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</p:sldMasterIdLst>
  <p:notesMasterIdLst>
    <p:notesMasterId r:id="rId69"/>
  </p:notesMasterIdLst>
  <p:sldIdLst>
    <p:sldId id="256" r:id="rId2"/>
    <p:sldId id="374" r:id="rId3"/>
    <p:sldId id="375" r:id="rId4"/>
    <p:sldId id="365" r:id="rId5"/>
    <p:sldId id="319" r:id="rId6"/>
    <p:sldId id="320" r:id="rId7"/>
    <p:sldId id="318" r:id="rId8"/>
    <p:sldId id="321" r:id="rId9"/>
    <p:sldId id="378" r:id="rId10"/>
    <p:sldId id="426" r:id="rId11"/>
    <p:sldId id="355" r:id="rId12"/>
    <p:sldId id="358" r:id="rId13"/>
    <p:sldId id="359" r:id="rId14"/>
    <p:sldId id="360" r:id="rId15"/>
    <p:sldId id="361" r:id="rId16"/>
    <p:sldId id="376" r:id="rId17"/>
    <p:sldId id="377" r:id="rId18"/>
    <p:sldId id="323" r:id="rId19"/>
    <p:sldId id="324" r:id="rId20"/>
    <p:sldId id="379" r:id="rId21"/>
    <p:sldId id="429" r:id="rId22"/>
    <p:sldId id="381" r:id="rId23"/>
    <p:sldId id="266" r:id="rId24"/>
    <p:sldId id="383" r:id="rId25"/>
    <p:sldId id="384" r:id="rId26"/>
    <p:sldId id="385" r:id="rId27"/>
    <p:sldId id="386" r:id="rId28"/>
    <p:sldId id="387" r:id="rId29"/>
    <p:sldId id="403" r:id="rId30"/>
    <p:sldId id="389" r:id="rId31"/>
    <p:sldId id="390" r:id="rId32"/>
    <p:sldId id="427" r:id="rId33"/>
    <p:sldId id="391" r:id="rId34"/>
    <p:sldId id="392" r:id="rId35"/>
    <p:sldId id="393" r:id="rId36"/>
    <p:sldId id="394" r:id="rId37"/>
    <p:sldId id="395" r:id="rId38"/>
    <p:sldId id="396" r:id="rId39"/>
    <p:sldId id="397" r:id="rId40"/>
    <p:sldId id="400" r:id="rId41"/>
    <p:sldId id="430" r:id="rId42"/>
    <p:sldId id="405" r:id="rId43"/>
    <p:sldId id="406" r:id="rId44"/>
    <p:sldId id="401" r:id="rId45"/>
    <p:sldId id="407" r:id="rId46"/>
    <p:sldId id="408" r:id="rId47"/>
    <p:sldId id="409" r:id="rId48"/>
    <p:sldId id="410" r:id="rId49"/>
    <p:sldId id="411" r:id="rId50"/>
    <p:sldId id="412" r:id="rId51"/>
    <p:sldId id="413" r:id="rId52"/>
    <p:sldId id="414" r:id="rId53"/>
    <p:sldId id="415" r:id="rId54"/>
    <p:sldId id="428" r:id="rId55"/>
    <p:sldId id="416" r:id="rId56"/>
    <p:sldId id="417" r:id="rId57"/>
    <p:sldId id="418" r:id="rId58"/>
    <p:sldId id="419" r:id="rId59"/>
    <p:sldId id="420" r:id="rId60"/>
    <p:sldId id="421" r:id="rId61"/>
    <p:sldId id="422" r:id="rId62"/>
    <p:sldId id="423" r:id="rId63"/>
    <p:sldId id="431" r:id="rId64"/>
    <p:sldId id="425" r:id="rId65"/>
    <p:sldId id="343" r:id="rId66"/>
    <p:sldId id="344" r:id="rId67"/>
    <p:sldId id="345" r:id="rId68"/>
  </p:sldIdLst>
  <p:sldSz cx="9144000" cy="5143500" type="screen16x9"/>
  <p:notesSz cx="6858000" cy="9144000"/>
  <p:embeddedFontLst>
    <p:embeddedFont>
      <p:font typeface="DM Serif Display" pitchFamily="2" charset="0"/>
      <p:regular r:id="rId70"/>
      <p:italic r:id="rId71"/>
    </p:embeddedFont>
    <p:embeddedFont>
      <p:font typeface="Nunito Light" pitchFamily="2" charset="0"/>
      <p:regular r:id="rId72"/>
      <p:italic r:id="rId7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E7B96DE-4942-4DAE-9148-B0AAEF066996}">
  <a:tblStyle styleId="{1E7B96DE-4942-4DAE-9148-B0AAEF06699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06" autoAdjust="0"/>
    <p:restoredTop sz="94660"/>
  </p:normalViewPr>
  <p:slideViewPr>
    <p:cSldViewPr snapToGrid="0">
      <p:cViewPr>
        <p:scale>
          <a:sx n="100" d="100"/>
          <a:sy n="100" d="100"/>
        </p:scale>
        <p:origin x="749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1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2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>
          <a:extLst>
            <a:ext uri="{FF2B5EF4-FFF2-40B4-BE49-F238E27FC236}">
              <a16:creationId xmlns:a16="http://schemas.microsoft.com/office/drawing/2014/main" id="{B0E617C8-6088-AE68-E095-EC7025186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g27bb29dc0fa_0_26:notes">
            <a:extLst>
              <a:ext uri="{FF2B5EF4-FFF2-40B4-BE49-F238E27FC236}">
                <a16:creationId xmlns:a16="http://schemas.microsoft.com/office/drawing/2014/main" id="{7FFB8FD0-CAB2-82E9-88B5-9D694DD93C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0" name="Google Shape;1000;g27bb29dc0fa_0_26:notes">
            <a:extLst>
              <a:ext uri="{FF2B5EF4-FFF2-40B4-BE49-F238E27FC236}">
                <a16:creationId xmlns:a16="http://schemas.microsoft.com/office/drawing/2014/main" id="{1D654226-C23F-6F01-709C-197AF4486B6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26523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>
          <a:extLst>
            <a:ext uri="{FF2B5EF4-FFF2-40B4-BE49-F238E27FC236}">
              <a16:creationId xmlns:a16="http://schemas.microsoft.com/office/drawing/2014/main" id="{F659D602-5D64-5B5A-F6BD-E088D1140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27bb29dc0fa_0_233:notes">
            <a:extLst>
              <a:ext uri="{FF2B5EF4-FFF2-40B4-BE49-F238E27FC236}">
                <a16:creationId xmlns:a16="http://schemas.microsoft.com/office/drawing/2014/main" id="{2655F187-8AD1-AFF2-9E54-5AAA14531BE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3" name="Google Shape;1153;g27bb29dc0fa_0_233:notes">
            <a:extLst>
              <a:ext uri="{FF2B5EF4-FFF2-40B4-BE49-F238E27FC236}">
                <a16:creationId xmlns:a16="http://schemas.microsoft.com/office/drawing/2014/main" id="{8FC384A5-E2B7-46AD-056F-120BEA8A0D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81998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26D91A-31A6-6815-1EB5-B0AF49BF7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0FF478-9040-F82E-1239-EE8452CB8F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CB2963-9F9F-CA70-D7E4-43DB2BF012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8605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38533-8CE5-97E6-2FB8-7EBF3F1B3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901666-E0FE-B56F-30EA-1242274F60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55ABE9-F100-D081-DF77-BD919B0B9C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5609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>
          <a:extLst>
            <a:ext uri="{FF2B5EF4-FFF2-40B4-BE49-F238E27FC236}">
              <a16:creationId xmlns:a16="http://schemas.microsoft.com/office/drawing/2014/main" id="{F7974C14-5031-02F4-693C-2658DBAE5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27b7bfaa4b3_0_18411:notes">
            <a:extLst>
              <a:ext uri="{FF2B5EF4-FFF2-40B4-BE49-F238E27FC236}">
                <a16:creationId xmlns:a16="http://schemas.microsoft.com/office/drawing/2014/main" id="{82DAD71D-06A7-6CAB-9378-1218E6F47A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8" name="Google Shape;898;g27b7bfaa4b3_0_18411:notes">
            <a:extLst>
              <a:ext uri="{FF2B5EF4-FFF2-40B4-BE49-F238E27FC236}">
                <a16:creationId xmlns:a16="http://schemas.microsoft.com/office/drawing/2014/main" id="{9E4C71E6-A159-E65F-587C-1A97A2CCA9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64199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4">
          <a:extLst>
            <a:ext uri="{FF2B5EF4-FFF2-40B4-BE49-F238E27FC236}">
              <a16:creationId xmlns:a16="http://schemas.microsoft.com/office/drawing/2014/main" id="{BF87625D-308F-A6D6-1B1C-F3D7D85C9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g27bb29dc0fa_0_730:notes">
            <a:extLst>
              <a:ext uri="{FF2B5EF4-FFF2-40B4-BE49-F238E27FC236}">
                <a16:creationId xmlns:a16="http://schemas.microsoft.com/office/drawing/2014/main" id="{5E0A056A-A162-A56B-50E1-88D09EFC181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6" name="Google Shape;1456;g27bb29dc0fa_0_730:notes">
            <a:extLst>
              <a:ext uri="{FF2B5EF4-FFF2-40B4-BE49-F238E27FC236}">
                <a16:creationId xmlns:a16="http://schemas.microsoft.com/office/drawing/2014/main" id="{C892186C-1A2A-0333-C508-E113FBF198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64043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>
          <a:extLst>
            <a:ext uri="{FF2B5EF4-FFF2-40B4-BE49-F238E27FC236}">
              <a16:creationId xmlns:a16="http://schemas.microsoft.com/office/drawing/2014/main" id="{080F856A-C373-0977-E58B-384CC7D98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27b7bfaa4b3_0_18411:notes">
            <a:extLst>
              <a:ext uri="{FF2B5EF4-FFF2-40B4-BE49-F238E27FC236}">
                <a16:creationId xmlns:a16="http://schemas.microsoft.com/office/drawing/2014/main" id="{3DCEDDC2-2495-9F8C-7ECC-BAC75A19A8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8" name="Google Shape;898;g27b7bfaa4b3_0_18411:notes">
            <a:extLst>
              <a:ext uri="{FF2B5EF4-FFF2-40B4-BE49-F238E27FC236}">
                <a16:creationId xmlns:a16="http://schemas.microsoft.com/office/drawing/2014/main" id="{892E7144-CF3F-02F8-D8C1-3FD49A6328F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23411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>
          <a:extLst>
            <a:ext uri="{FF2B5EF4-FFF2-40B4-BE49-F238E27FC236}">
              <a16:creationId xmlns:a16="http://schemas.microsoft.com/office/drawing/2014/main" id="{AC24F8B7-8367-7706-714A-A301621AE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g27bb29dc0fa_0_26:notes">
            <a:extLst>
              <a:ext uri="{FF2B5EF4-FFF2-40B4-BE49-F238E27FC236}">
                <a16:creationId xmlns:a16="http://schemas.microsoft.com/office/drawing/2014/main" id="{C9AF2795-C5ED-D437-9EA9-30E8E73C95C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0" name="Google Shape;1000;g27bb29dc0fa_0_26:notes">
            <a:extLst>
              <a:ext uri="{FF2B5EF4-FFF2-40B4-BE49-F238E27FC236}">
                <a16:creationId xmlns:a16="http://schemas.microsoft.com/office/drawing/2014/main" id="{4A3389CB-BDD7-02E5-FF72-E305BFAA37B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05751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>
          <a:extLst>
            <a:ext uri="{FF2B5EF4-FFF2-40B4-BE49-F238E27FC236}">
              <a16:creationId xmlns:a16="http://schemas.microsoft.com/office/drawing/2014/main" id="{1300360F-3EBD-86BF-3623-F69E98078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27bb29dc0fa_0_233:notes">
            <a:extLst>
              <a:ext uri="{FF2B5EF4-FFF2-40B4-BE49-F238E27FC236}">
                <a16:creationId xmlns:a16="http://schemas.microsoft.com/office/drawing/2014/main" id="{20969050-B361-D091-21D5-8BF6C6E3C29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3" name="Google Shape;1153;g27bb29dc0fa_0_233:notes">
            <a:extLst>
              <a:ext uri="{FF2B5EF4-FFF2-40B4-BE49-F238E27FC236}">
                <a16:creationId xmlns:a16="http://schemas.microsoft.com/office/drawing/2014/main" id="{EC8000B9-08E6-0262-C0EB-5162B498A5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81219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CD39E-ADEF-9B9F-9255-330412029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AC1A70-6092-3C88-F3AB-4A15E813C1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316963-4357-BCBE-8F53-990AB922E3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993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27b7bfaa4b3_0_184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8" name="Google Shape;898;g27b7bfaa4b3_0_184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17915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5B176-C5D4-D8B2-4A95-40028D808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52ACDF-9B12-82E1-190F-2988950640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0F7382-2864-DCCC-7411-76AF0E28F9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5618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>
          <a:extLst>
            <a:ext uri="{FF2B5EF4-FFF2-40B4-BE49-F238E27FC236}">
              <a16:creationId xmlns:a16="http://schemas.microsoft.com/office/drawing/2014/main" id="{61DB1F1C-B1C9-B03C-99D3-F12098674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27b7bfaa4b3_0_18411:notes">
            <a:extLst>
              <a:ext uri="{FF2B5EF4-FFF2-40B4-BE49-F238E27FC236}">
                <a16:creationId xmlns:a16="http://schemas.microsoft.com/office/drawing/2014/main" id="{9703E4A8-CEBA-AE9D-4921-9F40E414A1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8" name="Google Shape;898;g27b7bfaa4b3_0_18411:notes">
            <a:extLst>
              <a:ext uri="{FF2B5EF4-FFF2-40B4-BE49-F238E27FC236}">
                <a16:creationId xmlns:a16="http://schemas.microsoft.com/office/drawing/2014/main" id="{C7CAB7C5-6964-657F-1A3C-17187C12CB4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1500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g27bb29dc0fa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0" name="Google Shape;1000;g27bb29dc0fa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3351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27bb29dc0fa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3" name="Google Shape;1153;g27bb29dc0fa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2062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318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AC3EF-D71A-002C-1C0D-7A711723E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19B9A2-3ACA-1281-F464-3604A1122C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0CFA43-5F33-1A70-D2DB-44BF7E3753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157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>
          <a:extLst>
            <a:ext uri="{FF2B5EF4-FFF2-40B4-BE49-F238E27FC236}">
              <a16:creationId xmlns:a16="http://schemas.microsoft.com/office/drawing/2014/main" id="{F1B43CC4-1CE7-5006-257C-4ED11DCD4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27b7bfaa4b3_0_18411:notes">
            <a:extLst>
              <a:ext uri="{FF2B5EF4-FFF2-40B4-BE49-F238E27FC236}">
                <a16:creationId xmlns:a16="http://schemas.microsoft.com/office/drawing/2014/main" id="{2331336F-B758-5FBB-03BE-A0460AF1203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8" name="Google Shape;898;g27b7bfaa4b3_0_18411:notes">
            <a:extLst>
              <a:ext uri="{FF2B5EF4-FFF2-40B4-BE49-F238E27FC236}">
                <a16:creationId xmlns:a16="http://schemas.microsoft.com/office/drawing/2014/main" id="{1E8AD3B1-D94C-E81B-4A0D-9339EB2F726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5111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g27bb29dc0fa_0_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6" name="Google Shape;1456;g27bb29dc0fa_0_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>
          <a:extLst>
            <a:ext uri="{FF2B5EF4-FFF2-40B4-BE49-F238E27FC236}">
              <a16:creationId xmlns:a16="http://schemas.microsoft.com/office/drawing/2014/main" id="{3FB1F0A9-9316-133A-7A3B-F24DB3C8D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27b7bfaa4b3_0_18411:notes">
            <a:extLst>
              <a:ext uri="{FF2B5EF4-FFF2-40B4-BE49-F238E27FC236}">
                <a16:creationId xmlns:a16="http://schemas.microsoft.com/office/drawing/2014/main" id="{4A4D1471-D53A-3A32-C9D9-4789136743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8" name="Google Shape;898;g27b7bfaa4b3_0_18411:notes">
            <a:extLst>
              <a:ext uri="{FF2B5EF4-FFF2-40B4-BE49-F238E27FC236}">
                <a16:creationId xmlns:a16="http://schemas.microsoft.com/office/drawing/2014/main" id="{CEF75E1F-C0D0-0C10-0E71-449B233715B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3412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576075"/>
            <a:ext cx="6213300" cy="175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400">
                <a:latin typeface="Bungee"/>
                <a:ea typeface="Bungee"/>
                <a:cs typeface="Bungee"/>
                <a:sym typeface="Bunge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225" y="2275925"/>
            <a:ext cx="30132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6926525" y="342763"/>
            <a:ext cx="1177050" cy="289625"/>
          </a:xfrm>
          <a:custGeom>
            <a:avLst/>
            <a:gdLst/>
            <a:ahLst/>
            <a:cxnLst/>
            <a:rect l="l" t="t" r="r" b="b"/>
            <a:pathLst>
              <a:path w="47082" h="11585" extrusionOk="0">
                <a:moveTo>
                  <a:pt x="27013" y="0"/>
                </a:moveTo>
                <a:cubicBezTo>
                  <a:pt x="26819" y="0"/>
                  <a:pt x="26620" y="5"/>
                  <a:pt x="26414" y="15"/>
                </a:cubicBezTo>
                <a:cubicBezTo>
                  <a:pt x="18381" y="399"/>
                  <a:pt x="18381" y="5560"/>
                  <a:pt x="18381" y="5560"/>
                </a:cubicBezTo>
                <a:cubicBezTo>
                  <a:pt x="18381" y="5560"/>
                  <a:pt x="16559" y="2849"/>
                  <a:pt x="13434" y="2849"/>
                </a:cubicBezTo>
                <a:cubicBezTo>
                  <a:pt x="12907" y="2849"/>
                  <a:pt x="12343" y="2926"/>
                  <a:pt x="11745" y="3106"/>
                </a:cubicBezTo>
                <a:cubicBezTo>
                  <a:pt x="7597" y="4346"/>
                  <a:pt x="9125" y="8878"/>
                  <a:pt x="9125" y="8878"/>
                </a:cubicBezTo>
                <a:cubicBezTo>
                  <a:pt x="8825" y="8856"/>
                  <a:pt x="8528" y="8846"/>
                  <a:pt x="8237" y="8846"/>
                </a:cubicBezTo>
                <a:cubicBezTo>
                  <a:pt x="3611" y="8846"/>
                  <a:pt x="230" y="11407"/>
                  <a:pt x="12" y="11576"/>
                </a:cubicBezTo>
                <a:lnTo>
                  <a:pt x="47081" y="11576"/>
                </a:lnTo>
                <a:cubicBezTo>
                  <a:pt x="44812" y="9155"/>
                  <a:pt x="39838" y="8996"/>
                  <a:pt x="38576" y="8996"/>
                </a:cubicBezTo>
                <a:cubicBezTo>
                  <a:pt x="38386" y="8996"/>
                  <a:pt x="38280" y="9000"/>
                  <a:pt x="38280" y="9000"/>
                </a:cubicBezTo>
                <a:cubicBezTo>
                  <a:pt x="37820" y="7091"/>
                  <a:pt x="36378" y="6666"/>
                  <a:pt x="35186" y="6666"/>
                </a:cubicBezTo>
                <a:cubicBezTo>
                  <a:pt x="34230" y="6666"/>
                  <a:pt x="33434" y="6939"/>
                  <a:pt x="33434" y="6939"/>
                </a:cubicBezTo>
                <a:cubicBezTo>
                  <a:pt x="33434" y="6939"/>
                  <a:pt x="34396" y="0"/>
                  <a:pt x="27013" y="0"/>
                </a:cubicBezTo>
                <a:close/>
                <a:moveTo>
                  <a:pt x="1" y="11576"/>
                </a:moveTo>
                <a:lnTo>
                  <a:pt x="1" y="11584"/>
                </a:lnTo>
                <a:cubicBezTo>
                  <a:pt x="1" y="11584"/>
                  <a:pt x="5" y="11581"/>
                  <a:pt x="12" y="115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5246202" y="3221475"/>
            <a:ext cx="3184500" cy="6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994825" y="2226925"/>
            <a:ext cx="5435700" cy="92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6579477" y="1233213"/>
            <a:ext cx="1851300" cy="101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8900"/>
              <a:buNone/>
              <a:defRPr sz="6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/>
          <p:nvPr/>
        </p:nvSpPr>
        <p:spPr>
          <a:xfrm>
            <a:off x="-685800" y="74163"/>
            <a:ext cx="2204975" cy="428100"/>
          </a:xfrm>
          <a:custGeom>
            <a:avLst/>
            <a:gdLst/>
            <a:ahLst/>
            <a:cxnLst/>
            <a:rect l="l" t="t" r="r" b="b"/>
            <a:pathLst>
              <a:path w="88199" h="17124" extrusionOk="0">
                <a:moveTo>
                  <a:pt x="40677" y="0"/>
                </a:moveTo>
                <a:cubicBezTo>
                  <a:pt x="40206" y="0"/>
                  <a:pt x="39728" y="28"/>
                  <a:pt x="39240" y="88"/>
                </a:cubicBezTo>
                <a:cubicBezTo>
                  <a:pt x="29802" y="1232"/>
                  <a:pt x="31871" y="8296"/>
                  <a:pt x="31871" y="8296"/>
                </a:cubicBezTo>
                <a:cubicBezTo>
                  <a:pt x="31871" y="8296"/>
                  <a:pt x="28894" y="3392"/>
                  <a:pt x="23114" y="3392"/>
                </a:cubicBezTo>
                <a:cubicBezTo>
                  <a:pt x="21901" y="3392"/>
                  <a:pt x="20564" y="3608"/>
                  <a:pt x="19106" y="4131"/>
                </a:cubicBezTo>
                <a:cubicBezTo>
                  <a:pt x="10697" y="7143"/>
                  <a:pt x="14425" y="13683"/>
                  <a:pt x="14425" y="13683"/>
                </a:cubicBezTo>
                <a:cubicBezTo>
                  <a:pt x="14083" y="13651"/>
                  <a:pt x="13729" y="13637"/>
                  <a:pt x="13365" y="13637"/>
                </a:cubicBezTo>
                <a:cubicBezTo>
                  <a:pt x="7782" y="13637"/>
                  <a:pt x="1" y="17123"/>
                  <a:pt x="1" y="17123"/>
                </a:cubicBezTo>
                <a:lnTo>
                  <a:pt x="88198" y="17123"/>
                </a:lnTo>
                <a:cubicBezTo>
                  <a:pt x="86320" y="13241"/>
                  <a:pt x="81795" y="12569"/>
                  <a:pt x="78900" y="12569"/>
                </a:cubicBezTo>
                <a:cubicBezTo>
                  <a:pt x="77380" y="12569"/>
                  <a:pt x="76309" y="12754"/>
                  <a:pt x="76306" y="12757"/>
                </a:cubicBezTo>
                <a:cubicBezTo>
                  <a:pt x="74896" y="10843"/>
                  <a:pt x="73068" y="10305"/>
                  <a:pt x="71458" y="10305"/>
                </a:cubicBezTo>
                <a:cubicBezTo>
                  <a:pt x="69389" y="10305"/>
                  <a:pt x="67679" y="11194"/>
                  <a:pt x="67679" y="11194"/>
                </a:cubicBezTo>
                <a:cubicBezTo>
                  <a:pt x="67679" y="11194"/>
                  <a:pt x="66544" y="5694"/>
                  <a:pt x="61969" y="5589"/>
                </a:cubicBezTo>
                <a:cubicBezTo>
                  <a:pt x="61911" y="5587"/>
                  <a:pt x="61853" y="5587"/>
                  <a:pt x="61795" y="5587"/>
                </a:cubicBezTo>
                <a:cubicBezTo>
                  <a:pt x="57350" y="5587"/>
                  <a:pt x="55018" y="9535"/>
                  <a:pt x="55018" y="9535"/>
                </a:cubicBezTo>
                <a:cubicBezTo>
                  <a:pt x="55018" y="9535"/>
                  <a:pt x="49324" y="0"/>
                  <a:pt x="406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9"/>
          <p:cNvSpPr txBox="1">
            <a:spLocks noGrp="1"/>
          </p:cNvSpPr>
          <p:nvPr>
            <p:ph type="title"/>
          </p:nvPr>
        </p:nvSpPr>
        <p:spPr>
          <a:xfrm>
            <a:off x="2220750" y="1185313"/>
            <a:ext cx="4702500" cy="84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1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8" name="Google Shape;98;p9"/>
          <p:cNvSpPr txBox="1">
            <a:spLocks noGrp="1"/>
          </p:cNvSpPr>
          <p:nvPr>
            <p:ph type="subTitle" idx="1"/>
          </p:nvPr>
        </p:nvSpPr>
        <p:spPr>
          <a:xfrm>
            <a:off x="2220750" y="1976988"/>
            <a:ext cx="4702500" cy="15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9" name="Google Shape;99;p9"/>
          <p:cNvSpPr/>
          <p:nvPr/>
        </p:nvSpPr>
        <p:spPr>
          <a:xfrm>
            <a:off x="-708126" y="4453100"/>
            <a:ext cx="10156816" cy="1756167"/>
          </a:xfrm>
          <a:custGeom>
            <a:avLst/>
            <a:gdLst/>
            <a:ahLst/>
            <a:cxnLst/>
            <a:rect l="l" t="t" r="r" b="b"/>
            <a:pathLst>
              <a:path w="136972" h="50338" extrusionOk="0">
                <a:moveTo>
                  <a:pt x="81311" y="1"/>
                </a:moveTo>
                <a:cubicBezTo>
                  <a:pt x="77827" y="1"/>
                  <a:pt x="74158" y="138"/>
                  <a:pt x="70298" y="437"/>
                </a:cubicBezTo>
                <a:cubicBezTo>
                  <a:pt x="22108" y="4174"/>
                  <a:pt x="0" y="20004"/>
                  <a:pt x="0" y="20004"/>
                </a:cubicBezTo>
                <a:lnTo>
                  <a:pt x="2366" y="50338"/>
                </a:lnTo>
                <a:lnTo>
                  <a:pt x="136972" y="50338"/>
                </a:lnTo>
                <a:lnTo>
                  <a:pt x="136972" y="18118"/>
                </a:lnTo>
                <a:cubicBezTo>
                  <a:pt x="136972" y="18118"/>
                  <a:pt x="121330" y="1"/>
                  <a:pt x="813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9"/>
          <p:cNvSpPr/>
          <p:nvPr/>
        </p:nvSpPr>
        <p:spPr>
          <a:xfrm>
            <a:off x="-430337" y="148413"/>
            <a:ext cx="2204975" cy="428100"/>
          </a:xfrm>
          <a:custGeom>
            <a:avLst/>
            <a:gdLst/>
            <a:ahLst/>
            <a:cxnLst/>
            <a:rect l="l" t="t" r="r" b="b"/>
            <a:pathLst>
              <a:path w="88199" h="17124" extrusionOk="0">
                <a:moveTo>
                  <a:pt x="40677" y="0"/>
                </a:moveTo>
                <a:cubicBezTo>
                  <a:pt x="40206" y="0"/>
                  <a:pt x="39728" y="28"/>
                  <a:pt x="39240" y="88"/>
                </a:cubicBezTo>
                <a:cubicBezTo>
                  <a:pt x="29802" y="1232"/>
                  <a:pt x="31871" y="8296"/>
                  <a:pt x="31871" y="8296"/>
                </a:cubicBezTo>
                <a:cubicBezTo>
                  <a:pt x="31871" y="8296"/>
                  <a:pt x="28894" y="3392"/>
                  <a:pt x="23114" y="3392"/>
                </a:cubicBezTo>
                <a:cubicBezTo>
                  <a:pt x="21901" y="3392"/>
                  <a:pt x="20564" y="3608"/>
                  <a:pt x="19106" y="4131"/>
                </a:cubicBezTo>
                <a:cubicBezTo>
                  <a:pt x="10697" y="7143"/>
                  <a:pt x="14425" y="13683"/>
                  <a:pt x="14425" y="13683"/>
                </a:cubicBezTo>
                <a:cubicBezTo>
                  <a:pt x="14083" y="13651"/>
                  <a:pt x="13729" y="13637"/>
                  <a:pt x="13365" y="13637"/>
                </a:cubicBezTo>
                <a:cubicBezTo>
                  <a:pt x="7782" y="13637"/>
                  <a:pt x="1" y="17123"/>
                  <a:pt x="1" y="17123"/>
                </a:cubicBezTo>
                <a:lnTo>
                  <a:pt x="88198" y="17123"/>
                </a:lnTo>
                <a:cubicBezTo>
                  <a:pt x="86320" y="13241"/>
                  <a:pt x="81795" y="12569"/>
                  <a:pt x="78900" y="12569"/>
                </a:cubicBezTo>
                <a:cubicBezTo>
                  <a:pt x="77380" y="12569"/>
                  <a:pt x="76309" y="12754"/>
                  <a:pt x="76306" y="12757"/>
                </a:cubicBezTo>
                <a:cubicBezTo>
                  <a:pt x="74896" y="10843"/>
                  <a:pt x="73068" y="10305"/>
                  <a:pt x="71458" y="10305"/>
                </a:cubicBezTo>
                <a:cubicBezTo>
                  <a:pt x="69389" y="10305"/>
                  <a:pt x="67679" y="11194"/>
                  <a:pt x="67679" y="11194"/>
                </a:cubicBezTo>
                <a:cubicBezTo>
                  <a:pt x="67679" y="11194"/>
                  <a:pt x="66544" y="5694"/>
                  <a:pt x="61969" y="5589"/>
                </a:cubicBezTo>
                <a:cubicBezTo>
                  <a:pt x="61911" y="5587"/>
                  <a:pt x="61853" y="5587"/>
                  <a:pt x="61795" y="5587"/>
                </a:cubicBezTo>
                <a:cubicBezTo>
                  <a:pt x="57350" y="5587"/>
                  <a:pt x="55018" y="9535"/>
                  <a:pt x="55018" y="9535"/>
                </a:cubicBezTo>
                <a:cubicBezTo>
                  <a:pt x="55018" y="9535"/>
                  <a:pt x="49324" y="0"/>
                  <a:pt x="406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9"/>
          <p:cNvGrpSpPr/>
          <p:nvPr/>
        </p:nvGrpSpPr>
        <p:grpSpPr>
          <a:xfrm rot="-3454603">
            <a:off x="47215" y="3880384"/>
            <a:ext cx="1074135" cy="1456435"/>
            <a:chOff x="971825" y="1988000"/>
            <a:chExt cx="1074275" cy="1456625"/>
          </a:xfrm>
        </p:grpSpPr>
        <p:sp>
          <p:nvSpPr>
            <p:cNvPr id="102" name="Google Shape;102;p9"/>
            <p:cNvSpPr/>
            <p:nvPr/>
          </p:nvSpPr>
          <p:spPr>
            <a:xfrm>
              <a:off x="1610000" y="2485250"/>
              <a:ext cx="400675" cy="103025"/>
            </a:xfrm>
            <a:custGeom>
              <a:avLst/>
              <a:gdLst/>
              <a:ahLst/>
              <a:cxnLst/>
              <a:rect l="l" t="t" r="r" b="b"/>
              <a:pathLst>
                <a:path w="16027" h="4121" extrusionOk="0">
                  <a:moveTo>
                    <a:pt x="16027" y="1"/>
                  </a:moveTo>
                  <a:lnTo>
                    <a:pt x="1442" y="1882"/>
                  </a:lnTo>
                  <a:lnTo>
                    <a:pt x="1" y="4120"/>
                  </a:lnTo>
                  <a:lnTo>
                    <a:pt x="15265" y="2263"/>
                  </a:lnTo>
                  <a:cubicBezTo>
                    <a:pt x="15550" y="1489"/>
                    <a:pt x="15801" y="727"/>
                    <a:pt x="160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3" name="Google Shape;103;p9"/>
            <p:cNvGrpSpPr/>
            <p:nvPr/>
          </p:nvGrpSpPr>
          <p:grpSpPr>
            <a:xfrm>
              <a:off x="971825" y="1988000"/>
              <a:ext cx="1074275" cy="1456625"/>
              <a:chOff x="971825" y="1988000"/>
              <a:chExt cx="1074275" cy="1456625"/>
            </a:xfrm>
          </p:grpSpPr>
          <p:sp>
            <p:nvSpPr>
              <p:cNvPr id="104" name="Google Shape;104;p9"/>
              <p:cNvSpPr/>
              <p:nvPr/>
            </p:nvSpPr>
            <p:spPr>
              <a:xfrm>
                <a:off x="1071550" y="3179675"/>
                <a:ext cx="431925" cy="264950"/>
              </a:xfrm>
              <a:custGeom>
                <a:avLst/>
                <a:gdLst/>
                <a:ahLst/>
                <a:cxnLst/>
                <a:rect l="l" t="t" r="r" b="b"/>
                <a:pathLst>
                  <a:path w="17277" h="10598" extrusionOk="0">
                    <a:moveTo>
                      <a:pt x="6454" y="1"/>
                    </a:moveTo>
                    <a:lnTo>
                      <a:pt x="1" y="10145"/>
                    </a:lnTo>
                    <a:cubicBezTo>
                      <a:pt x="519" y="10436"/>
                      <a:pt x="1136" y="10598"/>
                      <a:pt x="1868" y="10598"/>
                    </a:cubicBezTo>
                    <a:cubicBezTo>
                      <a:pt x="2783" y="10598"/>
                      <a:pt x="3876" y="10345"/>
                      <a:pt x="5180" y="9776"/>
                    </a:cubicBezTo>
                    <a:cubicBezTo>
                      <a:pt x="5180" y="9776"/>
                      <a:pt x="10788" y="6192"/>
                      <a:pt x="17276" y="620"/>
                    </a:cubicBezTo>
                    <a:lnTo>
                      <a:pt x="645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9"/>
              <p:cNvSpPr/>
              <p:nvPr/>
            </p:nvSpPr>
            <p:spPr>
              <a:xfrm>
                <a:off x="1513275" y="2014950"/>
                <a:ext cx="262250" cy="505450"/>
              </a:xfrm>
              <a:custGeom>
                <a:avLst/>
                <a:gdLst/>
                <a:ahLst/>
                <a:cxnLst/>
                <a:rect l="l" t="t" r="r" b="b"/>
                <a:pathLst>
                  <a:path w="10490" h="20218" extrusionOk="0">
                    <a:moveTo>
                      <a:pt x="8823" y="1"/>
                    </a:moveTo>
                    <a:cubicBezTo>
                      <a:pt x="5977" y="1192"/>
                      <a:pt x="2906" y="3287"/>
                      <a:pt x="0" y="5752"/>
                    </a:cubicBezTo>
                    <a:lnTo>
                      <a:pt x="5251" y="20218"/>
                    </a:lnTo>
                    <a:lnTo>
                      <a:pt x="10490" y="11979"/>
                    </a:lnTo>
                    <a:lnTo>
                      <a:pt x="882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9"/>
              <p:cNvSpPr/>
              <p:nvPr/>
            </p:nvSpPr>
            <p:spPr>
              <a:xfrm>
                <a:off x="1486775" y="2550150"/>
                <a:ext cx="501875" cy="231300"/>
              </a:xfrm>
              <a:custGeom>
                <a:avLst/>
                <a:gdLst/>
                <a:ahLst/>
                <a:cxnLst/>
                <a:rect l="l" t="t" r="r" b="b"/>
                <a:pathLst>
                  <a:path w="20075" h="9252" extrusionOk="0">
                    <a:moveTo>
                      <a:pt x="20075" y="0"/>
                    </a:moveTo>
                    <a:lnTo>
                      <a:pt x="4716" y="1870"/>
                    </a:lnTo>
                    <a:lnTo>
                      <a:pt x="1" y="9251"/>
                    </a:lnTo>
                    <a:lnTo>
                      <a:pt x="16419" y="7858"/>
                    </a:lnTo>
                    <a:cubicBezTo>
                      <a:pt x="16610" y="7513"/>
                      <a:pt x="16800" y="7156"/>
                      <a:pt x="17003" y="6811"/>
                    </a:cubicBezTo>
                    <a:cubicBezTo>
                      <a:pt x="18265" y="4418"/>
                      <a:pt x="19277" y="2155"/>
                      <a:pt x="200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9"/>
              <p:cNvSpPr/>
              <p:nvPr/>
            </p:nvSpPr>
            <p:spPr>
              <a:xfrm>
                <a:off x="1433500" y="2754325"/>
                <a:ext cx="459300" cy="110775"/>
              </a:xfrm>
              <a:custGeom>
                <a:avLst/>
                <a:gdLst/>
                <a:ahLst/>
                <a:cxnLst/>
                <a:rect l="l" t="t" r="r" b="b"/>
                <a:pathLst>
                  <a:path w="18372" h="4431" extrusionOk="0">
                    <a:moveTo>
                      <a:pt x="18372" y="1"/>
                    </a:moveTo>
                    <a:lnTo>
                      <a:pt x="1929" y="1394"/>
                    </a:lnTo>
                    <a:lnTo>
                      <a:pt x="1" y="4430"/>
                    </a:lnTo>
                    <a:lnTo>
                      <a:pt x="16336" y="3180"/>
                    </a:lnTo>
                    <a:cubicBezTo>
                      <a:pt x="17062" y="2144"/>
                      <a:pt x="17741" y="1073"/>
                      <a:pt x="183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9"/>
              <p:cNvSpPr/>
              <p:nvPr/>
            </p:nvSpPr>
            <p:spPr>
              <a:xfrm>
                <a:off x="1788300" y="1988000"/>
                <a:ext cx="167325" cy="259450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10378" extrusionOk="0">
                    <a:moveTo>
                      <a:pt x="2376" y="1"/>
                    </a:moveTo>
                    <a:cubicBezTo>
                      <a:pt x="1627" y="1"/>
                      <a:pt x="830" y="117"/>
                      <a:pt x="1" y="341"/>
                    </a:cubicBezTo>
                    <a:lnTo>
                      <a:pt x="1203" y="10378"/>
                    </a:lnTo>
                    <a:lnTo>
                      <a:pt x="6692" y="1746"/>
                    </a:lnTo>
                    <a:cubicBezTo>
                      <a:pt x="6156" y="1281"/>
                      <a:pt x="5561" y="888"/>
                      <a:pt x="4918" y="555"/>
                    </a:cubicBezTo>
                    <a:cubicBezTo>
                      <a:pt x="4160" y="180"/>
                      <a:pt x="3304" y="1"/>
                      <a:pt x="23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9"/>
              <p:cNvSpPr/>
              <p:nvPr/>
            </p:nvSpPr>
            <p:spPr>
              <a:xfrm>
                <a:off x="1310575" y="2841550"/>
                <a:ext cx="525675" cy="216725"/>
              </a:xfrm>
              <a:custGeom>
                <a:avLst/>
                <a:gdLst/>
                <a:ahLst/>
                <a:cxnLst/>
                <a:rect l="l" t="t" r="r" b="b"/>
                <a:pathLst>
                  <a:path w="21027" h="8669" extrusionOk="0">
                    <a:moveTo>
                      <a:pt x="21027" y="1"/>
                    </a:moveTo>
                    <a:lnTo>
                      <a:pt x="4727" y="1263"/>
                    </a:lnTo>
                    <a:lnTo>
                      <a:pt x="0" y="8668"/>
                    </a:lnTo>
                    <a:lnTo>
                      <a:pt x="0" y="8668"/>
                    </a:lnTo>
                    <a:lnTo>
                      <a:pt x="13788" y="8490"/>
                    </a:lnTo>
                    <a:cubicBezTo>
                      <a:pt x="16383" y="5870"/>
                      <a:pt x="18895" y="3013"/>
                      <a:pt x="210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9"/>
              <p:cNvSpPr/>
              <p:nvPr/>
            </p:nvSpPr>
            <p:spPr>
              <a:xfrm>
                <a:off x="971825" y="2928775"/>
                <a:ext cx="254825" cy="500975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20039" extrusionOk="0">
                    <a:moveTo>
                      <a:pt x="3763" y="0"/>
                    </a:moveTo>
                    <a:cubicBezTo>
                      <a:pt x="3013" y="2619"/>
                      <a:pt x="2537" y="4632"/>
                      <a:pt x="2370" y="5489"/>
                    </a:cubicBezTo>
                    <a:cubicBezTo>
                      <a:pt x="1954" y="7620"/>
                      <a:pt x="1" y="17478"/>
                      <a:pt x="3739" y="20038"/>
                    </a:cubicBezTo>
                    <a:lnTo>
                      <a:pt x="10193" y="9894"/>
                    </a:lnTo>
                    <a:lnTo>
                      <a:pt x="376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9"/>
              <p:cNvSpPr/>
              <p:nvPr/>
            </p:nvSpPr>
            <p:spPr>
              <a:xfrm>
                <a:off x="1650800" y="2284050"/>
                <a:ext cx="395300" cy="239925"/>
              </a:xfrm>
              <a:custGeom>
                <a:avLst/>
                <a:gdLst/>
                <a:ahLst/>
                <a:cxnLst/>
                <a:rect l="l" t="t" r="r" b="b"/>
                <a:pathLst>
                  <a:path w="15812" h="9597" extrusionOk="0">
                    <a:moveTo>
                      <a:pt x="15812" y="0"/>
                    </a:moveTo>
                    <a:lnTo>
                      <a:pt x="5239" y="1393"/>
                    </a:lnTo>
                    <a:lnTo>
                      <a:pt x="0" y="9597"/>
                    </a:lnTo>
                    <a:lnTo>
                      <a:pt x="0" y="9597"/>
                    </a:lnTo>
                    <a:lnTo>
                      <a:pt x="14490" y="7739"/>
                    </a:lnTo>
                    <a:cubicBezTo>
                      <a:pt x="15335" y="4882"/>
                      <a:pt x="15752" y="2286"/>
                      <a:pt x="158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9"/>
              <p:cNvSpPr/>
              <p:nvPr/>
            </p:nvSpPr>
            <p:spPr>
              <a:xfrm>
                <a:off x="1786825" y="2228675"/>
                <a:ext cx="258675" cy="82175"/>
              </a:xfrm>
              <a:custGeom>
                <a:avLst/>
                <a:gdLst/>
                <a:ahLst/>
                <a:cxnLst/>
                <a:rect l="l" t="t" r="r" b="b"/>
                <a:pathLst>
                  <a:path w="10347" h="3287" extrusionOk="0">
                    <a:moveTo>
                      <a:pt x="10275" y="1"/>
                    </a:moveTo>
                    <a:lnTo>
                      <a:pt x="1227" y="1334"/>
                    </a:lnTo>
                    <a:lnTo>
                      <a:pt x="0" y="3287"/>
                    </a:lnTo>
                    <a:lnTo>
                      <a:pt x="0" y="3287"/>
                    </a:lnTo>
                    <a:lnTo>
                      <a:pt x="10347" y="1918"/>
                    </a:lnTo>
                    <a:cubicBezTo>
                      <a:pt x="10347" y="1251"/>
                      <a:pt x="10335" y="608"/>
                      <a:pt x="1027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9"/>
              <p:cNvSpPr/>
              <p:nvPr/>
            </p:nvSpPr>
            <p:spPr>
              <a:xfrm>
                <a:off x="1823125" y="2036975"/>
                <a:ext cx="220300" cy="216425"/>
              </a:xfrm>
              <a:custGeom>
                <a:avLst/>
                <a:gdLst/>
                <a:ahLst/>
                <a:cxnLst/>
                <a:rect l="l" t="t" r="r" b="b"/>
                <a:pathLst>
                  <a:path w="8812" h="8657" extrusionOk="0">
                    <a:moveTo>
                      <a:pt x="5525" y="1"/>
                    </a:moveTo>
                    <a:lnTo>
                      <a:pt x="1" y="8657"/>
                    </a:lnTo>
                    <a:lnTo>
                      <a:pt x="8811" y="7371"/>
                    </a:lnTo>
                    <a:cubicBezTo>
                      <a:pt x="8490" y="4144"/>
                      <a:pt x="7311" y="1668"/>
                      <a:pt x="55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9"/>
              <p:cNvSpPr/>
              <p:nvPr/>
            </p:nvSpPr>
            <p:spPr>
              <a:xfrm>
                <a:off x="1126925" y="2486750"/>
                <a:ext cx="295300" cy="567950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22718" extrusionOk="0">
                    <a:moveTo>
                      <a:pt x="4393" y="0"/>
                    </a:moveTo>
                    <a:cubicBezTo>
                      <a:pt x="2715" y="3096"/>
                      <a:pt x="1238" y="6668"/>
                      <a:pt x="0" y="10097"/>
                    </a:cubicBezTo>
                    <a:lnTo>
                      <a:pt x="7072" y="22717"/>
                    </a:lnTo>
                    <a:lnTo>
                      <a:pt x="11811" y="15288"/>
                    </a:lnTo>
                    <a:lnTo>
                      <a:pt x="439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9"/>
              <p:cNvSpPr/>
              <p:nvPr/>
            </p:nvSpPr>
            <p:spPr>
              <a:xfrm>
                <a:off x="1237950" y="3061225"/>
                <a:ext cx="410175" cy="126825"/>
              </a:xfrm>
              <a:custGeom>
                <a:avLst/>
                <a:gdLst/>
                <a:ahLst/>
                <a:cxnLst/>
                <a:rect l="l" t="t" r="r" b="b"/>
                <a:pathLst>
                  <a:path w="16407" h="5073" extrusionOk="0">
                    <a:moveTo>
                      <a:pt x="16407" y="0"/>
                    </a:moveTo>
                    <a:lnTo>
                      <a:pt x="2715" y="179"/>
                    </a:lnTo>
                    <a:lnTo>
                      <a:pt x="0" y="4453"/>
                    </a:lnTo>
                    <a:lnTo>
                      <a:pt x="10954" y="5072"/>
                    </a:lnTo>
                    <a:cubicBezTo>
                      <a:pt x="12740" y="3525"/>
                      <a:pt x="14597" y="1822"/>
                      <a:pt x="164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9"/>
              <p:cNvSpPr/>
              <p:nvPr/>
            </p:nvSpPr>
            <p:spPr>
              <a:xfrm>
                <a:off x="1241225" y="2398350"/>
                <a:ext cx="234575" cy="46347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18539" extrusionOk="0">
                    <a:moveTo>
                      <a:pt x="2012" y="0"/>
                    </a:moveTo>
                    <a:lnTo>
                      <a:pt x="1703" y="441"/>
                    </a:lnTo>
                    <a:cubicBezTo>
                      <a:pt x="1119" y="1310"/>
                      <a:pt x="548" y="2239"/>
                      <a:pt x="0" y="3227"/>
                    </a:cubicBezTo>
                    <a:lnTo>
                      <a:pt x="7430" y="18538"/>
                    </a:lnTo>
                    <a:lnTo>
                      <a:pt x="9382" y="15490"/>
                    </a:lnTo>
                    <a:lnTo>
                      <a:pt x="201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9"/>
              <p:cNvSpPr/>
              <p:nvPr/>
            </p:nvSpPr>
            <p:spPr>
              <a:xfrm>
                <a:off x="1068875" y="2748675"/>
                <a:ext cx="230400" cy="420625"/>
              </a:xfrm>
              <a:custGeom>
                <a:avLst/>
                <a:gdLst/>
                <a:ahLst/>
                <a:cxnLst/>
                <a:rect l="l" t="t" r="r" b="b"/>
                <a:pathLst>
                  <a:path w="9216" h="16825" extrusionOk="0">
                    <a:moveTo>
                      <a:pt x="2203" y="1"/>
                    </a:moveTo>
                    <a:cubicBezTo>
                      <a:pt x="1334" y="2453"/>
                      <a:pt x="596" y="4811"/>
                      <a:pt x="0" y="6835"/>
                    </a:cubicBezTo>
                    <a:lnTo>
                      <a:pt x="6489" y="16824"/>
                    </a:lnTo>
                    <a:lnTo>
                      <a:pt x="9216" y="12538"/>
                    </a:lnTo>
                    <a:lnTo>
                      <a:pt x="220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9"/>
              <p:cNvSpPr/>
              <p:nvPr/>
            </p:nvSpPr>
            <p:spPr>
              <a:xfrm>
                <a:off x="1740975" y="1998300"/>
                <a:ext cx="70575" cy="306600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2264" extrusionOk="0">
                    <a:moveTo>
                      <a:pt x="1596" y="0"/>
                    </a:moveTo>
                    <a:cubicBezTo>
                      <a:pt x="1072" y="143"/>
                      <a:pt x="536" y="322"/>
                      <a:pt x="1" y="548"/>
                    </a:cubicBezTo>
                    <a:lnTo>
                      <a:pt x="1632" y="12264"/>
                    </a:lnTo>
                    <a:lnTo>
                      <a:pt x="2822" y="10371"/>
                    </a:lnTo>
                    <a:lnTo>
                      <a:pt x="159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9"/>
              <p:cNvSpPr/>
              <p:nvPr/>
            </p:nvSpPr>
            <p:spPr>
              <a:xfrm>
                <a:off x="1296275" y="2211125"/>
                <a:ext cx="302150" cy="567050"/>
              </a:xfrm>
              <a:custGeom>
                <a:avLst/>
                <a:gdLst/>
                <a:ahLst/>
                <a:cxnLst/>
                <a:rect l="l" t="t" r="r" b="b"/>
                <a:pathLst>
                  <a:path w="12086" h="22682" extrusionOk="0">
                    <a:moveTo>
                      <a:pt x="6359" y="0"/>
                    </a:moveTo>
                    <a:cubicBezTo>
                      <a:pt x="3906" y="2334"/>
                      <a:pt x="1680" y="4870"/>
                      <a:pt x="1" y="7203"/>
                    </a:cubicBezTo>
                    <a:lnTo>
                      <a:pt x="7359" y="22681"/>
                    </a:lnTo>
                    <a:lnTo>
                      <a:pt x="12086" y="15264"/>
                    </a:lnTo>
                    <a:lnTo>
                      <a:pt x="635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9"/>
              <p:cNvSpPr/>
              <p:nvPr/>
            </p:nvSpPr>
            <p:spPr>
              <a:xfrm>
                <a:off x="1460875" y="2163800"/>
                <a:ext cx="178625" cy="421200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16848" extrusionOk="0">
                    <a:moveTo>
                      <a:pt x="1846" y="0"/>
                    </a:moveTo>
                    <a:cubicBezTo>
                      <a:pt x="1215" y="536"/>
                      <a:pt x="608" y="1084"/>
                      <a:pt x="1" y="1667"/>
                    </a:cubicBezTo>
                    <a:lnTo>
                      <a:pt x="5692" y="16847"/>
                    </a:lnTo>
                    <a:lnTo>
                      <a:pt x="7145" y="14573"/>
                    </a:lnTo>
                    <a:lnTo>
                      <a:pt x="18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9"/>
              <p:cNvSpPr/>
              <p:nvPr/>
            </p:nvSpPr>
            <p:spPr>
              <a:xfrm>
                <a:off x="1065600" y="1997100"/>
                <a:ext cx="979600" cy="1435925"/>
              </a:xfrm>
              <a:custGeom>
                <a:avLst/>
                <a:gdLst/>
                <a:ahLst/>
                <a:cxnLst/>
                <a:rect l="l" t="t" r="r" b="b"/>
                <a:pathLst>
                  <a:path w="39184" h="57437" extrusionOk="0">
                    <a:moveTo>
                      <a:pt x="28873" y="1"/>
                    </a:moveTo>
                    <a:cubicBezTo>
                      <a:pt x="28790" y="24"/>
                      <a:pt x="28683" y="48"/>
                      <a:pt x="28575" y="72"/>
                    </a:cubicBezTo>
                    <a:lnTo>
                      <a:pt x="29814" y="10442"/>
                    </a:lnTo>
                    <a:lnTo>
                      <a:pt x="28611" y="12335"/>
                    </a:lnTo>
                    <a:lnTo>
                      <a:pt x="26968" y="620"/>
                    </a:lnTo>
                    <a:cubicBezTo>
                      <a:pt x="26885" y="667"/>
                      <a:pt x="26778" y="703"/>
                      <a:pt x="26682" y="739"/>
                    </a:cubicBezTo>
                    <a:lnTo>
                      <a:pt x="28349" y="12728"/>
                    </a:lnTo>
                    <a:lnTo>
                      <a:pt x="23158" y="20932"/>
                    </a:lnTo>
                    <a:lnTo>
                      <a:pt x="17907" y="6466"/>
                    </a:lnTo>
                    <a:cubicBezTo>
                      <a:pt x="17836" y="6537"/>
                      <a:pt x="17741" y="6597"/>
                      <a:pt x="17669" y="6668"/>
                    </a:cubicBezTo>
                    <a:lnTo>
                      <a:pt x="22968" y="21241"/>
                    </a:lnTo>
                    <a:lnTo>
                      <a:pt x="21527" y="23503"/>
                    </a:lnTo>
                    <a:lnTo>
                      <a:pt x="15824" y="8323"/>
                    </a:lnTo>
                    <a:cubicBezTo>
                      <a:pt x="15752" y="8394"/>
                      <a:pt x="15657" y="8466"/>
                      <a:pt x="15586" y="8549"/>
                    </a:cubicBezTo>
                    <a:lnTo>
                      <a:pt x="21313" y="23813"/>
                    </a:lnTo>
                    <a:lnTo>
                      <a:pt x="16598" y="31219"/>
                    </a:lnTo>
                    <a:lnTo>
                      <a:pt x="9240" y="15741"/>
                    </a:lnTo>
                    <a:cubicBezTo>
                      <a:pt x="9180" y="15836"/>
                      <a:pt x="9109" y="15919"/>
                      <a:pt x="9049" y="16026"/>
                    </a:cubicBezTo>
                    <a:lnTo>
                      <a:pt x="16419" y="31516"/>
                    </a:lnTo>
                    <a:lnTo>
                      <a:pt x="14466" y="34576"/>
                    </a:lnTo>
                    <a:lnTo>
                      <a:pt x="7037" y="19253"/>
                    </a:lnTo>
                    <a:cubicBezTo>
                      <a:pt x="6977" y="19360"/>
                      <a:pt x="6918" y="19467"/>
                      <a:pt x="6858" y="19586"/>
                    </a:cubicBezTo>
                    <a:lnTo>
                      <a:pt x="14276" y="34874"/>
                    </a:lnTo>
                    <a:lnTo>
                      <a:pt x="9537" y="42291"/>
                    </a:lnTo>
                    <a:lnTo>
                      <a:pt x="2477" y="29683"/>
                    </a:lnTo>
                    <a:cubicBezTo>
                      <a:pt x="2429" y="29802"/>
                      <a:pt x="2382" y="29933"/>
                      <a:pt x="2334" y="30052"/>
                    </a:cubicBezTo>
                    <a:lnTo>
                      <a:pt x="9347" y="42577"/>
                    </a:lnTo>
                    <a:lnTo>
                      <a:pt x="6620" y="46863"/>
                    </a:lnTo>
                    <a:lnTo>
                      <a:pt x="131" y="36886"/>
                    </a:lnTo>
                    <a:cubicBezTo>
                      <a:pt x="108" y="37017"/>
                      <a:pt x="60" y="37136"/>
                      <a:pt x="36" y="37255"/>
                    </a:cubicBezTo>
                    <a:lnTo>
                      <a:pt x="6465" y="47137"/>
                    </a:lnTo>
                    <a:lnTo>
                      <a:pt x="0" y="57270"/>
                    </a:lnTo>
                    <a:cubicBezTo>
                      <a:pt x="72" y="57329"/>
                      <a:pt x="167" y="57377"/>
                      <a:pt x="250" y="57436"/>
                    </a:cubicBezTo>
                    <a:lnTo>
                      <a:pt x="6716" y="47304"/>
                    </a:lnTo>
                    <a:lnTo>
                      <a:pt x="17514" y="47923"/>
                    </a:lnTo>
                    <a:cubicBezTo>
                      <a:pt x="17622" y="47840"/>
                      <a:pt x="17741" y="47745"/>
                      <a:pt x="17848" y="47637"/>
                    </a:cubicBezTo>
                    <a:lnTo>
                      <a:pt x="6894" y="47018"/>
                    </a:lnTo>
                    <a:lnTo>
                      <a:pt x="9621" y="42744"/>
                    </a:lnTo>
                    <a:lnTo>
                      <a:pt x="23313" y="42565"/>
                    </a:lnTo>
                    <a:lnTo>
                      <a:pt x="23610" y="42268"/>
                    </a:lnTo>
                    <a:lnTo>
                      <a:pt x="9811" y="42446"/>
                    </a:lnTo>
                    <a:lnTo>
                      <a:pt x="9811" y="42446"/>
                    </a:lnTo>
                    <a:lnTo>
                      <a:pt x="14526" y="35041"/>
                    </a:lnTo>
                    <a:lnTo>
                      <a:pt x="30838" y="33790"/>
                    </a:lnTo>
                    <a:lnTo>
                      <a:pt x="31064" y="33469"/>
                    </a:lnTo>
                    <a:lnTo>
                      <a:pt x="14740" y="34719"/>
                    </a:lnTo>
                    <a:lnTo>
                      <a:pt x="16669" y="31683"/>
                    </a:lnTo>
                    <a:lnTo>
                      <a:pt x="33112" y="30290"/>
                    </a:lnTo>
                    <a:lnTo>
                      <a:pt x="33290" y="29980"/>
                    </a:lnTo>
                    <a:lnTo>
                      <a:pt x="33290" y="29980"/>
                    </a:lnTo>
                    <a:lnTo>
                      <a:pt x="16848" y="31373"/>
                    </a:lnTo>
                    <a:lnTo>
                      <a:pt x="21551" y="23992"/>
                    </a:lnTo>
                    <a:lnTo>
                      <a:pt x="36910" y="22110"/>
                    </a:lnTo>
                    <a:cubicBezTo>
                      <a:pt x="36957" y="22015"/>
                      <a:pt x="36981" y="21908"/>
                      <a:pt x="37029" y="21801"/>
                    </a:cubicBezTo>
                    <a:lnTo>
                      <a:pt x="37029" y="21801"/>
                    </a:lnTo>
                    <a:lnTo>
                      <a:pt x="21765" y="23658"/>
                    </a:lnTo>
                    <a:lnTo>
                      <a:pt x="23206" y="21420"/>
                    </a:lnTo>
                    <a:lnTo>
                      <a:pt x="37791" y="19539"/>
                    </a:lnTo>
                    <a:lnTo>
                      <a:pt x="37874" y="19229"/>
                    </a:lnTo>
                    <a:lnTo>
                      <a:pt x="37874" y="19229"/>
                    </a:lnTo>
                    <a:lnTo>
                      <a:pt x="23396" y="21086"/>
                    </a:lnTo>
                    <a:lnTo>
                      <a:pt x="23396" y="21086"/>
                    </a:lnTo>
                    <a:lnTo>
                      <a:pt x="28623" y="12883"/>
                    </a:lnTo>
                    <a:lnTo>
                      <a:pt x="39184" y="11490"/>
                    </a:lnTo>
                    <a:lnTo>
                      <a:pt x="39184" y="11192"/>
                    </a:lnTo>
                    <a:lnTo>
                      <a:pt x="28825" y="12562"/>
                    </a:lnTo>
                    <a:lnTo>
                      <a:pt x="30076" y="10609"/>
                    </a:lnTo>
                    <a:lnTo>
                      <a:pt x="39124" y="9276"/>
                    </a:lnTo>
                    <a:cubicBezTo>
                      <a:pt x="39112" y="9168"/>
                      <a:pt x="39112" y="9073"/>
                      <a:pt x="39101" y="8978"/>
                    </a:cubicBezTo>
                    <a:lnTo>
                      <a:pt x="30290" y="10288"/>
                    </a:lnTo>
                    <a:lnTo>
                      <a:pt x="35814" y="1620"/>
                    </a:lnTo>
                    <a:cubicBezTo>
                      <a:pt x="35731" y="1548"/>
                      <a:pt x="35660" y="1489"/>
                      <a:pt x="35588" y="1417"/>
                    </a:cubicBezTo>
                    <a:lnTo>
                      <a:pt x="30076" y="10049"/>
                    </a:lnTo>
                    <a:lnTo>
                      <a:pt x="28873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5"/>
          <p:cNvSpPr txBox="1">
            <a:spLocks noGrp="1"/>
          </p:cNvSpPr>
          <p:nvPr>
            <p:ph type="subTitle" idx="1"/>
          </p:nvPr>
        </p:nvSpPr>
        <p:spPr>
          <a:xfrm>
            <a:off x="713225" y="3221475"/>
            <a:ext cx="3184500" cy="6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5"/>
          <p:cNvSpPr txBox="1">
            <a:spLocks noGrp="1"/>
          </p:cNvSpPr>
          <p:nvPr>
            <p:ph type="title"/>
          </p:nvPr>
        </p:nvSpPr>
        <p:spPr>
          <a:xfrm>
            <a:off x="713225" y="2226925"/>
            <a:ext cx="4639200" cy="92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4" name="Google Shape;174;p15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1233213"/>
            <a:ext cx="1851300" cy="101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900"/>
              <a:buNone/>
              <a:defRPr sz="6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  <p:sp>
        <p:nvSpPr>
          <p:cNvPr id="175" name="Google Shape;175;p15"/>
          <p:cNvSpPr/>
          <p:nvPr/>
        </p:nvSpPr>
        <p:spPr>
          <a:xfrm>
            <a:off x="798697" y="502128"/>
            <a:ext cx="1635871" cy="317607"/>
          </a:xfrm>
          <a:custGeom>
            <a:avLst/>
            <a:gdLst/>
            <a:ahLst/>
            <a:cxnLst/>
            <a:rect l="l" t="t" r="r" b="b"/>
            <a:pathLst>
              <a:path w="88199" h="17124" extrusionOk="0">
                <a:moveTo>
                  <a:pt x="40677" y="0"/>
                </a:moveTo>
                <a:cubicBezTo>
                  <a:pt x="40206" y="0"/>
                  <a:pt x="39728" y="28"/>
                  <a:pt x="39240" y="88"/>
                </a:cubicBezTo>
                <a:cubicBezTo>
                  <a:pt x="29802" y="1232"/>
                  <a:pt x="31871" y="8296"/>
                  <a:pt x="31871" y="8296"/>
                </a:cubicBezTo>
                <a:cubicBezTo>
                  <a:pt x="31871" y="8296"/>
                  <a:pt x="28894" y="3392"/>
                  <a:pt x="23114" y="3392"/>
                </a:cubicBezTo>
                <a:cubicBezTo>
                  <a:pt x="21901" y="3392"/>
                  <a:pt x="20564" y="3608"/>
                  <a:pt x="19106" y="4131"/>
                </a:cubicBezTo>
                <a:cubicBezTo>
                  <a:pt x="10697" y="7143"/>
                  <a:pt x="14425" y="13683"/>
                  <a:pt x="14425" y="13683"/>
                </a:cubicBezTo>
                <a:cubicBezTo>
                  <a:pt x="14083" y="13651"/>
                  <a:pt x="13729" y="13637"/>
                  <a:pt x="13365" y="13637"/>
                </a:cubicBezTo>
                <a:cubicBezTo>
                  <a:pt x="7782" y="13637"/>
                  <a:pt x="1" y="17123"/>
                  <a:pt x="1" y="17123"/>
                </a:cubicBezTo>
                <a:lnTo>
                  <a:pt x="88198" y="17123"/>
                </a:lnTo>
                <a:cubicBezTo>
                  <a:pt x="86320" y="13241"/>
                  <a:pt x="81795" y="12569"/>
                  <a:pt x="78900" y="12569"/>
                </a:cubicBezTo>
                <a:cubicBezTo>
                  <a:pt x="77380" y="12569"/>
                  <a:pt x="76309" y="12754"/>
                  <a:pt x="76306" y="12757"/>
                </a:cubicBezTo>
                <a:cubicBezTo>
                  <a:pt x="74896" y="10843"/>
                  <a:pt x="73068" y="10305"/>
                  <a:pt x="71458" y="10305"/>
                </a:cubicBezTo>
                <a:cubicBezTo>
                  <a:pt x="69389" y="10305"/>
                  <a:pt x="67679" y="11194"/>
                  <a:pt x="67679" y="11194"/>
                </a:cubicBezTo>
                <a:cubicBezTo>
                  <a:pt x="67679" y="11194"/>
                  <a:pt x="66544" y="5694"/>
                  <a:pt x="61969" y="5589"/>
                </a:cubicBezTo>
                <a:cubicBezTo>
                  <a:pt x="61911" y="5587"/>
                  <a:pt x="61853" y="5587"/>
                  <a:pt x="61795" y="5587"/>
                </a:cubicBezTo>
                <a:cubicBezTo>
                  <a:pt x="57350" y="5587"/>
                  <a:pt x="55018" y="9535"/>
                  <a:pt x="55018" y="9535"/>
                </a:cubicBezTo>
                <a:cubicBezTo>
                  <a:pt x="55018" y="9535"/>
                  <a:pt x="49324" y="0"/>
                  <a:pt x="406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5"/>
          <p:cNvSpPr/>
          <p:nvPr/>
        </p:nvSpPr>
        <p:spPr>
          <a:xfrm>
            <a:off x="8430775" y="885750"/>
            <a:ext cx="1177050" cy="289625"/>
          </a:xfrm>
          <a:custGeom>
            <a:avLst/>
            <a:gdLst/>
            <a:ahLst/>
            <a:cxnLst/>
            <a:rect l="l" t="t" r="r" b="b"/>
            <a:pathLst>
              <a:path w="47082" h="11585" extrusionOk="0">
                <a:moveTo>
                  <a:pt x="27013" y="0"/>
                </a:moveTo>
                <a:cubicBezTo>
                  <a:pt x="26819" y="0"/>
                  <a:pt x="26620" y="5"/>
                  <a:pt x="26414" y="15"/>
                </a:cubicBezTo>
                <a:cubicBezTo>
                  <a:pt x="18381" y="399"/>
                  <a:pt x="18381" y="5560"/>
                  <a:pt x="18381" y="5560"/>
                </a:cubicBezTo>
                <a:cubicBezTo>
                  <a:pt x="18381" y="5560"/>
                  <a:pt x="16559" y="2849"/>
                  <a:pt x="13434" y="2849"/>
                </a:cubicBezTo>
                <a:cubicBezTo>
                  <a:pt x="12907" y="2849"/>
                  <a:pt x="12343" y="2926"/>
                  <a:pt x="11745" y="3106"/>
                </a:cubicBezTo>
                <a:cubicBezTo>
                  <a:pt x="7597" y="4346"/>
                  <a:pt x="9125" y="8878"/>
                  <a:pt x="9125" y="8878"/>
                </a:cubicBezTo>
                <a:cubicBezTo>
                  <a:pt x="8825" y="8856"/>
                  <a:pt x="8528" y="8846"/>
                  <a:pt x="8237" y="8846"/>
                </a:cubicBezTo>
                <a:cubicBezTo>
                  <a:pt x="3611" y="8846"/>
                  <a:pt x="230" y="11407"/>
                  <a:pt x="12" y="11576"/>
                </a:cubicBezTo>
                <a:lnTo>
                  <a:pt x="47081" y="11576"/>
                </a:lnTo>
                <a:cubicBezTo>
                  <a:pt x="44812" y="9155"/>
                  <a:pt x="39838" y="8996"/>
                  <a:pt x="38576" y="8996"/>
                </a:cubicBezTo>
                <a:cubicBezTo>
                  <a:pt x="38386" y="8996"/>
                  <a:pt x="38280" y="9000"/>
                  <a:pt x="38280" y="9000"/>
                </a:cubicBezTo>
                <a:cubicBezTo>
                  <a:pt x="37820" y="7091"/>
                  <a:pt x="36378" y="6666"/>
                  <a:pt x="35186" y="6666"/>
                </a:cubicBezTo>
                <a:cubicBezTo>
                  <a:pt x="34230" y="6666"/>
                  <a:pt x="33434" y="6939"/>
                  <a:pt x="33434" y="6939"/>
                </a:cubicBezTo>
                <a:cubicBezTo>
                  <a:pt x="33434" y="6939"/>
                  <a:pt x="34396" y="0"/>
                  <a:pt x="27013" y="0"/>
                </a:cubicBezTo>
                <a:close/>
                <a:moveTo>
                  <a:pt x="1" y="11576"/>
                </a:moveTo>
                <a:lnTo>
                  <a:pt x="1" y="11584"/>
                </a:lnTo>
                <a:cubicBezTo>
                  <a:pt x="1" y="11584"/>
                  <a:pt x="5" y="11581"/>
                  <a:pt x="12" y="115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2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2"/>
          <p:cNvSpPr txBox="1">
            <a:spLocks noGrp="1"/>
          </p:cNvSpPr>
          <p:nvPr>
            <p:ph type="title"/>
          </p:nvPr>
        </p:nvSpPr>
        <p:spPr>
          <a:xfrm>
            <a:off x="713250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22"/>
          <p:cNvSpPr txBox="1">
            <a:spLocks noGrp="1"/>
          </p:cNvSpPr>
          <p:nvPr>
            <p:ph type="body" idx="1"/>
          </p:nvPr>
        </p:nvSpPr>
        <p:spPr>
          <a:xfrm>
            <a:off x="713225" y="1722650"/>
            <a:ext cx="3858900" cy="20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5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1500"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 sz="1500"/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●"/>
              <a:defRPr sz="1500"/>
            </a:lvl4pPr>
            <a:lvl5pPr marL="2286000" lvl="4" indent="-323850" rtl="0"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○"/>
              <a:defRPr sz="1500"/>
            </a:lvl5pPr>
            <a:lvl6pPr marL="2743200" lvl="5" indent="-323850" rtl="0"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 sz="15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 sz="15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 sz="1500"/>
            </a:lvl8pPr>
            <a:lvl9pPr marL="4114800" lvl="8" indent="-323850" rtl="0"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 sz="1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3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7"/>
          <p:cNvSpPr txBox="1">
            <a:spLocks noGrp="1"/>
          </p:cNvSpPr>
          <p:nvPr>
            <p:ph type="title"/>
          </p:nvPr>
        </p:nvSpPr>
        <p:spPr>
          <a:xfrm>
            <a:off x="713250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27"/>
          <p:cNvSpPr txBox="1">
            <a:spLocks noGrp="1"/>
          </p:cNvSpPr>
          <p:nvPr>
            <p:ph type="subTitle" idx="1"/>
          </p:nvPr>
        </p:nvSpPr>
        <p:spPr>
          <a:xfrm>
            <a:off x="4276025" y="1546550"/>
            <a:ext cx="41547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M Serif Display"/>
              <a:buNone/>
              <a:defRPr sz="2400">
                <a:latin typeface="Bungee"/>
                <a:ea typeface="Bungee"/>
                <a:cs typeface="Bungee"/>
                <a:sym typeface="Bung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DM Serif Display"/>
              <a:buNone/>
              <a:defRPr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DM Serif Display"/>
              <a:buNone/>
              <a:defRPr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DM Serif Display"/>
              <a:buNone/>
              <a:defRPr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DM Serif Display"/>
              <a:buNone/>
              <a:defRPr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DM Serif Display"/>
              <a:buNone/>
              <a:defRPr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DM Serif Display"/>
              <a:buNone/>
              <a:defRPr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DM Serif Display"/>
              <a:buNone/>
              <a:defRPr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DM Serif Display"/>
              <a:buNone/>
              <a:defRPr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305" name="Google Shape;305;p27"/>
          <p:cNvSpPr txBox="1">
            <a:spLocks noGrp="1"/>
          </p:cNvSpPr>
          <p:nvPr>
            <p:ph type="subTitle" idx="2"/>
          </p:nvPr>
        </p:nvSpPr>
        <p:spPr>
          <a:xfrm>
            <a:off x="4276025" y="1891270"/>
            <a:ext cx="4154700" cy="88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27"/>
          <p:cNvSpPr txBox="1">
            <a:spLocks noGrp="1"/>
          </p:cNvSpPr>
          <p:nvPr>
            <p:ph type="subTitle" idx="3"/>
          </p:nvPr>
        </p:nvSpPr>
        <p:spPr>
          <a:xfrm>
            <a:off x="4276025" y="3084841"/>
            <a:ext cx="41547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M Serif Display"/>
              <a:buNone/>
              <a:defRPr sz="2400">
                <a:latin typeface="Bungee"/>
                <a:ea typeface="Bungee"/>
                <a:cs typeface="Bungee"/>
                <a:sym typeface="Bung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07" name="Google Shape;307;p27"/>
          <p:cNvSpPr txBox="1">
            <a:spLocks noGrp="1"/>
          </p:cNvSpPr>
          <p:nvPr>
            <p:ph type="subTitle" idx="4"/>
          </p:nvPr>
        </p:nvSpPr>
        <p:spPr>
          <a:xfrm>
            <a:off x="4276025" y="3429575"/>
            <a:ext cx="4154700" cy="88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2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5"/>
          <p:cNvSpPr/>
          <p:nvPr/>
        </p:nvSpPr>
        <p:spPr>
          <a:xfrm flipH="1">
            <a:off x="-57371" y="3026724"/>
            <a:ext cx="7717346" cy="2745510"/>
          </a:xfrm>
          <a:custGeom>
            <a:avLst/>
            <a:gdLst/>
            <a:ahLst/>
            <a:cxnLst/>
            <a:rect l="l" t="t" r="r" b="b"/>
            <a:pathLst>
              <a:path w="207358" h="85992" extrusionOk="0">
                <a:moveTo>
                  <a:pt x="195133" y="1"/>
                </a:moveTo>
                <a:cubicBezTo>
                  <a:pt x="194565" y="1"/>
                  <a:pt x="193971" y="38"/>
                  <a:pt x="193352" y="116"/>
                </a:cubicBezTo>
                <a:cubicBezTo>
                  <a:pt x="181940" y="1557"/>
                  <a:pt x="182446" y="12393"/>
                  <a:pt x="182446" y="12393"/>
                </a:cubicBezTo>
                <a:cubicBezTo>
                  <a:pt x="182230" y="12381"/>
                  <a:pt x="182018" y="12376"/>
                  <a:pt x="181811" y="12376"/>
                </a:cubicBezTo>
                <a:cubicBezTo>
                  <a:pt x="174097" y="12376"/>
                  <a:pt x="173104" y="20094"/>
                  <a:pt x="173104" y="20094"/>
                </a:cubicBezTo>
                <a:cubicBezTo>
                  <a:pt x="173104" y="20094"/>
                  <a:pt x="168923" y="14850"/>
                  <a:pt x="160205" y="14850"/>
                </a:cubicBezTo>
                <a:cubicBezTo>
                  <a:pt x="158063" y="14850"/>
                  <a:pt x="155647" y="15166"/>
                  <a:pt x="152951" y="15955"/>
                </a:cubicBezTo>
                <a:cubicBezTo>
                  <a:pt x="139286" y="19963"/>
                  <a:pt x="144089" y="32964"/>
                  <a:pt x="144089" y="32964"/>
                </a:cubicBezTo>
                <a:cubicBezTo>
                  <a:pt x="132528" y="34108"/>
                  <a:pt x="135671" y="45372"/>
                  <a:pt x="135671" y="45372"/>
                </a:cubicBezTo>
                <a:cubicBezTo>
                  <a:pt x="122932" y="45555"/>
                  <a:pt x="124137" y="54828"/>
                  <a:pt x="124137" y="54828"/>
                </a:cubicBezTo>
                <a:cubicBezTo>
                  <a:pt x="124137" y="54828"/>
                  <a:pt x="119733" y="49235"/>
                  <a:pt x="111771" y="49235"/>
                </a:cubicBezTo>
                <a:cubicBezTo>
                  <a:pt x="109846" y="49235"/>
                  <a:pt x="107712" y="49562"/>
                  <a:pt x="105382" y="50375"/>
                </a:cubicBezTo>
                <a:cubicBezTo>
                  <a:pt x="93428" y="54558"/>
                  <a:pt x="91193" y="62966"/>
                  <a:pt x="91193" y="62966"/>
                </a:cubicBezTo>
                <a:cubicBezTo>
                  <a:pt x="87875" y="62008"/>
                  <a:pt x="84965" y="61620"/>
                  <a:pt x="82429" y="61620"/>
                </a:cubicBezTo>
                <a:cubicBezTo>
                  <a:pt x="71557" y="61620"/>
                  <a:pt x="67539" y="68755"/>
                  <a:pt x="67539" y="68755"/>
                </a:cubicBezTo>
                <a:cubicBezTo>
                  <a:pt x="63838" y="66440"/>
                  <a:pt x="60500" y="65630"/>
                  <a:pt x="57642" y="65630"/>
                </a:cubicBezTo>
                <a:cubicBezTo>
                  <a:pt x="50981" y="65630"/>
                  <a:pt x="46924" y="70030"/>
                  <a:pt x="46924" y="70030"/>
                </a:cubicBezTo>
                <a:cubicBezTo>
                  <a:pt x="45101" y="66098"/>
                  <a:pt x="42326" y="65016"/>
                  <a:pt x="39824" y="65016"/>
                </a:cubicBezTo>
                <a:cubicBezTo>
                  <a:pt x="36765" y="65016"/>
                  <a:pt x="34115" y="66633"/>
                  <a:pt x="34115" y="66633"/>
                </a:cubicBezTo>
                <a:cubicBezTo>
                  <a:pt x="34115" y="66633"/>
                  <a:pt x="33042" y="52135"/>
                  <a:pt x="21165" y="52135"/>
                </a:cubicBezTo>
                <a:cubicBezTo>
                  <a:pt x="20683" y="52135"/>
                  <a:pt x="20183" y="52159"/>
                  <a:pt x="19664" y="52209"/>
                </a:cubicBezTo>
                <a:cubicBezTo>
                  <a:pt x="6366" y="53484"/>
                  <a:pt x="1" y="62084"/>
                  <a:pt x="1" y="62084"/>
                </a:cubicBezTo>
                <a:lnTo>
                  <a:pt x="1" y="85991"/>
                </a:lnTo>
                <a:lnTo>
                  <a:pt x="207357" y="85991"/>
                </a:lnTo>
                <a:lnTo>
                  <a:pt x="207357" y="11231"/>
                </a:lnTo>
                <a:cubicBezTo>
                  <a:pt x="207357" y="11231"/>
                  <a:pt x="205038" y="1"/>
                  <a:pt x="19513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35"/>
          <p:cNvSpPr/>
          <p:nvPr/>
        </p:nvSpPr>
        <p:spPr>
          <a:xfrm flipH="1">
            <a:off x="-177477" y="4278475"/>
            <a:ext cx="5216551" cy="1848589"/>
          </a:xfrm>
          <a:custGeom>
            <a:avLst/>
            <a:gdLst/>
            <a:ahLst/>
            <a:cxnLst/>
            <a:rect l="l" t="t" r="r" b="b"/>
            <a:pathLst>
              <a:path w="132982" h="55318" extrusionOk="0">
                <a:moveTo>
                  <a:pt x="129692" y="0"/>
                </a:moveTo>
                <a:cubicBezTo>
                  <a:pt x="17927" y="0"/>
                  <a:pt x="0" y="36615"/>
                  <a:pt x="0" y="36615"/>
                </a:cubicBezTo>
                <a:lnTo>
                  <a:pt x="219" y="55318"/>
                </a:lnTo>
                <a:lnTo>
                  <a:pt x="132982" y="53833"/>
                </a:lnTo>
                <a:lnTo>
                  <a:pt x="131401" y="3"/>
                </a:lnTo>
                <a:cubicBezTo>
                  <a:pt x="130829" y="1"/>
                  <a:pt x="130260" y="0"/>
                  <a:pt x="1296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35"/>
          <p:cNvSpPr/>
          <p:nvPr/>
        </p:nvSpPr>
        <p:spPr>
          <a:xfrm>
            <a:off x="7453600" y="546638"/>
            <a:ext cx="2204975" cy="428100"/>
          </a:xfrm>
          <a:custGeom>
            <a:avLst/>
            <a:gdLst/>
            <a:ahLst/>
            <a:cxnLst/>
            <a:rect l="l" t="t" r="r" b="b"/>
            <a:pathLst>
              <a:path w="88199" h="17124" extrusionOk="0">
                <a:moveTo>
                  <a:pt x="40677" y="0"/>
                </a:moveTo>
                <a:cubicBezTo>
                  <a:pt x="40206" y="0"/>
                  <a:pt x="39728" y="28"/>
                  <a:pt x="39240" y="88"/>
                </a:cubicBezTo>
                <a:cubicBezTo>
                  <a:pt x="29802" y="1232"/>
                  <a:pt x="31871" y="8296"/>
                  <a:pt x="31871" y="8296"/>
                </a:cubicBezTo>
                <a:cubicBezTo>
                  <a:pt x="31871" y="8296"/>
                  <a:pt x="28894" y="3392"/>
                  <a:pt x="23114" y="3392"/>
                </a:cubicBezTo>
                <a:cubicBezTo>
                  <a:pt x="21901" y="3392"/>
                  <a:pt x="20564" y="3608"/>
                  <a:pt x="19106" y="4131"/>
                </a:cubicBezTo>
                <a:cubicBezTo>
                  <a:pt x="10697" y="7143"/>
                  <a:pt x="14425" y="13683"/>
                  <a:pt x="14425" y="13683"/>
                </a:cubicBezTo>
                <a:cubicBezTo>
                  <a:pt x="14083" y="13651"/>
                  <a:pt x="13729" y="13637"/>
                  <a:pt x="13365" y="13637"/>
                </a:cubicBezTo>
                <a:cubicBezTo>
                  <a:pt x="7782" y="13637"/>
                  <a:pt x="1" y="17123"/>
                  <a:pt x="1" y="17123"/>
                </a:cubicBezTo>
                <a:lnTo>
                  <a:pt x="88198" y="17123"/>
                </a:lnTo>
                <a:cubicBezTo>
                  <a:pt x="86320" y="13241"/>
                  <a:pt x="81795" y="12569"/>
                  <a:pt x="78900" y="12569"/>
                </a:cubicBezTo>
                <a:cubicBezTo>
                  <a:pt x="77380" y="12569"/>
                  <a:pt x="76309" y="12754"/>
                  <a:pt x="76306" y="12757"/>
                </a:cubicBezTo>
                <a:cubicBezTo>
                  <a:pt x="74896" y="10843"/>
                  <a:pt x="73068" y="10305"/>
                  <a:pt x="71458" y="10305"/>
                </a:cubicBezTo>
                <a:cubicBezTo>
                  <a:pt x="69389" y="10305"/>
                  <a:pt x="67679" y="11194"/>
                  <a:pt x="67679" y="11194"/>
                </a:cubicBezTo>
                <a:cubicBezTo>
                  <a:pt x="67679" y="11194"/>
                  <a:pt x="66544" y="5694"/>
                  <a:pt x="61969" y="5589"/>
                </a:cubicBezTo>
                <a:cubicBezTo>
                  <a:pt x="61911" y="5587"/>
                  <a:pt x="61853" y="5587"/>
                  <a:pt x="61795" y="5587"/>
                </a:cubicBezTo>
                <a:cubicBezTo>
                  <a:pt x="57350" y="5587"/>
                  <a:pt x="55018" y="9535"/>
                  <a:pt x="55018" y="9535"/>
                </a:cubicBezTo>
                <a:cubicBezTo>
                  <a:pt x="55018" y="9535"/>
                  <a:pt x="49324" y="0"/>
                  <a:pt x="406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35"/>
          <p:cNvSpPr/>
          <p:nvPr/>
        </p:nvSpPr>
        <p:spPr>
          <a:xfrm flipH="1">
            <a:off x="1194063" y="1422477"/>
            <a:ext cx="1292336" cy="250909"/>
          </a:xfrm>
          <a:custGeom>
            <a:avLst/>
            <a:gdLst/>
            <a:ahLst/>
            <a:cxnLst/>
            <a:rect l="l" t="t" r="r" b="b"/>
            <a:pathLst>
              <a:path w="88199" h="17124" extrusionOk="0">
                <a:moveTo>
                  <a:pt x="40677" y="0"/>
                </a:moveTo>
                <a:cubicBezTo>
                  <a:pt x="40206" y="0"/>
                  <a:pt x="39728" y="28"/>
                  <a:pt x="39240" y="88"/>
                </a:cubicBezTo>
                <a:cubicBezTo>
                  <a:pt x="29802" y="1232"/>
                  <a:pt x="31871" y="8296"/>
                  <a:pt x="31871" y="8296"/>
                </a:cubicBezTo>
                <a:cubicBezTo>
                  <a:pt x="31871" y="8296"/>
                  <a:pt x="28894" y="3392"/>
                  <a:pt x="23114" y="3392"/>
                </a:cubicBezTo>
                <a:cubicBezTo>
                  <a:pt x="21901" y="3392"/>
                  <a:pt x="20564" y="3608"/>
                  <a:pt x="19106" y="4131"/>
                </a:cubicBezTo>
                <a:cubicBezTo>
                  <a:pt x="10697" y="7143"/>
                  <a:pt x="14425" y="13683"/>
                  <a:pt x="14425" y="13683"/>
                </a:cubicBezTo>
                <a:cubicBezTo>
                  <a:pt x="14083" y="13651"/>
                  <a:pt x="13729" y="13637"/>
                  <a:pt x="13365" y="13637"/>
                </a:cubicBezTo>
                <a:cubicBezTo>
                  <a:pt x="7782" y="13637"/>
                  <a:pt x="1" y="17123"/>
                  <a:pt x="1" y="17123"/>
                </a:cubicBezTo>
                <a:lnTo>
                  <a:pt x="88198" y="17123"/>
                </a:lnTo>
                <a:cubicBezTo>
                  <a:pt x="86320" y="13241"/>
                  <a:pt x="81795" y="12569"/>
                  <a:pt x="78900" y="12569"/>
                </a:cubicBezTo>
                <a:cubicBezTo>
                  <a:pt x="77380" y="12569"/>
                  <a:pt x="76309" y="12754"/>
                  <a:pt x="76306" y="12757"/>
                </a:cubicBezTo>
                <a:cubicBezTo>
                  <a:pt x="74896" y="10843"/>
                  <a:pt x="73068" y="10305"/>
                  <a:pt x="71458" y="10305"/>
                </a:cubicBezTo>
                <a:cubicBezTo>
                  <a:pt x="69389" y="10305"/>
                  <a:pt x="67679" y="11194"/>
                  <a:pt x="67679" y="11194"/>
                </a:cubicBezTo>
                <a:cubicBezTo>
                  <a:pt x="67679" y="11194"/>
                  <a:pt x="66544" y="5694"/>
                  <a:pt x="61969" y="5589"/>
                </a:cubicBezTo>
                <a:cubicBezTo>
                  <a:pt x="61911" y="5587"/>
                  <a:pt x="61853" y="5587"/>
                  <a:pt x="61795" y="5587"/>
                </a:cubicBezTo>
                <a:cubicBezTo>
                  <a:pt x="57350" y="5587"/>
                  <a:pt x="55018" y="9535"/>
                  <a:pt x="55018" y="9535"/>
                </a:cubicBezTo>
                <a:cubicBezTo>
                  <a:pt x="55018" y="9535"/>
                  <a:pt x="49324" y="0"/>
                  <a:pt x="406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6" name="Google Shape;416;p35"/>
          <p:cNvGrpSpPr/>
          <p:nvPr/>
        </p:nvGrpSpPr>
        <p:grpSpPr>
          <a:xfrm rot="169220" flipH="1">
            <a:off x="3080145" y="3767827"/>
            <a:ext cx="1074180" cy="1456496"/>
            <a:chOff x="971825" y="1988000"/>
            <a:chExt cx="1074275" cy="1456625"/>
          </a:xfrm>
        </p:grpSpPr>
        <p:sp>
          <p:nvSpPr>
            <p:cNvPr id="417" name="Google Shape;417;p35"/>
            <p:cNvSpPr/>
            <p:nvPr/>
          </p:nvSpPr>
          <p:spPr>
            <a:xfrm>
              <a:off x="1610000" y="2485250"/>
              <a:ext cx="400675" cy="103025"/>
            </a:xfrm>
            <a:custGeom>
              <a:avLst/>
              <a:gdLst/>
              <a:ahLst/>
              <a:cxnLst/>
              <a:rect l="l" t="t" r="r" b="b"/>
              <a:pathLst>
                <a:path w="16027" h="4121" extrusionOk="0">
                  <a:moveTo>
                    <a:pt x="16027" y="1"/>
                  </a:moveTo>
                  <a:lnTo>
                    <a:pt x="1442" y="1882"/>
                  </a:lnTo>
                  <a:lnTo>
                    <a:pt x="1" y="4120"/>
                  </a:lnTo>
                  <a:lnTo>
                    <a:pt x="15265" y="2263"/>
                  </a:lnTo>
                  <a:cubicBezTo>
                    <a:pt x="15550" y="1489"/>
                    <a:pt x="15801" y="727"/>
                    <a:pt x="160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8" name="Google Shape;418;p35"/>
            <p:cNvGrpSpPr/>
            <p:nvPr/>
          </p:nvGrpSpPr>
          <p:grpSpPr>
            <a:xfrm>
              <a:off x="971825" y="1988000"/>
              <a:ext cx="1074275" cy="1456625"/>
              <a:chOff x="971825" y="1988000"/>
              <a:chExt cx="1074275" cy="1456625"/>
            </a:xfrm>
          </p:grpSpPr>
          <p:sp>
            <p:nvSpPr>
              <p:cNvPr id="419" name="Google Shape;419;p35"/>
              <p:cNvSpPr/>
              <p:nvPr/>
            </p:nvSpPr>
            <p:spPr>
              <a:xfrm>
                <a:off x="1071550" y="3179675"/>
                <a:ext cx="431925" cy="264950"/>
              </a:xfrm>
              <a:custGeom>
                <a:avLst/>
                <a:gdLst/>
                <a:ahLst/>
                <a:cxnLst/>
                <a:rect l="l" t="t" r="r" b="b"/>
                <a:pathLst>
                  <a:path w="17277" h="10598" extrusionOk="0">
                    <a:moveTo>
                      <a:pt x="6454" y="1"/>
                    </a:moveTo>
                    <a:lnTo>
                      <a:pt x="1" y="10145"/>
                    </a:lnTo>
                    <a:cubicBezTo>
                      <a:pt x="519" y="10436"/>
                      <a:pt x="1136" y="10598"/>
                      <a:pt x="1868" y="10598"/>
                    </a:cubicBezTo>
                    <a:cubicBezTo>
                      <a:pt x="2783" y="10598"/>
                      <a:pt x="3876" y="10345"/>
                      <a:pt x="5180" y="9776"/>
                    </a:cubicBezTo>
                    <a:cubicBezTo>
                      <a:pt x="5180" y="9776"/>
                      <a:pt x="10788" y="6192"/>
                      <a:pt x="17276" y="620"/>
                    </a:cubicBezTo>
                    <a:lnTo>
                      <a:pt x="645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35"/>
              <p:cNvSpPr/>
              <p:nvPr/>
            </p:nvSpPr>
            <p:spPr>
              <a:xfrm>
                <a:off x="1513275" y="2014950"/>
                <a:ext cx="262250" cy="505450"/>
              </a:xfrm>
              <a:custGeom>
                <a:avLst/>
                <a:gdLst/>
                <a:ahLst/>
                <a:cxnLst/>
                <a:rect l="l" t="t" r="r" b="b"/>
                <a:pathLst>
                  <a:path w="10490" h="20218" extrusionOk="0">
                    <a:moveTo>
                      <a:pt x="8823" y="1"/>
                    </a:moveTo>
                    <a:cubicBezTo>
                      <a:pt x="5977" y="1192"/>
                      <a:pt x="2906" y="3287"/>
                      <a:pt x="0" y="5752"/>
                    </a:cubicBezTo>
                    <a:lnTo>
                      <a:pt x="5251" y="20218"/>
                    </a:lnTo>
                    <a:lnTo>
                      <a:pt x="10490" y="11979"/>
                    </a:lnTo>
                    <a:lnTo>
                      <a:pt x="882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35"/>
              <p:cNvSpPr/>
              <p:nvPr/>
            </p:nvSpPr>
            <p:spPr>
              <a:xfrm>
                <a:off x="1486775" y="2550150"/>
                <a:ext cx="501875" cy="231300"/>
              </a:xfrm>
              <a:custGeom>
                <a:avLst/>
                <a:gdLst/>
                <a:ahLst/>
                <a:cxnLst/>
                <a:rect l="l" t="t" r="r" b="b"/>
                <a:pathLst>
                  <a:path w="20075" h="9252" extrusionOk="0">
                    <a:moveTo>
                      <a:pt x="20075" y="0"/>
                    </a:moveTo>
                    <a:lnTo>
                      <a:pt x="4716" y="1870"/>
                    </a:lnTo>
                    <a:lnTo>
                      <a:pt x="1" y="9251"/>
                    </a:lnTo>
                    <a:lnTo>
                      <a:pt x="16419" y="7858"/>
                    </a:lnTo>
                    <a:cubicBezTo>
                      <a:pt x="16610" y="7513"/>
                      <a:pt x="16800" y="7156"/>
                      <a:pt x="17003" y="6811"/>
                    </a:cubicBezTo>
                    <a:cubicBezTo>
                      <a:pt x="18265" y="4418"/>
                      <a:pt x="19277" y="2155"/>
                      <a:pt x="200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35"/>
              <p:cNvSpPr/>
              <p:nvPr/>
            </p:nvSpPr>
            <p:spPr>
              <a:xfrm>
                <a:off x="1433500" y="2754325"/>
                <a:ext cx="459300" cy="110775"/>
              </a:xfrm>
              <a:custGeom>
                <a:avLst/>
                <a:gdLst/>
                <a:ahLst/>
                <a:cxnLst/>
                <a:rect l="l" t="t" r="r" b="b"/>
                <a:pathLst>
                  <a:path w="18372" h="4431" extrusionOk="0">
                    <a:moveTo>
                      <a:pt x="18372" y="1"/>
                    </a:moveTo>
                    <a:lnTo>
                      <a:pt x="1929" y="1394"/>
                    </a:lnTo>
                    <a:lnTo>
                      <a:pt x="1" y="4430"/>
                    </a:lnTo>
                    <a:lnTo>
                      <a:pt x="16336" y="3180"/>
                    </a:lnTo>
                    <a:cubicBezTo>
                      <a:pt x="17062" y="2144"/>
                      <a:pt x="17741" y="1073"/>
                      <a:pt x="1837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35"/>
              <p:cNvSpPr/>
              <p:nvPr/>
            </p:nvSpPr>
            <p:spPr>
              <a:xfrm>
                <a:off x="1788300" y="1988000"/>
                <a:ext cx="167325" cy="259450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10378" extrusionOk="0">
                    <a:moveTo>
                      <a:pt x="2376" y="1"/>
                    </a:moveTo>
                    <a:cubicBezTo>
                      <a:pt x="1627" y="1"/>
                      <a:pt x="830" y="117"/>
                      <a:pt x="1" y="341"/>
                    </a:cubicBezTo>
                    <a:lnTo>
                      <a:pt x="1203" y="10378"/>
                    </a:lnTo>
                    <a:lnTo>
                      <a:pt x="6692" y="1746"/>
                    </a:lnTo>
                    <a:cubicBezTo>
                      <a:pt x="6156" y="1281"/>
                      <a:pt x="5561" y="888"/>
                      <a:pt x="4918" y="555"/>
                    </a:cubicBezTo>
                    <a:cubicBezTo>
                      <a:pt x="4160" y="180"/>
                      <a:pt x="3304" y="1"/>
                      <a:pt x="23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35"/>
              <p:cNvSpPr/>
              <p:nvPr/>
            </p:nvSpPr>
            <p:spPr>
              <a:xfrm>
                <a:off x="1310575" y="2841550"/>
                <a:ext cx="525675" cy="216725"/>
              </a:xfrm>
              <a:custGeom>
                <a:avLst/>
                <a:gdLst/>
                <a:ahLst/>
                <a:cxnLst/>
                <a:rect l="l" t="t" r="r" b="b"/>
                <a:pathLst>
                  <a:path w="21027" h="8669" extrusionOk="0">
                    <a:moveTo>
                      <a:pt x="21027" y="1"/>
                    </a:moveTo>
                    <a:lnTo>
                      <a:pt x="4727" y="1263"/>
                    </a:lnTo>
                    <a:lnTo>
                      <a:pt x="0" y="8668"/>
                    </a:lnTo>
                    <a:lnTo>
                      <a:pt x="0" y="8668"/>
                    </a:lnTo>
                    <a:lnTo>
                      <a:pt x="13788" y="8490"/>
                    </a:lnTo>
                    <a:cubicBezTo>
                      <a:pt x="16383" y="5870"/>
                      <a:pt x="18895" y="3013"/>
                      <a:pt x="210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35"/>
              <p:cNvSpPr/>
              <p:nvPr/>
            </p:nvSpPr>
            <p:spPr>
              <a:xfrm>
                <a:off x="971825" y="2928775"/>
                <a:ext cx="254825" cy="500975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20039" extrusionOk="0">
                    <a:moveTo>
                      <a:pt x="3763" y="0"/>
                    </a:moveTo>
                    <a:cubicBezTo>
                      <a:pt x="3013" y="2619"/>
                      <a:pt x="2537" y="4632"/>
                      <a:pt x="2370" y="5489"/>
                    </a:cubicBezTo>
                    <a:cubicBezTo>
                      <a:pt x="1954" y="7620"/>
                      <a:pt x="1" y="17478"/>
                      <a:pt x="3739" y="20038"/>
                    </a:cubicBezTo>
                    <a:lnTo>
                      <a:pt x="10193" y="9894"/>
                    </a:lnTo>
                    <a:lnTo>
                      <a:pt x="37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35"/>
              <p:cNvSpPr/>
              <p:nvPr/>
            </p:nvSpPr>
            <p:spPr>
              <a:xfrm>
                <a:off x="1650800" y="2284050"/>
                <a:ext cx="395300" cy="239925"/>
              </a:xfrm>
              <a:custGeom>
                <a:avLst/>
                <a:gdLst/>
                <a:ahLst/>
                <a:cxnLst/>
                <a:rect l="l" t="t" r="r" b="b"/>
                <a:pathLst>
                  <a:path w="15812" h="9597" extrusionOk="0">
                    <a:moveTo>
                      <a:pt x="15812" y="0"/>
                    </a:moveTo>
                    <a:lnTo>
                      <a:pt x="5239" y="1393"/>
                    </a:lnTo>
                    <a:lnTo>
                      <a:pt x="0" y="9597"/>
                    </a:lnTo>
                    <a:lnTo>
                      <a:pt x="0" y="9597"/>
                    </a:lnTo>
                    <a:lnTo>
                      <a:pt x="14490" y="7739"/>
                    </a:lnTo>
                    <a:cubicBezTo>
                      <a:pt x="15335" y="4882"/>
                      <a:pt x="15752" y="2286"/>
                      <a:pt x="158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35"/>
              <p:cNvSpPr/>
              <p:nvPr/>
            </p:nvSpPr>
            <p:spPr>
              <a:xfrm>
                <a:off x="1786825" y="2228675"/>
                <a:ext cx="258675" cy="82175"/>
              </a:xfrm>
              <a:custGeom>
                <a:avLst/>
                <a:gdLst/>
                <a:ahLst/>
                <a:cxnLst/>
                <a:rect l="l" t="t" r="r" b="b"/>
                <a:pathLst>
                  <a:path w="10347" h="3287" extrusionOk="0">
                    <a:moveTo>
                      <a:pt x="10275" y="1"/>
                    </a:moveTo>
                    <a:lnTo>
                      <a:pt x="1227" y="1334"/>
                    </a:lnTo>
                    <a:lnTo>
                      <a:pt x="0" y="3287"/>
                    </a:lnTo>
                    <a:lnTo>
                      <a:pt x="0" y="3287"/>
                    </a:lnTo>
                    <a:lnTo>
                      <a:pt x="10347" y="1918"/>
                    </a:lnTo>
                    <a:cubicBezTo>
                      <a:pt x="10347" y="1251"/>
                      <a:pt x="10335" y="608"/>
                      <a:pt x="102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35"/>
              <p:cNvSpPr/>
              <p:nvPr/>
            </p:nvSpPr>
            <p:spPr>
              <a:xfrm>
                <a:off x="1823125" y="2036975"/>
                <a:ext cx="220300" cy="216425"/>
              </a:xfrm>
              <a:custGeom>
                <a:avLst/>
                <a:gdLst/>
                <a:ahLst/>
                <a:cxnLst/>
                <a:rect l="l" t="t" r="r" b="b"/>
                <a:pathLst>
                  <a:path w="8812" h="8657" extrusionOk="0">
                    <a:moveTo>
                      <a:pt x="5525" y="1"/>
                    </a:moveTo>
                    <a:lnTo>
                      <a:pt x="1" y="8657"/>
                    </a:lnTo>
                    <a:lnTo>
                      <a:pt x="8811" y="7371"/>
                    </a:lnTo>
                    <a:cubicBezTo>
                      <a:pt x="8490" y="4144"/>
                      <a:pt x="7311" y="1668"/>
                      <a:pt x="55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35"/>
              <p:cNvSpPr/>
              <p:nvPr/>
            </p:nvSpPr>
            <p:spPr>
              <a:xfrm>
                <a:off x="1126925" y="2486750"/>
                <a:ext cx="295300" cy="567950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22718" extrusionOk="0">
                    <a:moveTo>
                      <a:pt x="4393" y="0"/>
                    </a:moveTo>
                    <a:cubicBezTo>
                      <a:pt x="2715" y="3096"/>
                      <a:pt x="1238" y="6668"/>
                      <a:pt x="0" y="10097"/>
                    </a:cubicBezTo>
                    <a:lnTo>
                      <a:pt x="7072" y="22717"/>
                    </a:lnTo>
                    <a:lnTo>
                      <a:pt x="11811" y="15288"/>
                    </a:lnTo>
                    <a:lnTo>
                      <a:pt x="439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35"/>
              <p:cNvSpPr/>
              <p:nvPr/>
            </p:nvSpPr>
            <p:spPr>
              <a:xfrm>
                <a:off x="1237950" y="3061225"/>
                <a:ext cx="410175" cy="126825"/>
              </a:xfrm>
              <a:custGeom>
                <a:avLst/>
                <a:gdLst/>
                <a:ahLst/>
                <a:cxnLst/>
                <a:rect l="l" t="t" r="r" b="b"/>
                <a:pathLst>
                  <a:path w="16407" h="5073" extrusionOk="0">
                    <a:moveTo>
                      <a:pt x="16407" y="0"/>
                    </a:moveTo>
                    <a:lnTo>
                      <a:pt x="2715" y="179"/>
                    </a:lnTo>
                    <a:lnTo>
                      <a:pt x="0" y="4453"/>
                    </a:lnTo>
                    <a:lnTo>
                      <a:pt x="10954" y="5072"/>
                    </a:lnTo>
                    <a:cubicBezTo>
                      <a:pt x="12740" y="3525"/>
                      <a:pt x="14597" y="1822"/>
                      <a:pt x="164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35"/>
              <p:cNvSpPr/>
              <p:nvPr/>
            </p:nvSpPr>
            <p:spPr>
              <a:xfrm>
                <a:off x="1241225" y="2398350"/>
                <a:ext cx="234575" cy="46347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18539" extrusionOk="0">
                    <a:moveTo>
                      <a:pt x="2012" y="0"/>
                    </a:moveTo>
                    <a:lnTo>
                      <a:pt x="1703" y="441"/>
                    </a:lnTo>
                    <a:cubicBezTo>
                      <a:pt x="1119" y="1310"/>
                      <a:pt x="548" y="2239"/>
                      <a:pt x="0" y="3227"/>
                    </a:cubicBezTo>
                    <a:lnTo>
                      <a:pt x="7430" y="18538"/>
                    </a:lnTo>
                    <a:lnTo>
                      <a:pt x="9382" y="15490"/>
                    </a:lnTo>
                    <a:lnTo>
                      <a:pt x="201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35"/>
              <p:cNvSpPr/>
              <p:nvPr/>
            </p:nvSpPr>
            <p:spPr>
              <a:xfrm>
                <a:off x="1068875" y="2748675"/>
                <a:ext cx="230400" cy="420625"/>
              </a:xfrm>
              <a:custGeom>
                <a:avLst/>
                <a:gdLst/>
                <a:ahLst/>
                <a:cxnLst/>
                <a:rect l="l" t="t" r="r" b="b"/>
                <a:pathLst>
                  <a:path w="9216" h="16825" extrusionOk="0">
                    <a:moveTo>
                      <a:pt x="2203" y="1"/>
                    </a:moveTo>
                    <a:cubicBezTo>
                      <a:pt x="1334" y="2453"/>
                      <a:pt x="596" y="4811"/>
                      <a:pt x="0" y="6835"/>
                    </a:cubicBezTo>
                    <a:lnTo>
                      <a:pt x="6489" y="16824"/>
                    </a:lnTo>
                    <a:lnTo>
                      <a:pt x="9216" y="12538"/>
                    </a:lnTo>
                    <a:lnTo>
                      <a:pt x="220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5"/>
              <p:cNvSpPr/>
              <p:nvPr/>
            </p:nvSpPr>
            <p:spPr>
              <a:xfrm>
                <a:off x="1740975" y="1998300"/>
                <a:ext cx="70575" cy="306600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2264" extrusionOk="0">
                    <a:moveTo>
                      <a:pt x="1596" y="0"/>
                    </a:moveTo>
                    <a:cubicBezTo>
                      <a:pt x="1072" y="143"/>
                      <a:pt x="536" y="322"/>
                      <a:pt x="1" y="548"/>
                    </a:cubicBezTo>
                    <a:lnTo>
                      <a:pt x="1632" y="12264"/>
                    </a:lnTo>
                    <a:lnTo>
                      <a:pt x="2822" y="10371"/>
                    </a:lnTo>
                    <a:lnTo>
                      <a:pt x="159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35"/>
              <p:cNvSpPr/>
              <p:nvPr/>
            </p:nvSpPr>
            <p:spPr>
              <a:xfrm>
                <a:off x="1296275" y="2211125"/>
                <a:ext cx="302150" cy="567050"/>
              </a:xfrm>
              <a:custGeom>
                <a:avLst/>
                <a:gdLst/>
                <a:ahLst/>
                <a:cxnLst/>
                <a:rect l="l" t="t" r="r" b="b"/>
                <a:pathLst>
                  <a:path w="12086" h="22682" extrusionOk="0">
                    <a:moveTo>
                      <a:pt x="6359" y="0"/>
                    </a:moveTo>
                    <a:cubicBezTo>
                      <a:pt x="3906" y="2334"/>
                      <a:pt x="1680" y="4870"/>
                      <a:pt x="1" y="7203"/>
                    </a:cubicBezTo>
                    <a:lnTo>
                      <a:pt x="7359" y="22681"/>
                    </a:lnTo>
                    <a:lnTo>
                      <a:pt x="12086" y="15264"/>
                    </a:lnTo>
                    <a:lnTo>
                      <a:pt x="635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35"/>
              <p:cNvSpPr/>
              <p:nvPr/>
            </p:nvSpPr>
            <p:spPr>
              <a:xfrm>
                <a:off x="1460875" y="2163800"/>
                <a:ext cx="178625" cy="421200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16848" extrusionOk="0">
                    <a:moveTo>
                      <a:pt x="1846" y="0"/>
                    </a:moveTo>
                    <a:cubicBezTo>
                      <a:pt x="1215" y="536"/>
                      <a:pt x="608" y="1084"/>
                      <a:pt x="1" y="1667"/>
                    </a:cubicBezTo>
                    <a:lnTo>
                      <a:pt x="5692" y="16847"/>
                    </a:lnTo>
                    <a:lnTo>
                      <a:pt x="7145" y="14573"/>
                    </a:lnTo>
                    <a:lnTo>
                      <a:pt x="184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35"/>
              <p:cNvSpPr/>
              <p:nvPr/>
            </p:nvSpPr>
            <p:spPr>
              <a:xfrm>
                <a:off x="1065600" y="1997100"/>
                <a:ext cx="979600" cy="1435925"/>
              </a:xfrm>
              <a:custGeom>
                <a:avLst/>
                <a:gdLst/>
                <a:ahLst/>
                <a:cxnLst/>
                <a:rect l="l" t="t" r="r" b="b"/>
                <a:pathLst>
                  <a:path w="39184" h="57437" extrusionOk="0">
                    <a:moveTo>
                      <a:pt x="28873" y="1"/>
                    </a:moveTo>
                    <a:cubicBezTo>
                      <a:pt x="28790" y="24"/>
                      <a:pt x="28683" y="48"/>
                      <a:pt x="28575" y="72"/>
                    </a:cubicBezTo>
                    <a:lnTo>
                      <a:pt x="29814" y="10442"/>
                    </a:lnTo>
                    <a:lnTo>
                      <a:pt x="28611" y="12335"/>
                    </a:lnTo>
                    <a:lnTo>
                      <a:pt x="26968" y="620"/>
                    </a:lnTo>
                    <a:cubicBezTo>
                      <a:pt x="26885" y="667"/>
                      <a:pt x="26778" y="703"/>
                      <a:pt x="26682" y="739"/>
                    </a:cubicBezTo>
                    <a:lnTo>
                      <a:pt x="28349" y="12728"/>
                    </a:lnTo>
                    <a:lnTo>
                      <a:pt x="23158" y="20932"/>
                    </a:lnTo>
                    <a:lnTo>
                      <a:pt x="17907" y="6466"/>
                    </a:lnTo>
                    <a:cubicBezTo>
                      <a:pt x="17836" y="6537"/>
                      <a:pt x="17741" y="6597"/>
                      <a:pt x="17669" y="6668"/>
                    </a:cubicBezTo>
                    <a:lnTo>
                      <a:pt x="22968" y="21241"/>
                    </a:lnTo>
                    <a:lnTo>
                      <a:pt x="21527" y="23503"/>
                    </a:lnTo>
                    <a:lnTo>
                      <a:pt x="15824" y="8323"/>
                    </a:lnTo>
                    <a:cubicBezTo>
                      <a:pt x="15752" y="8394"/>
                      <a:pt x="15657" y="8466"/>
                      <a:pt x="15586" y="8549"/>
                    </a:cubicBezTo>
                    <a:lnTo>
                      <a:pt x="21313" y="23813"/>
                    </a:lnTo>
                    <a:lnTo>
                      <a:pt x="16598" y="31219"/>
                    </a:lnTo>
                    <a:lnTo>
                      <a:pt x="9240" y="15741"/>
                    </a:lnTo>
                    <a:cubicBezTo>
                      <a:pt x="9180" y="15836"/>
                      <a:pt x="9109" y="15919"/>
                      <a:pt x="9049" y="16026"/>
                    </a:cubicBezTo>
                    <a:lnTo>
                      <a:pt x="16419" y="31516"/>
                    </a:lnTo>
                    <a:lnTo>
                      <a:pt x="14466" y="34576"/>
                    </a:lnTo>
                    <a:lnTo>
                      <a:pt x="7037" y="19253"/>
                    </a:lnTo>
                    <a:cubicBezTo>
                      <a:pt x="6977" y="19360"/>
                      <a:pt x="6918" y="19467"/>
                      <a:pt x="6858" y="19586"/>
                    </a:cubicBezTo>
                    <a:lnTo>
                      <a:pt x="14276" y="34874"/>
                    </a:lnTo>
                    <a:lnTo>
                      <a:pt x="9537" y="42291"/>
                    </a:lnTo>
                    <a:lnTo>
                      <a:pt x="2477" y="29683"/>
                    </a:lnTo>
                    <a:cubicBezTo>
                      <a:pt x="2429" y="29802"/>
                      <a:pt x="2382" y="29933"/>
                      <a:pt x="2334" y="30052"/>
                    </a:cubicBezTo>
                    <a:lnTo>
                      <a:pt x="9347" y="42577"/>
                    </a:lnTo>
                    <a:lnTo>
                      <a:pt x="6620" y="46863"/>
                    </a:lnTo>
                    <a:lnTo>
                      <a:pt x="131" y="36886"/>
                    </a:lnTo>
                    <a:cubicBezTo>
                      <a:pt x="108" y="37017"/>
                      <a:pt x="60" y="37136"/>
                      <a:pt x="36" y="37255"/>
                    </a:cubicBezTo>
                    <a:lnTo>
                      <a:pt x="6465" y="47137"/>
                    </a:lnTo>
                    <a:lnTo>
                      <a:pt x="0" y="57270"/>
                    </a:lnTo>
                    <a:cubicBezTo>
                      <a:pt x="72" y="57329"/>
                      <a:pt x="167" y="57377"/>
                      <a:pt x="250" y="57436"/>
                    </a:cubicBezTo>
                    <a:lnTo>
                      <a:pt x="6716" y="47304"/>
                    </a:lnTo>
                    <a:lnTo>
                      <a:pt x="17514" y="47923"/>
                    </a:lnTo>
                    <a:cubicBezTo>
                      <a:pt x="17622" y="47840"/>
                      <a:pt x="17741" y="47745"/>
                      <a:pt x="17848" y="47637"/>
                    </a:cubicBezTo>
                    <a:lnTo>
                      <a:pt x="6894" y="47018"/>
                    </a:lnTo>
                    <a:lnTo>
                      <a:pt x="9621" y="42744"/>
                    </a:lnTo>
                    <a:lnTo>
                      <a:pt x="23313" y="42565"/>
                    </a:lnTo>
                    <a:lnTo>
                      <a:pt x="23610" y="42268"/>
                    </a:lnTo>
                    <a:lnTo>
                      <a:pt x="9811" y="42446"/>
                    </a:lnTo>
                    <a:lnTo>
                      <a:pt x="9811" y="42446"/>
                    </a:lnTo>
                    <a:lnTo>
                      <a:pt x="14526" y="35041"/>
                    </a:lnTo>
                    <a:lnTo>
                      <a:pt x="30838" y="33790"/>
                    </a:lnTo>
                    <a:lnTo>
                      <a:pt x="31064" y="33469"/>
                    </a:lnTo>
                    <a:lnTo>
                      <a:pt x="14740" y="34719"/>
                    </a:lnTo>
                    <a:lnTo>
                      <a:pt x="16669" y="31683"/>
                    </a:lnTo>
                    <a:lnTo>
                      <a:pt x="33112" y="30290"/>
                    </a:lnTo>
                    <a:lnTo>
                      <a:pt x="33290" y="29980"/>
                    </a:lnTo>
                    <a:lnTo>
                      <a:pt x="33290" y="29980"/>
                    </a:lnTo>
                    <a:lnTo>
                      <a:pt x="16848" y="31373"/>
                    </a:lnTo>
                    <a:lnTo>
                      <a:pt x="21551" y="23992"/>
                    </a:lnTo>
                    <a:lnTo>
                      <a:pt x="36910" y="22110"/>
                    </a:lnTo>
                    <a:cubicBezTo>
                      <a:pt x="36957" y="22015"/>
                      <a:pt x="36981" y="21908"/>
                      <a:pt x="37029" y="21801"/>
                    </a:cubicBezTo>
                    <a:lnTo>
                      <a:pt x="37029" y="21801"/>
                    </a:lnTo>
                    <a:lnTo>
                      <a:pt x="21765" y="23658"/>
                    </a:lnTo>
                    <a:lnTo>
                      <a:pt x="23206" y="21420"/>
                    </a:lnTo>
                    <a:lnTo>
                      <a:pt x="37791" y="19539"/>
                    </a:lnTo>
                    <a:lnTo>
                      <a:pt x="37874" y="19229"/>
                    </a:lnTo>
                    <a:lnTo>
                      <a:pt x="37874" y="19229"/>
                    </a:lnTo>
                    <a:lnTo>
                      <a:pt x="23396" y="21086"/>
                    </a:lnTo>
                    <a:lnTo>
                      <a:pt x="23396" y="21086"/>
                    </a:lnTo>
                    <a:lnTo>
                      <a:pt x="28623" y="12883"/>
                    </a:lnTo>
                    <a:lnTo>
                      <a:pt x="39184" y="11490"/>
                    </a:lnTo>
                    <a:lnTo>
                      <a:pt x="39184" y="11192"/>
                    </a:lnTo>
                    <a:lnTo>
                      <a:pt x="28825" y="12562"/>
                    </a:lnTo>
                    <a:lnTo>
                      <a:pt x="30076" y="10609"/>
                    </a:lnTo>
                    <a:lnTo>
                      <a:pt x="39124" y="9276"/>
                    </a:lnTo>
                    <a:cubicBezTo>
                      <a:pt x="39112" y="9168"/>
                      <a:pt x="39112" y="9073"/>
                      <a:pt x="39101" y="8978"/>
                    </a:cubicBezTo>
                    <a:lnTo>
                      <a:pt x="30290" y="10288"/>
                    </a:lnTo>
                    <a:lnTo>
                      <a:pt x="35814" y="1620"/>
                    </a:lnTo>
                    <a:cubicBezTo>
                      <a:pt x="35731" y="1548"/>
                      <a:pt x="35660" y="1489"/>
                      <a:pt x="35588" y="1417"/>
                    </a:cubicBezTo>
                    <a:lnTo>
                      <a:pt x="30076" y="10049"/>
                    </a:lnTo>
                    <a:lnTo>
                      <a:pt x="28873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7" name="Google Shape;437;p35"/>
          <p:cNvGrpSpPr/>
          <p:nvPr/>
        </p:nvGrpSpPr>
        <p:grpSpPr>
          <a:xfrm>
            <a:off x="3896413" y="4162638"/>
            <a:ext cx="861450" cy="1028525"/>
            <a:chOff x="1521900" y="2791675"/>
            <a:chExt cx="861450" cy="1028525"/>
          </a:xfrm>
        </p:grpSpPr>
        <p:sp>
          <p:nvSpPr>
            <p:cNvPr id="438" name="Google Shape;438;p35"/>
            <p:cNvSpPr/>
            <p:nvPr/>
          </p:nvSpPr>
          <p:spPr>
            <a:xfrm>
              <a:off x="1874925" y="2965975"/>
              <a:ext cx="196775" cy="378350"/>
            </a:xfrm>
            <a:custGeom>
              <a:avLst/>
              <a:gdLst/>
              <a:ahLst/>
              <a:cxnLst/>
              <a:rect l="l" t="t" r="r" b="b"/>
              <a:pathLst>
                <a:path w="7871" h="15134" extrusionOk="0">
                  <a:moveTo>
                    <a:pt x="4856" y="0"/>
                  </a:moveTo>
                  <a:cubicBezTo>
                    <a:pt x="3268" y="0"/>
                    <a:pt x="1475" y="224"/>
                    <a:pt x="108" y="1274"/>
                  </a:cubicBezTo>
                  <a:cubicBezTo>
                    <a:pt x="0" y="3894"/>
                    <a:pt x="310" y="9061"/>
                    <a:pt x="3299" y="15133"/>
                  </a:cubicBezTo>
                  <a:cubicBezTo>
                    <a:pt x="4882" y="12395"/>
                    <a:pt x="6418" y="9847"/>
                    <a:pt x="7871" y="7501"/>
                  </a:cubicBezTo>
                  <a:cubicBezTo>
                    <a:pt x="6989" y="5156"/>
                    <a:pt x="6775" y="2132"/>
                    <a:pt x="6739" y="48"/>
                  </a:cubicBezTo>
                  <a:cubicBezTo>
                    <a:pt x="6668" y="54"/>
                    <a:pt x="6594" y="57"/>
                    <a:pt x="6516" y="57"/>
                  </a:cubicBezTo>
                  <a:cubicBezTo>
                    <a:pt x="6439" y="57"/>
                    <a:pt x="6358" y="54"/>
                    <a:pt x="6275" y="48"/>
                  </a:cubicBezTo>
                  <a:cubicBezTo>
                    <a:pt x="5836" y="22"/>
                    <a:pt x="5356" y="0"/>
                    <a:pt x="48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5"/>
            <p:cNvSpPr/>
            <p:nvPr/>
          </p:nvSpPr>
          <p:spPr>
            <a:xfrm>
              <a:off x="1742475" y="3618725"/>
              <a:ext cx="485800" cy="201475"/>
            </a:xfrm>
            <a:custGeom>
              <a:avLst/>
              <a:gdLst/>
              <a:ahLst/>
              <a:cxnLst/>
              <a:rect l="l" t="t" r="r" b="b"/>
              <a:pathLst>
                <a:path w="19432" h="8059" extrusionOk="0">
                  <a:moveTo>
                    <a:pt x="19372" y="1"/>
                  </a:moveTo>
                  <a:lnTo>
                    <a:pt x="19372" y="1"/>
                  </a:lnTo>
                  <a:cubicBezTo>
                    <a:pt x="15121" y="1929"/>
                    <a:pt x="9942" y="2346"/>
                    <a:pt x="6334" y="2346"/>
                  </a:cubicBezTo>
                  <a:cubicBezTo>
                    <a:pt x="3798" y="2346"/>
                    <a:pt x="2048" y="2156"/>
                    <a:pt x="1929" y="2144"/>
                  </a:cubicBezTo>
                  <a:cubicBezTo>
                    <a:pt x="1274" y="3465"/>
                    <a:pt x="619" y="4823"/>
                    <a:pt x="0" y="6168"/>
                  </a:cubicBezTo>
                  <a:cubicBezTo>
                    <a:pt x="1996" y="7376"/>
                    <a:pt x="5113" y="8059"/>
                    <a:pt x="8203" y="8059"/>
                  </a:cubicBezTo>
                  <a:cubicBezTo>
                    <a:pt x="11877" y="8059"/>
                    <a:pt x="15512" y="7093"/>
                    <a:pt x="17181" y="4894"/>
                  </a:cubicBezTo>
                  <a:cubicBezTo>
                    <a:pt x="18991" y="2537"/>
                    <a:pt x="19431" y="1251"/>
                    <a:pt x="193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5"/>
            <p:cNvSpPr/>
            <p:nvPr/>
          </p:nvSpPr>
          <p:spPr>
            <a:xfrm>
              <a:off x="2149375" y="2804950"/>
              <a:ext cx="233975" cy="239825"/>
            </a:xfrm>
            <a:custGeom>
              <a:avLst/>
              <a:gdLst/>
              <a:ahLst/>
              <a:cxnLst/>
              <a:rect l="l" t="t" r="r" b="b"/>
              <a:pathLst>
                <a:path w="9359" h="9593" extrusionOk="0">
                  <a:moveTo>
                    <a:pt x="6537" y="0"/>
                  </a:moveTo>
                  <a:cubicBezTo>
                    <a:pt x="5417" y="1548"/>
                    <a:pt x="3024" y="4905"/>
                    <a:pt x="0" y="9585"/>
                  </a:cubicBezTo>
                  <a:cubicBezTo>
                    <a:pt x="99" y="9589"/>
                    <a:pt x="225" y="9593"/>
                    <a:pt x="375" y="9593"/>
                  </a:cubicBezTo>
                  <a:cubicBezTo>
                    <a:pt x="1721" y="9593"/>
                    <a:pt x="5035" y="9315"/>
                    <a:pt x="8870" y="7215"/>
                  </a:cubicBezTo>
                  <a:cubicBezTo>
                    <a:pt x="9358" y="5298"/>
                    <a:pt x="9323" y="3143"/>
                    <a:pt x="7965" y="1250"/>
                  </a:cubicBezTo>
                  <a:cubicBezTo>
                    <a:pt x="7561" y="691"/>
                    <a:pt x="7084" y="274"/>
                    <a:pt x="65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5"/>
            <p:cNvSpPr/>
            <p:nvPr/>
          </p:nvSpPr>
          <p:spPr>
            <a:xfrm>
              <a:off x="1920775" y="2995450"/>
              <a:ext cx="456025" cy="430650"/>
            </a:xfrm>
            <a:custGeom>
              <a:avLst/>
              <a:gdLst/>
              <a:ahLst/>
              <a:cxnLst/>
              <a:rect l="l" t="t" r="r" b="b"/>
              <a:pathLst>
                <a:path w="18241" h="17226" extrusionOk="0">
                  <a:moveTo>
                    <a:pt x="17931" y="0"/>
                  </a:moveTo>
                  <a:lnTo>
                    <a:pt x="17931" y="0"/>
                  </a:lnTo>
                  <a:cubicBezTo>
                    <a:pt x="14073" y="2036"/>
                    <a:pt x="10763" y="2274"/>
                    <a:pt x="9477" y="2274"/>
                  </a:cubicBezTo>
                  <a:cubicBezTo>
                    <a:pt x="9227" y="2274"/>
                    <a:pt x="9061" y="2262"/>
                    <a:pt x="8965" y="2262"/>
                  </a:cubicBezTo>
                  <a:cubicBezTo>
                    <a:pt x="6310" y="6370"/>
                    <a:pt x="3179" y="11478"/>
                    <a:pt x="0" y="17193"/>
                  </a:cubicBezTo>
                  <a:cubicBezTo>
                    <a:pt x="374" y="17215"/>
                    <a:pt x="748" y="17226"/>
                    <a:pt x="1121" y="17226"/>
                  </a:cubicBezTo>
                  <a:cubicBezTo>
                    <a:pt x="8279" y="17226"/>
                    <a:pt x="15282" y="13264"/>
                    <a:pt x="18133" y="11442"/>
                  </a:cubicBezTo>
                  <a:cubicBezTo>
                    <a:pt x="18240" y="10847"/>
                    <a:pt x="18217" y="10216"/>
                    <a:pt x="18062" y="9537"/>
                  </a:cubicBezTo>
                  <a:cubicBezTo>
                    <a:pt x="17538" y="7227"/>
                    <a:pt x="16907" y="7084"/>
                    <a:pt x="16407" y="6191"/>
                  </a:cubicBezTo>
                  <a:cubicBezTo>
                    <a:pt x="16407" y="6191"/>
                    <a:pt x="15514" y="4834"/>
                    <a:pt x="16847" y="2524"/>
                  </a:cubicBezTo>
                  <a:cubicBezTo>
                    <a:pt x="17252" y="1798"/>
                    <a:pt x="17657" y="929"/>
                    <a:pt x="17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5"/>
            <p:cNvSpPr/>
            <p:nvPr/>
          </p:nvSpPr>
          <p:spPr>
            <a:xfrm>
              <a:off x="2050850" y="2791675"/>
              <a:ext cx="255100" cy="354100"/>
            </a:xfrm>
            <a:custGeom>
              <a:avLst/>
              <a:gdLst/>
              <a:ahLst/>
              <a:cxnLst/>
              <a:rect l="l" t="t" r="r" b="b"/>
              <a:pathLst>
                <a:path w="10204" h="14164" extrusionOk="0">
                  <a:moveTo>
                    <a:pt x="8193" y="1"/>
                  </a:moveTo>
                  <a:cubicBezTo>
                    <a:pt x="6319" y="1"/>
                    <a:pt x="4444" y="956"/>
                    <a:pt x="3739" y="2400"/>
                  </a:cubicBezTo>
                  <a:cubicBezTo>
                    <a:pt x="2631" y="4663"/>
                    <a:pt x="1977" y="6698"/>
                    <a:pt x="0" y="6996"/>
                  </a:cubicBezTo>
                  <a:cubicBezTo>
                    <a:pt x="24" y="8996"/>
                    <a:pt x="226" y="11878"/>
                    <a:pt x="1024" y="14164"/>
                  </a:cubicBezTo>
                  <a:cubicBezTo>
                    <a:pt x="5275" y="7365"/>
                    <a:pt x="8763" y="2400"/>
                    <a:pt x="10204" y="412"/>
                  </a:cubicBezTo>
                  <a:cubicBezTo>
                    <a:pt x="9573" y="130"/>
                    <a:pt x="8883" y="1"/>
                    <a:pt x="8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5"/>
            <p:cNvSpPr/>
            <p:nvPr/>
          </p:nvSpPr>
          <p:spPr>
            <a:xfrm>
              <a:off x="1521900" y="3238025"/>
              <a:ext cx="320600" cy="530450"/>
            </a:xfrm>
            <a:custGeom>
              <a:avLst/>
              <a:gdLst/>
              <a:ahLst/>
              <a:cxnLst/>
              <a:rect l="l" t="t" r="r" b="b"/>
              <a:pathLst>
                <a:path w="12824" h="21218" extrusionOk="0">
                  <a:moveTo>
                    <a:pt x="7959" y="0"/>
                  </a:moveTo>
                  <a:cubicBezTo>
                    <a:pt x="4903" y="0"/>
                    <a:pt x="1150" y="621"/>
                    <a:pt x="596" y="6811"/>
                  </a:cubicBezTo>
                  <a:cubicBezTo>
                    <a:pt x="1" y="13514"/>
                    <a:pt x="4263" y="18324"/>
                    <a:pt x="8454" y="21158"/>
                  </a:cubicBezTo>
                  <a:cubicBezTo>
                    <a:pt x="8478" y="21194"/>
                    <a:pt x="8526" y="21206"/>
                    <a:pt x="8549" y="21218"/>
                  </a:cubicBezTo>
                  <a:cubicBezTo>
                    <a:pt x="9942" y="18265"/>
                    <a:pt x="11383" y="15372"/>
                    <a:pt x="12824" y="12609"/>
                  </a:cubicBezTo>
                  <a:cubicBezTo>
                    <a:pt x="10026" y="9478"/>
                    <a:pt x="8585" y="3025"/>
                    <a:pt x="8049" y="1"/>
                  </a:cubicBezTo>
                  <a:cubicBezTo>
                    <a:pt x="8019" y="0"/>
                    <a:pt x="7989" y="0"/>
                    <a:pt x="7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5"/>
            <p:cNvSpPr/>
            <p:nvPr/>
          </p:nvSpPr>
          <p:spPr>
            <a:xfrm>
              <a:off x="1730850" y="3004375"/>
              <a:ext cx="222075" cy="541750"/>
            </a:xfrm>
            <a:custGeom>
              <a:avLst/>
              <a:gdLst/>
              <a:ahLst/>
              <a:cxnLst/>
              <a:rect l="l" t="t" r="r" b="b"/>
              <a:pathLst>
                <a:path w="8883" h="21670" extrusionOk="0">
                  <a:moveTo>
                    <a:pt x="5549" y="0"/>
                  </a:moveTo>
                  <a:lnTo>
                    <a:pt x="5549" y="0"/>
                  </a:lnTo>
                  <a:cubicBezTo>
                    <a:pt x="4942" y="548"/>
                    <a:pt x="4442" y="1298"/>
                    <a:pt x="4109" y="2286"/>
                  </a:cubicBezTo>
                  <a:cubicBezTo>
                    <a:pt x="2813" y="6184"/>
                    <a:pt x="3474" y="9348"/>
                    <a:pt x="448" y="9348"/>
                  </a:cubicBezTo>
                  <a:cubicBezTo>
                    <a:pt x="415" y="9348"/>
                    <a:pt x="381" y="9347"/>
                    <a:pt x="346" y="9347"/>
                  </a:cubicBezTo>
                  <a:lnTo>
                    <a:pt x="1" y="9347"/>
                  </a:lnTo>
                  <a:cubicBezTo>
                    <a:pt x="549" y="12335"/>
                    <a:pt x="1977" y="18610"/>
                    <a:pt x="4632" y="21670"/>
                  </a:cubicBezTo>
                  <a:cubicBezTo>
                    <a:pt x="5466" y="20074"/>
                    <a:pt x="6311" y="18503"/>
                    <a:pt x="7157" y="16979"/>
                  </a:cubicBezTo>
                  <a:lnTo>
                    <a:pt x="7180" y="16800"/>
                  </a:lnTo>
                  <a:lnTo>
                    <a:pt x="7252" y="16800"/>
                  </a:lnTo>
                  <a:cubicBezTo>
                    <a:pt x="7799" y="15824"/>
                    <a:pt x="8335" y="14847"/>
                    <a:pt x="8883" y="13919"/>
                  </a:cubicBezTo>
                  <a:cubicBezTo>
                    <a:pt x="5894" y="7906"/>
                    <a:pt x="5490" y="2751"/>
                    <a:pt x="55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5"/>
            <p:cNvSpPr/>
            <p:nvPr/>
          </p:nvSpPr>
          <p:spPr>
            <a:xfrm>
              <a:off x="1794550" y="3291900"/>
              <a:ext cx="577175" cy="377950"/>
            </a:xfrm>
            <a:custGeom>
              <a:avLst/>
              <a:gdLst/>
              <a:ahLst/>
              <a:cxnLst/>
              <a:rect l="l" t="t" r="r" b="b"/>
              <a:pathLst>
                <a:path w="23087" h="15118" extrusionOk="0">
                  <a:moveTo>
                    <a:pt x="23087" y="1"/>
                  </a:moveTo>
                  <a:cubicBezTo>
                    <a:pt x="20063" y="1906"/>
                    <a:pt x="13205" y="5656"/>
                    <a:pt x="6168" y="5656"/>
                  </a:cubicBezTo>
                  <a:cubicBezTo>
                    <a:pt x="5740" y="5656"/>
                    <a:pt x="5311" y="5644"/>
                    <a:pt x="4894" y="5608"/>
                  </a:cubicBezTo>
                  <a:cubicBezTo>
                    <a:pt x="3251" y="8561"/>
                    <a:pt x="1608" y="11681"/>
                    <a:pt x="1" y="14919"/>
                  </a:cubicBezTo>
                  <a:cubicBezTo>
                    <a:pt x="421" y="14964"/>
                    <a:pt x="2021" y="15117"/>
                    <a:pt x="4218" y="15117"/>
                  </a:cubicBezTo>
                  <a:cubicBezTo>
                    <a:pt x="7818" y="15117"/>
                    <a:pt x="13021" y="14707"/>
                    <a:pt x="17265" y="12740"/>
                  </a:cubicBezTo>
                  <a:cubicBezTo>
                    <a:pt x="17170" y="11895"/>
                    <a:pt x="16872" y="11014"/>
                    <a:pt x="16646" y="9776"/>
                  </a:cubicBezTo>
                  <a:cubicBezTo>
                    <a:pt x="16074" y="6597"/>
                    <a:pt x="16408" y="6299"/>
                    <a:pt x="19598" y="3977"/>
                  </a:cubicBezTo>
                  <a:cubicBezTo>
                    <a:pt x="21611" y="2513"/>
                    <a:pt x="22694" y="1298"/>
                    <a:pt x="230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5"/>
            <p:cNvSpPr/>
            <p:nvPr/>
          </p:nvSpPr>
          <p:spPr>
            <a:xfrm>
              <a:off x="1722525" y="2801950"/>
              <a:ext cx="651300" cy="971575"/>
            </a:xfrm>
            <a:custGeom>
              <a:avLst/>
              <a:gdLst/>
              <a:ahLst/>
              <a:cxnLst/>
              <a:rect l="l" t="t" r="r" b="b"/>
              <a:pathLst>
                <a:path w="26052" h="38863" extrusionOk="0">
                  <a:moveTo>
                    <a:pt x="23325" y="1"/>
                  </a:moveTo>
                  <a:cubicBezTo>
                    <a:pt x="21872" y="2013"/>
                    <a:pt x="18384" y="6954"/>
                    <a:pt x="14145" y="13753"/>
                  </a:cubicBezTo>
                  <a:cubicBezTo>
                    <a:pt x="13347" y="11455"/>
                    <a:pt x="13133" y="8585"/>
                    <a:pt x="13121" y="6597"/>
                  </a:cubicBezTo>
                  <a:cubicBezTo>
                    <a:pt x="13026" y="6609"/>
                    <a:pt x="12919" y="6621"/>
                    <a:pt x="12824" y="6621"/>
                  </a:cubicBezTo>
                  <a:cubicBezTo>
                    <a:pt x="12847" y="8704"/>
                    <a:pt x="13062" y="11729"/>
                    <a:pt x="13955" y="14074"/>
                  </a:cubicBezTo>
                  <a:cubicBezTo>
                    <a:pt x="12490" y="16420"/>
                    <a:pt x="10966" y="18980"/>
                    <a:pt x="9383" y="21718"/>
                  </a:cubicBezTo>
                  <a:cubicBezTo>
                    <a:pt x="6394" y="15622"/>
                    <a:pt x="6085" y="10467"/>
                    <a:pt x="6180" y="7859"/>
                  </a:cubicBezTo>
                  <a:lnTo>
                    <a:pt x="6180" y="7859"/>
                  </a:lnTo>
                  <a:cubicBezTo>
                    <a:pt x="6085" y="7931"/>
                    <a:pt x="5977" y="8026"/>
                    <a:pt x="5882" y="8109"/>
                  </a:cubicBezTo>
                  <a:cubicBezTo>
                    <a:pt x="5823" y="10848"/>
                    <a:pt x="6216" y="16015"/>
                    <a:pt x="9216" y="22028"/>
                  </a:cubicBezTo>
                  <a:cubicBezTo>
                    <a:pt x="8680" y="22968"/>
                    <a:pt x="8132" y="23933"/>
                    <a:pt x="7585" y="24909"/>
                  </a:cubicBezTo>
                  <a:lnTo>
                    <a:pt x="7513" y="24909"/>
                  </a:lnTo>
                  <a:lnTo>
                    <a:pt x="7490" y="25087"/>
                  </a:lnTo>
                  <a:cubicBezTo>
                    <a:pt x="6644" y="26623"/>
                    <a:pt x="5799" y="28183"/>
                    <a:pt x="4942" y="29790"/>
                  </a:cubicBezTo>
                  <a:cubicBezTo>
                    <a:pt x="2298" y="26742"/>
                    <a:pt x="870" y="20468"/>
                    <a:pt x="322" y="17467"/>
                  </a:cubicBezTo>
                  <a:lnTo>
                    <a:pt x="0" y="17467"/>
                  </a:lnTo>
                  <a:cubicBezTo>
                    <a:pt x="560" y="20492"/>
                    <a:pt x="2001" y="26957"/>
                    <a:pt x="4799" y="30076"/>
                  </a:cubicBezTo>
                  <a:cubicBezTo>
                    <a:pt x="3334" y="32850"/>
                    <a:pt x="1905" y="35732"/>
                    <a:pt x="524" y="38696"/>
                  </a:cubicBezTo>
                  <a:cubicBezTo>
                    <a:pt x="620" y="38756"/>
                    <a:pt x="691" y="38803"/>
                    <a:pt x="774" y="38863"/>
                  </a:cubicBezTo>
                  <a:cubicBezTo>
                    <a:pt x="1417" y="37494"/>
                    <a:pt x="2060" y="36148"/>
                    <a:pt x="2715" y="34827"/>
                  </a:cubicBezTo>
                  <a:cubicBezTo>
                    <a:pt x="2834" y="34839"/>
                    <a:pt x="4584" y="35029"/>
                    <a:pt x="7109" y="35029"/>
                  </a:cubicBezTo>
                  <a:cubicBezTo>
                    <a:pt x="10704" y="35029"/>
                    <a:pt x="15883" y="34612"/>
                    <a:pt x="20146" y="32684"/>
                  </a:cubicBezTo>
                  <a:cubicBezTo>
                    <a:pt x="20146" y="32576"/>
                    <a:pt x="20122" y="32469"/>
                    <a:pt x="20110" y="32374"/>
                  </a:cubicBezTo>
                  <a:cubicBezTo>
                    <a:pt x="15905" y="34322"/>
                    <a:pt x="10741" y="34732"/>
                    <a:pt x="7146" y="34732"/>
                  </a:cubicBezTo>
                  <a:cubicBezTo>
                    <a:pt x="4919" y="34732"/>
                    <a:pt x="3293" y="34575"/>
                    <a:pt x="2870" y="34529"/>
                  </a:cubicBezTo>
                  <a:cubicBezTo>
                    <a:pt x="4477" y="31302"/>
                    <a:pt x="6120" y="28171"/>
                    <a:pt x="7763" y="25230"/>
                  </a:cubicBezTo>
                  <a:cubicBezTo>
                    <a:pt x="8192" y="25254"/>
                    <a:pt x="8621" y="25266"/>
                    <a:pt x="9037" y="25266"/>
                  </a:cubicBezTo>
                  <a:cubicBezTo>
                    <a:pt x="16086" y="25266"/>
                    <a:pt x="22932" y="21516"/>
                    <a:pt x="25944" y="19611"/>
                  </a:cubicBezTo>
                  <a:cubicBezTo>
                    <a:pt x="25992" y="19480"/>
                    <a:pt x="26016" y="19349"/>
                    <a:pt x="26051" y="19194"/>
                  </a:cubicBezTo>
                  <a:lnTo>
                    <a:pt x="26051" y="19194"/>
                  </a:lnTo>
                  <a:cubicBezTo>
                    <a:pt x="23208" y="21029"/>
                    <a:pt x="16194" y="24976"/>
                    <a:pt x="9008" y="24976"/>
                  </a:cubicBezTo>
                  <a:cubicBezTo>
                    <a:pt x="8641" y="24976"/>
                    <a:pt x="8274" y="24966"/>
                    <a:pt x="7906" y="24945"/>
                  </a:cubicBezTo>
                  <a:cubicBezTo>
                    <a:pt x="11097" y="19218"/>
                    <a:pt x="14217" y="14122"/>
                    <a:pt x="16884" y="10014"/>
                  </a:cubicBezTo>
                  <a:cubicBezTo>
                    <a:pt x="16991" y="10014"/>
                    <a:pt x="17145" y="10026"/>
                    <a:pt x="17372" y="10026"/>
                  </a:cubicBezTo>
                  <a:cubicBezTo>
                    <a:pt x="18681" y="10026"/>
                    <a:pt x="21968" y="9788"/>
                    <a:pt x="25825" y="7752"/>
                  </a:cubicBezTo>
                  <a:cubicBezTo>
                    <a:pt x="25873" y="7621"/>
                    <a:pt x="25897" y="7490"/>
                    <a:pt x="25932" y="7347"/>
                  </a:cubicBezTo>
                  <a:lnTo>
                    <a:pt x="25932" y="7347"/>
                  </a:lnTo>
                  <a:cubicBezTo>
                    <a:pt x="22049" y="9478"/>
                    <a:pt x="18706" y="9722"/>
                    <a:pt x="17395" y="9722"/>
                  </a:cubicBezTo>
                  <a:cubicBezTo>
                    <a:pt x="17263" y="9722"/>
                    <a:pt x="17151" y="9720"/>
                    <a:pt x="17062" y="9716"/>
                  </a:cubicBezTo>
                  <a:cubicBezTo>
                    <a:pt x="20086" y="5049"/>
                    <a:pt x="22479" y="1680"/>
                    <a:pt x="23599" y="132"/>
                  </a:cubicBezTo>
                  <a:lnTo>
                    <a:pt x="2332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7" name="Google Shape;447;p35"/>
          <p:cNvGrpSpPr/>
          <p:nvPr/>
        </p:nvGrpSpPr>
        <p:grpSpPr>
          <a:xfrm rot="2887513" flipH="1">
            <a:off x="7659303" y="3713226"/>
            <a:ext cx="788219" cy="1677313"/>
            <a:chOff x="2363375" y="2549550"/>
            <a:chExt cx="788225" cy="1677325"/>
          </a:xfrm>
        </p:grpSpPr>
        <p:sp>
          <p:nvSpPr>
            <p:cNvPr id="448" name="Google Shape;448;p35"/>
            <p:cNvSpPr/>
            <p:nvPr/>
          </p:nvSpPr>
          <p:spPr>
            <a:xfrm>
              <a:off x="2654475" y="2552225"/>
              <a:ext cx="359000" cy="460200"/>
            </a:xfrm>
            <a:custGeom>
              <a:avLst/>
              <a:gdLst/>
              <a:ahLst/>
              <a:cxnLst/>
              <a:rect l="l" t="t" r="r" b="b"/>
              <a:pathLst>
                <a:path w="14360" h="18408" extrusionOk="0">
                  <a:moveTo>
                    <a:pt x="14360" y="1"/>
                  </a:moveTo>
                  <a:cubicBezTo>
                    <a:pt x="8300" y="3477"/>
                    <a:pt x="3597" y="7490"/>
                    <a:pt x="1" y="11776"/>
                  </a:cubicBezTo>
                  <a:lnTo>
                    <a:pt x="8109" y="18408"/>
                  </a:lnTo>
                  <a:cubicBezTo>
                    <a:pt x="11407" y="8526"/>
                    <a:pt x="13943" y="1179"/>
                    <a:pt x="143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5"/>
            <p:cNvSpPr/>
            <p:nvPr/>
          </p:nvSpPr>
          <p:spPr>
            <a:xfrm>
              <a:off x="2581275" y="3438950"/>
              <a:ext cx="504550" cy="452750"/>
            </a:xfrm>
            <a:custGeom>
              <a:avLst/>
              <a:gdLst/>
              <a:ahLst/>
              <a:cxnLst/>
              <a:rect l="l" t="t" r="r" b="b"/>
              <a:pathLst>
                <a:path w="20182" h="18110" extrusionOk="0">
                  <a:moveTo>
                    <a:pt x="20181" y="0"/>
                  </a:moveTo>
                  <a:lnTo>
                    <a:pt x="5203" y="1655"/>
                  </a:lnTo>
                  <a:cubicBezTo>
                    <a:pt x="4036" y="5227"/>
                    <a:pt x="2881" y="8835"/>
                    <a:pt x="1774" y="12383"/>
                  </a:cubicBezTo>
                  <a:lnTo>
                    <a:pt x="1822" y="12407"/>
                  </a:lnTo>
                  <a:lnTo>
                    <a:pt x="1715" y="12549"/>
                  </a:lnTo>
                  <a:cubicBezTo>
                    <a:pt x="1143" y="14419"/>
                    <a:pt x="560" y="16276"/>
                    <a:pt x="0" y="18110"/>
                  </a:cubicBezTo>
                  <a:lnTo>
                    <a:pt x="11061" y="16502"/>
                  </a:lnTo>
                  <a:cubicBezTo>
                    <a:pt x="15502" y="10775"/>
                    <a:pt x="18383" y="5227"/>
                    <a:pt x="201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5"/>
            <p:cNvSpPr/>
            <p:nvPr/>
          </p:nvSpPr>
          <p:spPr>
            <a:xfrm>
              <a:off x="2363375" y="3574075"/>
              <a:ext cx="253325" cy="646825"/>
            </a:xfrm>
            <a:custGeom>
              <a:avLst/>
              <a:gdLst/>
              <a:ahLst/>
              <a:cxnLst/>
              <a:rect l="l" t="t" r="r" b="b"/>
              <a:pathLst>
                <a:path w="10133" h="25873" extrusionOk="0">
                  <a:moveTo>
                    <a:pt x="655" y="1"/>
                  </a:moveTo>
                  <a:lnTo>
                    <a:pt x="655" y="1"/>
                  </a:lnTo>
                  <a:cubicBezTo>
                    <a:pt x="1" y="13240"/>
                    <a:pt x="3918" y="24170"/>
                    <a:pt x="4561" y="25873"/>
                  </a:cubicBezTo>
                  <a:cubicBezTo>
                    <a:pt x="6085" y="20301"/>
                    <a:pt x="8037" y="13812"/>
                    <a:pt x="10133" y="7097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5"/>
            <p:cNvSpPr/>
            <p:nvPr/>
          </p:nvSpPr>
          <p:spPr>
            <a:xfrm>
              <a:off x="2924175" y="2553725"/>
              <a:ext cx="192000" cy="282500"/>
            </a:xfrm>
            <a:custGeom>
              <a:avLst/>
              <a:gdLst/>
              <a:ahLst/>
              <a:cxnLst/>
              <a:rect l="l" t="t" r="r" b="b"/>
              <a:pathLst>
                <a:path w="7680" h="11300" extrusionOk="0">
                  <a:moveTo>
                    <a:pt x="3870" y="0"/>
                  </a:moveTo>
                  <a:cubicBezTo>
                    <a:pt x="3620" y="738"/>
                    <a:pt x="2131" y="5037"/>
                    <a:pt x="0" y="11299"/>
                  </a:cubicBezTo>
                  <a:lnTo>
                    <a:pt x="7680" y="9763"/>
                  </a:lnTo>
                  <a:cubicBezTo>
                    <a:pt x="6322" y="4298"/>
                    <a:pt x="4334" y="774"/>
                    <a:pt x="38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5"/>
            <p:cNvSpPr/>
            <p:nvPr/>
          </p:nvSpPr>
          <p:spPr>
            <a:xfrm>
              <a:off x="2817300" y="2804950"/>
              <a:ext cx="334300" cy="349750"/>
            </a:xfrm>
            <a:custGeom>
              <a:avLst/>
              <a:gdLst/>
              <a:ahLst/>
              <a:cxnLst/>
              <a:rect l="l" t="t" r="r" b="b"/>
              <a:pathLst>
                <a:path w="13372" h="13990" extrusionOk="0">
                  <a:moveTo>
                    <a:pt x="12014" y="0"/>
                  </a:moveTo>
                  <a:lnTo>
                    <a:pt x="4156" y="1560"/>
                  </a:lnTo>
                  <a:cubicBezTo>
                    <a:pt x="2953" y="5179"/>
                    <a:pt x="1525" y="9406"/>
                    <a:pt x="1" y="13990"/>
                  </a:cubicBezTo>
                  <a:lnTo>
                    <a:pt x="13252" y="11609"/>
                  </a:lnTo>
                  <a:cubicBezTo>
                    <a:pt x="13371" y="7180"/>
                    <a:pt x="12800" y="3250"/>
                    <a:pt x="120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5"/>
            <p:cNvSpPr/>
            <p:nvPr/>
          </p:nvSpPr>
          <p:spPr>
            <a:xfrm>
              <a:off x="2713425" y="3102900"/>
              <a:ext cx="434600" cy="369400"/>
            </a:xfrm>
            <a:custGeom>
              <a:avLst/>
              <a:gdLst/>
              <a:ahLst/>
              <a:cxnLst/>
              <a:rect l="l" t="t" r="r" b="b"/>
              <a:pathLst>
                <a:path w="17384" h="14776" extrusionOk="0">
                  <a:moveTo>
                    <a:pt x="17384" y="0"/>
                  </a:moveTo>
                  <a:lnTo>
                    <a:pt x="4037" y="2393"/>
                  </a:lnTo>
                  <a:cubicBezTo>
                    <a:pt x="2739" y="6322"/>
                    <a:pt x="1370" y="10525"/>
                    <a:pt x="0" y="14776"/>
                  </a:cubicBezTo>
                  <a:lnTo>
                    <a:pt x="14990" y="13145"/>
                  </a:lnTo>
                  <a:cubicBezTo>
                    <a:pt x="16574" y="8442"/>
                    <a:pt x="17264" y="4024"/>
                    <a:pt x="173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5"/>
            <p:cNvSpPr/>
            <p:nvPr/>
          </p:nvSpPr>
          <p:spPr>
            <a:xfrm>
              <a:off x="2380350" y="3151700"/>
              <a:ext cx="360475" cy="592375"/>
            </a:xfrm>
            <a:custGeom>
              <a:avLst/>
              <a:gdLst/>
              <a:ahLst/>
              <a:cxnLst/>
              <a:rect l="l" t="t" r="r" b="b"/>
              <a:pathLst>
                <a:path w="14419" h="23695" extrusionOk="0">
                  <a:moveTo>
                    <a:pt x="3596" y="1"/>
                  </a:moveTo>
                  <a:cubicBezTo>
                    <a:pt x="1334" y="5585"/>
                    <a:pt x="286" y="11240"/>
                    <a:pt x="0" y="16539"/>
                  </a:cubicBezTo>
                  <a:lnTo>
                    <a:pt x="9561" y="23694"/>
                  </a:lnTo>
                  <a:cubicBezTo>
                    <a:pt x="11145" y="18646"/>
                    <a:pt x="12788" y="13502"/>
                    <a:pt x="14419" y="8526"/>
                  </a:cubicBezTo>
                  <a:lnTo>
                    <a:pt x="35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5"/>
            <p:cNvSpPr/>
            <p:nvPr/>
          </p:nvSpPr>
          <p:spPr>
            <a:xfrm>
              <a:off x="2472925" y="2852575"/>
              <a:ext cx="381325" cy="504550"/>
            </a:xfrm>
            <a:custGeom>
              <a:avLst/>
              <a:gdLst/>
              <a:ahLst/>
              <a:cxnLst/>
              <a:rect l="l" t="t" r="r" b="b"/>
              <a:pathLst>
                <a:path w="15253" h="20182" extrusionOk="0">
                  <a:moveTo>
                    <a:pt x="7049" y="0"/>
                  </a:moveTo>
                  <a:cubicBezTo>
                    <a:pt x="3941" y="3739"/>
                    <a:pt x="1643" y="7680"/>
                    <a:pt x="0" y="11668"/>
                  </a:cubicBezTo>
                  <a:lnTo>
                    <a:pt x="10787" y="20181"/>
                  </a:lnTo>
                  <a:cubicBezTo>
                    <a:pt x="12347" y="15431"/>
                    <a:pt x="13871" y="10847"/>
                    <a:pt x="15252" y="6715"/>
                  </a:cubicBezTo>
                  <a:lnTo>
                    <a:pt x="704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5"/>
            <p:cNvSpPr/>
            <p:nvPr/>
          </p:nvSpPr>
          <p:spPr>
            <a:xfrm>
              <a:off x="2485125" y="3860425"/>
              <a:ext cx="366425" cy="362575"/>
            </a:xfrm>
            <a:custGeom>
              <a:avLst/>
              <a:gdLst/>
              <a:ahLst/>
              <a:cxnLst/>
              <a:rect l="l" t="t" r="r" b="b"/>
              <a:pathLst>
                <a:path w="14657" h="14503" extrusionOk="0">
                  <a:moveTo>
                    <a:pt x="14657" y="1"/>
                  </a:moveTo>
                  <a:lnTo>
                    <a:pt x="3763" y="1584"/>
                  </a:lnTo>
                  <a:cubicBezTo>
                    <a:pt x="2370" y="6180"/>
                    <a:pt x="1072" y="10549"/>
                    <a:pt x="0" y="14502"/>
                  </a:cubicBezTo>
                  <a:cubicBezTo>
                    <a:pt x="6120" y="9621"/>
                    <a:pt x="10918" y="4751"/>
                    <a:pt x="146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5"/>
            <p:cNvSpPr/>
            <p:nvPr/>
          </p:nvSpPr>
          <p:spPr>
            <a:xfrm>
              <a:off x="2380650" y="2549550"/>
              <a:ext cx="767975" cy="1677325"/>
            </a:xfrm>
            <a:custGeom>
              <a:avLst/>
              <a:gdLst/>
              <a:ahLst/>
              <a:cxnLst/>
              <a:rect l="l" t="t" r="r" b="b"/>
              <a:pathLst>
                <a:path w="30719" h="67093" extrusionOk="0">
                  <a:moveTo>
                    <a:pt x="25503" y="1"/>
                  </a:moveTo>
                  <a:cubicBezTo>
                    <a:pt x="25444" y="48"/>
                    <a:pt x="25372" y="72"/>
                    <a:pt x="25313" y="120"/>
                  </a:cubicBezTo>
                  <a:cubicBezTo>
                    <a:pt x="24908" y="1298"/>
                    <a:pt x="22360" y="8644"/>
                    <a:pt x="19062" y="18527"/>
                  </a:cubicBezTo>
                  <a:lnTo>
                    <a:pt x="10954" y="11895"/>
                  </a:lnTo>
                  <a:cubicBezTo>
                    <a:pt x="10894" y="11966"/>
                    <a:pt x="10811" y="12038"/>
                    <a:pt x="10752" y="12121"/>
                  </a:cubicBezTo>
                  <a:lnTo>
                    <a:pt x="18955" y="18824"/>
                  </a:lnTo>
                  <a:cubicBezTo>
                    <a:pt x="17574" y="22980"/>
                    <a:pt x="16050" y="27552"/>
                    <a:pt x="14502" y="32314"/>
                  </a:cubicBezTo>
                  <a:lnTo>
                    <a:pt x="3715" y="23801"/>
                  </a:lnTo>
                  <a:cubicBezTo>
                    <a:pt x="3667" y="23884"/>
                    <a:pt x="3644" y="23992"/>
                    <a:pt x="3596" y="24087"/>
                  </a:cubicBezTo>
                  <a:lnTo>
                    <a:pt x="14419" y="32612"/>
                  </a:lnTo>
                  <a:cubicBezTo>
                    <a:pt x="12799" y="37577"/>
                    <a:pt x="11144" y="42732"/>
                    <a:pt x="9561" y="47780"/>
                  </a:cubicBezTo>
                  <a:lnTo>
                    <a:pt x="12" y="40613"/>
                  </a:lnTo>
                  <a:cubicBezTo>
                    <a:pt x="12" y="40732"/>
                    <a:pt x="0" y="40851"/>
                    <a:pt x="0" y="40970"/>
                  </a:cubicBezTo>
                  <a:lnTo>
                    <a:pt x="9478" y="48078"/>
                  </a:lnTo>
                  <a:cubicBezTo>
                    <a:pt x="7382" y="54781"/>
                    <a:pt x="5441" y="61270"/>
                    <a:pt x="3894" y="66854"/>
                  </a:cubicBezTo>
                  <a:cubicBezTo>
                    <a:pt x="3953" y="67009"/>
                    <a:pt x="3989" y="67092"/>
                    <a:pt x="3989" y="67092"/>
                  </a:cubicBezTo>
                  <a:cubicBezTo>
                    <a:pt x="4048" y="67033"/>
                    <a:pt x="4120" y="66985"/>
                    <a:pt x="4179" y="66925"/>
                  </a:cubicBezTo>
                  <a:cubicBezTo>
                    <a:pt x="5263" y="62996"/>
                    <a:pt x="6549" y="58615"/>
                    <a:pt x="7942" y="54007"/>
                  </a:cubicBezTo>
                  <a:lnTo>
                    <a:pt x="18824" y="52424"/>
                  </a:lnTo>
                  <a:cubicBezTo>
                    <a:pt x="18907" y="52305"/>
                    <a:pt x="19003" y="52197"/>
                    <a:pt x="19086" y="52078"/>
                  </a:cubicBezTo>
                  <a:lnTo>
                    <a:pt x="19086" y="52078"/>
                  </a:lnTo>
                  <a:lnTo>
                    <a:pt x="8025" y="53686"/>
                  </a:lnTo>
                  <a:cubicBezTo>
                    <a:pt x="8585" y="51852"/>
                    <a:pt x="9168" y="49995"/>
                    <a:pt x="9740" y="48125"/>
                  </a:cubicBezTo>
                  <a:lnTo>
                    <a:pt x="9847" y="47983"/>
                  </a:lnTo>
                  <a:lnTo>
                    <a:pt x="9799" y="47959"/>
                  </a:lnTo>
                  <a:cubicBezTo>
                    <a:pt x="10918" y="44399"/>
                    <a:pt x="12061" y="40779"/>
                    <a:pt x="13216" y="37231"/>
                  </a:cubicBezTo>
                  <a:lnTo>
                    <a:pt x="28194" y="35576"/>
                  </a:lnTo>
                  <a:cubicBezTo>
                    <a:pt x="28230" y="35469"/>
                    <a:pt x="28278" y="35362"/>
                    <a:pt x="28301" y="35255"/>
                  </a:cubicBezTo>
                  <a:lnTo>
                    <a:pt x="28301" y="35255"/>
                  </a:lnTo>
                  <a:lnTo>
                    <a:pt x="13299" y="36910"/>
                  </a:lnTo>
                  <a:cubicBezTo>
                    <a:pt x="14669" y="32659"/>
                    <a:pt x="16050" y="28456"/>
                    <a:pt x="17348" y="24515"/>
                  </a:cubicBezTo>
                  <a:lnTo>
                    <a:pt x="30695" y="22122"/>
                  </a:lnTo>
                  <a:cubicBezTo>
                    <a:pt x="30695" y="22015"/>
                    <a:pt x="30695" y="21908"/>
                    <a:pt x="30718" y="21825"/>
                  </a:cubicBezTo>
                  <a:lnTo>
                    <a:pt x="30718" y="21825"/>
                  </a:lnTo>
                  <a:lnTo>
                    <a:pt x="17467" y="24206"/>
                  </a:lnTo>
                  <a:cubicBezTo>
                    <a:pt x="18991" y="19622"/>
                    <a:pt x="20419" y="15383"/>
                    <a:pt x="21634" y="11776"/>
                  </a:cubicBezTo>
                  <a:lnTo>
                    <a:pt x="29492" y="10216"/>
                  </a:lnTo>
                  <a:cubicBezTo>
                    <a:pt x="29468" y="10109"/>
                    <a:pt x="29444" y="10026"/>
                    <a:pt x="29421" y="9930"/>
                  </a:cubicBezTo>
                  <a:lnTo>
                    <a:pt x="21741" y="11466"/>
                  </a:lnTo>
                  <a:cubicBezTo>
                    <a:pt x="23872" y="5192"/>
                    <a:pt x="25337" y="905"/>
                    <a:pt x="25611" y="167"/>
                  </a:cubicBezTo>
                  <a:cubicBezTo>
                    <a:pt x="25551" y="60"/>
                    <a:pt x="25503" y="1"/>
                    <a:pt x="25503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8" name="Google Shape;458;p35"/>
          <p:cNvGrpSpPr/>
          <p:nvPr/>
        </p:nvGrpSpPr>
        <p:grpSpPr>
          <a:xfrm>
            <a:off x="1259133" y="3863396"/>
            <a:ext cx="774851" cy="773549"/>
            <a:chOff x="3245625" y="3259150"/>
            <a:chExt cx="535525" cy="534625"/>
          </a:xfrm>
        </p:grpSpPr>
        <p:sp>
          <p:nvSpPr>
            <p:cNvPr id="459" name="Google Shape;459;p35"/>
            <p:cNvSpPr/>
            <p:nvPr/>
          </p:nvSpPr>
          <p:spPr>
            <a:xfrm>
              <a:off x="3245625" y="3278500"/>
              <a:ext cx="535525" cy="504850"/>
            </a:xfrm>
            <a:custGeom>
              <a:avLst/>
              <a:gdLst/>
              <a:ahLst/>
              <a:cxnLst/>
              <a:rect l="l" t="t" r="r" b="b"/>
              <a:pathLst>
                <a:path w="21421" h="20194" extrusionOk="0">
                  <a:moveTo>
                    <a:pt x="12979" y="4632"/>
                  </a:moveTo>
                  <a:lnTo>
                    <a:pt x="15550" y="9347"/>
                  </a:lnTo>
                  <a:lnTo>
                    <a:pt x="12979" y="13729"/>
                  </a:lnTo>
                  <a:lnTo>
                    <a:pt x="7859" y="13729"/>
                  </a:lnTo>
                  <a:lnTo>
                    <a:pt x="4966" y="9359"/>
                  </a:lnTo>
                  <a:lnTo>
                    <a:pt x="6990" y="4978"/>
                  </a:lnTo>
                  <a:lnTo>
                    <a:pt x="12979" y="4632"/>
                  </a:lnTo>
                  <a:close/>
                  <a:moveTo>
                    <a:pt x="14705" y="1"/>
                  </a:moveTo>
                  <a:lnTo>
                    <a:pt x="12860" y="2001"/>
                  </a:lnTo>
                  <a:lnTo>
                    <a:pt x="6537" y="2489"/>
                  </a:lnTo>
                  <a:lnTo>
                    <a:pt x="4728" y="1037"/>
                  </a:lnTo>
                  <a:cubicBezTo>
                    <a:pt x="4097" y="1477"/>
                    <a:pt x="3501" y="1977"/>
                    <a:pt x="2942" y="2549"/>
                  </a:cubicBezTo>
                  <a:lnTo>
                    <a:pt x="4942" y="4525"/>
                  </a:lnTo>
                  <a:lnTo>
                    <a:pt x="3001" y="8252"/>
                  </a:lnTo>
                  <a:lnTo>
                    <a:pt x="120" y="8323"/>
                  </a:lnTo>
                  <a:cubicBezTo>
                    <a:pt x="48" y="8859"/>
                    <a:pt x="1" y="9395"/>
                    <a:pt x="1" y="9943"/>
                  </a:cubicBezTo>
                  <a:cubicBezTo>
                    <a:pt x="1" y="10121"/>
                    <a:pt x="1" y="10300"/>
                    <a:pt x="13" y="10478"/>
                  </a:cubicBezTo>
                  <a:lnTo>
                    <a:pt x="2942" y="10478"/>
                  </a:lnTo>
                  <a:lnTo>
                    <a:pt x="5597" y="14681"/>
                  </a:lnTo>
                  <a:lnTo>
                    <a:pt x="3977" y="17598"/>
                  </a:lnTo>
                  <a:lnTo>
                    <a:pt x="3108" y="17491"/>
                  </a:lnTo>
                  <a:lnTo>
                    <a:pt x="3108" y="17491"/>
                  </a:lnTo>
                  <a:cubicBezTo>
                    <a:pt x="3954" y="18336"/>
                    <a:pt x="4942" y="19039"/>
                    <a:pt x="6025" y="19575"/>
                  </a:cubicBezTo>
                  <a:lnTo>
                    <a:pt x="5882" y="19003"/>
                  </a:lnTo>
                  <a:lnTo>
                    <a:pt x="7633" y="15967"/>
                  </a:lnTo>
                  <a:lnTo>
                    <a:pt x="12943" y="15967"/>
                  </a:lnTo>
                  <a:lnTo>
                    <a:pt x="14062" y="19408"/>
                  </a:lnTo>
                  <a:lnTo>
                    <a:pt x="13705" y="20194"/>
                  </a:lnTo>
                  <a:cubicBezTo>
                    <a:pt x="15026" y="19813"/>
                    <a:pt x="16253" y="19170"/>
                    <a:pt x="17312" y="18336"/>
                  </a:cubicBezTo>
                  <a:lnTo>
                    <a:pt x="16158" y="18146"/>
                  </a:lnTo>
                  <a:lnTo>
                    <a:pt x="15003" y="14991"/>
                  </a:lnTo>
                  <a:lnTo>
                    <a:pt x="17824" y="10466"/>
                  </a:lnTo>
                  <a:lnTo>
                    <a:pt x="21325" y="11252"/>
                  </a:lnTo>
                  <a:cubicBezTo>
                    <a:pt x="21384" y="10824"/>
                    <a:pt x="21420" y="10371"/>
                    <a:pt x="21420" y="9919"/>
                  </a:cubicBezTo>
                  <a:cubicBezTo>
                    <a:pt x="21420" y="9419"/>
                    <a:pt x="21384" y="8931"/>
                    <a:pt x="21313" y="8454"/>
                  </a:cubicBezTo>
                  <a:lnTo>
                    <a:pt x="17574" y="8038"/>
                  </a:lnTo>
                  <a:lnTo>
                    <a:pt x="15146" y="3394"/>
                  </a:lnTo>
                  <a:lnTo>
                    <a:pt x="17051" y="1311"/>
                  </a:lnTo>
                  <a:cubicBezTo>
                    <a:pt x="16336" y="775"/>
                    <a:pt x="15550" y="346"/>
                    <a:pt x="147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5"/>
            <p:cNvSpPr/>
            <p:nvPr/>
          </p:nvSpPr>
          <p:spPr>
            <a:xfrm>
              <a:off x="3369750" y="3394000"/>
              <a:ext cx="264650" cy="227725"/>
            </a:xfrm>
            <a:custGeom>
              <a:avLst/>
              <a:gdLst/>
              <a:ahLst/>
              <a:cxnLst/>
              <a:rect l="l" t="t" r="r" b="b"/>
              <a:pathLst>
                <a:path w="10586" h="9109" extrusionOk="0">
                  <a:moveTo>
                    <a:pt x="8014" y="0"/>
                  </a:moveTo>
                  <a:lnTo>
                    <a:pt x="2025" y="358"/>
                  </a:lnTo>
                  <a:lnTo>
                    <a:pt x="1" y="4739"/>
                  </a:lnTo>
                  <a:lnTo>
                    <a:pt x="2894" y="9109"/>
                  </a:lnTo>
                  <a:lnTo>
                    <a:pt x="8014" y="9109"/>
                  </a:lnTo>
                  <a:lnTo>
                    <a:pt x="10585" y="4727"/>
                  </a:lnTo>
                  <a:lnTo>
                    <a:pt x="80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5"/>
            <p:cNvSpPr/>
            <p:nvPr/>
          </p:nvSpPr>
          <p:spPr>
            <a:xfrm>
              <a:off x="3364700" y="3259150"/>
              <a:ext cx="247675" cy="81300"/>
            </a:xfrm>
            <a:custGeom>
              <a:avLst/>
              <a:gdLst/>
              <a:ahLst/>
              <a:cxnLst/>
              <a:rect l="l" t="t" r="r" b="b"/>
              <a:pathLst>
                <a:path w="9907" h="3252" extrusionOk="0">
                  <a:moveTo>
                    <a:pt x="5941" y="1"/>
                  </a:moveTo>
                  <a:cubicBezTo>
                    <a:pt x="3739" y="1"/>
                    <a:pt x="1691" y="668"/>
                    <a:pt x="0" y="1799"/>
                  </a:cubicBezTo>
                  <a:lnTo>
                    <a:pt x="1798" y="3251"/>
                  </a:lnTo>
                  <a:lnTo>
                    <a:pt x="8097" y="2775"/>
                  </a:lnTo>
                  <a:lnTo>
                    <a:pt x="9906" y="775"/>
                  </a:lnTo>
                  <a:cubicBezTo>
                    <a:pt x="8680" y="287"/>
                    <a:pt x="7335" y="1"/>
                    <a:pt x="59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5"/>
            <p:cNvSpPr/>
            <p:nvPr/>
          </p:nvSpPr>
          <p:spPr>
            <a:xfrm>
              <a:off x="3623650" y="3311550"/>
              <a:ext cx="153925" cy="178625"/>
            </a:xfrm>
            <a:custGeom>
              <a:avLst/>
              <a:gdLst/>
              <a:ahLst/>
              <a:cxnLst/>
              <a:rect l="l" t="t" r="r" b="b"/>
              <a:pathLst>
                <a:path w="6157" h="7145" extrusionOk="0">
                  <a:moveTo>
                    <a:pt x="1906" y="0"/>
                  </a:moveTo>
                  <a:lnTo>
                    <a:pt x="1" y="2084"/>
                  </a:lnTo>
                  <a:lnTo>
                    <a:pt x="2430" y="6727"/>
                  </a:lnTo>
                  <a:lnTo>
                    <a:pt x="6156" y="7144"/>
                  </a:lnTo>
                  <a:cubicBezTo>
                    <a:pt x="5763" y="4215"/>
                    <a:pt x="4168" y="1667"/>
                    <a:pt x="19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5"/>
            <p:cNvSpPr/>
            <p:nvPr/>
          </p:nvSpPr>
          <p:spPr>
            <a:xfrm>
              <a:off x="3620375" y="3540450"/>
              <a:ext cx="157800" cy="196475"/>
            </a:xfrm>
            <a:custGeom>
              <a:avLst/>
              <a:gdLst/>
              <a:ahLst/>
              <a:cxnLst/>
              <a:rect l="l" t="t" r="r" b="b"/>
              <a:pathLst>
                <a:path w="6312" h="7859" extrusionOk="0">
                  <a:moveTo>
                    <a:pt x="2811" y="0"/>
                  </a:moveTo>
                  <a:lnTo>
                    <a:pt x="1" y="4513"/>
                  </a:lnTo>
                  <a:lnTo>
                    <a:pt x="1156" y="7668"/>
                  </a:lnTo>
                  <a:lnTo>
                    <a:pt x="2299" y="7858"/>
                  </a:lnTo>
                  <a:cubicBezTo>
                    <a:pt x="4466" y="6168"/>
                    <a:pt x="5954" y="3644"/>
                    <a:pt x="6311" y="786"/>
                  </a:cubicBezTo>
                  <a:lnTo>
                    <a:pt x="28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5"/>
            <p:cNvSpPr/>
            <p:nvPr/>
          </p:nvSpPr>
          <p:spPr>
            <a:xfrm>
              <a:off x="3392075" y="3677375"/>
              <a:ext cx="204825" cy="116400"/>
            </a:xfrm>
            <a:custGeom>
              <a:avLst/>
              <a:gdLst/>
              <a:ahLst/>
              <a:cxnLst/>
              <a:rect l="l" t="t" r="r" b="b"/>
              <a:pathLst>
                <a:path w="8193" h="4656" extrusionOk="0">
                  <a:moveTo>
                    <a:pt x="1763" y="0"/>
                  </a:moveTo>
                  <a:lnTo>
                    <a:pt x="1" y="3036"/>
                  </a:lnTo>
                  <a:lnTo>
                    <a:pt x="167" y="3584"/>
                  </a:lnTo>
                  <a:cubicBezTo>
                    <a:pt x="1584" y="4275"/>
                    <a:pt x="3156" y="4656"/>
                    <a:pt x="4823" y="4656"/>
                  </a:cubicBezTo>
                  <a:cubicBezTo>
                    <a:pt x="5870" y="4656"/>
                    <a:pt x="6882" y="4513"/>
                    <a:pt x="7835" y="4227"/>
                  </a:cubicBezTo>
                  <a:lnTo>
                    <a:pt x="8192" y="3441"/>
                  </a:lnTo>
                  <a:lnTo>
                    <a:pt x="70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5"/>
            <p:cNvSpPr/>
            <p:nvPr/>
          </p:nvSpPr>
          <p:spPr>
            <a:xfrm>
              <a:off x="3246225" y="3540450"/>
              <a:ext cx="139325" cy="177425"/>
            </a:xfrm>
            <a:custGeom>
              <a:avLst/>
              <a:gdLst/>
              <a:ahLst/>
              <a:cxnLst/>
              <a:rect l="l" t="t" r="r" b="b"/>
              <a:pathLst>
                <a:path w="5573" h="7097" extrusionOk="0">
                  <a:moveTo>
                    <a:pt x="1" y="0"/>
                  </a:moveTo>
                  <a:cubicBezTo>
                    <a:pt x="143" y="2727"/>
                    <a:pt x="1298" y="5191"/>
                    <a:pt x="3096" y="7001"/>
                  </a:cubicBezTo>
                  <a:lnTo>
                    <a:pt x="3965" y="7096"/>
                  </a:lnTo>
                  <a:lnTo>
                    <a:pt x="5573" y="4179"/>
                  </a:lnTo>
                  <a:lnTo>
                    <a:pt x="29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5"/>
            <p:cNvSpPr/>
            <p:nvPr/>
          </p:nvSpPr>
          <p:spPr>
            <a:xfrm>
              <a:off x="3248900" y="3342200"/>
              <a:ext cx="120875" cy="144100"/>
            </a:xfrm>
            <a:custGeom>
              <a:avLst/>
              <a:gdLst/>
              <a:ahLst/>
              <a:cxnLst/>
              <a:rect l="l" t="t" r="r" b="b"/>
              <a:pathLst>
                <a:path w="4835" h="5764" extrusionOk="0">
                  <a:moveTo>
                    <a:pt x="2846" y="1"/>
                  </a:moveTo>
                  <a:cubicBezTo>
                    <a:pt x="1358" y="1549"/>
                    <a:pt x="346" y="3537"/>
                    <a:pt x="1" y="5763"/>
                  </a:cubicBezTo>
                  <a:lnTo>
                    <a:pt x="2894" y="5680"/>
                  </a:lnTo>
                  <a:lnTo>
                    <a:pt x="4835" y="1977"/>
                  </a:lnTo>
                  <a:lnTo>
                    <a:pt x="28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2_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6"/>
          <p:cNvSpPr/>
          <p:nvPr/>
        </p:nvSpPr>
        <p:spPr>
          <a:xfrm>
            <a:off x="-51550" y="2521400"/>
            <a:ext cx="9199438" cy="3253077"/>
          </a:xfrm>
          <a:custGeom>
            <a:avLst/>
            <a:gdLst/>
            <a:ahLst/>
            <a:cxnLst/>
            <a:rect l="l" t="t" r="r" b="b"/>
            <a:pathLst>
              <a:path w="207358" h="85992" extrusionOk="0">
                <a:moveTo>
                  <a:pt x="195133" y="1"/>
                </a:moveTo>
                <a:cubicBezTo>
                  <a:pt x="194565" y="1"/>
                  <a:pt x="193971" y="38"/>
                  <a:pt x="193352" y="116"/>
                </a:cubicBezTo>
                <a:cubicBezTo>
                  <a:pt x="181940" y="1557"/>
                  <a:pt x="182446" y="12393"/>
                  <a:pt x="182446" y="12393"/>
                </a:cubicBezTo>
                <a:cubicBezTo>
                  <a:pt x="182230" y="12381"/>
                  <a:pt x="182018" y="12376"/>
                  <a:pt x="181811" y="12376"/>
                </a:cubicBezTo>
                <a:cubicBezTo>
                  <a:pt x="174097" y="12376"/>
                  <a:pt x="173104" y="20094"/>
                  <a:pt x="173104" y="20094"/>
                </a:cubicBezTo>
                <a:cubicBezTo>
                  <a:pt x="173104" y="20094"/>
                  <a:pt x="168923" y="14850"/>
                  <a:pt x="160205" y="14850"/>
                </a:cubicBezTo>
                <a:cubicBezTo>
                  <a:pt x="158063" y="14850"/>
                  <a:pt x="155647" y="15166"/>
                  <a:pt x="152951" y="15955"/>
                </a:cubicBezTo>
                <a:cubicBezTo>
                  <a:pt x="139286" y="19963"/>
                  <a:pt x="144089" y="32964"/>
                  <a:pt x="144089" y="32964"/>
                </a:cubicBezTo>
                <a:cubicBezTo>
                  <a:pt x="132528" y="34108"/>
                  <a:pt x="135671" y="45372"/>
                  <a:pt x="135671" y="45372"/>
                </a:cubicBezTo>
                <a:cubicBezTo>
                  <a:pt x="122932" y="45555"/>
                  <a:pt x="124137" y="54828"/>
                  <a:pt x="124137" y="54828"/>
                </a:cubicBezTo>
                <a:cubicBezTo>
                  <a:pt x="124137" y="54828"/>
                  <a:pt x="119733" y="49235"/>
                  <a:pt x="111771" y="49235"/>
                </a:cubicBezTo>
                <a:cubicBezTo>
                  <a:pt x="109846" y="49235"/>
                  <a:pt x="107712" y="49562"/>
                  <a:pt x="105382" y="50375"/>
                </a:cubicBezTo>
                <a:cubicBezTo>
                  <a:pt x="93428" y="54558"/>
                  <a:pt x="91193" y="62966"/>
                  <a:pt x="91193" y="62966"/>
                </a:cubicBezTo>
                <a:cubicBezTo>
                  <a:pt x="87875" y="62008"/>
                  <a:pt x="84965" y="61620"/>
                  <a:pt x="82429" y="61620"/>
                </a:cubicBezTo>
                <a:cubicBezTo>
                  <a:pt x="71557" y="61620"/>
                  <a:pt x="67539" y="68755"/>
                  <a:pt x="67539" y="68755"/>
                </a:cubicBezTo>
                <a:cubicBezTo>
                  <a:pt x="63838" y="66440"/>
                  <a:pt x="60500" y="65630"/>
                  <a:pt x="57642" y="65630"/>
                </a:cubicBezTo>
                <a:cubicBezTo>
                  <a:pt x="50981" y="65630"/>
                  <a:pt x="46924" y="70030"/>
                  <a:pt x="46924" y="70030"/>
                </a:cubicBezTo>
                <a:cubicBezTo>
                  <a:pt x="45101" y="66098"/>
                  <a:pt x="42326" y="65016"/>
                  <a:pt x="39824" y="65016"/>
                </a:cubicBezTo>
                <a:cubicBezTo>
                  <a:pt x="36765" y="65016"/>
                  <a:pt x="34115" y="66633"/>
                  <a:pt x="34115" y="66633"/>
                </a:cubicBezTo>
                <a:cubicBezTo>
                  <a:pt x="34115" y="66633"/>
                  <a:pt x="33042" y="52135"/>
                  <a:pt x="21165" y="52135"/>
                </a:cubicBezTo>
                <a:cubicBezTo>
                  <a:pt x="20683" y="52135"/>
                  <a:pt x="20183" y="52159"/>
                  <a:pt x="19664" y="52209"/>
                </a:cubicBezTo>
                <a:cubicBezTo>
                  <a:pt x="6366" y="53484"/>
                  <a:pt x="1" y="62084"/>
                  <a:pt x="1" y="62084"/>
                </a:cubicBezTo>
                <a:lnTo>
                  <a:pt x="1" y="85991"/>
                </a:lnTo>
                <a:lnTo>
                  <a:pt x="207357" y="85991"/>
                </a:lnTo>
                <a:lnTo>
                  <a:pt x="207357" y="11231"/>
                </a:lnTo>
                <a:cubicBezTo>
                  <a:pt x="207357" y="11231"/>
                  <a:pt x="205038" y="1"/>
                  <a:pt x="19513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36"/>
          <p:cNvSpPr/>
          <p:nvPr/>
        </p:nvSpPr>
        <p:spPr>
          <a:xfrm>
            <a:off x="-51544" y="4007175"/>
            <a:ext cx="9312065" cy="1848589"/>
          </a:xfrm>
          <a:custGeom>
            <a:avLst/>
            <a:gdLst/>
            <a:ahLst/>
            <a:cxnLst/>
            <a:rect l="l" t="t" r="r" b="b"/>
            <a:pathLst>
              <a:path w="132982" h="55318" extrusionOk="0">
                <a:moveTo>
                  <a:pt x="129692" y="0"/>
                </a:moveTo>
                <a:cubicBezTo>
                  <a:pt x="17927" y="0"/>
                  <a:pt x="0" y="36615"/>
                  <a:pt x="0" y="36615"/>
                </a:cubicBezTo>
                <a:lnTo>
                  <a:pt x="219" y="55318"/>
                </a:lnTo>
                <a:lnTo>
                  <a:pt x="132982" y="53833"/>
                </a:lnTo>
                <a:lnTo>
                  <a:pt x="131401" y="3"/>
                </a:lnTo>
                <a:cubicBezTo>
                  <a:pt x="130829" y="1"/>
                  <a:pt x="130260" y="0"/>
                  <a:pt x="1296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36"/>
          <p:cNvSpPr/>
          <p:nvPr/>
        </p:nvSpPr>
        <p:spPr>
          <a:xfrm flipH="1">
            <a:off x="7142913" y="520502"/>
            <a:ext cx="1292336" cy="250909"/>
          </a:xfrm>
          <a:custGeom>
            <a:avLst/>
            <a:gdLst/>
            <a:ahLst/>
            <a:cxnLst/>
            <a:rect l="l" t="t" r="r" b="b"/>
            <a:pathLst>
              <a:path w="88199" h="17124" extrusionOk="0">
                <a:moveTo>
                  <a:pt x="40677" y="0"/>
                </a:moveTo>
                <a:cubicBezTo>
                  <a:pt x="40206" y="0"/>
                  <a:pt x="39728" y="28"/>
                  <a:pt x="39240" y="88"/>
                </a:cubicBezTo>
                <a:cubicBezTo>
                  <a:pt x="29802" y="1232"/>
                  <a:pt x="31871" y="8296"/>
                  <a:pt x="31871" y="8296"/>
                </a:cubicBezTo>
                <a:cubicBezTo>
                  <a:pt x="31871" y="8296"/>
                  <a:pt x="28894" y="3392"/>
                  <a:pt x="23114" y="3392"/>
                </a:cubicBezTo>
                <a:cubicBezTo>
                  <a:pt x="21901" y="3392"/>
                  <a:pt x="20564" y="3608"/>
                  <a:pt x="19106" y="4131"/>
                </a:cubicBezTo>
                <a:cubicBezTo>
                  <a:pt x="10697" y="7143"/>
                  <a:pt x="14425" y="13683"/>
                  <a:pt x="14425" y="13683"/>
                </a:cubicBezTo>
                <a:cubicBezTo>
                  <a:pt x="14083" y="13651"/>
                  <a:pt x="13729" y="13637"/>
                  <a:pt x="13365" y="13637"/>
                </a:cubicBezTo>
                <a:cubicBezTo>
                  <a:pt x="7782" y="13637"/>
                  <a:pt x="1" y="17123"/>
                  <a:pt x="1" y="17123"/>
                </a:cubicBezTo>
                <a:lnTo>
                  <a:pt x="88198" y="17123"/>
                </a:lnTo>
                <a:cubicBezTo>
                  <a:pt x="86320" y="13241"/>
                  <a:pt x="81795" y="12569"/>
                  <a:pt x="78900" y="12569"/>
                </a:cubicBezTo>
                <a:cubicBezTo>
                  <a:pt x="77380" y="12569"/>
                  <a:pt x="76309" y="12754"/>
                  <a:pt x="76306" y="12757"/>
                </a:cubicBezTo>
                <a:cubicBezTo>
                  <a:pt x="74896" y="10843"/>
                  <a:pt x="73068" y="10305"/>
                  <a:pt x="71458" y="10305"/>
                </a:cubicBezTo>
                <a:cubicBezTo>
                  <a:pt x="69389" y="10305"/>
                  <a:pt x="67679" y="11194"/>
                  <a:pt x="67679" y="11194"/>
                </a:cubicBezTo>
                <a:cubicBezTo>
                  <a:pt x="67679" y="11194"/>
                  <a:pt x="66544" y="5694"/>
                  <a:pt x="61969" y="5589"/>
                </a:cubicBezTo>
                <a:cubicBezTo>
                  <a:pt x="61911" y="5587"/>
                  <a:pt x="61853" y="5587"/>
                  <a:pt x="61795" y="5587"/>
                </a:cubicBezTo>
                <a:cubicBezTo>
                  <a:pt x="57350" y="5587"/>
                  <a:pt x="55018" y="9535"/>
                  <a:pt x="55018" y="9535"/>
                </a:cubicBezTo>
                <a:cubicBezTo>
                  <a:pt x="55018" y="9535"/>
                  <a:pt x="49324" y="0"/>
                  <a:pt x="406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36"/>
          <p:cNvSpPr/>
          <p:nvPr/>
        </p:nvSpPr>
        <p:spPr>
          <a:xfrm>
            <a:off x="-334950" y="1612978"/>
            <a:ext cx="1635871" cy="317607"/>
          </a:xfrm>
          <a:custGeom>
            <a:avLst/>
            <a:gdLst/>
            <a:ahLst/>
            <a:cxnLst/>
            <a:rect l="l" t="t" r="r" b="b"/>
            <a:pathLst>
              <a:path w="88199" h="17124" extrusionOk="0">
                <a:moveTo>
                  <a:pt x="40677" y="0"/>
                </a:moveTo>
                <a:cubicBezTo>
                  <a:pt x="40206" y="0"/>
                  <a:pt x="39728" y="28"/>
                  <a:pt x="39240" y="88"/>
                </a:cubicBezTo>
                <a:cubicBezTo>
                  <a:pt x="29802" y="1232"/>
                  <a:pt x="31871" y="8296"/>
                  <a:pt x="31871" y="8296"/>
                </a:cubicBezTo>
                <a:cubicBezTo>
                  <a:pt x="31871" y="8296"/>
                  <a:pt x="28894" y="3392"/>
                  <a:pt x="23114" y="3392"/>
                </a:cubicBezTo>
                <a:cubicBezTo>
                  <a:pt x="21901" y="3392"/>
                  <a:pt x="20564" y="3608"/>
                  <a:pt x="19106" y="4131"/>
                </a:cubicBezTo>
                <a:cubicBezTo>
                  <a:pt x="10697" y="7143"/>
                  <a:pt x="14425" y="13683"/>
                  <a:pt x="14425" y="13683"/>
                </a:cubicBezTo>
                <a:cubicBezTo>
                  <a:pt x="14083" y="13651"/>
                  <a:pt x="13729" y="13637"/>
                  <a:pt x="13365" y="13637"/>
                </a:cubicBezTo>
                <a:cubicBezTo>
                  <a:pt x="7782" y="13637"/>
                  <a:pt x="1" y="17123"/>
                  <a:pt x="1" y="17123"/>
                </a:cubicBezTo>
                <a:lnTo>
                  <a:pt x="88198" y="17123"/>
                </a:lnTo>
                <a:cubicBezTo>
                  <a:pt x="86320" y="13241"/>
                  <a:pt x="81795" y="12569"/>
                  <a:pt x="78900" y="12569"/>
                </a:cubicBezTo>
                <a:cubicBezTo>
                  <a:pt x="77380" y="12569"/>
                  <a:pt x="76309" y="12754"/>
                  <a:pt x="76306" y="12757"/>
                </a:cubicBezTo>
                <a:cubicBezTo>
                  <a:pt x="74896" y="10843"/>
                  <a:pt x="73068" y="10305"/>
                  <a:pt x="71458" y="10305"/>
                </a:cubicBezTo>
                <a:cubicBezTo>
                  <a:pt x="69389" y="10305"/>
                  <a:pt x="67679" y="11194"/>
                  <a:pt x="67679" y="11194"/>
                </a:cubicBezTo>
                <a:cubicBezTo>
                  <a:pt x="67679" y="11194"/>
                  <a:pt x="66544" y="5694"/>
                  <a:pt x="61969" y="5589"/>
                </a:cubicBezTo>
                <a:cubicBezTo>
                  <a:pt x="61911" y="5587"/>
                  <a:pt x="61853" y="5587"/>
                  <a:pt x="61795" y="5587"/>
                </a:cubicBezTo>
                <a:cubicBezTo>
                  <a:pt x="57350" y="5587"/>
                  <a:pt x="55018" y="9535"/>
                  <a:pt x="55018" y="9535"/>
                </a:cubicBezTo>
                <a:cubicBezTo>
                  <a:pt x="55018" y="9535"/>
                  <a:pt x="49324" y="0"/>
                  <a:pt x="406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2" name="Google Shape;472;p36"/>
          <p:cNvGrpSpPr/>
          <p:nvPr/>
        </p:nvGrpSpPr>
        <p:grpSpPr>
          <a:xfrm rot="467629">
            <a:off x="5716510" y="3309120"/>
            <a:ext cx="788175" cy="1677219"/>
            <a:chOff x="2363375" y="2549550"/>
            <a:chExt cx="788225" cy="1677325"/>
          </a:xfrm>
        </p:grpSpPr>
        <p:sp>
          <p:nvSpPr>
            <p:cNvPr id="473" name="Google Shape;473;p36"/>
            <p:cNvSpPr/>
            <p:nvPr/>
          </p:nvSpPr>
          <p:spPr>
            <a:xfrm>
              <a:off x="2654475" y="2552225"/>
              <a:ext cx="359000" cy="460200"/>
            </a:xfrm>
            <a:custGeom>
              <a:avLst/>
              <a:gdLst/>
              <a:ahLst/>
              <a:cxnLst/>
              <a:rect l="l" t="t" r="r" b="b"/>
              <a:pathLst>
                <a:path w="14360" h="18408" extrusionOk="0">
                  <a:moveTo>
                    <a:pt x="14360" y="1"/>
                  </a:moveTo>
                  <a:cubicBezTo>
                    <a:pt x="8300" y="3477"/>
                    <a:pt x="3597" y="7490"/>
                    <a:pt x="1" y="11776"/>
                  </a:cubicBezTo>
                  <a:lnTo>
                    <a:pt x="8109" y="18408"/>
                  </a:lnTo>
                  <a:cubicBezTo>
                    <a:pt x="11407" y="8526"/>
                    <a:pt x="13943" y="1179"/>
                    <a:pt x="143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6"/>
            <p:cNvSpPr/>
            <p:nvPr/>
          </p:nvSpPr>
          <p:spPr>
            <a:xfrm>
              <a:off x="2581275" y="3438950"/>
              <a:ext cx="504550" cy="452750"/>
            </a:xfrm>
            <a:custGeom>
              <a:avLst/>
              <a:gdLst/>
              <a:ahLst/>
              <a:cxnLst/>
              <a:rect l="l" t="t" r="r" b="b"/>
              <a:pathLst>
                <a:path w="20182" h="18110" extrusionOk="0">
                  <a:moveTo>
                    <a:pt x="20181" y="0"/>
                  </a:moveTo>
                  <a:lnTo>
                    <a:pt x="5203" y="1655"/>
                  </a:lnTo>
                  <a:cubicBezTo>
                    <a:pt x="4036" y="5227"/>
                    <a:pt x="2881" y="8835"/>
                    <a:pt x="1774" y="12383"/>
                  </a:cubicBezTo>
                  <a:lnTo>
                    <a:pt x="1822" y="12407"/>
                  </a:lnTo>
                  <a:lnTo>
                    <a:pt x="1715" y="12549"/>
                  </a:lnTo>
                  <a:cubicBezTo>
                    <a:pt x="1143" y="14419"/>
                    <a:pt x="560" y="16276"/>
                    <a:pt x="0" y="18110"/>
                  </a:cubicBezTo>
                  <a:lnTo>
                    <a:pt x="11061" y="16502"/>
                  </a:lnTo>
                  <a:cubicBezTo>
                    <a:pt x="15502" y="10775"/>
                    <a:pt x="18383" y="5227"/>
                    <a:pt x="201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6"/>
            <p:cNvSpPr/>
            <p:nvPr/>
          </p:nvSpPr>
          <p:spPr>
            <a:xfrm>
              <a:off x="2363375" y="3574075"/>
              <a:ext cx="253325" cy="646825"/>
            </a:xfrm>
            <a:custGeom>
              <a:avLst/>
              <a:gdLst/>
              <a:ahLst/>
              <a:cxnLst/>
              <a:rect l="l" t="t" r="r" b="b"/>
              <a:pathLst>
                <a:path w="10133" h="25873" extrusionOk="0">
                  <a:moveTo>
                    <a:pt x="655" y="1"/>
                  </a:moveTo>
                  <a:lnTo>
                    <a:pt x="655" y="1"/>
                  </a:lnTo>
                  <a:cubicBezTo>
                    <a:pt x="1" y="13240"/>
                    <a:pt x="3918" y="24170"/>
                    <a:pt x="4561" y="25873"/>
                  </a:cubicBezTo>
                  <a:cubicBezTo>
                    <a:pt x="6085" y="20301"/>
                    <a:pt x="8037" y="13812"/>
                    <a:pt x="10133" y="7097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6"/>
            <p:cNvSpPr/>
            <p:nvPr/>
          </p:nvSpPr>
          <p:spPr>
            <a:xfrm>
              <a:off x="2924175" y="2553725"/>
              <a:ext cx="192000" cy="282500"/>
            </a:xfrm>
            <a:custGeom>
              <a:avLst/>
              <a:gdLst/>
              <a:ahLst/>
              <a:cxnLst/>
              <a:rect l="l" t="t" r="r" b="b"/>
              <a:pathLst>
                <a:path w="7680" h="11300" extrusionOk="0">
                  <a:moveTo>
                    <a:pt x="3870" y="0"/>
                  </a:moveTo>
                  <a:cubicBezTo>
                    <a:pt x="3620" y="738"/>
                    <a:pt x="2131" y="5037"/>
                    <a:pt x="0" y="11299"/>
                  </a:cubicBezTo>
                  <a:lnTo>
                    <a:pt x="7680" y="9763"/>
                  </a:lnTo>
                  <a:cubicBezTo>
                    <a:pt x="6322" y="4298"/>
                    <a:pt x="4334" y="774"/>
                    <a:pt x="38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6"/>
            <p:cNvSpPr/>
            <p:nvPr/>
          </p:nvSpPr>
          <p:spPr>
            <a:xfrm>
              <a:off x="2817300" y="2804950"/>
              <a:ext cx="334300" cy="349750"/>
            </a:xfrm>
            <a:custGeom>
              <a:avLst/>
              <a:gdLst/>
              <a:ahLst/>
              <a:cxnLst/>
              <a:rect l="l" t="t" r="r" b="b"/>
              <a:pathLst>
                <a:path w="13372" h="13990" extrusionOk="0">
                  <a:moveTo>
                    <a:pt x="12014" y="0"/>
                  </a:moveTo>
                  <a:lnTo>
                    <a:pt x="4156" y="1560"/>
                  </a:lnTo>
                  <a:cubicBezTo>
                    <a:pt x="2953" y="5179"/>
                    <a:pt x="1525" y="9406"/>
                    <a:pt x="1" y="13990"/>
                  </a:cubicBezTo>
                  <a:lnTo>
                    <a:pt x="13252" y="11609"/>
                  </a:lnTo>
                  <a:cubicBezTo>
                    <a:pt x="13371" y="7180"/>
                    <a:pt x="12800" y="3250"/>
                    <a:pt x="120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6"/>
            <p:cNvSpPr/>
            <p:nvPr/>
          </p:nvSpPr>
          <p:spPr>
            <a:xfrm>
              <a:off x="2713425" y="3102900"/>
              <a:ext cx="434600" cy="369400"/>
            </a:xfrm>
            <a:custGeom>
              <a:avLst/>
              <a:gdLst/>
              <a:ahLst/>
              <a:cxnLst/>
              <a:rect l="l" t="t" r="r" b="b"/>
              <a:pathLst>
                <a:path w="17384" h="14776" extrusionOk="0">
                  <a:moveTo>
                    <a:pt x="17384" y="0"/>
                  </a:moveTo>
                  <a:lnTo>
                    <a:pt x="4037" y="2393"/>
                  </a:lnTo>
                  <a:cubicBezTo>
                    <a:pt x="2739" y="6322"/>
                    <a:pt x="1370" y="10525"/>
                    <a:pt x="0" y="14776"/>
                  </a:cubicBezTo>
                  <a:lnTo>
                    <a:pt x="14990" y="13145"/>
                  </a:lnTo>
                  <a:cubicBezTo>
                    <a:pt x="16574" y="8442"/>
                    <a:pt x="17264" y="4024"/>
                    <a:pt x="17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6"/>
            <p:cNvSpPr/>
            <p:nvPr/>
          </p:nvSpPr>
          <p:spPr>
            <a:xfrm>
              <a:off x="2380350" y="3151700"/>
              <a:ext cx="360475" cy="592375"/>
            </a:xfrm>
            <a:custGeom>
              <a:avLst/>
              <a:gdLst/>
              <a:ahLst/>
              <a:cxnLst/>
              <a:rect l="l" t="t" r="r" b="b"/>
              <a:pathLst>
                <a:path w="14419" h="23695" extrusionOk="0">
                  <a:moveTo>
                    <a:pt x="3596" y="1"/>
                  </a:moveTo>
                  <a:cubicBezTo>
                    <a:pt x="1334" y="5585"/>
                    <a:pt x="286" y="11240"/>
                    <a:pt x="0" y="16539"/>
                  </a:cubicBezTo>
                  <a:lnTo>
                    <a:pt x="9561" y="23694"/>
                  </a:lnTo>
                  <a:cubicBezTo>
                    <a:pt x="11145" y="18646"/>
                    <a:pt x="12788" y="13502"/>
                    <a:pt x="14419" y="8526"/>
                  </a:cubicBezTo>
                  <a:lnTo>
                    <a:pt x="35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6"/>
            <p:cNvSpPr/>
            <p:nvPr/>
          </p:nvSpPr>
          <p:spPr>
            <a:xfrm>
              <a:off x="2472925" y="2852575"/>
              <a:ext cx="381325" cy="504550"/>
            </a:xfrm>
            <a:custGeom>
              <a:avLst/>
              <a:gdLst/>
              <a:ahLst/>
              <a:cxnLst/>
              <a:rect l="l" t="t" r="r" b="b"/>
              <a:pathLst>
                <a:path w="15253" h="20182" extrusionOk="0">
                  <a:moveTo>
                    <a:pt x="7049" y="0"/>
                  </a:moveTo>
                  <a:cubicBezTo>
                    <a:pt x="3941" y="3739"/>
                    <a:pt x="1643" y="7680"/>
                    <a:pt x="0" y="11668"/>
                  </a:cubicBezTo>
                  <a:lnTo>
                    <a:pt x="10787" y="20181"/>
                  </a:lnTo>
                  <a:cubicBezTo>
                    <a:pt x="12347" y="15431"/>
                    <a:pt x="13871" y="10847"/>
                    <a:pt x="15252" y="6715"/>
                  </a:cubicBezTo>
                  <a:lnTo>
                    <a:pt x="70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6"/>
            <p:cNvSpPr/>
            <p:nvPr/>
          </p:nvSpPr>
          <p:spPr>
            <a:xfrm>
              <a:off x="2485125" y="3860425"/>
              <a:ext cx="366425" cy="362575"/>
            </a:xfrm>
            <a:custGeom>
              <a:avLst/>
              <a:gdLst/>
              <a:ahLst/>
              <a:cxnLst/>
              <a:rect l="l" t="t" r="r" b="b"/>
              <a:pathLst>
                <a:path w="14657" h="14503" extrusionOk="0">
                  <a:moveTo>
                    <a:pt x="14657" y="1"/>
                  </a:moveTo>
                  <a:lnTo>
                    <a:pt x="3763" y="1584"/>
                  </a:lnTo>
                  <a:cubicBezTo>
                    <a:pt x="2370" y="6180"/>
                    <a:pt x="1072" y="10549"/>
                    <a:pt x="0" y="14502"/>
                  </a:cubicBezTo>
                  <a:cubicBezTo>
                    <a:pt x="6120" y="9621"/>
                    <a:pt x="10918" y="4751"/>
                    <a:pt x="146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6"/>
            <p:cNvSpPr/>
            <p:nvPr/>
          </p:nvSpPr>
          <p:spPr>
            <a:xfrm>
              <a:off x="2380650" y="2549550"/>
              <a:ext cx="767975" cy="1677325"/>
            </a:xfrm>
            <a:custGeom>
              <a:avLst/>
              <a:gdLst/>
              <a:ahLst/>
              <a:cxnLst/>
              <a:rect l="l" t="t" r="r" b="b"/>
              <a:pathLst>
                <a:path w="30719" h="67093" extrusionOk="0">
                  <a:moveTo>
                    <a:pt x="25503" y="1"/>
                  </a:moveTo>
                  <a:cubicBezTo>
                    <a:pt x="25444" y="48"/>
                    <a:pt x="25372" y="72"/>
                    <a:pt x="25313" y="120"/>
                  </a:cubicBezTo>
                  <a:cubicBezTo>
                    <a:pt x="24908" y="1298"/>
                    <a:pt x="22360" y="8644"/>
                    <a:pt x="19062" y="18527"/>
                  </a:cubicBezTo>
                  <a:lnTo>
                    <a:pt x="10954" y="11895"/>
                  </a:lnTo>
                  <a:cubicBezTo>
                    <a:pt x="10894" y="11966"/>
                    <a:pt x="10811" y="12038"/>
                    <a:pt x="10752" y="12121"/>
                  </a:cubicBezTo>
                  <a:lnTo>
                    <a:pt x="18955" y="18824"/>
                  </a:lnTo>
                  <a:cubicBezTo>
                    <a:pt x="17574" y="22980"/>
                    <a:pt x="16050" y="27552"/>
                    <a:pt x="14502" y="32314"/>
                  </a:cubicBezTo>
                  <a:lnTo>
                    <a:pt x="3715" y="23801"/>
                  </a:lnTo>
                  <a:cubicBezTo>
                    <a:pt x="3667" y="23884"/>
                    <a:pt x="3644" y="23992"/>
                    <a:pt x="3596" y="24087"/>
                  </a:cubicBezTo>
                  <a:lnTo>
                    <a:pt x="14419" y="32612"/>
                  </a:lnTo>
                  <a:cubicBezTo>
                    <a:pt x="12799" y="37577"/>
                    <a:pt x="11144" y="42732"/>
                    <a:pt x="9561" y="47780"/>
                  </a:cubicBezTo>
                  <a:lnTo>
                    <a:pt x="12" y="40613"/>
                  </a:lnTo>
                  <a:cubicBezTo>
                    <a:pt x="12" y="40732"/>
                    <a:pt x="0" y="40851"/>
                    <a:pt x="0" y="40970"/>
                  </a:cubicBezTo>
                  <a:lnTo>
                    <a:pt x="9478" y="48078"/>
                  </a:lnTo>
                  <a:cubicBezTo>
                    <a:pt x="7382" y="54781"/>
                    <a:pt x="5441" y="61270"/>
                    <a:pt x="3894" y="66854"/>
                  </a:cubicBezTo>
                  <a:cubicBezTo>
                    <a:pt x="3953" y="67009"/>
                    <a:pt x="3989" y="67092"/>
                    <a:pt x="3989" y="67092"/>
                  </a:cubicBezTo>
                  <a:cubicBezTo>
                    <a:pt x="4048" y="67033"/>
                    <a:pt x="4120" y="66985"/>
                    <a:pt x="4179" y="66925"/>
                  </a:cubicBezTo>
                  <a:cubicBezTo>
                    <a:pt x="5263" y="62996"/>
                    <a:pt x="6549" y="58615"/>
                    <a:pt x="7942" y="54007"/>
                  </a:cubicBezTo>
                  <a:lnTo>
                    <a:pt x="18824" y="52424"/>
                  </a:lnTo>
                  <a:cubicBezTo>
                    <a:pt x="18907" y="52305"/>
                    <a:pt x="19003" y="52197"/>
                    <a:pt x="19086" y="52078"/>
                  </a:cubicBezTo>
                  <a:lnTo>
                    <a:pt x="19086" y="52078"/>
                  </a:lnTo>
                  <a:lnTo>
                    <a:pt x="8025" y="53686"/>
                  </a:lnTo>
                  <a:cubicBezTo>
                    <a:pt x="8585" y="51852"/>
                    <a:pt x="9168" y="49995"/>
                    <a:pt x="9740" y="48125"/>
                  </a:cubicBezTo>
                  <a:lnTo>
                    <a:pt x="9847" y="47983"/>
                  </a:lnTo>
                  <a:lnTo>
                    <a:pt x="9799" y="47959"/>
                  </a:lnTo>
                  <a:cubicBezTo>
                    <a:pt x="10918" y="44399"/>
                    <a:pt x="12061" y="40779"/>
                    <a:pt x="13216" y="37231"/>
                  </a:cubicBezTo>
                  <a:lnTo>
                    <a:pt x="28194" y="35576"/>
                  </a:lnTo>
                  <a:cubicBezTo>
                    <a:pt x="28230" y="35469"/>
                    <a:pt x="28278" y="35362"/>
                    <a:pt x="28301" y="35255"/>
                  </a:cubicBezTo>
                  <a:lnTo>
                    <a:pt x="28301" y="35255"/>
                  </a:lnTo>
                  <a:lnTo>
                    <a:pt x="13299" y="36910"/>
                  </a:lnTo>
                  <a:cubicBezTo>
                    <a:pt x="14669" y="32659"/>
                    <a:pt x="16050" y="28456"/>
                    <a:pt x="17348" y="24515"/>
                  </a:cubicBezTo>
                  <a:lnTo>
                    <a:pt x="30695" y="22122"/>
                  </a:lnTo>
                  <a:cubicBezTo>
                    <a:pt x="30695" y="22015"/>
                    <a:pt x="30695" y="21908"/>
                    <a:pt x="30718" y="21825"/>
                  </a:cubicBezTo>
                  <a:lnTo>
                    <a:pt x="30718" y="21825"/>
                  </a:lnTo>
                  <a:lnTo>
                    <a:pt x="17467" y="24206"/>
                  </a:lnTo>
                  <a:cubicBezTo>
                    <a:pt x="18991" y="19622"/>
                    <a:pt x="20419" y="15383"/>
                    <a:pt x="21634" y="11776"/>
                  </a:cubicBezTo>
                  <a:lnTo>
                    <a:pt x="29492" y="10216"/>
                  </a:lnTo>
                  <a:cubicBezTo>
                    <a:pt x="29468" y="10109"/>
                    <a:pt x="29444" y="10026"/>
                    <a:pt x="29421" y="9930"/>
                  </a:cubicBezTo>
                  <a:lnTo>
                    <a:pt x="21741" y="11466"/>
                  </a:lnTo>
                  <a:cubicBezTo>
                    <a:pt x="23872" y="5192"/>
                    <a:pt x="25337" y="905"/>
                    <a:pt x="25611" y="167"/>
                  </a:cubicBezTo>
                  <a:cubicBezTo>
                    <a:pt x="25551" y="60"/>
                    <a:pt x="25503" y="1"/>
                    <a:pt x="25503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3" name="Google Shape;483;p36"/>
          <p:cNvGrpSpPr/>
          <p:nvPr/>
        </p:nvGrpSpPr>
        <p:grpSpPr>
          <a:xfrm rot="-533604" flipH="1">
            <a:off x="5009907" y="3902062"/>
            <a:ext cx="861469" cy="1028548"/>
            <a:chOff x="1521900" y="2791675"/>
            <a:chExt cx="861450" cy="1028525"/>
          </a:xfrm>
        </p:grpSpPr>
        <p:sp>
          <p:nvSpPr>
            <p:cNvPr id="484" name="Google Shape;484;p36"/>
            <p:cNvSpPr/>
            <p:nvPr/>
          </p:nvSpPr>
          <p:spPr>
            <a:xfrm>
              <a:off x="1874925" y="2965975"/>
              <a:ext cx="196775" cy="378350"/>
            </a:xfrm>
            <a:custGeom>
              <a:avLst/>
              <a:gdLst/>
              <a:ahLst/>
              <a:cxnLst/>
              <a:rect l="l" t="t" r="r" b="b"/>
              <a:pathLst>
                <a:path w="7871" h="15134" extrusionOk="0">
                  <a:moveTo>
                    <a:pt x="4856" y="0"/>
                  </a:moveTo>
                  <a:cubicBezTo>
                    <a:pt x="3268" y="0"/>
                    <a:pt x="1475" y="224"/>
                    <a:pt x="108" y="1274"/>
                  </a:cubicBezTo>
                  <a:cubicBezTo>
                    <a:pt x="0" y="3894"/>
                    <a:pt x="310" y="9061"/>
                    <a:pt x="3299" y="15133"/>
                  </a:cubicBezTo>
                  <a:cubicBezTo>
                    <a:pt x="4882" y="12395"/>
                    <a:pt x="6418" y="9847"/>
                    <a:pt x="7871" y="7501"/>
                  </a:cubicBezTo>
                  <a:cubicBezTo>
                    <a:pt x="6989" y="5156"/>
                    <a:pt x="6775" y="2132"/>
                    <a:pt x="6739" y="48"/>
                  </a:cubicBezTo>
                  <a:cubicBezTo>
                    <a:pt x="6668" y="54"/>
                    <a:pt x="6594" y="57"/>
                    <a:pt x="6516" y="57"/>
                  </a:cubicBezTo>
                  <a:cubicBezTo>
                    <a:pt x="6439" y="57"/>
                    <a:pt x="6358" y="54"/>
                    <a:pt x="6275" y="48"/>
                  </a:cubicBezTo>
                  <a:cubicBezTo>
                    <a:pt x="5836" y="22"/>
                    <a:pt x="5356" y="0"/>
                    <a:pt x="4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6"/>
            <p:cNvSpPr/>
            <p:nvPr/>
          </p:nvSpPr>
          <p:spPr>
            <a:xfrm>
              <a:off x="1742475" y="3618725"/>
              <a:ext cx="485800" cy="201475"/>
            </a:xfrm>
            <a:custGeom>
              <a:avLst/>
              <a:gdLst/>
              <a:ahLst/>
              <a:cxnLst/>
              <a:rect l="l" t="t" r="r" b="b"/>
              <a:pathLst>
                <a:path w="19432" h="8059" extrusionOk="0">
                  <a:moveTo>
                    <a:pt x="19372" y="1"/>
                  </a:moveTo>
                  <a:lnTo>
                    <a:pt x="19372" y="1"/>
                  </a:lnTo>
                  <a:cubicBezTo>
                    <a:pt x="15121" y="1929"/>
                    <a:pt x="9942" y="2346"/>
                    <a:pt x="6334" y="2346"/>
                  </a:cubicBezTo>
                  <a:cubicBezTo>
                    <a:pt x="3798" y="2346"/>
                    <a:pt x="2048" y="2156"/>
                    <a:pt x="1929" y="2144"/>
                  </a:cubicBezTo>
                  <a:cubicBezTo>
                    <a:pt x="1274" y="3465"/>
                    <a:pt x="619" y="4823"/>
                    <a:pt x="0" y="6168"/>
                  </a:cubicBezTo>
                  <a:cubicBezTo>
                    <a:pt x="1996" y="7376"/>
                    <a:pt x="5113" y="8059"/>
                    <a:pt x="8203" y="8059"/>
                  </a:cubicBezTo>
                  <a:cubicBezTo>
                    <a:pt x="11877" y="8059"/>
                    <a:pt x="15512" y="7093"/>
                    <a:pt x="17181" y="4894"/>
                  </a:cubicBezTo>
                  <a:cubicBezTo>
                    <a:pt x="18991" y="2537"/>
                    <a:pt x="19431" y="1251"/>
                    <a:pt x="19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6"/>
            <p:cNvSpPr/>
            <p:nvPr/>
          </p:nvSpPr>
          <p:spPr>
            <a:xfrm>
              <a:off x="2149375" y="2804950"/>
              <a:ext cx="233975" cy="239825"/>
            </a:xfrm>
            <a:custGeom>
              <a:avLst/>
              <a:gdLst/>
              <a:ahLst/>
              <a:cxnLst/>
              <a:rect l="l" t="t" r="r" b="b"/>
              <a:pathLst>
                <a:path w="9359" h="9593" extrusionOk="0">
                  <a:moveTo>
                    <a:pt x="6537" y="0"/>
                  </a:moveTo>
                  <a:cubicBezTo>
                    <a:pt x="5417" y="1548"/>
                    <a:pt x="3024" y="4905"/>
                    <a:pt x="0" y="9585"/>
                  </a:cubicBezTo>
                  <a:cubicBezTo>
                    <a:pt x="99" y="9589"/>
                    <a:pt x="225" y="9593"/>
                    <a:pt x="375" y="9593"/>
                  </a:cubicBezTo>
                  <a:cubicBezTo>
                    <a:pt x="1721" y="9593"/>
                    <a:pt x="5035" y="9315"/>
                    <a:pt x="8870" y="7215"/>
                  </a:cubicBezTo>
                  <a:cubicBezTo>
                    <a:pt x="9358" y="5298"/>
                    <a:pt x="9323" y="3143"/>
                    <a:pt x="7965" y="1250"/>
                  </a:cubicBezTo>
                  <a:cubicBezTo>
                    <a:pt x="7561" y="691"/>
                    <a:pt x="7084" y="274"/>
                    <a:pt x="65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6"/>
            <p:cNvSpPr/>
            <p:nvPr/>
          </p:nvSpPr>
          <p:spPr>
            <a:xfrm>
              <a:off x="1920775" y="2995450"/>
              <a:ext cx="456025" cy="430650"/>
            </a:xfrm>
            <a:custGeom>
              <a:avLst/>
              <a:gdLst/>
              <a:ahLst/>
              <a:cxnLst/>
              <a:rect l="l" t="t" r="r" b="b"/>
              <a:pathLst>
                <a:path w="18241" h="17226" extrusionOk="0">
                  <a:moveTo>
                    <a:pt x="17931" y="0"/>
                  </a:moveTo>
                  <a:lnTo>
                    <a:pt x="17931" y="0"/>
                  </a:lnTo>
                  <a:cubicBezTo>
                    <a:pt x="14073" y="2036"/>
                    <a:pt x="10763" y="2274"/>
                    <a:pt x="9477" y="2274"/>
                  </a:cubicBezTo>
                  <a:cubicBezTo>
                    <a:pt x="9227" y="2274"/>
                    <a:pt x="9061" y="2262"/>
                    <a:pt x="8965" y="2262"/>
                  </a:cubicBezTo>
                  <a:cubicBezTo>
                    <a:pt x="6310" y="6370"/>
                    <a:pt x="3179" y="11478"/>
                    <a:pt x="0" y="17193"/>
                  </a:cubicBezTo>
                  <a:cubicBezTo>
                    <a:pt x="374" y="17215"/>
                    <a:pt x="748" y="17226"/>
                    <a:pt x="1121" y="17226"/>
                  </a:cubicBezTo>
                  <a:cubicBezTo>
                    <a:pt x="8279" y="17226"/>
                    <a:pt x="15282" y="13264"/>
                    <a:pt x="18133" y="11442"/>
                  </a:cubicBezTo>
                  <a:cubicBezTo>
                    <a:pt x="18240" y="10847"/>
                    <a:pt x="18217" y="10216"/>
                    <a:pt x="18062" y="9537"/>
                  </a:cubicBezTo>
                  <a:cubicBezTo>
                    <a:pt x="17538" y="7227"/>
                    <a:pt x="16907" y="7084"/>
                    <a:pt x="16407" y="6191"/>
                  </a:cubicBezTo>
                  <a:cubicBezTo>
                    <a:pt x="16407" y="6191"/>
                    <a:pt x="15514" y="4834"/>
                    <a:pt x="16847" y="2524"/>
                  </a:cubicBezTo>
                  <a:cubicBezTo>
                    <a:pt x="17252" y="1798"/>
                    <a:pt x="17657" y="929"/>
                    <a:pt x="179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6"/>
            <p:cNvSpPr/>
            <p:nvPr/>
          </p:nvSpPr>
          <p:spPr>
            <a:xfrm>
              <a:off x="2050850" y="2791675"/>
              <a:ext cx="255100" cy="354100"/>
            </a:xfrm>
            <a:custGeom>
              <a:avLst/>
              <a:gdLst/>
              <a:ahLst/>
              <a:cxnLst/>
              <a:rect l="l" t="t" r="r" b="b"/>
              <a:pathLst>
                <a:path w="10204" h="14164" extrusionOk="0">
                  <a:moveTo>
                    <a:pt x="8193" y="1"/>
                  </a:moveTo>
                  <a:cubicBezTo>
                    <a:pt x="6319" y="1"/>
                    <a:pt x="4444" y="956"/>
                    <a:pt x="3739" y="2400"/>
                  </a:cubicBezTo>
                  <a:cubicBezTo>
                    <a:pt x="2631" y="4663"/>
                    <a:pt x="1977" y="6698"/>
                    <a:pt x="0" y="6996"/>
                  </a:cubicBezTo>
                  <a:cubicBezTo>
                    <a:pt x="24" y="8996"/>
                    <a:pt x="226" y="11878"/>
                    <a:pt x="1024" y="14164"/>
                  </a:cubicBezTo>
                  <a:cubicBezTo>
                    <a:pt x="5275" y="7365"/>
                    <a:pt x="8763" y="2400"/>
                    <a:pt x="10204" y="412"/>
                  </a:cubicBezTo>
                  <a:cubicBezTo>
                    <a:pt x="9573" y="130"/>
                    <a:pt x="8883" y="1"/>
                    <a:pt x="81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6"/>
            <p:cNvSpPr/>
            <p:nvPr/>
          </p:nvSpPr>
          <p:spPr>
            <a:xfrm>
              <a:off x="1521900" y="3238025"/>
              <a:ext cx="320600" cy="530450"/>
            </a:xfrm>
            <a:custGeom>
              <a:avLst/>
              <a:gdLst/>
              <a:ahLst/>
              <a:cxnLst/>
              <a:rect l="l" t="t" r="r" b="b"/>
              <a:pathLst>
                <a:path w="12824" h="21218" extrusionOk="0">
                  <a:moveTo>
                    <a:pt x="7959" y="0"/>
                  </a:moveTo>
                  <a:cubicBezTo>
                    <a:pt x="4903" y="0"/>
                    <a:pt x="1150" y="621"/>
                    <a:pt x="596" y="6811"/>
                  </a:cubicBezTo>
                  <a:cubicBezTo>
                    <a:pt x="1" y="13514"/>
                    <a:pt x="4263" y="18324"/>
                    <a:pt x="8454" y="21158"/>
                  </a:cubicBezTo>
                  <a:cubicBezTo>
                    <a:pt x="8478" y="21194"/>
                    <a:pt x="8526" y="21206"/>
                    <a:pt x="8549" y="21218"/>
                  </a:cubicBezTo>
                  <a:cubicBezTo>
                    <a:pt x="9942" y="18265"/>
                    <a:pt x="11383" y="15372"/>
                    <a:pt x="12824" y="12609"/>
                  </a:cubicBezTo>
                  <a:cubicBezTo>
                    <a:pt x="10026" y="9478"/>
                    <a:pt x="8585" y="3025"/>
                    <a:pt x="8049" y="1"/>
                  </a:cubicBezTo>
                  <a:cubicBezTo>
                    <a:pt x="8019" y="0"/>
                    <a:pt x="7989" y="0"/>
                    <a:pt x="7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6"/>
            <p:cNvSpPr/>
            <p:nvPr/>
          </p:nvSpPr>
          <p:spPr>
            <a:xfrm>
              <a:off x="1730850" y="3004375"/>
              <a:ext cx="222075" cy="541750"/>
            </a:xfrm>
            <a:custGeom>
              <a:avLst/>
              <a:gdLst/>
              <a:ahLst/>
              <a:cxnLst/>
              <a:rect l="l" t="t" r="r" b="b"/>
              <a:pathLst>
                <a:path w="8883" h="21670" extrusionOk="0">
                  <a:moveTo>
                    <a:pt x="5549" y="0"/>
                  </a:moveTo>
                  <a:lnTo>
                    <a:pt x="5549" y="0"/>
                  </a:lnTo>
                  <a:cubicBezTo>
                    <a:pt x="4942" y="548"/>
                    <a:pt x="4442" y="1298"/>
                    <a:pt x="4109" y="2286"/>
                  </a:cubicBezTo>
                  <a:cubicBezTo>
                    <a:pt x="2813" y="6184"/>
                    <a:pt x="3474" y="9348"/>
                    <a:pt x="448" y="9348"/>
                  </a:cubicBezTo>
                  <a:cubicBezTo>
                    <a:pt x="415" y="9348"/>
                    <a:pt x="381" y="9347"/>
                    <a:pt x="346" y="9347"/>
                  </a:cubicBezTo>
                  <a:lnTo>
                    <a:pt x="1" y="9347"/>
                  </a:lnTo>
                  <a:cubicBezTo>
                    <a:pt x="549" y="12335"/>
                    <a:pt x="1977" y="18610"/>
                    <a:pt x="4632" y="21670"/>
                  </a:cubicBezTo>
                  <a:cubicBezTo>
                    <a:pt x="5466" y="20074"/>
                    <a:pt x="6311" y="18503"/>
                    <a:pt x="7157" y="16979"/>
                  </a:cubicBezTo>
                  <a:lnTo>
                    <a:pt x="7180" y="16800"/>
                  </a:lnTo>
                  <a:lnTo>
                    <a:pt x="7252" y="16800"/>
                  </a:lnTo>
                  <a:cubicBezTo>
                    <a:pt x="7799" y="15824"/>
                    <a:pt x="8335" y="14847"/>
                    <a:pt x="8883" y="13919"/>
                  </a:cubicBezTo>
                  <a:cubicBezTo>
                    <a:pt x="5894" y="7906"/>
                    <a:pt x="5490" y="2751"/>
                    <a:pt x="55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6"/>
            <p:cNvSpPr/>
            <p:nvPr/>
          </p:nvSpPr>
          <p:spPr>
            <a:xfrm>
              <a:off x="1794550" y="3291900"/>
              <a:ext cx="577175" cy="377950"/>
            </a:xfrm>
            <a:custGeom>
              <a:avLst/>
              <a:gdLst/>
              <a:ahLst/>
              <a:cxnLst/>
              <a:rect l="l" t="t" r="r" b="b"/>
              <a:pathLst>
                <a:path w="23087" h="15118" extrusionOk="0">
                  <a:moveTo>
                    <a:pt x="23087" y="1"/>
                  </a:moveTo>
                  <a:cubicBezTo>
                    <a:pt x="20063" y="1906"/>
                    <a:pt x="13205" y="5656"/>
                    <a:pt x="6168" y="5656"/>
                  </a:cubicBezTo>
                  <a:cubicBezTo>
                    <a:pt x="5740" y="5656"/>
                    <a:pt x="5311" y="5644"/>
                    <a:pt x="4894" y="5608"/>
                  </a:cubicBezTo>
                  <a:cubicBezTo>
                    <a:pt x="3251" y="8561"/>
                    <a:pt x="1608" y="11681"/>
                    <a:pt x="1" y="14919"/>
                  </a:cubicBezTo>
                  <a:cubicBezTo>
                    <a:pt x="421" y="14964"/>
                    <a:pt x="2021" y="15117"/>
                    <a:pt x="4218" y="15117"/>
                  </a:cubicBezTo>
                  <a:cubicBezTo>
                    <a:pt x="7818" y="15117"/>
                    <a:pt x="13021" y="14707"/>
                    <a:pt x="17265" y="12740"/>
                  </a:cubicBezTo>
                  <a:cubicBezTo>
                    <a:pt x="17170" y="11895"/>
                    <a:pt x="16872" y="11014"/>
                    <a:pt x="16646" y="9776"/>
                  </a:cubicBezTo>
                  <a:cubicBezTo>
                    <a:pt x="16074" y="6597"/>
                    <a:pt x="16408" y="6299"/>
                    <a:pt x="19598" y="3977"/>
                  </a:cubicBezTo>
                  <a:cubicBezTo>
                    <a:pt x="21611" y="2513"/>
                    <a:pt x="22694" y="1298"/>
                    <a:pt x="23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6"/>
            <p:cNvSpPr/>
            <p:nvPr/>
          </p:nvSpPr>
          <p:spPr>
            <a:xfrm>
              <a:off x="1722525" y="2801950"/>
              <a:ext cx="651300" cy="971575"/>
            </a:xfrm>
            <a:custGeom>
              <a:avLst/>
              <a:gdLst/>
              <a:ahLst/>
              <a:cxnLst/>
              <a:rect l="l" t="t" r="r" b="b"/>
              <a:pathLst>
                <a:path w="26052" h="38863" extrusionOk="0">
                  <a:moveTo>
                    <a:pt x="23325" y="1"/>
                  </a:moveTo>
                  <a:cubicBezTo>
                    <a:pt x="21872" y="2013"/>
                    <a:pt x="18384" y="6954"/>
                    <a:pt x="14145" y="13753"/>
                  </a:cubicBezTo>
                  <a:cubicBezTo>
                    <a:pt x="13347" y="11455"/>
                    <a:pt x="13133" y="8585"/>
                    <a:pt x="13121" y="6597"/>
                  </a:cubicBezTo>
                  <a:cubicBezTo>
                    <a:pt x="13026" y="6609"/>
                    <a:pt x="12919" y="6621"/>
                    <a:pt x="12824" y="6621"/>
                  </a:cubicBezTo>
                  <a:cubicBezTo>
                    <a:pt x="12847" y="8704"/>
                    <a:pt x="13062" y="11729"/>
                    <a:pt x="13955" y="14074"/>
                  </a:cubicBezTo>
                  <a:cubicBezTo>
                    <a:pt x="12490" y="16420"/>
                    <a:pt x="10966" y="18980"/>
                    <a:pt x="9383" y="21718"/>
                  </a:cubicBezTo>
                  <a:cubicBezTo>
                    <a:pt x="6394" y="15622"/>
                    <a:pt x="6085" y="10467"/>
                    <a:pt x="6180" y="7859"/>
                  </a:cubicBezTo>
                  <a:lnTo>
                    <a:pt x="6180" y="7859"/>
                  </a:lnTo>
                  <a:cubicBezTo>
                    <a:pt x="6085" y="7931"/>
                    <a:pt x="5977" y="8026"/>
                    <a:pt x="5882" y="8109"/>
                  </a:cubicBezTo>
                  <a:cubicBezTo>
                    <a:pt x="5823" y="10848"/>
                    <a:pt x="6216" y="16015"/>
                    <a:pt x="9216" y="22028"/>
                  </a:cubicBezTo>
                  <a:cubicBezTo>
                    <a:pt x="8680" y="22968"/>
                    <a:pt x="8132" y="23933"/>
                    <a:pt x="7585" y="24909"/>
                  </a:cubicBezTo>
                  <a:lnTo>
                    <a:pt x="7513" y="24909"/>
                  </a:lnTo>
                  <a:lnTo>
                    <a:pt x="7490" y="25087"/>
                  </a:lnTo>
                  <a:cubicBezTo>
                    <a:pt x="6644" y="26623"/>
                    <a:pt x="5799" y="28183"/>
                    <a:pt x="4942" y="29790"/>
                  </a:cubicBezTo>
                  <a:cubicBezTo>
                    <a:pt x="2298" y="26742"/>
                    <a:pt x="870" y="20468"/>
                    <a:pt x="322" y="17467"/>
                  </a:cubicBezTo>
                  <a:lnTo>
                    <a:pt x="0" y="17467"/>
                  </a:lnTo>
                  <a:cubicBezTo>
                    <a:pt x="560" y="20492"/>
                    <a:pt x="2001" y="26957"/>
                    <a:pt x="4799" y="30076"/>
                  </a:cubicBezTo>
                  <a:cubicBezTo>
                    <a:pt x="3334" y="32850"/>
                    <a:pt x="1905" y="35732"/>
                    <a:pt x="524" y="38696"/>
                  </a:cubicBezTo>
                  <a:cubicBezTo>
                    <a:pt x="620" y="38756"/>
                    <a:pt x="691" y="38803"/>
                    <a:pt x="774" y="38863"/>
                  </a:cubicBezTo>
                  <a:cubicBezTo>
                    <a:pt x="1417" y="37494"/>
                    <a:pt x="2060" y="36148"/>
                    <a:pt x="2715" y="34827"/>
                  </a:cubicBezTo>
                  <a:cubicBezTo>
                    <a:pt x="2834" y="34839"/>
                    <a:pt x="4584" y="35029"/>
                    <a:pt x="7109" y="35029"/>
                  </a:cubicBezTo>
                  <a:cubicBezTo>
                    <a:pt x="10704" y="35029"/>
                    <a:pt x="15883" y="34612"/>
                    <a:pt x="20146" y="32684"/>
                  </a:cubicBezTo>
                  <a:cubicBezTo>
                    <a:pt x="20146" y="32576"/>
                    <a:pt x="20122" y="32469"/>
                    <a:pt x="20110" y="32374"/>
                  </a:cubicBezTo>
                  <a:cubicBezTo>
                    <a:pt x="15905" y="34322"/>
                    <a:pt x="10741" y="34732"/>
                    <a:pt x="7146" y="34732"/>
                  </a:cubicBezTo>
                  <a:cubicBezTo>
                    <a:pt x="4919" y="34732"/>
                    <a:pt x="3293" y="34575"/>
                    <a:pt x="2870" y="34529"/>
                  </a:cubicBezTo>
                  <a:cubicBezTo>
                    <a:pt x="4477" y="31302"/>
                    <a:pt x="6120" y="28171"/>
                    <a:pt x="7763" y="25230"/>
                  </a:cubicBezTo>
                  <a:cubicBezTo>
                    <a:pt x="8192" y="25254"/>
                    <a:pt x="8621" y="25266"/>
                    <a:pt x="9037" y="25266"/>
                  </a:cubicBezTo>
                  <a:cubicBezTo>
                    <a:pt x="16086" y="25266"/>
                    <a:pt x="22932" y="21516"/>
                    <a:pt x="25944" y="19611"/>
                  </a:cubicBezTo>
                  <a:cubicBezTo>
                    <a:pt x="25992" y="19480"/>
                    <a:pt x="26016" y="19349"/>
                    <a:pt x="26051" y="19194"/>
                  </a:cubicBezTo>
                  <a:lnTo>
                    <a:pt x="26051" y="19194"/>
                  </a:lnTo>
                  <a:cubicBezTo>
                    <a:pt x="23208" y="21029"/>
                    <a:pt x="16194" y="24976"/>
                    <a:pt x="9008" y="24976"/>
                  </a:cubicBezTo>
                  <a:cubicBezTo>
                    <a:pt x="8641" y="24976"/>
                    <a:pt x="8274" y="24966"/>
                    <a:pt x="7906" y="24945"/>
                  </a:cubicBezTo>
                  <a:cubicBezTo>
                    <a:pt x="11097" y="19218"/>
                    <a:pt x="14217" y="14122"/>
                    <a:pt x="16884" y="10014"/>
                  </a:cubicBezTo>
                  <a:cubicBezTo>
                    <a:pt x="16991" y="10014"/>
                    <a:pt x="17145" y="10026"/>
                    <a:pt x="17372" y="10026"/>
                  </a:cubicBezTo>
                  <a:cubicBezTo>
                    <a:pt x="18681" y="10026"/>
                    <a:pt x="21968" y="9788"/>
                    <a:pt x="25825" y="7752"/>
                  </a:cubicBezTo>
                  <a:cubicBezTo>
                    <a:pt x="25873" y="7621"/>
                    <a:pt x="25897" y="7490"/>
                    <a:pt x="25932" y="7347"/>
                  </a:cubicBezTo>
                  <a:lnTo>
                    <a:pt x="25932" y="7347"/>
                  </a:lnTo>
                  <a:cubicBezTo>
                    <a:pt x="22049" y="9478"/>
                    <a:pt x="18706" y="9722"/>
                    <a:pt x="17395" y="9722"/>
                  </a:cubicBezTo>
                  <a:cubicBezTo>
                    <a:pt x="17263" y="9722"/>
                    <a:pt x="17151" y="9720"/>
                    <a:pt x="17062" y="9716"/>
                  </a:cubicBezTo>
                  <a:cubicBezTo>
                    <a:pt x="20086" y="5049"/>
                    <a:pt x="22479" y="1680"/>
                    <a:pt x="23599" y="132"/>
                  </a:cubicBezTo>
                  <a:lnTo>
                    <a:pt x="2332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3" name="Google Shape;493;p36"/>
          <p:cNvGrpSpPr/>
          <p:nvPr/>
        </p:nvGrpSpPr>
        <p:grpSpPr>
          <a:xfrm rot="-3822857">
            <a:off x="822680" y="3747636"/>
            <a:ext cx="1074159" cy="1456468"/>
            <a:chOff x="971825" y="1988000"/>
            <a:chExt cx="1074275" cy="1456625"/>
          </a:xfrm>
        </p:grpSpPr>
        <p:sp>
          <p:nvSpPr>
            <p:cNvPr id="494" name="Google Shape;494;p36"/>
            <p:cNvSpPr/>
            <p:nvPr/>
          </p:nvSpPr>
          <p:spPr>
            <a:xfrm>
              <a:off x="1610000" y="2485250"/>
              <a:ext cx="400675" cy="103025"/>
            </a:xfrm>
            <a:custGeom>
              <a:avLst/>
              <a:gdLst/>
              <a:ahLst/>
              <a:cxnLst/>
              <a:rect l="l" t="t" r="r" b="b"/>
              <a:pathLst>
                <a:path w="16027" h="4121" extrusionOk="0">
                  <a:moveTo>
                    <a:pt x="16027" y="1"/>
                  </a:moveTo>
                  <a:lnTo>
                    <a:pt x="1442" y="1882"/>
                  </a:lnTo>
                  <a:lnTo>
                    <a:pt x="1" y="4120"/>
                  </a:lnTo>
                  <a:lnTo>
                    <a:pt x="15265" y="2263"/>
                  </a:lnTo>
                  <a:cubicBezTo>
                    <a:pt x="15550" y="1489"/>
                    <a:pt x="15801" y="727"/>
                    <a:pt x="160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5" name="Google Shape;495;p36"/>
            <p:cNvGrpSpPr/>
            <p:nvPr/>
          </p:nvGrpSpPr>
          <p:grpSpPr>
            <a:xfrm>
              <a:off x="971825" y="1988000"/>
              <a:ext cx="1074275" cy="1456625"/>
              <a:chOff x="971825" y="1988000"/>
              <a:chExt cx="1074275" cy="1456625"/>
            </a:xfrm>
          </p:grpSpPr>
          <p:sp>
            <p:nvSpPr>
              <p:cNvPr id="496" name="Google Shape;496;p36"/>
              <p:cNvSpPr/>
              <p:nvPr/>
            </p:nvSpPr>
            <p:spPr>
              <a:xfrm>
                <a:off x="1071550" y="3179675"/>
                <a:ext cx="431925" cy="264950"/>
              </a:xfrm>
              <a:custGeom>
                <a:avLst/>
                <a:gdLst/>
                <a:ahLst/>
                <a:cxnLst/>
                <a:rect l="l" t="t" r="r" b="b"/>
                <a:pathLst>
                  <a:path w="17277" h="10598" extrusionOk="0">
                    <a:moveTo>
                      <a:pt x="6454" y="1"/>
                    </a:moveTo>
                    <a:lnTo>
                      <a:pt x="1" y="10145"/>
                    </a:lnTo>
                    <a:cubicBezTo>
                      <a:pt x="519" y="10436"/>
                      <a:pt x="1136" y="10598"/>
                      <a:pt x="1868" y="10598"/>
                    </a:cubicBezTo>
                    <a:cubicBezTo>
                      <a:pt x="2783" y="10598"/>
                      <a:pt x="3876" y="10345"/>
                      <a:pt x="5180" y="9776"/>
                    </a:cubicBezTo>
                    <a:cubicBezTo>
                      <a:pt x="5180" y="9776"/>
                      <a:pt x="10788" y="6192"/>
                      <a:pt x="17276" y="620"/>
                    </a:cubicBezTo>
                    <a:lnTo>
                      <a:pt x="645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36"/>
              <p:cNvSpPr/>
              <p:nvPr/>
            </p:nvSpPr>
            <p:spPr>
              <a:xfrm>
                <a:off x="1513275" y="2014950"/>
                <a:ext cx="262250" cy="505450"/>
              </a:xfrm>
              <a:custGeom>
                <a:avLst/>
                <a:gdLst/>
                <a:ahLst/>
                <a:cxnLst/>
                <a:rect l="l" t="t" r="r" b="b"/>
                <a:pathLst>
                  <a:path w="10490" h="20218" extrusionOk="0">
                    <a:moveTo>
                      <a:pt x="8823" y="1"/>
                    </a:moveTo>
                    <a:cubicBezTo>
                      <a:pt x="5977" y="1192"/>
                      <a:pt x="2906" y="3287"/>
                      <a:pt x="0" y="5752"/>
                    </a:cubicBezTo>
                    <a:lnTo>
                      <a:pt x="5251" y="20218"/>
                    </a:lnTo>
                    <a:lnTo>
                      <a:pt x="10490" y="11979"/>
                    </a:lnTo>
                    <a:lnTo>
                      <a:pt x="882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36"/>
              <p:cNvSpPr/>
              <p:nvPr/>
            </p:nvSpPr>
            <p:spPr>
              <a:xfrm>
                <a:off x="1486775" y="2550150"/>
                <a:ext cx="501875" cy="231300"/>
              </a:xfrm>
              <a:custGeom>
                <a:avLst/>
                <a:gdLst/>
                <a:ahLst/>
                <a:cxnLst/>
                <a:rect l="l" t="t" r="r" b="b"/>
                <a:pathLst>
                  <a:path w="20075" h="9252" extrusionOk="0">
                    <a:moveTo>
                      <a:pt x="20075" y="0"/>
                    </a:moveTo>
                    <a:lnTo>
                      <a:pt x="4716" y="1870"/>
                    </a:lnTo>
                    <a:lnTo>
                      <a:pt x="1" y="9251"/>
                    </a:lnTo>
                    <a:lnTo>
                      <a:pt x="16419" y="7858"/>
                    </a:lnTo>
                    <a:cubicBezTo>
                      <a:pt x="16610" y="7513"/>
                      <a:pt x="16800" y="7156"/>
                      <a:pt x="17003" y="6811"/>
                    </a:cubicBezTo>
                    <a:cubicBezTo>
                      <a:pt x="18265" y="4418"/>
                      <a:pt x="19277" y="2155"/>
                      <a:pt x="200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6"/>
              <p:cNvSpPr/>
              <p:nvPr/>
            </p:nvSpPr>
            <p:spPr>
              <a:xfrm>
                <a:off x="1433500" y="2754325"/>
                <a:ext cx="459300" cy="110775"/>
              </a:xfrm>
              <a:custGeom>
                <a:avLst/>
                <a:gdLst/>
                <a:ahLst/>
                <a:cxnLst/>
                <a:rect l="l" t="t" r="r" b="b"/>
                <a:pathLst>
                  <a:path w="18372" h="4431" extrusionOk="0">
                    <a:moveTo>
                      <a:pt x="18372" y="1"/>
                    </a:moveTo>
                    <a:lnTo>
                      <a:pt x="1929" y="1394"/>
                    </a:lnTo>
                    <a:lnTo>
                      <a:pt x="1" y="4430"/>
                    </a:lnTo>
                    <a:lnTo>
                      <a:pt x="16336" y="3180"/>
                    </a:lnTo>
                    <a:cubicBezTo>
                      <a:pt x="17062" y="2144"/>
                      <a:pt x="17741" y="1073"/>
                      <a:pt x="1837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6"/>
              <p:cNvSpPr/>
              <p:nvPr/>
            </p:nvSpPr>
            <p:spPr>
              <a:xfrm>
                <a:off x="1788300" y="1988000"/>
                <a:ext cx="167325" cy="259450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10378" extrusionOk="0">
                    <a:moveTo>
                      <a:pt x="2376" y="1"/>
                    </a:moveTo>
                    <a:cubicBezTo>
                      <a:pt x="1627" y="1"/>
                      <a:pt x="830" y="117"/>
                      <a:pt x="1" y="341"/>
                    </a:cubicBezTo>
                    <a:lnTo>
                      <a:pt x="1203" y="10378"/>
                    </a:lnTo>
                    <a:lnTo>
                      <a:pt x="6692" y="1746"/>
                    </a:lnTo>
                    <a:cubicBezTo>
                      <a:pt x="6156" y="1281"/>
                      <a:pt x="5561" y="888"/>
                      <a:pt x="4918" y="555"/>
                    </a:cubicBezTo>
                    <a:cubicBezTo>
                      <a:pt x="4160" y="180"/>
                      <a:pt x="3304" y="1"/>
                      <a:pt x="23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6"/>
              <p:cNvSpPr/>
              <p:nvPr/>
            </p:nvSpPr>
            <p:spPr>
              <a:xfrm>
                <a:off x="1310575" y="2841550"/>
                <a:ext cx="525675" cy="216725"/>
              </a:xfrm>
              <a:custGeom>
                <a:avLst/>
                <a:gdLst/>
                <a:ahLst/>
                <a:cxnLst/>
                <a:rect l="l" t="t" r="r" b="b"/>
                <a:pathLst>
                  <a:path w="21027" h="8669" extrusionOk="0">
                    <a:moveTo>
                      <a:pt x="21027" y="1"/>
                    </a:moveTo>
                    <a:lnTo>
                      <a:pt x="4727" y="1263"/>
                    </a:lnTo>
                    <a:lnTo>
                      <a:pt x="0" y="8668"/>
                    </a:lnTo>
                    <a:lnTo>
                      <a:pt x="0" y="8668"/>
                    </a:lnTo>
                    <a:lnTo>
                      <a:pt x="13788" y="8490"/>
                    </a:lnTo>
                    <a:cubicBezTo>
                      <a:pt x="16383" y="5870"/>
                      <a:pt x="18895" y="3013"/>
                      <a:pt x="210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6"/>
              <p:cNvSpPr/>
              <p:nvPr/>
            </p:nvSpPr>
            <p:spPr>
              <a:xfrm>
                <a:off x="971825" y="2928775"/>
                <a:ext cx="254825" cy="500975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20039" extrusionOk="0">
                    <a:moveTo>
                      <a:pt x="3763" y="0"/>
                    </a:moveTo>
                    <a:cubicBezTo>
                      <a:pt x="3013" y="2619"/>
                      <a:pt x="2537" y="4632"/>
                      <a:pt x="2370" y="5489"/>
                    </a:cubicBezTo>
                    <a:cubicBezTo>
                      <a:pt x="1954" y="7620"/>
                      <a:pt x="1" y="17478"/>
                      <a:pt x="3739" y="20038"/>
                    </a:cubicBezTo>
                    <a:lnTo>
                      <a:pt x="10193" y="9894"/>
                    </a:lnTo>
                    <a:lnTo>
                      <a:pt x="37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6"/>
              <p:cNvSpPr/>
              <p:nvPr/>
            </p:nvSpPr>
            <p:spPr>
              <a:xfrm>
                <a:off x="1650800" y="2284050"/>
                <a:ext cx="395300" cy="239925"/>
              </a:xfrm>
              <a:custGeom>
                <a:avLst/>
                <a:gdLst/>
                <a:ahLst/>
                <a:cxnLst/>
                <a:rect l="l" t="t" r="r" b="b"/>
                <a:pathLst>
                  <a:path w="15812" h="9597" extrusionOk="0">
                    <a:moveTo>
                      <a:pt x="15812" y="0"/>
                    </a:moveTo>
                    <a:lnTo>
                      <a:pt x="5239" y="1393"/>
                    </a:lnTo>
                    <a:lnTo>
                      <a:pt x="0" y="9597"/>
                    </a:lnTo>
                    <a:lnTo>
                      <a:pt x="0" y="9597"/>
                    </a:lnTo>
                    <a:lnTo>
                      <a:pt x="14490" y="7739"/>
                    </a:lnTo>
                    <a:cubicBezTo>
                      <a:pt x="15335" y="4882"/>
                      <a:pt x="15752" y="2286"/>
                      <a:pt x="158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6"/>
              <p:cNvSpPr/>
              <p:nvPr/>
            </p:nvSpPr>
            <p:spPr>
              <a:xfrm>
                <a:off x="1786825" y="2228675"/>
                <a:ext cx="258675" cy="82175"/>
              </a:xfrm>
              <a:custGeom>
                <a:avLst/>
                <a:gdLst/>
                <a:ahLst/>
                <a:cxnLst/>
                <a:rect l="l" t="t" r="r" b="b"/>
                <a:pathLst>
                  <a:path w="10347" h="3287" extrusionOk="0">
                    <a:moveTo>
                      <a:pt x="10275" y="1"/>
                    </a:moveTo>
                    <a:lnTo>
                      <a:pt x="1227" y="1334"/>
                    </a:lnTo>
                    <a:lnTo>
                      <a:pt x="0" y="3287"/>
                    </a:lnTo>
                    <a:lnTo>
                      <a:pt x="0" y="3287"/>
                    </a:lnTo>
                    <a:lnTo>
                      <a:pt x="10347" y="1918"/>
                    </a:lnTo>
                    <a:cubicBezTo>
                      <a:pt x="10347" y="1251"/>
                      <a:pt x="10335" y="608"/>
                      <a:pt x="102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6"/>
              <p:cNvSpPr/>
              <p:nvPr/>
            </p:nvSpPr>
            <p:spPr>
              <a:xfrm>
                <a:off x="1823125" y="2036975"/>
                <a:ext cx="220300" cy="216425"/>
              </a:xfrm>
              <a:custGeom>
                <a:avLst/>
                <a:gdLst/>
                <a:ahLst/>
                <a:cxnLst/>
                <a:rect l="l" t="t" r="r" b="b"/>
                <a:pathLst>
                  <a:path w="8812" h="8657" extrusionOk="0">
                    <a:moveTo>
                      <a:pt x="5525" y="1"/>
                    </a:moveTo>
                    <a:lnTo>
                      <a:pt x="1" y="8657"/>
                    </a:lnTo>
                    <a:lnTo>
                      <a:pt x="8811" y="7371"/>
                    </a:lnTo>
                    <a:cubicBezTo>
                      <a:pt x="8490" y="4144"/>
                      <a:pt x="7311" y="1668"/>
                      <a:pt x="55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6"/>
              <p:cNvSpPr/>
              <p:nvPr/>
            </p:nvSpPr>
            <p:spPr>
              <a:xfrm>
                <a:off x="1126925" y="2486750"/>
                <a:ext cx="295300" cy="567950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22718" extrusionOk="0">
                    <a:moveTo>
                      <a:pt x="4393" y="0"/>
                    </a:moveTo>
                    <a:cubicBezTo>
                      <a:pt x="2715" y="3096"/>
                      <a:pt x="1238" y="6668"/>
                      <a:pt x="0" y="10097"/>
                    </a:cubicBezTo>
                    <a:lnTo>
                      <a:pt x="7072" y="22717"/>
                    </a:lnTo>
                    <a:lnTo>
                      <a:pt x="11811" y="15288"/>
                    </a:lnTo>
                    <a:lnTo>
                      <a:pt x="439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6"/>
              <p:cNvSpPr/>
              <p:nvPr/>
            </p:nvSpPr>
            <p:spPr>
              <a:xfrm>
                <a:off x="1237950" y="3061225"/>
                <a:ext cx="410175" cy="126825"/>
              </a:xfrm>
              <a:custGeom>
                <a:avLst/>
                <a:gdLst/>
                <a:ahLst/>
                <a:cxnLst/>
                <a:rect l="l" t="t" r="r" b="b"/>
                <a:pathLst>
                  <a:path w="16407" h="5073" extrusionOk="0">
                    <a:moveTo>
                      <a:pt x="16407" y="0"/>
                    </a:moveTo>
                    <a:lnTo>
                      <a:pt x="2715" y="179"/>
                    </a:lnTo>
                    <a:lnTo>
                      <a:pt x="0" y="4453"/>
                    </a:lnTo>
                    <a:lnTo>
                      <a:pt x="10954" y="5072"/>
                    </a:lnTo>
                    <a:cubicBezTo>
                      <a:pt x="12740" y="3525"/>
                      <a:pt x="14597" y="1822"/>
                      <a:pt x="164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6"/>
              <p:cNvSpPr/>
              <p:nvPr/>
            </p:nvSpPr>
            <p:spPr>
              <a:xfrm>
                <a:off x="1241225" y="2398350"/>
                <a:ext cx="234575" cy="46347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18539" extrusionOk="0">
                    <a:moveTo>
                      <a:pt x="2012" y="0"/>
                    </a:moveTo>
                    <a:lnTo>
                      <a:pt x="1703" y="441"/>
                    </a:lnTo>
                    <a:cubicBezTo>
                      <a:pt x="1119" y="1310"/>
                      <a:pt x="548" y="2239"/>
                      <a:pt x="0" y="3227"/>
                    </a:cubicBezTo>
                    <a:lnTo>
                      <a:pt x="7430" y="18538"/>
                    </a:lnTo>
                    <a:lnTo>
                      <a:pt x="9382" y="15490"/>
                    </a:lnTo>
                    <a:lnTo>
                      <a:pt x="201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6"/>
              <p:cNvSpPr/>
              <p:nvPr/>
            </p:nvSpPr>
            <p:spPr>
              <a:xfrm>
                <a:off x="1068875" y="2748675"/>
                <a:ext cx="230400" cy="420625"/>
              </a:xfrm>
              <a:custGeom>
                <a:avLst/>
                <a:gdLst/>
                <a:ahLst/>
                <a:cxnLst/>
                <a:rect l="l" t="t" r="r" b="b"/>
                <a:pathLst>
                  <a:path w="9216" h="16825" extrusionOk="0">
                    <a:moveTo>
                      <a:pt x="2203" y="1"/>
                    </a:moveTo>
                    <a:cubicBezTo>
                      <a:pt x="1334" y="2453"/>
                      <a:pt x="596" y="4811"/>
                      <a:pt x="0" y="6835"/>
                    </a:cubicBezTo>
                    <a:lnTo>
                      <a:pt x="6489" y="16824"/>
                    </a:lnTo>
                    <a:lnTo>
                      <a:pt x="9216" y="12538"/>
                    </a:lnTo>
                    <a:lnTo>
                      <a:pt x="220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6"/>
              <p:cNvSpPr/>
              <p:nvPr/>
            </p:nvSpPr>
            <p:spPr>
              <a:xfrm>
                <a:off x="1740975" y="1998300"/>
                <a:ext cx="70575" cy="306600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2264" extrusionOk="0">
                    <a:moveTo>
                      <a:pt x="1596" y="0"/>
                    </a:moveTo>
                    <a:cubicBezTo>
                      <a:pt x="1072" y="143"/>
                      <a:pt x="536" y="322"/>
                      <a:pt x="1" y="548"/>
                    </a:cubicBezTo>
                    <a:lnTo>
                      <a:pt x="1632" y="12264"/>
                    </a:lnTo>
                    <a:lnTo>
                      <a:pt x="2822" y="10371"/>
                    </a:lnTo>
                    <a:lnTo>
                      <a:pt x="159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6"/>
              <p:cNvSpPr/>
              <p:nvPr/>
            </p:nvSpPr>
            <p:spPr>
              <a:xfrm>
                <a:off x="1296275" y="2211125"/>
                <a:ext cx="302150" cy="567050"/>
              </a:xfrm>
              <a:custGeom>
                <a:avLst/>
                <a:gdLst/>
                <a:ahLst/>
                <a:cxnLst/>
                <a:rect l="l" t="t" r="r" b="b"/>
                <a:pathLst>
                  <a:path w="12086" h="22682" extrusionOk="0">
                    <a:moveTo>
                      <a:pt x="6359" y="0"/>
                    </a:moveTo>
                    <a:cubicBezTo>
                      <a:pt x="3906" y="2334"/>
                      <a:pt x="1680" y="4870"/>
                      <a:pt x="1" y="7203"/>
                    </a:cubicBezTo>
                    <a:lnTo>
                      <a:pt x="7359" y="22681"/>
                    </a:lnTo>
                    <a:lnTo>
                      <a:pt x="12086" y="15264"/>
                    </a:lnTo>
                    <a:lnTo>
                      <a:pt x="635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6"/>
              <p:cNvSpPr/>
              <p:nvPr/>
            </p:nvSpPr>
            <p:spPr>
              <a:xfrm>
                <a:off x="1460875" y="2163800"/>
                <a:ext cx="178625" cy="421200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16848" extrusionOk="0">
                    <a:moveTo>
                      <a:pt x="1846" y="0"/>
                    </a:moveTo>
                    <a:cubicBezTo>
                      <a:pt x="1215" y="536"/>
                      <a:pt x="608" y="1084"/>
                      <a:pt x="1" y="1667"/>
                    </a:cubicBezTo>
                    <a:lnTo>
                      <a:pt x="5692" y="16847"/>
                    </a:lnTo>
                    <a:lnTo>
                      <a:pt x="7145" y="14573"/>
                    </a:lnTo>
                    <a:lnTo>
                      <a:pt x="184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6"/>
              <p:cNvSpPr/>
              <p:nvPr/>
            </p:nvSpPr>
            <p:spPr>
              <a:xfrm>
                <a:off x="1065600" y="1997100"/>
                <a:ext cx="979600" cy="1435925"/>
              </a:xfrm>
              <a:custGeom>
                <a:avLst/>
                <a:gdLst/>
                <a:ahLst/>
                <a:cxnLst/>
                <a:rect l="l" t="t" r="r" b="b"/>
                <a:pathLst>
                  <a:path w="39184" h="57437" extrusionOk="0">
                    <a:moveTo>
                      <a:pt x="28873" y="1"/>
                    </a:moveTo>
                    <a:cubicBezTo>
                      <a:pt x="28790" y="24"/>
                      <a:pt x="28683" y="48"/>
                      <a:pt x="28575" y="72"/>
                    </a:cubicBezTo>
                    <a:lnTo>
                      <a:pt x="29814" y="10442"/>
                    </a:lnTo>
                    <a:lnTo>
                      <a:pt x="28611" y="12335"/>
                    </a:lnTo>
                    <a:lnTo>
                      <a:pt x="26968" y="620"/>
                    </a:lnTo>
                    <a:cubicBezTo>
                      <a:pt x="26885" y="667"/>
                      <a:pt x="26778" y="703"/>
                      <a:pt x="26682" y="739"/>
                    </a:cubicBezTo>
                    <a:lnTo>
                      <a:pt x="28349" y="12728"/>
                    </a:lnTo>
                    <a:lnTo>
                      <a:pt x="23158" y="20932"/>
                    </a:lnTo>
                    <a:lnTo>
                      <a:pt x="17907" y="6466"/>
                    </a:lnTo>
                    <a:cubicBezTo>
                      <a:pt x="17836" y="6537"/>
                      <a:pt x="17741" y="6597"/>
                      <a:pt x="17669" y="6668"/>
                    </a:cubicBezTo>
                    <a:lnTo>
                      <a:pt x="22968" y="21241"/>
                    </a:lnTo>
                    <a:lnTo>
                      <a:pt x="21527" y="23503"/>
                    </a:lnTo>
                    <a:lnTo>
                      <a:pt x="15824" y="8323"/>
                    </a:lnTo>
                    <a:cubicBezTo>
                      <a:pt x="15752" y="8394"/>
                      <a:pt x="15657" y="8466"/>
                      <a:pt x="15586" y="8549"/>
                    </a:cubicBezTo>
                    <a:lnTo>
                      <a:pt x="21313" y="23813"/>
                    </a:lnTo>
                    <a:lnTo>
                      <a:pt x="16598" y="31219"/>
                    </a:lnTo>
                    <a:lnTo>
                      <a:pt x="9240" y="15741"/>
                    </a:lnTo>
                    <a:cubicBezTo>
                      <a:pt x="9180" y="15836"/>
                      <a:pt x="9109" y="15919"/>
                      <a:pt x="9049" y="16026"/>
                    </a:cubicBezTo>
                    <a:lnTo>
                      <a:pt x="16419" y="31516"/>
                    </a:lnTo>
                    <a:lnTo>
                      <a:pt x="14466" y="34576"/>
                    </a:lnTo>
                    <a:lnTo>
                      <a:pt x="7037" y="19253"/>
                    </a:lnTo>
                    <a:cubicBezTo>
                      <a:pt x="6977" y="19360"/>
                      <a:pt x="6918" y="19467"/>
                      <a:pt x="6858" y="19586"/>
                    </a:cubicBezTo>
                    <a:lnTo>
                      <a:pt x="14276" y="34874"/>
                    </a:lnTo>
                    <a:lnTo>
                      <a:pt x="9537" y="42291"/>
                    </a:lnTo>
                    <a:lnTo>
                      <a:pt x="2477" y="29683"/>
                    </a:lnTo>
                    <a:cubicBezTo>
                      <a:pt x="2429" y="29802"/>
                      <a:pt x="2382" y="29933"/>
                      <a:pt x="2334" y="30052"/>
                    </a:cubicBezTo>
                    <a:lnTo>
                      <a:pt x="9347" y="42577"/>
                    </a:lnTo>
                    <a:lnTo>
                      <a:pt x="6620" y="46863"/>
                    </a:lnTo>
                    <a:lnTo>
                      <a:pt x="131" y="36886"/>
                    </a:lnTo>
                    <a:cubicBezTo>
                      <a:pt x="108" y="37017"/>
                      <a:pt x="60" y="37136"/>
                      <a:pt x="36" y="37255"/>
                    </a:cubicBezTo>
                    <a:lnTo>
                      <a:pt x="6465" y="47137"/>
                    </a:lnTo>
                    <a:lnTo>
                      <a:pt x="0" y="57270"/>
                    </a:lnTo>
                    <a:cubicBezTo>
                      <a:pt x="72" y="57329"/>
                      <a:pt x="167" y="57377"/>
                      <a:pt x="250" y="57436"/>
                    </a:cubicBezTo>
                    <a:lnTo>
                      <a:pt x="6716" y="47304"/>
                    </a:lnTo>
                    <a:lnTo>
                      <a:pt x="17514" y="47923"/>
                    </a:lnTo>
                    <a:cubicBezTo>
                      <a:pt x="17622" y="47840"/>
                      <a:pt x="17741" y="47745"/>
                      <a:pt x="17848" y="47637"/>
                    </a:cubicBezTo>
                    <a:lnTo>
                      <a:pt x="6894" y="47018"/>
                    </a:lnTo>
                    <a:lnTo>
                      <a:pt x="9621" y="42744"/>
                    </a:lnTo>
                    <a:lnTo>
                      <a:pt x="23313" y="42565"/>
                    </a:lnTo>
                    <a:lnTo>
                      <a:pt x="23610" y="42268"/>
                    </a:lnTo>
                    <a:lnTo>
                      <a:pt x="9811" y="42446"/>
                    </a:lnTo>
                    <a:lnTo>
                      <a:pt x="9811" y="42446"/>
                    </a:lnTo>
                    <a:lnTo>
                      <a:pt x="14526" y="35041"/>
                    </a:lnTo>
                    <a:lnTo>
                      <a:pt x="30838" y="33790"/>
                    </a:lnTo>
                    <a:lnTo>
                      <a:pt x="31064" y="33469"/>
                    </a:lnTo>
                    <a:lnTo>
                      <a:pt x="14740" y="34719"/>
                    </a:lnTo>
                    <a:lnTo>
                      <a:pt x="16669" y="31683"/>
                    </a:lnTo>
                    <a:lnTo>
                      <a:pt x="33112" y="30290"/>
                    </a:lnTo>
                    <a:lnTo>
                      <a:pt x="33290" y="29980"/>
                    </a:lnTo>
                    <a:lnTo>
                      <a:pt x="33290" y="29980"/>
                    </a:lnTo>
                    <a:lnTo>
                      <a:pt x="16848" y="31373"/>
                    </a:lnTo>
                    <a:lnTo>
                      <a:pt x="21551" y="23992"/>
                    </a:lnTo>
                    <a:lnTo>
                      <a:pt x="36910" y="22110"/>
                    </a:lnTo>
                    <a:cubicBezTo>
                      <a:pt x="36957" y="22015"/>
                      <a:pt x="36981" y="21908"/>
                      <a:pt x="37029" y="21801"/>
                    </a:cubicBezTo>
                    <a:lnTo>
                      <a:pt x="37029" y="21801"/>
                    </a:lnTo>
                    <a:lnTo>
                      <a:pt x="21765" y="23658"/>
                    </a:lnTo>
                    <a:lnTo>
                      <a:pt x="23206" y="21420"/>
                    </a:lnTo>
                    <a:lnTo>
                      <a:pt x="37791" y="19539"/>
                    </a:lnTo>
                    <a:lnTo>
                      <a:pt x="37874" y="19229"/>
                    </a:lnTo>
                    <a:lnTo>
                      <a:pt x="37874" y="19229"/>
                    </a:lnTo>
                    <a:lnTo>
                      <a:pt x="23396" y="21086"/>
                    </a:lnTo>
                    <a:lnTo>
                      <a:pt x="23396" y="21086"/>
                    </a:lnTo>
                    <a:lnTo>
                      <a:pt x="28623" y="12883"/>
                    </a:lnTo>
                    <a:lnTo>
                      <a:pt x="39184" y="11490"/>
                    </a:lnTo>
                    <a:lnTo>
                      <a:pt x="39184" y="11192"/>
                    </a:lnTo>
                    <a:lnTo>
                      <a:pt x="28825" y="12562"/>
                    </a:lnTo>
                    <a:lnTo>
                      <a:pt x="30076" y="10609"/>
                    </a:lnTo>
                    <a:lnTo>
                      <a:pt x="39124" y="9276"/>
                    </a:lnTo>
                    <a:cubicBezTo>
                      <a:pt x="39112" y="9168"/>
                      <a:pt x="39112" y="9073"/>
                      <a:pt x="39101" y="8978"/>
                    </a:cubicBezTo>
                    <a:lnTo>
                      <a:pt x="30290" y="10288"/>
                    </a:lnTo>
                    <a:lnTo>
                      <a:pt x="35814" y="1620"/>
                    </a:lnTo>
                    <a:cubicBezTo>
                      <a:pt x="35731" y="1548"/>
                      <a:pt x="35660" y="1489"/>
                      <a:pt x="35588" y="1417"/>
                    </a:cubicBezTo>
                    <a:lnTo>
                      <a:pt x="30076" y="10049"/>
                    </a:lnTo>
                    <a:lnTo>
                      <a:pt x="28873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14" name="Google Shape;514;p36"/>
          <p:cNvGrpSpPr/>
          <p:nvPr/>
        </p:nvGrpSpPr>
        <p:grpSpPr>
          <a:xfrm>
            <a:off x="2665515" y="3750949"/>
            <a:ext cx="1407174" cy="885375"/>
            <a:chOff x="3760225" y="3729825"/>
            <a:chExt cx="1182400" cy="743950"/>
          </a:xfrm>
        </p:grpSpPr>
        <p:sp>
          <p:nvSpPr>
            <p:cNvPr id="515" name="Google Shape;515;p36"/>
            <p:cNvSpPr/>
            <p:nvPr/>
          </p:nvSpPr>
          <p:spPr>
            <a:xfrm>
              <a:off x="4370400" y="3729825"/>
              <a:ext cx="572225" cy="193050"/>
            </a:xfrm>
            <a:custGeom>
              <a:avLst/>
              <a:gdLst/>
              <a:ahLst/>
              <a:cxnLst/>
              <a:rect l="l" t="t" r="r" b="b"/>
              <a:pathLst>
                <a:path w="22889" h="7722" extrusionOk="0">
                  <a:moveTo>
                    <a:pt x="1" y="1"/>
                  </a:moveTo>
                  <a:lnTo>
                    <a:pt x="10882" y="5441"/>
                  </a:lnTo>
                  <a:lnTo>
                    <a:pt x="22889" y="7721"/>
                  </a:lnTo>
                  <a:lnTo>
                    <a:pt x="11855" y="26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6"/>
            <p:cNvSpPr/>
            <p:nvPr/>
          </p:nvSpPr>
          <p:spPr>
            <a:xfrm>
              <a:off x="4235150" y="3729825"/>
              <a:ext cx="407325" cy="533475"/>
            </a:xfrm>
            <a:custGeom>
              <a:avLst/>
              <a:gdLst/>
              <a:ahLst/>
              <a:cxnLst/>
              <a:rect l="l" t="t" r="r" b="b"/>
              <a:pathLst>
                <a:path w="16293" h="21339" extrusionOk="0">
                  <a:moveTo>
                    <a:pt x="5411" y="1"/>
                  </a:moveTo>
                  <a:lnTo>
                    <a:pt x="0" y="15928"/>
                  </a:lnTo>
                  <a:lnTo>
                    <a:pt x="10943" y="21338"/>
                  </a:lnTo>
                  <a:lnTo>
                    <a:pt x="16292" y="5441"/>
                  </a:lnTo>
                  <a:lnTo>
                    <a:pt x="541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6"/>
            <p:cNvSpPr/>
            <p:nvPr/>
          </p:nvSpPr>
          <p:spPr>
            <a:xfrm>
              <a:off x="4508700" y="3865850"/>
              <a:ext cx="433925" cy="455950"/>
            </a:xfrm>
            <a:custGeom>
              <a:avLst/>
              <a:gdLst/>
              <a:ahLst/>
              <a:cxnLst/>
              <a:rect l="l" t="t" r="r" b="b"/>
              <a:pathLst>
                <a:path w="17357" h="18238" extrusionOk="0">
                  <a:moveTo>
                    <a:pt x="5350" y="0"/>
                  </a:moveTo>
                  <a:lnTo>
                    <a:pt x="1" y="15897"/>
                  </a:lnTo>
                  <a:lnTo>
                    <a:pt x="11977" y="18238"/>
                  </a:lnTo>
                  <a:lnTo>
                    <a:pt x="17357" y="2280"/>
                  </a:lnTo>
                  <a:lnTo>
                    <a:pt x="53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6"/>
            <p:cNvSpPr/>
            <p:nvPr/>
          </p:nvSpPr>
          <p:spPr>
            <a:xfrm>
              <a:off x="3760225" y="3982100"/>
              <a:ext cx="602600" cy="73750"/>
            </a:xfrm>
            <a:custGeom>
              <a:avLst/>
              <a:gdLst/>
              <a:ahLst/>
              <a:cxnLst/>
              <a:rect l="l" t="t" r="r" b="b"/>
              <a:pathLst>
                <a:path w="24104" h="2950" extrusionOk="0">
                  <a:moveTo>
                    <a:pt x="11946" y="1"/>
                  </a:moveTo>
                  <a:lnTo>
                    <a:pt x="0" y="2372"/>
                  </a:lnTo>
                  <a:lnTo>
                    <a:pt x="12189" y="2949"/>
                  </a:lnTo>
                  <a:lnTo>
                    <a:pt x="24104" y="123"/>
                  </a:lnTo>
                  <a:lnTo>
                    <a:pt x="119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6"/>
            <p:cNvSpPr/>
            <p:nvPr/>
          </p:nvSpPr>
          <p:spPr>
            <a:xfrm>
              <a:off x="3760225" y="4041375"/>
              <a:ext cx="344250" cy="432400"/>
            </a:xfrm>
            <a:custGeom>
              <a:avLst/>
              <a:gdLst/>
              <a:ahLst/>
              <a:cxnLst/>
              <a:rect l="l" t="t" r="r" b="b"/>
              <a:pathLst>
                <a:path w="13770" h="17296" extrusionOk="0">
                  <a:moveTo>
                    <a:pt x="0" y="1"/>
                  </a:moveTo>
                  <a:lnTo>
                    <a:pt x="1550" y="16749"/>
                  </a:lnTo>
                  <a:lnTo>
                    <a:pt x="13769" y="17296"/>
                  </a:lnTo>
                  <a:lnTo>
                    <a:pt x="12189" y="5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6"/>
            <p:cNvSpPr/>
            <p:nvPr/>
          </p:nvSpPr>
          <p:spPr>
            <a:xfrm>
              <a:off x="4064925" y="3985150"/>
              <a:ext cx="336675" cy="488625"/>
            </a:xfrm>
            <a:custGeom>
              <a:avLst/>
              <a:gdLst/>
              <a:ahLst/>
              <a:cxnLst/>
              <a:rect l="l" t="t" r="r" b="b"/>
              <a:pathLst>
                <a:path w="13467" h="19545" extrusionOk="0">
                  <a:moveTo>
                    <a:pt x="11916" y="1"/>
                  </a:moveTo>
                  <a:lnTo>
                    <a:pt x="1" y="2767"/>
                  </a:lnTo>
                  <a:lnTo>
                    <a:pt x="1581" y="19545"/>
                  </a:lnTo>
                  <a:lnTo>
                    <a:pt x="13466" y="16749"/>
                  </a:lnTo>
                  <a:lnTo>
                    <a:pt x="1191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0125" y="445025"/>
            <a:ext cx="7723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0125" y="1152475"/>
            <a:ext cx="7723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Char char="●"/>
              <a:defRPr sz="15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Char char="○"/>
              <a:defRPr sz="15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Char char="■"/>
              <a:defRPr sz="15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Char char="●"/>
              <a:defRPr sz="15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Char char="○"/>
              <a:defRPr sz="15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Char char="■"/>
              <a:defRPr sz="15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Char char="●"/>
              <a:defRPr sz="15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Char char="○"/>
              <a:defRPr sz="15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Char char="■"/>
              <a:defRPr sz="15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8" r:id="rId4"/>
    <p:sldLayoutId id="2147483661" r:id="rId5"/>
    <p:sldLayoutId id="2147483668" r:id="rId6"/>
    <p:sldLayoutId id="2147483673" r:id="rId7"/>
    <p:sldLayoutId id="2147483681" r:id="rId8"/>
    <p:sldLayoutId id="214748368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ET4B3UfWrYY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ordwall.net/resource/10642710/letter-f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J6apq9b3kak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R2GGuIM2is" TargetMode="Externa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7" Type="http://schemas.openxmlformats.org/officeDocument/2006/relationships/image" Target="../media/image27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gif"/><Relationship Id="rId5" Type="http://schemas.openxmlformats.org/officeDocument/2006/relationships/image" Target="../media/image5.gif"/><Relationship Id="rId4" Type="http://schemas.openxmlformats.org/officeDocument/2006/relationships/image" Target="../media/image25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wordwall.net/resource/31231293/reading/letter-l" TargetMode="Externa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gi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Dkt0xe_n0h0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Dkt0xe_n0h0" TargetMode="Externa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7" Type="http://schemas.openxmlformats.org/officeDocument/2006/relationships/image" Target="../media/image43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gif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iKuZGsW6aWQ" TargetMode="Externa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https://wordwall.net/resource/32342650/letter-t" TargetMode="Externa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gi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7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40"/>
          <p:cNvSpPr/>
          <p:nvPr/>
        </p:nvSpPr>
        <p:spPr>
          <a:xfrm>
            <a:off x="4746750" y="2931208"/>
            <a:ext cx="4714503" cy="2557156"/>
          </a:xfrm>
          <a:custGeom>
            <a:avLst/>
            <a:gdLst/>
            <a:ahLst/>
            <a:cxnLst/>
            <a:rect l="l" t="t" r="r" b="b"/>
            <a:pathLst>
              <a:path w="158165" h="85789" extrusionOk="0">
                <a:moveTo>
                  <a:pt x="91279" y="0"/>
                </a:moveTo>
                <a:cubicBezTo>
                  <a:pt x="89452" y="0"/>
                  <a:pt x="87413" y="560"/>
                  <a:pt x="85125" y="1808"/>
                </a:cubicBezTo>
                <a:cubicBezTo>
                  <a:pt x="67132" y="11630"/>
                  <a:pt x="79195" y="37024"/>
                  <a:pt x="67664" y="37024"/>
                </a:cubicBezTo>
                <a:cubicBezTo>
                  <a:pt x="64618" y="37024"/>
                  <a:pt x="59926" y="35253"/>
                  <a:pt x="52600" y="30954"/>
                </a:cubicBezTo>
                <a:cubicBezTo>
                  <a:pt x="46601" y="27434"/>
                  <a:pt x="41115" y="25975"/>
                  <a:pt x="36143" y="25975"/>
                </a:cubicBezTo>
                <a:cubicBezTo>
                  <a:pt x="12043" y="25975"/>
                  <a:pt x="1" y="60249"/>
                  <a:pt x="1" y="60249"/>
                </a:cubicBezTo>
                <a:lnTo>
                  <a:pt x="1372" y="85789"/>
                </a:lnTo>
                <a:lnTo>
                  <a:pt x="145591" y="85789"/>
                </a:lnTo>
                <a:cubicBezTo>
                  <a:pt x="145591" y="85789"/>
                  <a:pt x="158164" y="13797"/>
                  <a:pt x="139155" y="9020"/>
                </a:cubicBezTo>
                <a:cubicBezTo>
                  <a:pt x="137946" y="8717"/>
                  <a:pt x="136827" y="8574"/>
                  <a:pt x="135791" y="8574"/>
                </a:cubicBezTo>
                <a:cubicBezTo>
                  <a:pt x="120551" y="8574"/>
                  <a:pt x="123088" y="39391"/>
                  <a:pt x="114856" y="42122"/>
                </a:cubicBezTo>
                <a:cubicBezTo>
                  <a:pt x="114631" y="42196"/>
                  <a:pt x="114413" y="42232"/>
                  <a:pt x="114201" y="42232"/>
                </a:cubicBezTo>
                <a:cubicBezTo>
                  <a:pt x="106964" y="42232"/>
                  <a:pt x="107149" y="0"/>
                  <a:pt x="9127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2" name="Google Shape;532;p40"/>
          <p:cNvGrpSpPr/>
          <p:nvPr/>
        </p:nvGrpSpPr>
        <p:grpSpPr>
          <a:xfrm>
            <a:off x="2096815" y="2841925"/>
            <a:ext cx="3927890" cy="1870575"/>
            <a:chOff x="3726425" y="2751913"/>
            <a:chExt cx="3898650" cy="1856650"/>
          </a:xfrm>
        </p:grpSpPr>
        <p:sp>
          <p:nvSpPr>
            <p:cNvPr id="533" name="Google Shape;533;p40"/>
            <p:cNvSpPr/>
            <p:nvPr/>
          </p:nvSpPr>
          <p:spPr>
            <a:xfrm>
              <a:off x="4091625" y="2751913"/>
              <a:ext cx="3358400" cy="1652325"/>
            </a:xfrm>
            <a:custGeom>
              <a:avLst/>
              <a:gdLst/>
              <a:ahLst/>
              <a:cxnLst/>
              <a:rect l="l" t="t" r="r" b="b"/>
              <a:pathLst>
                <a:path w="134336" h="66093" extrusionOk="0">
                  <a:moveTo>
                    <a:pt x="67157" y="1"/>
                  </a:moveTo>
                  <a:cubicBezTo>
                    <a:pt x="30903" y="1"/>
                    <a:pt x="1173" y="28891"/>
                    <a:pt x="0" y="65001"/>
                  </a:cubicBezTo>
                  <a:lnTo>
                    <a:pt x="12198" y="65097"/>
                  </a:lnTo>
                  <a:cubicBezTo>
                    <a:pt x="13310" y="35692"/>
                    <a:pt x="37574" y="12199"/>
                    <a:pt x="67141" y="12199"/>
                  </a:cubicBezTo>
                  <a:cubicBezTo>
                    <a:pt x="67294" y="12199"/>
                    <a:pt x="67447" y="12200"/>
                    <a:pt x="67600" y="12201"/>
                  </a:cubicBezTo>
                  <a:cubicBezTo>
                    <a:pt x="97375" y="12437"/>
                    <a:pt x="121500" y="36414"/>
                    <a:pt x="122129" y="65996"/>
                  </a:cubicBezTo>
                  <a:lnTo>
                    <a:pt x="134335" y="66092"/>
                  </a:lnTo>
                  <a:cubicBezTo>
                    <a:pt x="133750" y="29795"/>
                    <a:pt x="104194" y="300"/>
                    <a:pt x="67696" y="3"/>
                  </a:cubicBezTo>
                  <a:cubicBezTo>
                    <a:pt x="67516" y="1"/>
                    <a:pt x="67336" y="1"/>
                    <a:pt x="671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0"/>
            <p:cNvSpPr/>
            <p:nvPr/>
          </p:nvSpPr>
          <p:spPr>
            <a:xfrm>
              <a:off x="4321925" y="2982438"/>
              <a:ext cx="2897800" cy="1420050"/>
            </a:xfrm>
            <a:custGeom>
              <a:avLst/>
              <a:gdLst/>
              <a:ahLst/>
              <a:cxnLst/>
              <a:rect l="l" t="t" r="r" b="b"/>
              <a:pathLst>
                <a:path w="115912" h="56802" extrusionOk="0">
                  <a:moveTo>
                    <a:pt x="57955" y="1"/>
                  </a:moveTo>
                  <a:cubicBezTo>
                    <a:pt x="26738" y="1"/>
                    <a:pt x="1130" y="24813"/>
                    <a:pt x="0" y="55867"/>
                  </a:cubicBezTo>
                  <a:lnTo>
                    <a:pt x="10530" y="55946"/>
                  </a:lnTo>
                  <a:cubicBezTo>
                    <a:pt x="11608" y="30671"/>
                    <a:pt x="32501" y="10514"/>
                    <a:pt x="57949" y="10514"/>
                  </a:cubicBezTo>
                  <a:cubicBezTo>
                    <a:pt x="58075" y="10514"/>
                    <a:pt x="58201" y="10514"/>
                    <a:pt x="58327" y="10515"/>
                  </a:cubicBezTo>
                  <a:cubicBezTo>
                    <a:pt x="83936" y="10725"/>
                    <a:pt x="104709" y="31297"/>
                    <a:pt x="105372" y="56714"/>
                  </a:cubicBezTo>
                  <a:lnTo>
                    <a:pt x="115911" y="56802"/>
                  </a:lnTo>
                  <a:cubicBezTo>
                    <a:pt x="115283" y="25586"/>
                    <a:pt x="89830" y="256"/>
                    <a:pt x="58414" y="2"/>
                  </a:cubicBezTo>
                  <a:cubicBezTo>
                    <a:pt x="58261" y="1"/>
                    <a:pt x="58108" y="1"/>
                    <a:pt x="57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0"/>
            <p:cNvSpPr/>
            <p:nvPr/>
          </p:nvSpPr>
          <p:spPr>
            <a:xfrm>
              <a:off x="4522075" y="3182838"/>
              <a:ext cx="2497250" cy="1218350"/>
            </a:xfrm>
            <a:custGeom>
              <a:avLst/>
              <a:gdLst/>
              <a:ahLst/>
              <a:cxnLst/>
              <a:rect l="l" t="t" r="r" b="b"/>
              <a:pathLst>
                <a:path w="99890" h="48734" extrusionOk="0">
                  <a:moveTo>
                    <a:pt x="49928" y="0"/>
                  </a:moveTo>
                  <a:cubicBezTo>
                    <a:pt x="23115" y="0"/>
                    <a:pt x="1087" y="21268"/>
                    <a:pt x="1" y="47930"/>
                  </a:cubicBezTo>
                  <a:lnTo>
                    <a:pt x="9082" y="47982"/>
                  </a:lnTo>
                  <a:cubicBezTo>
                    <a:pt x="10124" y="26317"/>
                    <a:pt x="28058" y="9064"/>
                    <a:pt x="49897" y="9064"/>
                  </a:cubicBezTo>
                  <a:cubicBezTo>
                    <a:pt x="50018" y="9064"/>
                    <a:pt x="50139" y="9064"/>
                    <a:pt x="50260" y="9065"/>
                  </a:cubicBezTo>
                  <a:cubicBezTo>
                    <a:pt x="72263" y="9240"/>
                    <a:pt x="90111" y="26852"/>
                    <a:pt x="90809" y="48663"/>
                  </a:cubicBezTo>
                  <a:lnTo>
                    <a:pt x="99890" y="48733"/>
                  </a:lnTo>
                  <a:cubicBezTo>
                    <a:pt x="99235" y="21927"/>
                    <a:pt x="77336" y="220"/>
                    <a:pt x="50338" y="2"/>
                  </a:cubicBezTo>
                  <a:cubicBezTo>
                    <a:pt x="50201" y="1"/>
                    <a:pt x="50065" y="0"/>
                    <a:pt x="499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0"/>
            <p:cNvSpPr/>
            <p:nvPr/>
          </p:nvSpPr>
          <p:spPr>
            <a:xfrm>
              <a:off x="4741250" y="3401338"/>
              <a:ext cx="2058700" cy="997650"/>
            </a:xfrm>
            <a:custGeom>
              <a:avLst/>
              <a:gdLst/>
              <a:ahLst/>
              <a:cxnLst/>
              <a:rect l="l" t="t" r="r" b="b"/>
              <a:pathLst>
                <a:path w="82348" h="39906" extrusionOk="0">
                  <a:moveTo>
                    <a:pt x="41147" y="1"/>
                  </a:moveTo>
                  <a:cubicBezTo>
                    <a:pt x="19125" y="1"/>
                    <a:pt x="1043" y="17397"/>
                    <a:pt x="0" y="39242"/>
                  </a:cubicBezTo>
                  <a:lnTo>
                    <a:pt x="7483" y="39295"/>
                  </a:lnTo>
                  <a:cubicBezTo>
                    <a:pt x="8482" y="21563"/>
                    <a:pt x="23220" y="7484"/>
                    <a:pt x="41142" y="7484"/>
                  </a:cubicBezTo>
                  <a:cubicBezTo>
                    <a:pt x="41241" y="7484"/>
                    <a:pt x="41341" y="7485"/>
                    <a:pt x="41440" y="7485"/>
                  </a:cubicBezTo>
                  <a:cubicBezTo>
                    <a:pt x="59497" y="7625"/>
                    <a:pt x="74166" y="21997"/>
                    <a:pt x="74873" y="39845"/>
                  </a:cubicBezTo>
                  <a:lnTo>
                    <a:pt x="82348" y="39906"/>
                  </a:lnTo>
                  <a:cubicBezTo>
                    <a:pt x="81658" y="17937"/>
                    <a:pt x="63671" y="177"/>
                    <a:pt x="41493" y="2"/>
                  </a:cubicBezTo>
                  <a:cubicBezTo>
                    <a:pt x="41377" y="1"/>
                    <a:pt x="41262" y="1"/>
                    <a:pt x="4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0"/>
            <p:cNvSpPr/>
            <p:nvPr/>
          </p:nvSpPr>
          <p:spPr>
            <a:xfrm>
              <a:off x="4904975" y="3565088"/>
              <a:ext cx="1731925" cy="832825"/>
            </a:xfrm>
            <a:custGeom>
              <a:avLst/>
              <a:gdLst/>
              <a:ahLst/>
              <a:cxnLst/>
              <a:rect l="l" t="t" r="r" b="b"/>
              <a:pathLst>
                <a:path w="69277" h="33313" extrusionOk="0">
                  <a:moveTo>
                    <a:pt x="34619" y="0"/>
                  </a:moveTo>
                  <a:cubicBezTo>
                    <a:pt x="16182" y="0"/>
                    <a:pt x="1008" y="14492"/>
                    <a:pt x="0" y="32745"/>
                  </a:cubicBezTo>
                  <a:lnTo>
                    <a:pt x="6304" y="32788"/>
                  </a:lnTo>
                  <a:cubicBezTo>
                    <a:pt x="7285" y="18000"/>
                    <a:pt x="19631" y="6287"/>
                    <a:pt x="34607" y="6287"/>
                  </a:cubicBezTo>
                  <a:cubicBezTo>
                    <a:pt x="34690" y="6287"/>
                    <a:pt x="34773" y="6287"/>
                    <a:pt x="34856" y="6288"/>
                  </a:cubicBezTo>
                  <a:cubicBezTo>
                    <a:pt x="49953" y="6410"/>
                    <a:pt x="62230" y="18364"/>
                    <a:pt x="62972" y="33260"/>
                  </a:cubicBezTo>
                  <a:lnTo>
                    <a:pt x="69276" y="33312"/>
                  </a:lnTo>
                  <a:cubicBezTo>
                    <a:pt x="68560" y="14950"/>
                    <a:pt x="53481" y="158"/>
                    <a:pt x="34900" y="1"/>
                  </a:cubicBezTo>
                  <a:cubicBezTo>
                    <a:pt x="34806" y="0"/>
                    <a:pt x="34712" y="0"/>
                    <a:pt x="346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0"/>
            <p:cNvSpPr/>
            <p:nvPr/>
          </p:nvSpPr>
          <p:spPr>
            <a:xfrm>
              <a:off x="6317300" y="4065088"/>
              <a:ext cx="1307775" cy="473175"/>
            </a:xfrm>
            <a:custGeom>
              <a:avLst/>
              <a:gdLst/>
              <a:ahLst/>
              <a:cxnLst/>
              <a:rect l="l" t="t" r="r" b="b"/>
              <a:pathLst>
                <a:path w="52311" h="18927" extrusionOk="0">
                  <a:moveTo>
                    <a:pt x="35172" y="0"/>
                  </a:moveTo>
                  <a:cubicBezTo>
                    <a:pt x="34403" y="0"/>
                    <a:pt x="33635" y="51"/>
                    <a:pt x="32874" y="154"/>
                  </a:cubicBezTo>
                  <a:cubicBezTo>
                    <a:pt x="27382" y="896"/>
                    <a:pt x="22362" y="4223"/>
                    <a:pt x="19245" y="8798"/>
                  </a:cubicBezTo>
                  <a:cubicBezTo>
                    <a:pt x="17163" y="7235"/>
                    <a:pt x="14650" y="6444"/>
                    <a:pt x="12128" y="6444"/>
                  </a:cubicBezTo>
                  <a:cubicBezTo>
                    <a:pt x="10101" y="6444"/>
                    <a:pt x="8069" y="6955"/>
                    <a:pt x="6252" y="7986"/>
                  </a:cubicBezTo>
                  <a:cubicBezTo>
                    <a:pt x="2419" y="10160"/>
                    <a:pt x="0" y="14552"/>
                    <a:pt x="96" y="18927"/>
                  </a:cubicBezTo>
                  <a:lnTo>
                    <a:pt x="51403" y="18455"/>
                  </a:lnTo>
                  <a:cubicBezTo>
                    <a:pt x="52311" y="13958"/>
                    <a:pt x="50966" y="9016"/>
                    <a:pt x="47901" y="5541"/>
                  </a:cubicBezTo>
                  <a:cubicBezTo>
                    <a:pt x="44742" y="1961"/>
                    <a:pt x="39950" y="0"/>
                    <a:pt x="351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0"/>
            <p:cNvSpPr/>
            <p:nvPr/>
          </p:nvSpPr>
          <p:spPr>
            <a:xfrm>
              <a:off x="3726425" y="3795288"/>
              <a:ext cx="2001300" cy="813275"/>
            </a:xfrm>
            <a:custGeom>
              <a:avLst/>
              <a:gdLst/>
              <a:ahLst/>
              <a:cxnLst/>
              <a:rect l="l" t="t" r="r" b="b"/>
              <a:pathLst>
                <a:path w="80052" h="32531" extrusionOk="0">
                  <a:moveTo>
                    <a:pt x="27613" y="0"/>
                  </a:moveTo>
                  <a:cubicBezTo>
                    <a:pt x="20832" y="0"/>
                    <a:pt x="14037" y="2557"/>
                    <a:pt x="9081" y="7200"/>
                  </a:cubicBezTo>
                  <a:cubicBezTo>
                    <a:pt x="3126" y="12779"/>
                    <a:pt x="0" y="21179"/>
                    <a:pt x="734" y="29291"/>
                  </a:cubicBezTo>
                  <a:lnTo>
                    <a:pt x="78087" y="32530"/>
                  </a:lnTo>
                  <a:cubicBezTo>
                    <a:pt x="80051" y="26374"/>
                    <a:pt x="77519" y="18996"/>
                    <a:pt x="72062" y="15477"/>
                  </a:cubicBezTo>
                  <a:cubicBezTo>
                    <a:pt x="69862" y="14052"/>
                    <a:pt x="67222" y="13387"/>
                    <a:pt x="64535" y="13387"/>
                  </a:cubicBezTo>
                  <a:cubicBezTo>
                    <a:pt x="60192" y="13387"/>
                    <a:pt x="55730" y="15124"/>
                    <a:pt x="52818" y="18193"/>
                  </a:cubicBezTo>
                  <a:cubicBezTo>
                    <a:pt x="49954" y="9732"/>
                    <a:pt x="42610" y="2948"/>
                    <a:pt x="33949" y="773"/>
                  </a:cubicBezTo>
                  <a:cubicBezTo>
                    <a:pt x="31876" y="253"/>
                    <a:pt x="29745" y="0"/>
                    <a:pt x="276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0" name="Google Shape;540;p40"/>
          <p:cNvSpPr txBox="1">
            <a:spLocks noGrp="1"/>
          </p:cNvSpPr>
          <p:nvPr>
            <p:ph type="ctrTitle"/>
          </p:nvPr>
        </p:nvSpPr>
        <p:spPr>
          <a:xfrm>
            <a:off x="499865" y="1175008"/>
            <a:ext cx="3950215" cy="175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Phonics </a:t>
            </a:r>
            <a:br>
              <a:rPr lang="en" dirty="0"/>
            </a:br>
            <a:r>
              <a:rPr lang="en" dirty="0"/>
              <a:t>Ff</a:t>
            </a:r>
            <a:endParaRPr dirty="0"/>
          </a:p>
        </p:txBody>
      </p:sp>
      <p:sp>
        <p:nvSpPr>
          <p:cNvPr id="542" name="Google Shape;542;p40"/>
          <p:cNvSpPr/>
          <p:nvPr/>
        </p:nvSpPr>
        <p:spPr>
          <a:xfrm>
            <a:off x="-1" y="4376900"/>
            <a:ext cx="9143908" cy="1756167"/>
          </a:xfrm>
          <a:custGeom>
            <a:avLst/>
            <a:gdLst/>
            <a:ahLst/>
            <a:cxnLst/>
            <a:rect l="l" t="t" r="r" b="b"/>
            <a:pathLst>
              <a:path w="136972" h="50338" extrusionOk="0">
                <a:moveTo>
                  <a:pt x="81311" y="1"/>
                </a:moveTo>
                <a:cubicBezTo>
                  <a:pt x="77827" y="1"/>
                  <a:pt x="74158" y="138"/>
                  <a:pt x="70298" y="437"/>
                </a:cubicBezTo>
                <a:cubicBezTo>
                  <a:pt x="22108" y="4174"/>
                  <a:pt x="0" y="20004"/>
                  <a:pt x="0" y="20004"/>
                </a:cubicBezTo>
                <a:lnTo>
                  <a:pt x="2366" y="50338"/>
                </a:lnTo>
                <a:lnTo>
                  <a:pt x="136972" y="50338"/>
                </a:lnTo>
                <a:lnTo>
                  <a:pt x="136972" y="18118"/>
                </a:lnTo>
                <a:cubicBezTo>
                  <a:pt x="136972" y="18118"/>
                  <a:pt x="121330" y="1"/>
                  <a:pt x="813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40"/>
          <p:cNvSpPr/>
          <p:nvPr/>
        </p:nvSpPr>
        <p:spPr>
          <a:xfrm flipH="1">
            <a:off x="5940531" y="4794136"/>
            <a:ext cx="1673581" cy="193569"/>
          </a:xfrm>
          <a:custGeom>
            <a:avLst/>
            <a:gdLst/>
            <a:ahLst/>
            <a:cxnLst/>
            <a:rect l="l" t="t" r="r" b="b"/>
            <a:pathLst>
              <a:path w="57236" h="6620" extrusionOk="0">
                <a:moveTo>
                  <a:pt x="28613" y="1"/>
                </a:moveTo>
                <a:cubicBezTo>
                  <a:pt x="12809" y="1"/>
                  <a:pt x="0" y="1485"/>
                  <a:pt x="0" y="3310"/>
                </a:cubicBezTo>
                <a:cubicBezTo>
                  <a:pt x="0" y="5135"/>
                  <a:pt x="12809" y="6619"/>
                  <a:pt x="28613" y="6619"/>
                </a:cubicBezTo>
                <a:cubicBezTo>
                  <a:pt x="44418" y="6619"/>
                  <a:pt x="57235" y="5135"/>
                  <a:pt x="57235" y="3310"/>
                </a:cubicBezTo>
                <a:cubicBezTo>
                  <a:pt x="57235" y="1485"/>
                  <a:pt x="44418" y="1"/>
                  <a:pt x="28613" y="1"/>
                </a:cubicBezTo>
                <a:close/>
              </a:path>
            </a:pathLst>
          </a:custGeom>
          <a:solidFill>
            <a:srgbClr val="2C2C2C">
              <a:alpha val="54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4" name="Google Shape;544;p40"/>
          <p:cNvGrpSpPr/>
          <p:nvPr/>
        </p:nvGrpSpPr>
        <p:grpSpPr>
          <a:xfrm>
            <a:off x="5628330" y="1422210"/>
            <a:ext cx="2744318" cy="3525408"/>
            <a:chOff x="5065380" y="1363085"/>
            <a:chExt cx="2744318" cy="3525408"/>
          </a:xfrm>
        </p:grpSpPr>
        <p:sp>
          <p:nvSpPr>
            <p:cNvPr id="545" name="Google Shape;545;p40"/>
            <p:cNvSpPr/>
            <p:nvPr/>
          </p:nvSpPr>
          <p:spPr>
            <a:xfrm flipH="1">
              <a:off x="6292084" y="3399885"/>
              <a:ext cx="947493" cy="1346794"/>
            </a:xfrm>
            <a:custGeom>
              <a:avLst/>
              <a:gdLst/>
              <a:ahLst/>
              <a:cxnLst/>
              <a:rect l="l" t="t" r="r" b="b"/>
              <a:pathLst>
                <a:path w="32404" h="46060" extrusionOk="0">
                  <a:moveTo>
                    <a:pt x="32394" y="1"/>
                  </a:moveTo>
                  <a:cubicBezTo>
                    <a:pt x="31443" y="140"/>
                    <a:pt x="30508" y="228"/>
                    <a:pt x="29583" y="350"/>
                  </a:cubicBezTo>
                  <a:cubicBezTo>
                    <a:pt x="26920" y="699"/>
                    <a:pt x="24222" y="882"/>
                    <a:pt x="21532" y="952"/>
                  </a:cubicBezTo>
                  <a:cubicBezTo>
                    <a:pt x="20466" y="977"/>
                    <a:pt x="19397" y="991"/>
                    <a:pt x="18327" y="991"/>
                  </a:cubicBezTo>
                  <a:cubicBezTo>
                    <a:pt x="14176" y="991"/>
                    <a:pt x="10009" y="790"/>
                    <a:pt x="5885" y="297"/>
                  </a:cubicBezTo>
                  <a:cubicBezTo>
                    <a:pt x="5885" y="1092"/>
                    <a:pt x="5877" y="1738"/>
                    <a:pt x="5833" y="2183"/>
                  </a:cubicBezTo>
                  <a:cubicBezTo>
                    <a:pt x="5458" y="6235"/>
                    <a:pt x="961" y="36830"/>
                    <a:pt x="0" y="46060"/>
                  </a:cubicBezTo>
                  <a:lnTo>
                    <a:pt x="9378" y="46060"/>
                  </a:lnTo>
                  <a:cubicBezTo>
                    <a:pt x="9378" y="46060"/>
                    <a:pt x="15333" y="11535"/>
                    <a:pt x="17079" y="10575"/>
                  </a:cubicBezTo>
                  <a:cubicBezTo>
                    <a:pt x="18062" y="10038"/>
                    <a:pt x="18738" y="9879"/>
                    <a:pt x="19268" y="9879"/>
                  </a:cubicBezTo>
                  <a:cubicBezTo>
                    <a:pt x="19453" y="9879"/>
                    <a:pt x="19621" y="9899"/>
                    <a:pt x="19777" y="9928"/>
                  </a:cubicBezTo>
                  <a:cubicBezTo>
                    <a:pt x="20380" y="10051"/>
                    <a:pt x="19070" y="38551"/>
                    <a:pt x="19026" y="46060"/>
                  </a:cubicBezTo>
                  <a:lnTo>
                    <a:pt x="28500" y="46060"/>
                  </a:lnTo>
                  <a:cubicBezTo>
                    <a:pt x="28500" y="46060"/>
                    <a:pt x="30351" y="28370"/>
                    <a:pt x="31504" y="20293"/>
                  </a:cubicBezTo>
                  <a:cubicBezTo>
                    <a:pt x="32001" y="16757"/>
                    <a:pt x="32403" y="8558"/>
                    <a:pt x="32394" y="1"/>
                  </a:cubicBezTo>
                  <a:close/>
                </a:path>
              </a:pathLst>
            </a:custGeom>
            <a:solidFill>
              <a:srgbClr val="883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0"/>
            <p:cNvSpPr/>
            <p:nvPr/>
          </p:nvSpPr>
          <p:spPr>
            <a:xfrm flipH="1">
              <a:off x="6273194" y="3400148"/>
              <a:ext cx="932698" cy="821176"/>
            </a:xfrm>
            <a:custGeom>
              <a:avLst/>
              <a:gdLst/>
              <a:ahLst/>
              <a:cxnLst/>
              <a:rect l="l" t="t" r="r" b="b"/>
              <a:pathLst>
                <a:path w="31898" h="28084" extrusionOk="0">
                  <a:moveTo>
                    <a:pt x="31679" y="0"/>
                  </a:moveTo>
                  <a:lnTo>
                    <a:pt x="31679" y="0"/>
                  </a:lnTo>
                  <a:cubicBezTo>
                    <a:pt x="30745" y="149"/>
                    <a:pt x="29356" y="236"/>
                    <a:pt x="28431" y="350"/>
                  </a:cubicBezTo>
                  <a:cubicBezTo>
                    <a:pt x="25768" y="699"/>
                    <a:pt x="23070" y="891"/>
                    <a:pt x="20380" y="952"/>
                  </a:cubicBezTo>
                  <a:cubicBezTo>
                    <a:pt x="19314" y="977"/>
                    <a:pt x="18245" y="990"/>
                    <a:pt x="17175" y="990"/>
                  </a:cubicBezTo>
                  <a:cubicBezTo>
                    <a:pt x="13024" y="990"/>
                    <a:pt x="8857" y="790"/>
                    <a:pt x="4733" y="297"/>
                  </a:cubicBezTo>
                  <a:cubicBezTo>
                    <a:pt x="4733" y="1109"/>
                    <a:pt x="4725" y="1747"/>
                    <a:pt x="4681" y="2183"/>
                  </a:cubicBezTo>
                  <a:cubicBezTo>
                    <a:pt x="4506" y="4078"/>
                    <a:pt x="1188" y="17533"/>
                    <a:pt x="1" y="26125"/>
                  </a:cubicBezTo>
                  <a:cubicBezTo>
                    <a:pt x="9" y="26125"/>
                    <a:pt x="17" y="26125"/>
                    <a:pt x="26" y="26125"/>
                  </a:cubicBezTo>
                  <a:cubicBezTo>
                    <a:pt x="1075" y="26125"/>
                    <a:pt x="9791" y="27076"/>
                    <a:pt x="12897" y="27076"/>
                  </a:cubicBezTo>
                  <a:cubicBezTo>
                    <a:pt x="13051" y="27076"/>
                    <a:pt x="13192" y="27073"/>
                    <a:pt x="13316" y="27068"/>
                  </a:cubicBezTo>
                  <a:cubicBezTo>
                    <a:pt x="14443" y="21821"/>
                    <a:pt x="16381" y="14469"/>
                    <a:pt x="16958" y="14145"/>
                  </a:cubicBezTo>
                  <a:cubicBezTo>
                    <a:pt x="17014" y="14114"/>
                    <a:pt x="17068" y="14099"/>
                    <a:pt x="17120" y="14099"/>
                  </a:cubicBezTo>
                  <a:cubicBezTo>
                    <a:pt x="18276" y="14099"/>
                    <a:pt x="18278" y="21713"/>
                    <a:pt x="18136" y="27112"/>
                  </a:cubicBezTo>
                  <a:cubicBezTo>
                    <a:pt x="18394" y="27093"/>
                    <a:pt x="18692" y="27084"/>
                    <a:pt x="19022" y="27084"/>
                  </a:cubicBezTo>
                  <a:cubicBezTo>
                    <a:pt x="22563" y="27084"/>
                    <a:pt x="29866" y="28084"/>
                    <a:pt x="31309" y="28084"/>
                  </a:cubicBezTo>
                  <a:cubicBezTo>
                    <a:pt x="31396" y="28084"/>
                    <a:pt x="31462" y="28080"/>
                    <a:pt x="31504" y="28072"/>
                  </a:cubicBezTo>
                  <a:cubicBezTo>
                    <a:pt x="31897" y="23951"/>
                    <a:pt x="31688" y="7230"/>
                    <a:pt x="316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0"/>
            <p:cNvSpPr/>
            <p:nvPr/>
          </p:nvSpPr>
          <p:spPr>
            <a:xfrm flipH="1">
              <a:off x="6382991" y="4529631"/>
              <a:ext cx="300266" cy="217049"/>
            </a:xfrm>
            <a:custGeom>
              <a:avLst/>
              <a:gdLst/>
              <a:ahLst/>
              <a:cxnLst/>
              <a:rect l="l" t="t" r="r" b="b"/>
              <a:pathLst>
                <a:path w="10269" h="7423" extrusionOk="0">
                  <a:moveTo>
                    <a:pt x="10269" y="1"/>
                  </a:moveTo>
                  <a:lnTo>
                    <a:pt x="166" y="324"/>
                  </a:lnTo>
                  <a:cubicBezTo>
                    <a:pt x="79" y="3319"/>
                    <a:pt x="9" y="5842"/>
                    <a:pt x="0" y="7423"/>
                  </a:cubicBezTo>
                  <a:lnTo>
                    <a:pt x="9474" y="7423"/>
                  </a:lnTo>
                  <a:cubicBezTo>
                    <a:pt x="9474" y="7423"/>
                    <a:pt x="9797" y="4253"/>
                    <a:pt x="102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0"/>
            <p:cNvSpPr/>
            <p:nvPr/>
          </p:nvSpPr>
          <p:spPr>
            <a:xfrm flipH="1">
              <a:off x="6929866" y="4547526"/>
              <a:ext cx="309710" cy="199154"/>
            </a:xfrm>
            <a:custGeom>
              <a:avLst/>
              <a:gdLst/>
              <a:ahLst/>
              <a:cxnLst/>
              <a:rect l="l" t="t" r="r" b="b"/>
              <a:pathLst>
                <a:path w="10592" h="6811" extrusionOk="0">
                  <a:moveTo>
                    <a:pt x="10592" y="0"/>
                  </a:moveTo>
                  <a:lnTo>
                    <a:pt x="777" y="332"/>
                  </a:lnTo>
                  <a:cubicBezTo>
                    <a:pt x="437" y="2960"/>
                    <a:pt x="166" y="5204"/>
                    <a:pt x="0" y="6811"/>
                  </a:cubicBezTo>
                  <a:lnTo>
                    <a:pt x="9378" y="6811"/>
                  </a:lnTo>
                  <a:cubicBezTo>
                    <a:pt x="9378" y="6811"/>
                    <a:pt x="9858" y="4017"/>
                    <a:pt x="105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0"/>
            <p:cNvSpPr/>
            <p:nvPr/>
          </p:nvSpPr>
          <p:spPr>
            <a:xfrm flipH="1">
              <a:off x="6243574" y="4731533"/>
              <a:ext cx="498659" cy="156960"/>
            </a:xfrm>
            <a:custGeom>
              <a:avLst/>
              <a:gdLst/>
              <a:ahLst/>
              <a:cxnLst/>
              <a:rect l="l" t="t" r="r" b="b"/>
              <a:pathLst>
                <a:path w="17054" h="5368" extrusionOk="0">
                  <a:moveTo>
                    <a:pt x="8727" y="0"/>
                  </a:moveTo>
                  <a:cubicBezTo>
                    <a:pt x="5954" y="0"/>
                    <a:pt x="1637" y="99"/>
                    <a:pt x="1336" y="177"/>
                  </a:cubicBezTo>
                  <a:cubicBezTo>
                    <a:pt x="900" y="300"/>
                    <a:pt x="0" y="4150"/>
                    <a:pt x="481" y="4988"/>
                  </a:cubicBezTo>
                  <a:cubicBezTo>
                    <a:pt x="641" y="5272"/>
                    <a:pt x="2565" y="5367"/>
                    <a:pt x="5054" y="5367"/>
                  </a:cubicBezTo>
                  <a:cubicBezTo>
                    <a:pt x="9070" y="5367"/>
                    <a:pt x="14554" y="5120"/>
                    <a:pt x="16468" y="5023"/>
                  </a:cubicBezTo>
                  <a:cubicBezTo>
                    <a:pt x="16826" y="5006"/>
                    <a:pt x="17053" y="4622"/>
                    <a:pt x="16905" y="4307"/>
                  </a:cubicBezTo>
                  <a:cubicBezTo>
                    <a:pt x="16582" y="3652"/>
                    <a:pt x="15796" y="2727"/>
                    <a:pt x="14285" y="1740"/>
                  </a:cubicBezTo>
                  <a:cubicBezTo>
                    <a:pt x="11849" y="134"/>
                    <a:pt x="11028" y="73"/>
                    <a:pt x="11028" y="73"/>
                  </a:cubicBezTo>
                  <a:cubicBezTo>
                    <a:pt x="10925" y="21"/>
                    <a:pt x="9985" y="0"/>
                    <a:pt x="87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0"/>
            <p:cNvSpPr/>
            <p:nvPr/>
          </p:nvSpPr>
          <p:spPr>
            <a:xfrm flipH="1">
              <a:off x="6242814" y="4762995"/>
              <a:ext cx="190499" cy="122837"/>
            </a:xfrm>
            <a:custGeom>
              <a:avLst/>
              <a:gdLst/>
              <a:ahLst/>
              <a:cxnLst/>
              <a:rect l="l" t="t" r="r" b="b"/>
              <a:pathLst>
                <a:path w="6515" h="4201" extrusionOk="0">
                  <a:moveTo>
                    <a:pt x="2637" y="1"/>
                  </a:moveTo>
                  <a:cubicBezTo>
                    <a:pt x="1825" y="961"/>
                    <a:pt x="1092" y="2009"/>
                    <a:pt x="498" y="3135"/>
                  </a:cubicBezTo>
                  <a:cubicBezTo>
                    <a:pt x="315" y="3476"/>
                    <a:pt x="149" y="3834"/>
                    <a:pt x="1" y="4201"/>
                  </a:cubicBezTo>
                  <a:cubicBezTo>
                    <a:pt x="2507" y="4113"/>
                    <a:pt x="4812" y="4017"/>
                    <a:pt x="5912" y="3965"/>
                  </a:cubicBezTo>
                  <a:cubicBezTo>
                    <a:pt x="6287" y="3947"/>
                    <a:pt x="6514" y="3572"/>
                    <a:pt x="6348" y="3240"/>
                  </a:cubicBezTo>
                  <a:cubicBezTo>
                    <a:pt x="6025" y="2576"/>
                    <a:pt x="5231" y="1660"/>
                    <a:pt x="3729" y="673"/>
                  </a:cubicBezTo>
                  <a:cubicBezTo>
                    <a:pt x="3319" y="411"/>
                    <a:pt x="2961" y="184"/>
                    <a:pt x="26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0"/>
            <p:cNvSpPr/>
            <p:nvPr/>
          </p:nvSpPr>
          <p:spPr>
            <a:xfrm flipH="1">
              <a:off x="6803725" y="4731533"/>
              <a:ext cx="498922" cy="156960"/>
            </a:xfrm>
            <a:custGeom>
              <a:avLst/>
              <a:gdLst/>
              <a:ahLst/>
              <a:cxnLst/>
              <a:rect l="l" t="t" r="r" b="b"/>
              <a:pathLst>
                <a:path w="17063" h="5368" extrusionOk="0">
                  <a:moveTo>
                    <a:pt x="8732" y="0"/>
                  </a:moveTo>
                  <a:cubicBezTo>
                    <a:pt x="5959" y="0"/>
                    <a:pt x="1646" y="99"/>
                    <a:pt x="1345" y="177"/>
                  </a:cubicBezTo>
                  <a:cubicBezTo>
                    <a:pt x="909" y="300"/>
                    <a:pt x="1" y="4150"/>
                    <a:pt x="481" y="4988"/>
                  </a:cubicBezTo>
                  <a:cubicBezTo>
                    <a:pt x="645" y="5272"/>
                    <a:pt x="2570" y="5367"/>
                    <a:pt x="5058" y="5367"/>
                  </a:cubicBezTo>
                  <a:cubicBezTo>
                    <a:pt x="9073" y="5367"/>
                    <a:pt x="14555" y="5120"/>
                    <a:pt x="16468" y="5023"/>
                  </a:cubicBezTo>
                  <a:cubicBezTo>
                    <a:pt x="16826" y="5006"/>
                    <a:pt x="17062" y="4622"/>
                    <a:pt x="16905" y="4307"/>
                  </a:cubicBezTo>
                  <a:cubicBezTo>
                    <a:pt x="16582" y="3652"/>
                    <a:pt x="15796" y="2727"/>
                    <a:pt x="14285" y="1740"/>
                  </a:cubicBezTo>
                  <a:cubicBezTo>
                    <a:pt x="11841" y="134"/>
                    <a:pt x="11037" y="73"/>
                    <a:pt x="11037" y="73"/>
                  </a:cubicBezTo>
                  <a:cubicBezTo>
                    <a:pt x="10931" y="21"/>
                    <a:pt x="9990" y="0"/>
                    <a:pt x="87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0"/>
            <p:cNvSpPr/>
            <p:nvPr/>
          </p:nvSpPr>
          <p:spPr>
            <a:xfrm flipH="1">
              <a:off x="6803228" y="4760188"/>
              <a:ext cx="195352" cy="125644"/>
            </a:xfrm>
            <a:custGeom>
              <a:avLst/>
              <a:gdLst/>
              <a:ahLst/>
              <a:cxnLst/>
              <a:rect l="l" t="t" r="r" b="b"/>
              <a:pathLst>
                <a:path w="6681" h="4297" extrusionOk="0">
                  <a:moveTo>
                    <a:pt x="2655" y="1"/>
                  </a:moveTo>
                  <a:cubicBezTo>
                    <a:pt x="1782" y="1101"/>
                    <a:pt x="988" y="2245"/>
                    <a:pt x="350" y="3519"/>
                  </a:cubicBezTo>
                  <a:cubicBezTo>
                    <a:pt x="219" y="3773"/>
                    <a:pt x="114" y="4035"/>
                    <a:pt x="1" y="4297"/>
                  </a:cubicBezTo>
                  <a:cubicBezTo>
                    <a:pt x="2577" y="4218"/>
                    <a:pt x="4952" y="4113"/>
                    <a:pt x="6078" y="4052"/>
                  </a:cubicBezTo>
                  <a:cubicBezTo>
                    <a:pt x="6454" y="4043"/>
                    <a:pt x="6681" y="3659"/>
                    <a:pt x="6515" y="3336"/>
                  </a:cubicBezTo>
                  <a:cubicBezTo>
                    <a:pt x="6192" y="2672"/>
                    <a:pt x="5388" y="1756"/>
                    <a:pt x="3895" y="769"/>
                  </a:cubicBezTo>
                  <a:cubicBezTo>
                    <a:pt x="3432" y="455"/>
                    <a:pt x="3013" y="201"/>
                    <a:pt x="26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0"/>
            <p:cNvSpPr/>
            <p:nvPr/>
          </p:nvSpPr>
          <p:spPr>
            <a:xfrm flipH="1">
              <a:off x="6709777" y="1374226"/>
              <a:ext cx="1099921" cy="1582790"/>
            </a:xfrm>
            <a:custGeom>
              <a:avLst/>
              <a:gdLst/>
              <a:ahLst/>
              <a:cxnLst/>
              <a:rect l="l" t="t" r="r" b="b"/>
              <a:pathLst>
                <a:path w="37617" h="54131" extrusionOk="0">
                  <a:moveTo>
                    <a:pt x="18654" y="1"/>
                  </a:moveTo>
                  <a:cubicBezTo>
                    <a:pt x="16891" y="1"/>
                    <a:pt x="15589" y="688"/>
                    <a:pt x="14696" y="1791"/>
                  </a:cubicBezTo>
                  <a:cubicBezTo>
                    <a:pt x="13683" y="3057"/>
                    <a:pt x="13212" y="4891"/>
                    <a:pt x="13229" y="6881"/>
                  </a:cubicBezTo>
                  <a:cubicBezTo>
                    <a:pt x="13255" y="9763"/>
                    <a:pt x="13290" y="12636"/>
                    <a:pt x="13325" y="15517"/>
                  </a:cubicBezTo>
                  <a:cubicBezTo>
                    <a:pt x="13343" y="18014"/>
                    <a:pt x="13709" y="20730"/>
                    <a:pt x="13290" y="23201"/>
                  </a:cubicBezTo>
                  <a:cubicBezTo>
                    <a:pt x="13142" y="24083"/>
                    <a:pt x="12827" y="25078"/>
                    <a:pt x="12103" y="25646"/>
                  </a:cubicBezTo>
                  <a:cubicBezTo>
                    <a:pt x="10959" y="26536"/>
                    <a:pt x="9623" y="26955"/>
                    <a:pt x="8584" y="28047"/>
                  </a:cubicBezTo>
                  <a:cubicBezTo>
                    <a:pt x="7580" y="29095"/>
                    <a:pt x="6776" y="30492"/>
                    <a:pt x="6829" y="31985"/>
                  </a:cubicBezTo>
                  <a:cubicBezTo>
                    <a:pt x="6872" y="33260"/>
                    <a:pt x="7536" y="34421"/>
                    <a:pt x="8540" y="35181"/>
                  </a:cubicBezTo>
                  <a:cubicBezTo>
                    <a:pt x="8805" y="35382"/>
                    <a:pt x="9121" y="35623"/>
                    <a:pt x="9457" y="35806"/>
                  </a:cubicBezTo>
                  <a:lnTo>
                    <a:pt x="9457" y="35806"/>
                  </a:lnTo>
                  <a:cubicBezTo>
                    <a:pt x="9318" y="35785"/>
                    <a:pt x="9179" y="35770"/>
                    <a:pt x="9047" y="35757"/>
                  </a:cubicBezTo>
                  <a:cubicBezTo>
                    <a:pt x="8736" y="35729"/>
                    <a:pt x="8417" y="35717"/>
                    <a:pt x="8096" y="35717"/>
                  </a:cubicBezTo>
                  <a:cubicBezTo>
                    <a:pt x="7396" y="35717"/>
                    <a:pt x="6684" y="35777"/>
                    <a:pt x="6026" y="35879"/>
                  </a:cubicBezTo>
                  <a:cubicBezTo>
                    <a:pt x="4908" y="36054"/>
                    <a:pt x="3738" y="36429"/>
                    <a:pt x="2847" y="37128"/>
                  </a:cubicBezTo>
                  <a:cubicBezTo>
                    <a:pt x="1948" y="37835"/>
                    <a:pt x="1145" y="38726"/>
                    <a:pt x="594" y="39747"/>
                  </a:cubicBezTo>
                  <a:cubicBezTo>
                    <a:pt x="1" y="40882"/>
                    <a:pt x="132" y="42218"/>
                    <a:pt x="804" y="43284"/>
                  </a:cubicBezTo>
                  <a:cubicBezTo>
                    <a:pt x="1537" y="44436"/>
                    <a:pt x="2891" y="44820"/>
                    <a:pt x="4174" y="44960"/>
                  </a:cubicBezTo>
                  <a:cubicBezTo>
                    <a:pt x="4541" y="45002"/>
                    <a:pt x="4907" y="45019"/>
                    <a:pt x="5272" y="45019"/>
                  </a:cubicBezTo>
                  <a:cubicBezTo>
                    <a:pt x="6282" y="45019"/>
                    <a:pt x="7289" y="44888"/>
                    <a:pt x="8296" y="44785"/>
                  </a:cubicBezTo>
                  <a:cubicBezTo>
                    <a:pt x="8762" y="44735"/>
                    <a:pt x="9252" y="44654"/>
                    <a:pt x="9720" y="44654"/>
                  </a:cubicBezTo>
                  <a:cubicBezTo>
                    <a:pt x="9743" y="44654"/>
                    <a:pt x="9766" y="44654"/>
                    <a:pt x="9789" y="44654"/>
                  </a:cubicBezTo>
                  <a:cubicBezTo>
                    <a:pt x="9819" y="44654"/>
                    <a:pt x="9852" y="44652"/>
                    <a:pt x="9885" y="44652"/>
                  </a:cubicBezTo>
                  <a:cubicBezTo>
                    <a:pt x="9918" y="44652"/>
                    <a:pt x="9950" y="44654"/>
                    <a:pt x="9981" y="44663"/>
                  </a:cubicBezTo>
                  <a:cubicBezTo>
                    <a:pt x="9361" y="44951"/>
                    <a:pt x="8671" y="45056"/>
                    <a:pt x="8034" y="45292"/>
                  </a:cubicBezTo>
                  <a:cubicBezTo>
                    <a:pt x="7012" y="45659"/>
                    <a:pt x="5833" y="46174"/>
                    <a:pt x="5344" y="47213"/>
                  </a:cubicBezTo>
                  <a:cubicBezTo>
                    <a:pt x="4864" y="48226"/>
                    <a:pt x="5135" y="49221"/>
                    <a:pt x="5685" y="50120"/>
                  </a:cubicBezTo>
                  <a:cubicBezTo>
                    <a:pt x="6480" y="51474"/>
                    <a:pt x="7877" y="52504"/>
                    <a:pt x="9300" y="53115"/>
                  </a:cubicBezTo>
                  <a:cubicBezTo>
                    <a:pt x="10662" y="53700"/>
                    <a:pt x="12295" y="54050"/>
                    <a:pt x="13779" y="54119"/>
                  </a:cubicBezTo>
                  <a:cubicBezTo>
                    <a:pt x="13966" y="54127"/>
                    <a:pt x="14154" y="54130"/>
                    <a:pt x="14342" y="54130"/>
                  </a:cubicBezTo>
                  <a:cubicBezTo>
                    <a:pt x="15561" y="54130"/>
                    <a:pt x="16818" y="53975"/>
                    <a:pt x="17944" y="53552"/>
                  </a:cubicBezTo>
                  <a:cubicBezTo>
                    <a:pt x="18442" y="53386"/>
                    <a:pt x="18905" y="53150"/>
                    <a:pt x="19341" y="52845"/>
                  </a:cubicBezTo>
                  <a:cubicBezTo>
                    <a:pt x="19568" y="52635"/>
                    <a:pt x="19752" y="52408"/>
                    <a:pt x="19909" y="52146"/>
                  </a:cubicBezTo>
                  <a:cubicBezTo>
                    <a:pt x="20015" y="51982"/>
                    <a:pt x="20024" y="51865"/>
                    <a:pt x="20141" y="51865"/>
                  </a:cubicBezTo>
                  <a:cubicBezTo>
                    <a:pt x="20168" y="51865"/>
                    <a:pt x="20200" y="51871"/>
                    <a:pt x="20240" y="51884"/>
                  </a:cubicBezTo>
                  <a:cubicBezTo>
                    <a:pt x="20433" y="51980"/>
                    <a:pt x="20616" y="52085"/>
                    <a:pt x="20799" y="52199"/>
                  </a:cubicBezTo>
                  <a:cubicBezTo>
                    <a:pt x="21183" y="52391"/>
                    <a:pt x="21576" y="52522"/>
                    <a:pt x="22004" y="52591"/>
                  </a:cubicBezTo>
                  <a:cubicBezTo>
                    <a:pt x="22456" y="52657"/>
                    <a:pt x="22911" y="52692"/>
                    <a:pt x="23368" y="52692"/>
                  </a:cubicBezTo>
                  <a:cubicBezTo>
                    <a:pt x="23644" y="52692"/>
                    <a:pt x="23920" y="52679"/>
                    <a:pt x="24196" y="52653"/>
                  </a:cubicBezTo>
                  <a:cubicBezTo>
                    <a:pt x="25191" y="52600"/>
                    <a:pt x="26169" y="52495"/>
                    <a:pt x="27156" y="52338"/>
                  </a:cubicBezTo>
                  <a:cubicBezTo>
                    <a:pt x="28955" y="52068"/>
                    <a:pt x="30718" y="51648"/>
                    <a:pt x="32438" y="51020"/>
                  </a:cubicBezTo>
                  <a:cubicBezTo>
                    <a:pt x="33818" y="50496"/>
                    <a:pt x="35294" y="49762"/>
                    <a:pt x="36324" y="48662"/>
                  </a:cubicBezTo>
                  <a:cubicBezTo>
                    <a:pt x="37075" y="47850"/>
                    <a:pt x="37616" y="46602"/>
                    <a:pt x="37503" y="45475"/>
                  </a:cubicBezTo>
                  <a:cubicBezTo>
                    <a:pt x="37398" y="44550"/>
                    <a:pt x="36874" y="43720"/>
                    <a:pt x="36106" y="43222"/>
                  </a:cubicBezTo>
                  <a:cubicBezTo>
                    <a:pt x="35279" y="42693"/>
                    <a:pt x="34362" y="42528"/>
                    <a:pt x="33431" y="42528"/>
                  </a:cubicBezTo>
                  <a:cubicBezTo>
                    <a:pt x="32749" y="42528"/>
                    <a:pt x="32059" y="42616"/>
                    <a:pt x="31391" y="42716"/>
                  </a:cubicBezTo>
                  <a:cubicBezTo>
                    <a:pt x="31434" y="42646"/>
                    <a:pt x="31495" y="42611"/>
                    <a:pt x="31592" y="42602"/>
                  </a:cubicBezTo>
                  <a:cubicBezTo>
                    <a:pt x="31836" y="42437"/>
                    <a:pt x="32063" y="42262"/>
                    <a:pt x="32281" y="42070"/>
                  </a:cubicBezTo>
                  <a:cubicBezTo>
                    <a:pt x="33120" y="41363"/>
                    <a:pt x="33984" y="40603"/>
                    <a:pt x="34560" y="39660"/>
                  </a:cubicBezTo>
                  <a:cubicBezTo>
                    <a:pt x="35067" y="38839"/>
                    <a:pt x="35215" y="37879"/>
                    <a:pt x="34717" y="37014"/>
                  </a:cubicBezTo>
                  <a:cubicBezTo>
                    <a:pt x="34167" y="36097"/>
                    <a:pt x="33093" y="35495"/>
                    <a:pt x="32194" y="34997"/>
                  </a:cubicBezTo>
                  <a:cubicBezTo>
                    <a:pt x="28946" y="33172"/>
                    <a:pt x="26222" y="31767"/>
                    <a:pt x="25305" y="27846"/>
                  </a:cubicBezTo>
                  <a:cubicBezTo>
                    <a:pt x="24807" y="25654"/>
                    <a:pt x="24912" y="23375"/>
                    <a:pt x="25069" y="21123"/>
                  </a:cubicBezTo>
                  <a:cubicBezTo>
                    <a:pt x="25375" y="16547"/>
                    <a:pt x="25802" y="11989"/>
                    <a:pt x="25820" y="7405"/>
                  </a:cubicBezTo>
                  <a:cubicBezTo>
                    <a:pt x="25829" y="6096"/>
                    <a:pt x="25802" y="4751"/>
                    <a:pt x="25340" y="3528"/>
                  </a:cubicBezTo>
                  <a:cubicBezTo>
                    <a:pt x="24510" y="1293"/>
                    <a:pt x="21943" y="411"/>
                    <a:pt x="19786" y="88"/>
                  </a:cubicBezTo>
                  <a:cubicBezTo>
                    <a:pt x="19390" y="29"/>
                    <a:pt x="19013" y="1"/>
                    <a:pt x="1865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0"/>
            <p:cNvSpPr/>
            <p:nvPr/>
          </p:nvSpPr>
          <p:spPr>
            <a:xfrm flipH="1">
              <a:off x="5633920" y="3101929"/>
              <a:ext cx="443220" cy="408658"/>
            </a:xfrm>
            <a:custGeom>
              <a:avLst/>
              <a:gdLst/>
              <a:ahLst/>
              <a:cxnLst/>
              <a:rect l="l" t="t" r="r" b="b"/>
              <a:pathLst>
                <a:path w="15158" h="13976" extrusionOk="0">
                  <a:moveTo>
                    <a:pt x="4462" y="1"/>
                  </a:moveTo>
                  <a:lnTo>
                    <a:pt x="0" y="4917"/>
                  </a:lnTo>
                  <a:cubicBezTo>
                    <a:pt x="18" y="4917"/>
                    <a:pt x="2663" y="6855"/>
                    <a:pt x="3126" y="8732"/>
                  </a:cubicBezTo>
                  <a:cubicBezTo>
                    <a:pt x="3823" y="11452"/>
                    <a:pt x="6417" y="13975"/>
                    <a:pt x="7125" y="13975"/>
                  </a:cubicBezTo>
                  <a:cubicBezTo>
                    <a:pt x="7163" y="13975"/>
                    <a:pt x="7195" y="13968"/>
                    <a:pt x="7221" y="13954"/>
                  </a:cubicBezTo>
                  <a:cubicBezTo>
                    <a:pt x="7745" y="13683"/>
                    <a:pt x="12949" y="10522"/>
                    <a:pt x="13490" y="9737"/>
                  </a:cubicBezTo>
                  <a:cubicBezTo>
                    <a:pt x="14023" y="8959"/>
                    <a:pt x="11404" y="6733"/>
                    <a:pt x="11403" y="6733"/>
                  </a:cubicBezTo>
                  <a:lnTo>
                    <a:pt x="11403" y="6733"/>
                  </a:lnTo>
                  <a:cubicBezTo>
                    <a:pt x="11404" y="6733"/>
                    <a:pt x="13040" y="7248"/>
                    <a:pt x="14070" y="7248"/>
                  </a:cubicBezTo>
                  <a:cubicBezTo>
                    <a:pt x="14478" y="7248"/>
                    <a:pt x="14791" y="7168"/>
                    <a:pt x="14870" y="6942"/>
                  </a:cubicBezTo>
                  <a:cubicBezTo>
                    <a:pt x="15158" y="6139"/>
                    <a:pt x="8906" y="3651"/>
                    <a:pt x="7789" y="2935"/>
                  </a:cubicBezTo>
                  <a:cubicBezTo>
                    <a:pt x="6680" y="2201"/>
                    <a:pt x="4462" y="1"/>
                    <a:pt x="4462" y="1"/>
                  </a:cubicBezTo>
                  <a:close/>
                </a:path>
              </a:pathLst>
            </a:custGeom>
            <a:solidFill>
              <a:srgbClr val="883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0"/>
            <p:cNvSpPr/>
            <p:nvPr/>
          </p:nvSpPr>
          <p:spPr>
            <a:xfrm flipH="1">
              <a:off x="5881554" y="2748330"/>
              <a:ext cx="509887" cy="561964"/>
            </a:xfrm>
            <a:custGeom>
              <a:avLst/>
              <a:gdLst/>
              <a:ahLst/>
              <a:cxnLst/>
              <a:rect l="l" t="t" r="r" b="b"/>
              <a:pathLst>
                <a:path w="17438" h="19219" extrusionOk="0">
                  <a:moveTo>
                    <a:pt x="8165" y="0"/>
                  </a:moveTo>
                  <a:cubicBezTo>
                    <a:pt x="7015" y="662"/>
                    <a:pt x="6827" y="1507"/>
                    <a:pt x="3349" y="1507"/>
                  </a:cubicBezTo>
                  <a:cubicBezTo>
                    <a:pt x="2467" y="1507"/>
                    <a:pt x="1374" y="1453"/>
                    <a:pt x="1" y="1328"/>
                  </a:cubicBezTo>
                  <a:lnTo>
                    <a:pt x="1" y="1328"/>
                  </a:lnTo>
                  <a:cubicBezTo>
                    <a:pt x="2655" y="8304"/>
                    <a:pt x="6724" y="13072"/>
                    <a:pt x="13037" y="19219"/>
                  </a:cubicBezTo>
                  <a:cubicBezTo>
                    <a:pt x="14556" y="17001"/>
                    <a:pt x="16180" y="15857"/>
                    <a:pt x="17437" y="14154"/>
                  </a:cubicBezTo>
                  <a:cubicBezTo>
                    <a:pt x="14346" y="10880"/>
                    <a:pt x="10321" y="4899"/>
                    <a:pt x="8165" y="0"/>
                  </a:cubicBezTo>
                  <a:close/>
                </a:path>
              </a:pathLst>
            </a:custGeom>
            <a:solidFill>
              <a:srgbClr val="883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0"/>
            <p:cNvSpPr/>
            <p:nvPr/>
          </p:nvSpPr>
          <p:spPr>
            <a:xfrm flipH="1">
              <a:off x="7423379" y="1665368"/>
              <a:ext cx="380939" cy="525121"/>
            </a:xfrm>
            <a:custGeom>
              <a:avLst/>
              <a:gdLst/>
              <a:ahLst/>
              <a:cxnLst/>
              <a:rect l="l" t="t" r="r" b="b"/>
              <a:pathLst>
                <a:path w="13028" h="17959" extrusionOk="0">
                  <a:moveTo>
                    <a:pt x="4123" y="1"/>
                  </a:moveTo>
                  <a:cubicBezTo>
                    <a:pt x="4090" y="1"/>
                    <a:pt x="4057" y="5"/>
                    <a:pt x="4025" y="15"/>
                  </a:cubicBezTo>
                  <a:cubicBezTo>
                    <a:pt x="2934" y="365"/>
                    <a:pt x="5160" y="6084"/>
                    <a:pt x="5160" y="6084"/>
                  </a:cubicBezTo>
                  <a:cubicBezTo>
                    <a:pt x="5160" y="6084"/>
                    <a:pt x="2394" y="2086"/>
                    <a:pt x="1513" y="2086"/>
                  </a:cubicBezTo>
                  <a:cubicBezTo>
                    <a:pt x="1473" y="2086"/>
                    <a:pt x="1437" y="2094"/>
                    <a:pt x="1406" y="2111"/>
                  </a:cubicBezTo>
                  <a:cubicBezTo>
                    <a:pt x="672" y="2504"/>
                    <a:pt x="3274" y="7594"/>
                    <a:pt x="3274" y="7594"/>
                  </a:cubicBezTo>
                  <a:cubicBezTo>
                    <a:pt x="3274" y="7594"/>
                    <a:pt x="1285" y="5189"/>
                    <a:pt x="625" y="5189"/>
                  </a:cubicBezTo>
                  <a:cubicBezTo>
                    <a:pt x="583" y="5189"/>
                    <a:pt x="546" y="5198"/>
                    <a:pt x="515" y="5219"/>
                  </a:cubicBezTo>
                  <a:cubicBezTo>
                    <a:pt x="0" y="5569"/>
                    <a:pt x="2916" y="9969"/>
                    <a:pt x="3807" y="11759"/>
                  </a:cubicBezTo>
                  <a:cubicBezTo>
                    <a:pt x="4715" y="13558"/>
                    <a:pt x="6374" y="17941"/>
                    <a:pt x="6348" y="17959"/>
                  </a:cubicBezTo>
                  <a:lnTo>
                    <a:pt x="13028" y="16256"/>
                  </a:lnTo>
                  <a:cubicBezTo>
                    <a:pt x="13028" y="16256"/>
                    <a:pt x="12085" y="13157"/>
                    <a:pt x="11954" y="11777"/>
                  </a:cubicBezTo>
                  <a:cubicBezTo>
                    <a:pt x="11831" y="10406"/>
                    <a:pt x="12582" y="3456"/>
                    <a:pt x="11709" y="3325"/>
                  </a:cubicBezTo>
                  <a:cubicBezTo>
                    <a:pt x="11693" y="3322"/>
                    <a:pt x="11676" y="3321"/>
                    <a:pt x="11660" y="3321"/>
                  </a:cubicBezTo>
                  <a:cubicBezTo>
                    <a:pt x="10813" y="3321"/>
                    <a:pt x="10216" y="6617"/>
                    <a:pt x="10216" y="6617"/>
                  </a:cubicBezTo>
                  <a:cubicBezTo>
                    <a:pt x="10216" y="6617"/>
                    <a:pt x="8167" y="590"/>
                    <a:pt x="7187" y="590"/>
                  </a:cubicBezTo>
                  <a:cubicBezTo>
                    <a:pt x="7178" y="590"/>
                    <a:pt x="7169" y="591"/>
                    <a:pt x="7160" y="592"/>
                  </a:cubicBezTo>
                  <a:cubicBezTo>
                    <a:pt x="6191" y="696"/>
                    <a:pt x="7239" y="5324"/>
                    <a:pt x="7239" y="5324"/>
                  </a:cubicBezTo>
                  <a:cubicBezTo>
                    <a:pt x="7239" y="5324"/>
                    <a:pt x="5231" y="1"/>
                    <a:pt x="4123" y="1"/>
                  </a:cubicBezTo>
                  <a:close/>
                </a:path>
              </a:pathLst>
            </a:custGeom>
            <a:solidFill>
              <a:srgbClr val="883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40"/>
            <p:cNvSpPr/>
            <p:nvPr/>
          </p:nvSpPr>
          <p:spPr>
            <a:xfrm flipH="1">
              <a:off x="7198436" y="2051570"/>
              <a:ext cx="451700" cy="650064"/>
            </a:xfrm>
            <a:custGeom>
              <a:avLst/>
              <a:gdLst/>
              <a:ahLst/>
              <a:cxnLst/>
              <a:rect l="l" t="t" r="r" b="b"/>
              <a:pathLst>
                <a:path w="15448" h="22232" extrusionOk="0">
                  <a:moveTo>
                    <a:pt x="6960" y="1"/>
                  </a:moveTo>
                  <a:cubicBezTo>
                    <a:pt x="4786" y="324"/>
                    <a:pt x="2769" y="1608"/>
                    <a:pt x="1" y="1922"/>
                  </a:cubicBezTo>
                  <a:cubicBezTo>
                    <a:pt x="2577" y="10706"/>
                    <a:pt x="5161" y="16408"/>
                    <a:pt x="10269" y="22232"/>
                  </a:cubicBezTo>
                  <a:cubicBezTo>
                    <a:pt x="12994" y="15692"/>
                    <a:pt x="13989" y="16303"/>
                    <a:pt x="15447" y="15377"/>
                  </a:cubicBezTo>
                  <a:cubicBezTo>
                    <a:pt x="12007" y="11011"/>
                    <a:pt x="8462" y="4419"/>
                    <a:pt x="6960" y="1"/>
                  </a:cubicBezTo>
                  <a:close/>
                </a:path>
              </a:pathLst>
            </a:custGeom>
            <a:solidFill>
              <a:srgbClr val="883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0"/>
            <p:cNvSpPr/>
            <p:nvPr/>
          </p:nvSpPr>
          <p:spPr>
            <a:xfrm flipH="1">
              <a:off x="6801941" y="2435053"/>
              <a:ext cx="604098" cy="510413"/>
            </a:xfrm>
            <a:custGeom>
              <a:avLst/>
              <a:gdLst/>
              <a:ahLst/>
              <a:cxnLst/>
              <a:rect l="l" t="t" r="r" b="b"/>
              <a:pathLst>
                <a:path w="20660" h="17456" extrusionOk="0">
                  <a:moveTo>
                    <a:pt x="7544" y="1"/>
                  </a:moveTo>
                  <a:cubicBezTo>
                    <a:pt x="6077" y="926"/>
                    <a:pt x="2742" y="3607"/>
                    <a:pt x="0" y="10147"/>
                  </a:cubicBezTo>
                  <a:cubicBezTo>
                    <a:pt x="2925" y="13491"/>
                    <a:pt x="6497" y="16093"/>
                    <a:pt x="10714" y="17455"/>
                  </a:cubicBezTo>
                  <a:cubicBezTo>
                    <a:pt x="12486" y="13954"/>
                    <a:pt x="17411" y="8715"/>
                    <a:pt x="20659" y="6506"/>
                  </a:cubicBezTo>
                  <a:cubicBezTo>
                    <a:pt x="15866" y="5537"/>
                    <a:pt x="11666" y="3651"/>
                    <a:pt x="7998" y="420"/>
                  </a:cubicBezTo>
                  <a:cubicBezTo>
                    <a:pt x="7850" y="289"/>
                    <a:pt x="7693" y="149"/>
                    <a:pt x="7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0"/>
            <p:cNvSpPr/>
            <p:nvPr/>
          </p:nvSpPr>
          <p:spPr>
            <a:xfrm flipH="1">
              <a:off x="6038573" y="2576370"/>
              <a:ext cx="456261" cy="494448"/>
            </a:xfrm>
            <a:custGeom>
              <a:avLst/>
              <a:gdLst/>
              <a:ahLst/>
              <a:cxnLst/>
              <a:rect l="l" t="t" r="r" b="b"/>
              <a:pathLst>
                <a:path w="15604" h="16910" extrusionOk="0">
                  <a:moveTo>
                    <a:pt x="1934" y="0"/>
                  </a:moveTo>
                  <a:cubicBezTo>
                    <a:pt x="1790" y="0"/>
                    <a:pt x="1712" y="5"/>
                    <a:pt x="1712" y="5"/>
                  </a:cubicBezTo>
                  <a:lnTo>
                    <a:pt x="0" y="3480"/>
                  </a:lnTo>
                  <a:lnTo>
                    <a:pt x="4829" y="13888"/>
                  </a:lnTo>
                  <a:lnTo>
                    <a:pt x="6785" y="16909"/>
                  </a:lnTo>
                  <a:lnTo>
                    <a:pt x="15604" y="11103"/>
                  </a:lnTo>
                  <a:cubicBezTo>
                    <a:pt x="11741" y="478"/>
                    <a:pt x="3402" y="0"/>
                    <a:pt x="19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0"/>
            <p:cNvSpPr/>
            <p:nvPr/>
          </p:nvSpPr>
          <p:spPr>
            <a:xfrm flipH="1">
              <a:off x="5826144" y="3445090"/>
              <a:ext cx="31433" cy="40351"/>
            </a:xfrm>
            <a:custGeom>
              <a:avLst/>
              <a:gdLst/>
              <a:ahLst/>
              <a:cxnLst/>
              <a:rect l="l" t="t" r="r" b="b"/>
              <a:pathLst>
                <a:path w="1075" h="1380" fill="none" extrusionOk="0">
                  <a:moveTo>
                    <a:pt x="1074" y="1380"/>
                  </a:moveTo>
                  <a:lnTo>
                    <a:pt x="0" y="0"/>
                  </a:lnTo>
                </a:path>
              </a:pathLst>
            </a:custGeom>
            <a:noFill/>
            <a:ln w="8525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0"/>
            <p:cNvSpPr/>
            <p:nvPr/>
          </p:nvSpPr>
          <p:spPr>
            <a:xfrm flipH="1">
              <a:off x="5781465" y="3292136"/>
              <a:ext cx="129475" cy="40380"/>
            </a:xfrm>
            <a:custGeom>
              <a:avLst/>
              <a:gdLst/>
              <a:ahLst/>
              <a:cxnLst/>
              <a:rect l="l" t="t" r="r" b="b"/>
              <a:pathLst>
                <a:path w="4428" h="1381" fill="none" extrusionOk="0">
                  <a:moveTo>
                    <a:pt x="4427" y="1"/>
                  </a:moveTo>
                  <a:cubicBezTo>
                    <a:pt x="4427" y="1"/>
                    <a:pt x="1773" y="1380"/>
                    <a:pt x="0" y="1"/>
                  </a:cubicBezTo>
                </a:path>
              </a:pathLst>
            </a:custGeom>
            <a:noFill/>
            <a:ln w="8525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0"/>
            <p:cNvSpPr/>
            <p:nvPr/>
          </p:nvSpPr>
          <p:spPr>
            <a:xfrm flipH="1">
              <a:off x="7535982" y="1870311"/>
              <a:ext cx="78129" cy="123861"/>
            </a:xfrm>
            <a:custGeom>
              <a:avLst/>
              <a:gdLst/>
              <a:ahLst/>
              <a:cxnLst/>
              <a:rect l="l" t="t" r="r" b="b"/>
              <a:pathLst>
                <a:path w="2672" h="4236" fill="none" extrusionOk="0">
                  <a:moveTo>
                    <a:pt x="2672" y="0"/>
                  </a:moveTo>
                  <a:cubicBezTo>
                    <a:pt x="2672" y="0"/>
                    <a:pt x="0" y="1607"/>
                    <a:pt x="253" y="4235"/>
                  </a:cubicBezTo>
                </a:path>
              </a:pathLst>
            </a:custGeom>
            <a:noFill/>
            <a:ln w="8525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0"/>
            <p:cNvSpPr/>
            <p:nvPr/>
          </p:nvSpPr>
          <p:spPr>
            <a:xfrm flipH="1">
              <a:off x="6252522" y="2522744"/>
              <a:ext cx="884159" cy="1087728"/>
            </a:xfrm>
            <a:custGeom>
              <a:avLst/>
              <a:gdLst/>
              <a:ahLst/>
              <a:cxnLst/>
              <a:rect l="l" t="t" r="r" b="b"/>
              <a:pathLst>
                <a:path w="30238" h="37200" extrusionOk="0">
                  <a:moveTo>
                    <a:pt x="12560" y="0"/>
                  </a:moveTo>
                  <a:cubicBezTo>
                    <a:pt x="12190" y="0"/>
                    <a:pt x="11821" y="5"/>
                    <a:pt x="11456" y="14"/>
                  </a:cubicBezTo>
                  <a:cubicBezTo>
                    <a:pt x="5772" y="171"/>
                    <a:pt x="3886" y="337"/>
                    <a:pt x="3519" y="922"/>
                  </a:cubicBezTo>
                  <a:cubicBezTo>
                    <a:pt x="2855" y="2005"/>
                    <a:pt x="0" y="12797"/>
                    <a:pt x="271" y="34705"/>
                  </a:cubicBezTo>
                  <a:cubicBezTo>
                    <a:pt x="271" y="34801"/>
                    <a:pt x="236" y="34888"/>
                    <a:pt x="227" y="34976"/>
                  </a:cubicBezTo>
                  <a:cubicBezTo>
                    <a:pt x="149" y="35421"/>
                    <a:pt x="70" y="35884"/>
                    <a:pt x="0" y="36329"/>
                  </a:cubicBezTo>
                  <a:cubicBezTo>
                    <a:pt x="1243" y="36498"/>
                    <a:pt x="6565" y="37200"/>
                    <a:pt x="13371" y="37200"/>
                  </a:cubicBezTo>
                  <a:cubicBezTo>
                    <a:pt x="18516" y="37200"/>
                    <a:pt x="24508" y="36799"/>
                    <a:pt x="30229" y="35465"/>
                  </a:cubicBezTo>
                  <a:cubicBezTo>
                    <a:pt x="30229" y="35002"/>
                    <a:pt x="30220" y="34504"/>
                    <a:pt x="30220" y="34024"/>
                  </a:cubicBezTo>
                  <a:lnTo>
                    <a:pt x="30220" y="33806"/>
                  </a:lnTo>
                  <a:cubicBezTo>
                    <a:pt x="30237" y="14133"/>
                    <a:pt x="26300" y="5122"/>
                    <a:pt x="24405" y="2127"/>
                  </a:cubicBezTo>
                  <a:cubicBezTo>
                    <a:pt x="23678" y="983"/>
                    <a:pt x="17950" y="0"/>
                    <a:pt x="12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0"/>
            <p:cNvSpPr/>
            <p:nvPr/>
          </p:nvSpPr>
          <p:spPr>
            <a:xfrm flipH="1">
              <a:off x="6280358" y="2908653"/>
              <a:ext cx="301903" cy="194855"/>
            </a:xfrm>
            <a:custGeom>
              <a:avLst/>
              <a:gdLst/>
              <a:ahLst/>
              <a:cxnLst/>
              <a:rect l="l" t="t" r="r" b="b"/>
              <a:pathLst>
                <a:path w="10325" h="6664" extrusionOk="0">
                  <a:moveTo>
                    <a:pt x="8011" y="1"/>
                  </a:moveTo>
                  <a:lnTo>
                    <a:pt x="956" y="254"/>
                  </a:lnTo>
                  <a:cubicBezTo>
                    <a:pt x="956" y="254"/>
                    <a:pt x="1" y="6663"/>
                    <a:pt x="5114" y="6663"/>
                  </a:cubicBezTo>
                  <a:cubicBezTo>
                    <a:pt x="5128" y="6663"/>
                    <a:pt x="5142" y="6663"/>
                    <a:pt x="5156" y="6663"/>
                  </a:cubicBezTo>
                  <a:cubicBezTo>
                    <a:pt x="10325" y="6654"/>
                    <a:pt x="8011" y="1"/>
                    <a:pt x="80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0"/>
            <p:cNvSpPr/>
            <p:nvPr/>
          </p:nvSpPr>
          <p:spPr>
            <a:xfrm flipH="1">
              <a:off x="6523664" y="2420754"/>
              <a:ext cx="330646" cy="206084"/>
            </a:xfrm>
            <a:custGeom>
              <a:avLst/>
              <a:gdLst/>
              <a:ahLst/>
              <a:cxnLst/>
              <a:rect l="l" t="t" r="r" b="b"/>
              <a:pathLst>
                <a:path w="11308" h="7048" extrusionOk="0">
                  <a:moveTo>
                    <a:pt x="1074" y="1"/>
                  </a:moveTo>
                  <a:lnTo>
                    <a:pt x="271" y="3677"/>
                  </a:lnTo>
                  <a:cubicBezTo>
                    <a:pt x="271" y="3677"/>
                    <a:pt x="0" y="5921"/>
                    <a:pt x="4663" y="6777"/>
                  </a:cubicBezTo>
                  <a:cubicBezTo>
                    <a:pt x="5709" y="6971"/>
                    <a:pt x="6571" y="7047"/>
                    <a:pt x="7280" y="7047"/>
                  </a:cubicBezTo>
                  <a:cubicBezTo>
                    <a:pt x="9883" y="7047"/>
                    <a:pt x="10417" y="6017"/>
                    <a:pt x="10417" y="6017"/>
                  </a:cubicBezTo>
                  <a:lnTo>
                    <a:pt x="11308" y="1380"/>
                  </a:lnTo>
                  <a:lnTo>
                    <a:pt x="1074" y="1"/>
                  </a:lnTo>
                  <a:close/>
                </a:path>
              </a:pathLst>
            </a:custGeom>
            <a:solidFill>
              <a:srgbClr val="883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0"/>
            <p:cNvSpPr/>
            <p:nvPr/>
          </p:nvSpPr>
          <p:spPr>
            <a:xfrm flipH="1">
              <a:off x="6207580" y="1466332"/>
              <a:ext cx="347781" cy="465559"/>
            </a:xfrm>
            <a:custGeom>
              <a:avLst/>
              <a:gdLst/>
              <a:ahLst/>
              <a:cxnLst/>
              <a:rect l="l" t="t" r="r" b="b"/>
              <a:pathLst>
                <a:path w="11894" h="15922" extrusionOk="0">
                  <a:moveTo>
                    <a:pt x="2431" y="0"/>
                  </a:moveTo>
                  <a:cubicBezTo>
                    <a:pt x="1648" y="0"/>
                    <a:pt x="956" y="263"/>
                    <a:pt x="673" y="1033"/>
                  </a:cubicBezTo>
                  <a:cubicBezTo>
                    <a:pt x="1" y="2850"/>
                    <a:pt x="1040" y="5696"/>
                    <a:pt x="1738" y="7355"/>
                  </a:cubicBezTo>
                  <a:cubicBezTo>
                    <a:pt x="2690" y="9590"/>
                    <a:pt x="4079" y="11607"/>
                    <a:pt x="5476" y="13598"/>
                  </a:cubicBezTo>
                  <a:cubicBezTo>
                    <a:pt x="6249" y="14696"/>
                    <a:pt x="7292" y="15921"/>
                    <a:pt x="8605" y="15921"/>
                  </a:cubicBezTo>
                  <a:cubicBezTo>
                    <a:pt x="8670" y="15921"/>
                    <a:pt x="8736" y="15918"/>
                    <a:pt x="8802" y="15912"/>
                  </a:cubicBezTo>
                  <a:cubicBezTo>
                    <a:pt x="9579" y="15833"/>
                    <a:pt x="10260" y="15301"/>
                    <a:pt x="10680" y="14637"/>
                  </a:cubicBezTo>
                  <a:cubicBezTo>
                    <a:pt x="11090" y="13965"/>
                    <a:pt x="11265" y="13179"/>
                    <a:pt x="11352" y="12393"/>
                  </a:cubicBezTo>
                  <a:cubicBezTo>
                    <a:pt x="11893" y="7739"/>
                    <a:pt x="9291" y="2876"/>
                    <a:pt x="5126" y="728"/>
                  </a:cubicBezTo>
                  <a:cubicBezTo>
                    <a:pt x="4478" y="392"/>
                    <a:pt x="3387" y="0"/>
                    <a:pt x="2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0"/>
            <p:cNvSpPr/>
            <p:nvPr/>
          </p:nvSpPr>
          <p:spPr>
            <a:xfrm flipH="1">
              <a:off x="6220095" y="1470893"/>
              <a:ext cx="910212" cy="1037552"/>
            </a:xfrm>
            <a:custGeom>
              <a:avLst/>
              <a:gdLst/>
              <a:ahLst/>
              <a:cxnLst/>
              <a:rect l="l" t="t" r="r" b="b"/>
              <a:pathLst>
                <a:path w="31129" h="35484" extrusionOk="0">
                  <a:moveTo>
                    <a:pt x="16089" y="0"/>
                  </a:moveTo>
                  <a:cubicBezTo>
                    <a:pt x="15767" y="0"/>
                    <a:pt x="15443" y="10"/>
                    <a:pt x="15115" y="30"/>
                  </a:cubicBezTo>
                  <a:cubicBezTo>
                    <a:pt x="6182" y="598"/>
                    <a:pt x="0" y="9853"/>
                    <a:pt x="1074" y="19860"/>
                  </a:cubicBezTo>
                  <a:cubicBezTo>
                    <a:pt x="1336" y="22279"/>
                    <a:pt x="1991" y="24505"/>
                    <a:pt x="2952" y="26470"/>
                  </a:cubicBezTo>
                  <a:cubicBezTo>
                    <a:pt x="3144" y="26854"/>
                    <a:pt x="3345" y="27229"/>
                    <a:pt x="3554" y="27596"/>
                  </a:cubicBezTo>
                  <a:cubicBezTo>
                    <a:pt x="3580" y="27640"/>
                    <a:pt x="3598" y="27675"/>
                    <a:pt x="3624" y="27718"/>
                  </a:cubicBezTo>
                  <a:cubicBezTo>
                    <a:pt x="6243" y="32180"/>
                    <a:pt x="10566" y="35114"/>
                    <a:pt x="15385" y="35446"/>
                  </a:cubicBezTo>
                  <a:cubicBezTo>
                    <a:pt x="15686" y="35473"/>
                    <a:pt x="15981" y="35484"/>
                    <a:pt x="16278" y="35484"/>
                  </a:cubicBezTo>
                  <a:cubicBezTo>
                    <a:pt x="16370" y="35484"/>
                    <a:pt x="16463" y="35483"/>
                    <a:pt x="16555" y="35481"/>
                  </a:cubicBezTo>
                  <a:cubicBezTo>
                    <a:pt x="16730" y="35481"/>
                    <a:pt x="16905" y="35481"/>
                    <a:pt x="17079" y="35463"/>
                  </a:cubicBezTo>
                  <a:cubicBezTo>
                    <a:pt x="17228" y="35455"/>
                    <a:pt x="17385" y="35455"/>
                    <a:pt x="17533" y="35446"/>
                  </a:cubicBezTo>
                  <a:cubicBezTo>
                    <a:pt x="20939" y="35271"/>
                    <a:pt x="23523" y="34477"/>
                    <a:pt x="25470" y="33211"/>
                  </a:cubicBezTo>
                  <a:cubicBezTo>
                    <a:pt x="25933" y="32896"/>
                    <a:pt x="26370" y="32573"/>
                    <a:pt x="26763" y="32215"/>
                  </a:cubicBezTo>
                  <a:cubicBezTo>
                    <a:pt x="26771" y="32206"/>
                    <a:pt x="26789" y="32189"/>
                    <a:pt x="26806" y="32180"/>
                  </a:cubicBezTo>
                  <a:cubicBezTo>
                    <a:pt x="29059" y="30137"/>
                    <a:pt x="30255" y="27256"/>
                    <a:pt x="30762" y="23868"/>
                  </a:cubicBezTo>
                  <a:cubicBezTo>
                    <a:pt x="30823" y="23475"/>
                    <a:pt x="30875" y="23064"/>
                    <a:pt x="30919" y="22663"/>
                  </a:cubicBezTo>
                  <a:cubicBezTo>
                    <a:pt x="30928" y="22645"/>
                    <a:pt x="30928" y="22619"/>
                    <a:pt x="30928" y="22602"/>
                  </a:cubicBezTo>
                  <a:cubicBezTo>
                    <a:pt x="31067" y="21292"/>
                    <a:pt x="31128" y="19904"/>
                    <a:pt x="31102" y="18472"/>
                  </a:cubicBezTo>
                  <a:cubicBezTo>
                    <a:pt x="30968" y="7135"/>
                    <a:pt x="24676" y="0"/>
                    <a:pt x="16089" y="0"/>
                  </a:cubicBezTo>
                  <a:close/>
                </a:path>
              </a:pathLst>
            </a:custGeom>
            <a:solidFill>
              <a:srgbClr val="883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0"/>
            <p:cNvSpPr/>
            <p:nvPr/>
          </p:nvSpPr>
          <p:spPr>
            <a:xfrm flipH="1">
              <a:off x="6401617" y="1363085"/>
              <a:ext cx="892346" cy="752521"/>
            </a:xfrm>
            <a:custGeom>
              <a:avLst/>
              <a:gdLst/>
              <a:ahLst/>
              <a:cxnLst/>
              <a:rect l="l" t="t" r="r" b="b"/>
              <a:pathLst>
                <a:path w="30518" h="25736" extrusionOk="0">
                  <a:moveTo>
                    <a:pt x="24004" y="11969"/>
                  </a:moveTo>
                  <a:lnTo>
                    <a:pt x="24004" y="11969"/>
                  </a:lnTo>
                  <a:cubicBezTo>
                    <a:pt x="22336" y="13680"/>
                    <a:pt x="19917" y="14728"/>
                    <a:pt x="17621" y="15330"/>
                  </a:cubicBezTo>
                  <a:cubicBezTo>
                    <a:pt x="16713" y="15566"/>
                    <a:pt x="15805" y="15732"/>
                    <a:pt x="14879" y="15924"/>
                  </a:cubicBezTo>
                  <a:cubicBezTo>
                    <a:pt x="14460" y="16012"/>
                    <a:pt x="14023" y="16134"/>
                    <a:pt x="13622" y="16308"/>
                  </a:cubicBezTo>
                  <a:cubicBezTo>
                    <a:pt x="14364" y="15680"/>
                    <a:pt x="15220" y="15165"/>
                    <a:pt x="16040" y="14780"/>
                  </a:cubicBezTo>
                  <a:cubicBezTo>
                    <a:pt x="18153" y="13811"/>
                    <a:pt x="20476" y="13392"/>
                    <a:pt x="22641" y="12563"/>
                  </a:cubicBezTo>
                  <a:cubicBezTo>
                    <a:pt x="23104" y="12388"/>
                    <a:pt x="23558" y="12187"/>
                    <a:pt x="24004" y="11969"/>
                  </a:cubicBezTo>
                  <a:close/>
                  <a:moveTo>
                    <a:pt x="19434" y="1"/>
                  </a:moveTo>
                  <a:cubicBezTo>
                    <a:pt x="18935" y="1"/>
                    <a:pt x="18438" y="20"/>
                    <a:pt x="17944" y="59"/>
                  </a:cubicBezTo>
                  <a:cubicBezTo>
                    <a:pt x="16695" y="155"/>
                    <a:pt x="15464" y="364"/>
                    <a:pt x="14250" y="644"/>
                  </a:cubicBezTo>
                  <a:cubicBezTo>
                    <a:pt x="12757" y="1002"/>
                    <a:pt x="11290" y="1482"/>
                    <a:pt x="9876" y="2050"/>
                  </a:cubicBezTo>
                  <a:cubicBezTo>
                    <a:pt x="6182" y="3508"/>
                    <a:pt x="2506" y="5665"/>
                    <a:pt x="943" y="9166"/>
                  </a:cubicBezTo>
                  <a:cubicBezTo>
                    <a:pt x="175" y="10912"/>
                    <a:pt x="0" y="12859"/>
                    <a:pt x="324" y="14719"/>
                  </a:cubicBezTo>
                  <a:cubicBezTo>
                    <a:pt x="673" y="16710"/>
                    <a:pt x="1921" y="20465"/>
                    <a:pt x="2803" y="21207"/>
                  </a:cubicBezTo>
                  <a:cubicBezTo>
                    <a:pt x="3607" y="21897"/>
                    <a:pt x="5772" y="21355"/>
                    <a:pt x="6680" y="21923"/>
                  </a:cubicBezTo>
                  <a:cubicBezTo>
                    <a:pt x="7780" y="22604"/>
                    <a:pt x="8688" y="23521"/>
                    <a:pt x="9265" y="24682"/>
                  </a:cubicBezTo>
                  <a:cubicBezTo>
                    <a:pt x="9547" y="25255"/>
                    <a:pt x="9888" y="25736"/>
                    <a:pt x="10470" y="25736"/>
                  </a:cubicBezTo>
                  <a:cubicBezTo>
                    <a:pt x="10607" y="25736"/>
                    <a:pt x="10758" y="25709"/>
                    <a:pt x="10924" y="25651"/>
                  </a:cubicBezTo>
                  <a:cubicBezTo>
                    <a:pt x="11526" y="25442"/>
                    <a:pt x="12033" y="24961"/>
                    <a:pt x="12216" y="24368"/>
                  </a:cubicBezTo>
                  <a:cubicBezTo>
                    <a:pt x="12932" y="23372"/>
                    <a:pt x="12076" y="21678"/>
                    <a:pt x="11814" y="20377"/>
                  </a:cubicBezTo>
                  <a:cubicBezTo>
                    <a:pt x="11806" y="19740"/>
                    <a:pt x="11849" y="19094"/>
                    <a:pt x="12059" y="18491"/>
                  </a:cubicBezTo>
                  <a:cubicBezTo>
                    <a:pt x="12382" y="17566"/>
                    <a:pt x="13089" y="16946"/>
                    <a:pt x="14032" y="16623"/>
                  </a:cubicBezTo>
                  <a:cubicBezTo>
                    <a:pt x="14870" y="16352"/>
                    <a:pt x="15761" y="16239"/>
                    <a:pt x="16608" y="16046"/>
                  </a:cubicBezTo>
                  <a:cubicBezTo>
                    <a:pt x="17560" y="15837"/>
                    <a:pt x="22091" y="14972"/>
                    <a:pt x="25130" y="12851"/>
                  </a:cubicBezTo>
                  <a:cubicBezTo>
                    <a:pt x="27243" y="11375"/>
                    <a:pt x="29443" y="9594"/>
                    <a:pt x="30151" y="7044"/>
                  </a:cubicBezTo>
                  <a:cubicBezTo>
                    <a:pt x="30517" y="5717"/>
                    <a:pt x="30325" y="4337"/>
                    <a:pt x="29304" y="3359"/>
                  </a:cubicBezTo>
                  <a:cubicBezTo>
                    <a:pt x="28841" y="2940"/>
                    <a:pt x="28308" y="2635"/>
                    <a:pt x="27741" y="2399"/>
                  </a:cubicBezTo>
                  <a:cubicBezTo>
                    <a:pt x="27330" y="1989"/>
                    <a:pt x="26771" y="1692"/>
                    <a:pt x="26169" y="1421"/>
                  </a:cubicBezTo>
                  <a:cubicBezTo>
                    <a:pt x="24449" y="609"/>
                    <a:pt x="22554" y="172"/>
                    <a:pt x="20659" y="41"/>
                  </a:cubicBezTo>
                  <a:cubicBezTo>
                    <a:pt x="20251" y="14"/>
                    <a:pt x="19842" y="1"/>
                    <a:pt x="19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0"/>
            <p:cNvSpPr/>
            <p:nvPr/>
          </p:nvSpPr>
          <p:spPr>
            <a:xfrm flipH="1">
              <a:off x="7012850" y="1947066"/>
              <a:ext cx="278043" cy="334681"/>
            </a:xfrm>
            <a:custGeom>
              <a:avLst/>
              <a:gdLst/>
              <a:ahLst/>
              <a:cxnLst/>
              <a:rect l="l" t="t" r="r" b="b"/>
              <a:pathLst>
                <a:path w="9509" h="11446" extrusionOk="0">
                  <a:moveTo>
                    <a:pt x="3569" y="1"/>
                  </a:moveTo>
                  <a:cubicBezTo>
                    <a:pt x="3291" y="1"/>
                    <a:pt x="3004" y="27"/>
                    <a:pt x="2707" y="82"/>
                  </a:cubicBezTo>
                  <a:cubicBezTo>
                    <a:pt x="1974" y="213"/>
                    <a:pt x="1310" y="606"/>
                    <a:pt x="786" y="1340"/>
                  </a:cubicBezTo>
                  <a:cubicBezTo>
                    <a:pt x="210" y="2143"/>
                    <a:pt x="0" y="3147"/>
                    <a:pt x="9" y="4116"/>
                  </a:cubicBezTo>
                  <a:cubicBezTo>
                    <a:pt x="35" y="6229"/>
                    <a:pt x="1004" y="8238"/>
                    <a:pt x="2611" y="9652"/>
                  </a:cubicBezTo>
                  <a:cubicBezTo>
                    <a:pt x="3606" y="10525"/>
                    <a:pt x="4881" y="11311"/>
                    <a:pt x="6235" y="11433"/>
                  </a:cubicBezTo>
                  <a:cubicBezTo>
                    <a:pt x="6329" y="11441"/>
                    <a:pt x="6423" y="11445"/>
                    <a:pt x="6515" y="11445"/>
                  </a:cubicBezTo>
                  <a:cubicBezTo>
                    <a:pt x="7911" y="11445"/>
                    <a:pt x="9007" y="10531"/>
                    <a:pt x="9334" y="9163"/>
                  </a:cubicBezTo>
                  <a:cubicBezTo>
                    <a:pt x="9509" y="8421"/>
                    <a:pt x="9465" y="7653"/>
                    <a:pt x="9352" y="6902"/>
                  </a:cubicBezTo>
                  <a:cubicBezTo>
                    <a:pt x="8908" y="3955"/>
                    <a:pt x="6971" y="1"/>
                    <a:pt x="3569" y="1"/>
                  </a:cubicBezTo>
                  <a:close/>
                </a:path>
              </a:pathLst>
            </a:custGeom>
            <a:solidFill>
              <a:srgbClr val="883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0"/>
            <p:cNvSpPr/>
            <p:nvPr/>
          </p:nvSpPr>
          <p:spPr>
            <a:xfrm flipH="1">
              <a:off x="6591326" y="2158676"/>
              <a:ext cx="452957" cy="349769"/>
            </a:xfrm>
            <a:custGeom>
              <a:avLst/>
              <a:gdLst/>
              <a:ahLst/>
              <a:cxnLst/>
              <a:rect l="l" t="t" r="r" b="b"/>
              <a:pathLst>
                <a:path w="15491" h="11962" extrusionOk="0">
                  <a:moveTo>
                    <a:pt x="5388" y="1"/>
                  </a:moveTo>
                  <a:cubicBezTo>
                    <a:pt x="3768" y="1"/>
                    <a:pt x="2135" y="538"/>
                    <a:pt x="970" y="1655"/>
                  </a:cubicBezTo>
                  <a:cubicBezTo>
                    <a:pt x="586" y="2022"/>
                    <a:pt x="254" y="2467"/>
                    <a:pt x="1" y="2948"/>
                  </a:cubicBezTo>
                  <a:cubicBezTo>
                    <a:pt x="184" y="3332"/>
                    <a:pt x="394" y="3707"/>
                    <a:pt x="603" y="4074"/>
                  </a:cubicBezTo>
                  <a:cubicBezTo>
                    <a:pt x="630" y="4118"/>
                    <a:pt x="647" y="4153"/>
                    <a:pt x="673" y="4196"/>
                  </a:cubicBezTo>
                  <a:cubicBezTo>
                    <a:pt x="3293" y="8658"/>
                    <a:pt x="7615" y="11592"/>
                    <a:pt x="12435" y="11924"/>
                  </a:cubicBezTo>
                  <a:cubicBezTo>
                    <a:pt x="12735" y="11951"/>
                    <a:pt x="13030" y="11962"/>
                    <a:pt x="13328" y="11962"/>
                  </a:cubicBezTo>
                  <a:cubicBezTo>
                    <a:pt x="13420" y="11962"/>
                    <a:pt x="13512" y="11961"/>
                    <a:pt x="13605" y="11959"/>
                  </a:cubicBezTo>
                  <a:cubicBezTo>
                    <a:pt x="13779" y="11959"/>
                    <a:pt x="13954" y="11959"/>
                    <a:pt x="14129" y="11941"/>
                  </a:cubicBezTo>
                  <a:cubicBezTo>
                    <a:pt x="14434" y="11575"/>
                    <a:pt x="14687" y="11147"/>
                    <a:pt x="14862" y="10701"/>
                  </a:cubicBezTo>
                  <a:cubicBezTo>
                    <a:pt x="15491" y="9095"/>
                    <a:pt x="15264" y="7217"/>
                    <a:pt x="14469" y="5655"/>
                  </a:cubicBezTo>
                  <a:cubicBezTo>
                    <a:pt x="13683" y="4109"/>
                    <a:pt x="12382" y="2860"/>
                    <a:pt x="10942" y="1900"/>
                  </a:cubicBezTo>
                  <a:cubicBezTo>
                    <a:pt x="9457" y="913"/>
                    <a:pt x="7737" y="154"/>
                    <a:pt x="5956" y="23"/>
                  </a:cubicBezTo>
                  <a:cubicBezTo>
                    <a:pt x="5767" y="8"/>
                    <a:pt x="5578" y="1"/>
                    <a:pt x="5388" y="1"/>
                  </a:cubicBezTo>
                  <a:close/>
                </a:path>
              </a:pathLst>
            </a:custGeom>
            <a:solidFill>
              <a:srgbClr val="4A210D">
                <a:alpha val="63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0"/>
            <p:cNvSpPr/>
            <p:nvPr/>
          </p:nvSpPr>
          <p:spPr>
            <a:xfrm flipH="1">
              <a:off x="6225972" y="2132009"/>
              <a:ext cx="121814" cy="281113"/>
            </a:xfrm>
            <a:custGeom>
              <a:avLst/>
              <a:gdLst/>
              <a:ahLst/>
              <a:cxnLst/>
              <a:rect l="l" t="t" r="r" b="b"/>
              <a:pathLst>
                <a:path w="4166" h="9614" extrusionOk="0">
                  <a:moveTo>
                    <a:pt x="4166" y="0"/>
                  </a:moveTo>
                  <a:lnTo>
                    <a:pt x="4166" y="0"/>
                  </a:lnTo>
                  <a:cubicBezTo>
                    <a:pt x="2620" y="1144"/>
                    <a:pt x="1564" y="2899"/>
                    <a:pt x="926" y="4733"/>
                  </a:cubicBezTo>
                  <a:cubicBezTo>
                    <a:pt x="402" y="6322"/>
                    <a:pt x="167" y="7955"/>
                    <a:pt x="1" y="9614"/>
                  </a:cubicBezTo>
                  <a:cubicBezTo>
                    <a:pt x="9" y="9605"/>
                    <a:pt x="36" y="9596"/>
                    <a:pt x="44" y="9579"/>
                  </a:cubicBezTo>
                  <a:cubicBezTo>
                    <a:pt x="2306" y="7544"/>
                    <a:pt x="3493" y="4663"/>
                    <a:pt x="4008" y="1266"/>
                  </a:cubicBezTo>
                  <a:cubicBezTo>
                    <a:pt x="4061" y="874"/>
                    <a:pt x="4113" y="472"/>
                    <a:pt x="4157" y="61"/>
                  </a:cubicBezTo>
                  <a:cubicBezTo>
                    <a:pt x="4166" y="44"/>
                    <a:pt x="4166" y="18"/>
                    <a:pt x="4166" y="0"/>
                  </a:cubicBezTo>
                  <a:close/>
                </a:path>
              </a:pathLst>
            </a:custGeom>
            <a:solidFill>
              <a:srgbClr val="4A210D">
                <a:alpha val="63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0"/>
            <p:cNvSpPr/>
            <p:nvPr/>
          </p:nvSpPr>
          <p:spPr>
            <a:xfrm flipH="1">
              <a:off x="6378137" y="2155518"/>
              <a:ext cx="267078" cy="109796"/>
            </a:xfrm>
            <a:custGeom>
              <a:avLst/>
              <a:gdLst/>
              <a:ahLst/>
              <a:cxnLst/>
              <a:rect l="l" t="t" r="r" b="b"/>
              <a:pathLst>
                <a:path w="9134" h="3755" extrusionOk="0">
                  <a:moveTo>
                    <a:pt x="1787" y="1"/>
                  </a:moveTo>
                  <a:cubicBezTo>
                    <a:pt x="1570" y="1"/>
                    <a:pt x="1354" y="33"/>
                    <a:pt x="1127" y="113"/>
                  </a:cubicBezTo>
                  <a:cubicBezTo>
                    <a:pt x="0" y="515"/>
                    <a:pt x="1616" y="3746"/>
                    <a:pt x="4410" y="3754"/>
                  </a:cubicBezTo>
                  <a:cubicBezTo>
                    <a:pt x="7204" y="3754"/>
                    <a:pt x="9134" y="1615"/>
                    <a:pt x="8575" y="716"/>
                  </a:cubicBezTo>
                  <a:cubicBezTo>
                    <a:pt x="8500" y="590"/>
                    <a:pt x="8317" y="551"/>
                    <a:pt x="8039" y="551"/>
                  </a:cubicBezTo>
                  <a:cubicBezTo>
                    <a:pt x="7576" y="551"/>
                    <a:pt x="6850" y="659"/>
                    <a:pt x="5916" y="659"/>
                  </a:cubicBezTo>
                  <a:cubicBezTo>
                    <a:pt x="5652" y="659"/>
                    <a:pt x="5370" y="651"/>
                    <a:pt x="5073" y="628"/>
                  </a:cubicBezTo>
                  <a:cubicBezTo>
                    <a:pt x="3501" y="503"/>
                    <a:pt x="2638" y="1"/>
                    <a:pt x="1787" y="1"/>
                  </a:cubicBezTo>
                  <a:close/>
                </a:path>
              </a:pathLst>
            </a:custGeom>
            <a:solidFill>
              <a:srgbClr val="66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0"/>
            <p:cNvSpPr/>
            <p:nvPr/>
          </p:nvSpPr>
          <p:spPr>
            <a:xfrm flipH="1">
              <a:off x="6507582" y="2171571"/>
              <a:ext cx="120527" cy="93743"/>
            </a:xfrm>
            <a:custGeom>
              <a:avLst/>
              <a:gdLst/>
              <a:ahLst/>
              <a:cxnLst/>
              <a:rect l="l" t="t" r="r" b="b"/>
              <a:pathLst>
                <a:path w="4122" h="3206" extrusionOk="0">
                  <a:moveTo>
                    <a:pt x="201" y="1"/>
                  </a:moveTo>
                  <a:lnTo>
                    <a:pt x="201" y="1"/>
                  </a:lnTo>
                  <a:cubicBezTo>
                    <a:pt x="0" y="996"/>
                    <a:pt x="1511" y="3205"/>
                    <a:pt x="3825" y="3205"/>
                  </a:cubicBezTo>
                  <a:cubicBezTo>
                    <a:pt x="3921" y="3205"/>
                    <a:pt x="4017" y="3197"/>
                    <a:pt x="4122" y="3197"/>
                  </a:cubicBezTo>
                  <a:cubicBezTo>
                    <a:pt x="3868" y="577"/>
                    <a:pt x="1694" y="44"/>
                    <a:pt x="201" y="1"/>
                  </a:cubicBezTo>
                  <a:close/>
                </a:path>
              </a:pathLst>
            </a:custGeom>
            <a:solidFill>
              <a:srgbClr val="DF59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0"/>
            <p:cNvSpPr/>
            <p:nvPr/>
          </p:nvSpPr>
          <p:spPr>
            <a:xfrm flipH="1">
              <a:off x="6545887" y="1780574"/>
              <a:ext cx="162311" cy="105732"/>
            </a:xfrm>
            <a:custGeom>
              <a:avLst/>
              <a:gdLst/>
              <a:ahLst/>
              <a:cxnLst/>
              <a:rect l="l" t="t" r="r" b="b"/>
              <a:pathLst>
                <a:path w="5551" h="3616" extrusionOk="0">
                  <a:moveTo>
                    <a:pt x="4051" y="0"/>
                  </a:moveTo>
                  <a:cubicBezTo>
                    <a:pt x="3941" y="0"/>
                    <a:pt x="3829" y="8"/>
                    <a:pt x="3717" y="22"/>
                  </a:cubicBezTo>
                  <a:cubicBezTo>
                    <a:pt x="2818" y="136"/>
                    <a:pt x="1945" y="590"/>
                    <a:pt x="1316" y="1140"/>
                  </a:cubicBezTo>
                  <a:cubicBezTo>
                    <a:pt x="644" y="1707"/>
                    <a:pt x="76" y="2467"/>
                    <a:pt x="59" y="3262"/>
                  </a:cubicBezTo>
                  <a:cubicBezTo>
                    <a:pt x="1" y="3436"/>
                    <a:pt x="182" y="3615"/>
                    <a:pt x="400" y="3615"/>
                  </a:cubicBezTo>
                  <a:cubicBezTo>
                    <a:pt x="477" y="3615"/>
                    <a:pt x="558" y="3593"/>
                    <a:pt x="635" y="3541"/>
                  </a:cubicBezTo>
                  <a:cubicBezTo>
                    <a:pt x="1377" y="3017"/>
                    <a:pt x="2250" y="2642"/>
                    <a:pt x="3176" y="2432"/>
                  </a:cubicBezTo>
                  <a:cubicBezTo>
                    <a:pt x="3656" y="2336"/>
                    <a:pt x="4163" y="2292"/>
                    <a:pt x="4608" y="2118"/>
                  </a:cubicBezTo>
                  <a:cubicBezTo>
                    <a:pt x="5053" y="1943"/>
                    <a:pt x="5429" y="1603"/>
                    <a:pt x="5490" y="1201"/>
                  </a:cubicBezTo>
                  <a:cubicBezTo>
                    <a:pt x="5551" y="843"/>
                    <a:pt x="5341" y="502"/>
                    <a:pt x="5036" y="284"/>
                  </a:cubicBezTo>
                  <a:cubicBezTo>
                    <a:pt x="4761" y="83"/>
                    <a:pt x="4414" y="0"/>
                    <a:pt x="4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0"/>
            <p:cNvSpPr/>
            <p:nvPr/>
          </p:nvSpPr>
          <p:spPr>
            <a:xfrm flipH="1">
              <a:off x="6267463" y="1776714"/>
              <a:ext cx="127545" cy="91901"/>
            </a:xfrm>
            <a:custGeom>
              <a:avLst/>
              <a:gdLst/>
              <a:ahLst/>
              <a:cxnLst/>
              <a:rect l="l" t="t" r="r" b="b"/>
              <a:pathLst>
                <a:path w="4362" h="3143" extrusionOk="0">
                  <a:moveTo>
                    <a:pt x="1274" y="0"/>
                  </a:moveTo>
                  <a:cubicBezTo>
                    <a:pt x="975" y="0"/>
                    <a:pt x="678" y="71"/>
                    <a:pt x="437" y="250"/>
                  </a:cubicBezTo>
                  <a:cubicBezTo>
                    <a:pt x="175" y="451"/>
                    <a:pt x="0" y="739"/>
                    <a:pt x="26" y="1062"/>
                  </a:cubicBezTo>
                  <a:cubicBezTo>
                    <a:pt x="53" y="1411"/>
                    <a:pt x="341" y="1708"/>
                    <a:pt x="681" y="1857"/>
                  </a:cubicBezTo>
                  <a:cubicBezTo>
                    <a:pt x="1048" y="2014"/>
                    <a:pt x="1450" y="2040"/>
                    <a:pt x="1834" y="2127"/>
                  </a:cubicBezTo>
                  <a:cubicBezTo>
                    <a:pt x="2576" y="2293"/>
                    <a:pt x="3266" y="2625"/>
                    <a:pt x="3842" y="3079"/>
                  </a:cubicBezTo>
                  <a:cubicBezTo>
                    <a:pt x="3900" y="3124"/>
                    <a:pt x="3963" y="3143"/>
                    <a:pt x="4024" y="3143"/>
                  </a:cubicBezTo>
                  <a:cubicBezTo>
                    <a:pt x="4202" y="3143"/>
                    <a:pt x="4361" y="2982"/>
                    <a:pt x="4322" y="2826"/>
                  </a:cubicBezTo>
                  <a:cubicBezTo>
                    <a:pt x="4331" y="2127"/>
                    <a:pt x="3903" y="1464"/>
                    <a:pt x="3406" y="975"/>
                  </a:cubicBezTo>
                  <a:cubicBezTo>
                    <a:pt x="2908" y="495"/>
                    <a:pt x="2227" y="102"/>
                    <a:pt x="1511" y="14"/>
                  </a:cubicBezTo>
                  <a:cubicBezTo>
                    <a:pt x="1432" y="5"/>
                    <a:pt x="1353" y="0"/>
                    <a:pt x="1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0"/>
            <p:cNvSpPr/>
            <p:nvPr/>
          </p:nvSpPr>
          <p:spPr>
            <a:xfrm flipH="1">
              <a:off x="6573957" y="1961452"/>
              <a:ext cx="57486" cy="85585"/>
            </a:xfrm>
            <a:custGeom>
              <a:avLst/>
              <a:gdLst/>
              <a:ahLst/>
              <a:cxnLst/>
              <a:rect l="l" t="t" r="r" b="b"/>
              <a:pathLst>
                <a:path w="1966" h="2927" extrusionOk="0">
                  <a:moveTo>
                    <a:pt x="937" y="1"/>
                  </a:moveTo>
                  <a:cubicBezTo>
                    <a:pt x="934" y="1"/>
                    <a:pt x="930" y="1"/>
                    <a:pt x="926" y="1"/>
                  </a:cubicBezTo>
                  <a:cubicBezTo>
                    <a:pt x="403" y="27"/>
                    <a:pt x="1" y="690"/>
                    <a:pt x="27" y="1502"/>
                  </a:cubicBezTo>
                  <a:cubicBezTo>
                    <a:pt x="61" y="2290"/>
                    <a:pt x="490" y="2926"/>
                    <a:pt x="1000" y="2926"/>
                  </a:cubicBezTo>
                  <a:cubicBezTo>
                    <a:pt x="1011" y="2926"/>
                    <a:pt x="1021" y="2926"/>
                    <a:pt x="1031" y="2926"/>
                  </a:cubicBezTo>
                  <a:cubicBezTo>
                    <a:pt x="1555" y="2908"/>
                    <a:pt x="1965" y="2245"/>
                    <a:pt x="1931" y="1433"/>
                  </a:cubicBezTo>
                  <a:cubicBezTo>
                    <a:pt x="1896" y="635"/>
                    <a:pt x="1456" y="1"/>
                    <a:pt x="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0"/>
            <p:cNvSpPr/>
            <p:nvPr/>
          </p:nvSpPr>
          <p:spPr>
            <a:xfrm flipH="1">
              <a:off x="6316616" y="1955049"/>
              <a:ext cx="45965" cy="72047"/>
            </a:xfrm>
            <a:custGeom>
              <a:avLst/>
              <a:gdLst/>
              <a:ahLst/>
              <a:cxnLst/>
              <a:rect l="l" t="t" r="r" b="b"/>
              <a:pathLst>
                <a:path w="1572" h="2464" extrusionOk="0">
                  <a:moveTo>
                    <a:pt x="762" y="1"/>
                  </a:moveTo>
                  <a:cubicBezTo>
                    <a:pt x="756" y="1"/>
                    <a:pt x="749" y="1"/>
                    <a:pt x="742" y="1"/>
                  </a:cubicBezTo>
                  <a:cubicBezTo>
                    <a:pt x="323" y="28"/>
                    <a:pt x="0" y="586"/>
                    <a:pt x="26" y="1259"/>
                  </a:cubicBezTo>
                  <a:cubicBezTo>
                    <a:pt x="52" y="1934"/>
                    <a:pt x="413" y="2464"/>
                    <a:pt x="820" y="2464"/>
                  </a:cubicBezTo>
                  <a:cubicBezTo>
                    <a:pt x="823" y="2464"/>
                    <a:pt x="826" y="2464"/>
                    <a:pt x="830" y="2464"/>
                  </a:cubicBezTo>
                  <a:cubicBezTo>
                    <a:pt x="1258" y="2437"/>
                    <a:pt x="1572" y="1879"/>
                    <a:pt x="1554" y="1206"/>
                  </a:cubicBezTo>
                  <a:cubicBezTo>
                    <a:pt x="1529" y="536"/>
                    <a:pt x="1181" y="1"/>
                    <a:pt x="7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0"/>
            <p:cNvSpPr/>
            <p:nvPr/>
          </p:nvSpPr>
          <p:spPr>
            <a:xfrm flipH="1">
              <a:off x="7102704" y="1994406"/>
              <a:ext cx="115937" cy="175674"/>
            </a:xfrm>
            <a:custGeom>
              <a:avLst/>
              <a:gdLst/>
              <a:ahLst/>
              <a:cxnLst/>
              <a:rect l="l" t="t" r="r" b="b"/>
              <a:pathLst>
                <a:path w="3965" h="6008" fill="none" extrusionOk="0">
                  <a:moveTo>
                    <a:pt x="0" y="1930"/>
                  </a:moveTo>
                  <a:cubicBezTo>
                    <a:pt x="0" y="1930"/>
                    <a:pt x="3109" y="0"/>
                    <a:pt x="3964" y="6007"/>
                  </a:cubicBezTo>
                </a:path>
              </a:pathLst>
            </a:custGeom>
            <a:noFill/>
            <a:ln w="8525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0"/>
            <p:cNvSpPr/>
            <p:nvPr/>
          </p:nvSpPr>
          <p:spPr>
            <a:xfrm flipH="1">
              <a:off x="7151973" y="2054143"/>
              <a:ext cx="44971" cy="74562"/>
            </a:xfrm>
            <a:custGeom>
              <a:avLst/>
              <a:gdLst/>
              <a:ahLst/>
              <a:cxnLst/>
              <a:rect l="l" t="t" r="r" b="b"/>
              <a:pathLst>
                <a:path w="1538" h="2550" fill="none" extrusionOk="0">
                  <a:moveTo>
                    <a:pt x="917" y="2550"/>
                  </a:moveTo>
                  <a:cubicBezTo>
                    <a:pt x="917" y="2550"/>
                    <a:pt x="0" y="742"/>
                    <a:pt x="1537" y="0"/>
                  </a:cubicBezTo>
                </a:path>
              </a:pathLst>
            </a:custGeom>
            <a:noFill/>
            <a:ln w="8525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0"/>
            <p:cNvSpPr/>
            <p:nvPr/>
          </p:nvSpPr>
          <p:spPr>
            <a:xfrm flipH="1">
              <a:off x="6387084" y="1914727"/>
              <a:ext cx="82983" cy="191522"/>
            </a:xfrm>
            <a:custGeom>
              <a:avLst/>
              <a:gdLst/>
              <a:ahLst/>
              <a:cxnLst/>
              <a:rect l="l" t="t" r="r" b="b"/>
              <a:pathLst>
                <a:path w="2838" h="6550" fill="none" extrusionOk="0">
                  <a:moveTo>
                    <a:pt x="349" y="1"/>
                  </a:moveTo>
                  <a:cubicBezTo>
                    <a:pt x="349" y="1"/>
                    <a:pt x="0" y="3773"/>
                    <a:pt x="1380" y="4305"/>
                  </a:cubicBezTo>
                  <a:cubicBezTo>
                    <a:pt x="2838" y="4873"/>
                    <a:pt x="2288" y="6349"/>
                    <a:pt x="812" y="6549"/>
                  </a:cubicBezTo>
                </a:path>
              </a:pathLst>
            </a:custGeom>
            <a:noFill/>
            <a:ln w="8525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0"/>
            <p:cNvSpPr/>
            <p:nvPr/>
          </p:nvSpPr>
          <p:spPr>
            <a:xfrm flipH="1">
              <a:off x="6252785" y="3475470"/>
              <a:ext cx="876235" cy="118744"/>
            </a:xfrm>
            <a:custGeom>
              <a:avLst/>
              <a:gdLst/>
              <a:ahLst/>
              <a:cxnLst/>
              <a:rect l="l" t="t" r="r" b="b"/>
              <a:pathLst>
                <a:path w="29967" h="4061" fill="none" extrusionOk="0">
                  <a:moveTo>
                    <a:pt x="0" y="1502"/>
                  </a:moveTo>
                  <a:cubicBezTo>
                    <a:pt x="0" y="1502"/>
                    <a:pt x="20825" y="4060"/>
                    <a:pt x="29967" y="0"/>
                  </a:cubicBezTo>
                </a:path>
              </a:pathLst>
            </a:custGeom>
            <a:noFill/>
            <a:ln w="8525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0"/>
            <p:cNvSpPr/>
            <p:nvPr/>
          </p:nvSpPr>
          <p:spPr>
            <a:xfrm flipH="1">
              <a:off x="6599250" y="3786935"/>
              <a:ext cx="110820" cy="26842"/>
            </a:xfrm>
            <a:custGeom>
              <a:avLst/>
              <a:gdLst/>
              <a:ahLst/>
              <a:cxnLst/>
              <a:rect l="l" t="t" r="r" b="b"/>
              <a:pathLst>
                <a:path w="3790" h="918" fill="none" extrusionOk="0">
                  <a:moveTo>
                    <a:pt x="1" y="917"/>
                  </a:moveTo>
                  <a:lnTo>
                    <a:pt x="3790" y="1"/>
                  </a:lnTo>
                </a:path>
              </a:pathLst>
            </a:custGeom>
            <a:noFill/>
            <a:ln w="7850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3" name="Google Shape;583;p40"/>
            <p:cNvGrpSpPr/>
            <p:nvPr/>
          </p:nvGrpSpPr>
          <p:grpSpPr>
            <a:xfrm rot="2435764">
              <a:off x="5089305" y="2775036"/>
              <a:ext cx="1320104" cy="561806"/>
              <a:chOff x="2523650" y="2119450"/>
              <a:chExt cx="2772825" cy="1180050"/>
            </a:xfrm>
          </p:grpSpPr>
          <p:sp>
            <p:nvSpPr>
              <p:cNvPr id="584" name="Google Shape;584;p40"/>
              <p:cNvSpPr/>
              <p:nvPr/>
            </p:nvSpPr>
            <p:spPr>
              <a:xfrm>
                <a:off x="3189950" y="2141975"/>
                <a:ext cx="39225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670" extrusionOk="0">
                    <a:moveTo>
                      <a:pt x="0" y="1"/>
                    </a:moveTo>
                    <a:lnTo>
                      <a:pt x="0" y="3670"/>
                    </a:lnTo>
                    <a:lnTo>
                      <a:pt x="1568" y="3670"/>
                    </a:lnTo>
                    <a:lnTo>
                      <a:pt x="15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40"/>
              <p:cNvSpPr/>
              <p:nvPr/>
            </p:nvSpPr>
            <p:spPr>
              <a:xfrm>
                <a:off x="3573550" y="2141975"/>
                <a:ext cx="39225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670" extrusionOk="0">
                    <a:moveTo>
                      <a:pt x="1" y="1"/>
                    </a:moveTo>
                    <a:lnTo>
                      <a:pt x="1" y="3670"/>
                    </a:lnTo>
                    <a:lnTo>
                      <a:pt x="1569" y="3670"/>
                    </a:lnTo>
                    <a:lnTo>
                      <a:pt x="15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40"/>
              <p:cNvSpPr/>
              <p:nvPr/>
            </p:nvSpPr>
            <p:spPr>
              <a:xfrm>
                <a:off x="3956325" y="2141975"/>
                <a:ext cx="40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670" extrusionOk="0">
                    <a:moveTo>
                      <a:pt x="1" y="1"/>
                    </a:moveTo>
                    <a:lnTo>
                      <a:pt x="1" y="3670"/>
                    </a:lnTo>
                    <a:lnTo>
                      <a:pt x="1602" y="3670"/>
                    </a:lnTo>
                    <a:lnTo>
                      <a:pt x="16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40"/>
              <p:cNvSpPr/>
              <p:nvPr/>
            </p:nvSpPr>
            <p:spPr>
              <a:xfrm>
                <a:off x="2523650" y="2772425"/>
                <a:ext cx="167625" cy="207675"/>
              </a:xfrm>
              <a:custGeom>
                <a:avLst/>
                <a:gdLst/>
                <a:ahLst/>
                <a:cxnLst/>
                <a:rect l="l" t="t" r="r" b="b"/>
                <a:pathLst>
                  <a:path w="6705" h="8307" extrusionOk="0">
                    <a:moveTo>
                      <a:pt x="2302" y="1"/>
                    </a:moveTo>
                    <a:cubicBezTo>
                      <a:pt x="1034" y="1"/>
                      <a:pt x="0" y="1035"/>
                      <a:pt x="0" y="2302"/>
                    </a:cubicBezTo>
                    <a:lnTo>
                      <a:pt x="0" y="6005"/>
                    </a:lnTo>
                    <a:cubicBezTo>
                      <a:pt x="0" y="7239"/>
                      <a:pt x="1034" y="8307"/>
                      <a:pt x="2302" y="8307"/>
                    </a:cubicBezTo>
                    <a:lnTo>
                      <a:pt x="4403" y="8307"/>
                    </a:lnTo>
                    <a:cubicBezTo>
                      <a:pt x="5671" y="8307"/>
                      <a:pt x="6705" y="7239"/>
                      <a:pt x="6705" y="6005"/>
                    </a:cubicBezTo>
                    <a:lnTo>
                      <a:pt x="6705" y="2302"/>
                    </a:lnTo>
                    <a:cubicBezTo>
                      <a:pt x="6705" y="1035"/>
                      <a:pt x="5671" y="1"/>
                      <a:pt x="44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40"/>
              <p:cNvSpPr/>
              <p:nvPr/>
            </p:nvSpPr>
            <p:spPr>
              <a:xfrm>
                <a:off x="2552825" y="2209525"/>
                <a:ext cx="2711975" cy="824775"/>
              </a:xfrm>
              <a:custGeom>
                <a:avLst/>
                <a:gdLst/>
                <a:ahLst/>
                <a:cxnLst/>
                <a:rect l="l" t="t" r="r" b="b"/>
                <a:pathLst>
                  <a:path w="108479" h="32991" extrusionOk="0">
                    <a:moveTo>
                      <a:pt x="19148" y="0"/>
                    </a:moveTo>
                    <a:cubicBezTo>
                      <a:pt x="16179" y="0"/>
                      <a:pt x="13343" y="1235"/>
                      <a:pt x="11375" y="3470"/>
                    </a:cubicBezTo>
                    <a:lnTo>
                      <a:pt x="4003" y="11709"/>
                    </a:lnTo>
                    <a:cubicBezTo>
                      <a:pt x="1302" y="14744"/>
                      <a:pt x="1" y="18814"/>
                      <a:pt x="501" y="22850"/>
                    </a:cubicBezTo>
                    <a:lnTo>
                      <a:pt x="1702" y="32991"/>
                    </a:lnTo>
                    <a:lnTo>
                      <a:pt x="108478" y="32991"/>
                    </a:lnTo>
                    <a:lnTo>
                      <a:pt x="108478" y="23484"/>
                    </a:lnTo>
                    <a:cubicBezTo>
                      <a:pt x="108478" y="20081"/>
                      <a:pt x="106110" y="17179"/>
                      <a:pt x="102807" y="16479"/>
                    </a:cubicBezTo>
                    <a:lnTo>
                      <a:pt x="84961" y="12643"/>
                    </a:lnTo>
                    <a:cubicBezTo>
                      <a:pt x="84294" y="12509"/>
                      <a:pt x="83660" y="12209"/>
                      <a:pt x="83127" y="11842"/>
                    </a:cubicBezTo>
                    <a:lnTo>
                      <a:pt x="69050" y="2069"/>
                    </a:lnTo>
                    <a:cubicBezTo>
                      <a:pt x="67082" y="734"/>
                      <a:pt x="64747" y="0"/>
                      <a:pt x="623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40"/>
              <p:cNvSpPr/>
              <p:nvPr/>
            </p:nvSpPr>
            <p:spPr>
              <a:xfrm>
                <a:off x="2561175" y="2690700"/>
                <a:ext cx="97525" cy="223525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8941" extrusionOk="0">
                    <a:moveTo>
                      <a:pt x="238" y="0"/>
                    </a:moveTo>
                    <a:cubicBezTo>
                      <a:pt x="226" y="0"/>
                      <a:pt x="213" y="0"/>
                      <a:pt x="200" y="1"/>
                    </a:cubicBezTo>
                    <a:cubicBezTo>
                      <a:pt x="34" y="1235"/>
                      <a:pt x="0" y="2436"/>
                      <a:pt x="167" y="3670"/>
                    </a:cubicBezTo>
                    <a:lnTo>
                      <a:pt x="801" y="8940"/>
                    </a:lnTo>
                    <a:cubicBezTo>
                      <a:pt x="1935" y="8774"/>
                      <a:pt x="2969" y="8173"/>
                      <a:pt x="3136" y="7272"/>
                    </a:cubicBezTo>
                    <a:cubicBezTo>
                      <a:pt x="3900" y="4348"/>
                      <a:pt x="3539" y="0"/>
                      <a:pt x="2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40"/>
              <p:cNvSpPr/>
              <p:nvPr/>
            </p:nvSpPr>
            <p:spPr>
              <a:xfrm>
                <a:off x="4321600" y="2292075"/>
                <a:ext cx="386125" cy="240200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9608" extrusionOk="0">
                    <a:moveTo>
                      <a:pt x="0" y="1"/>
                    </a:moveTo>
                    <a:lnTo>
                      <a:pt x="12376" y="8540"/>
                    </a:lnTo>
                    <a:cubicBezTo>
                      <a:pt x="12943" y="8941"/>
                      <a:pt x="13543" y="9241"/>
                      <a:pt x="14210" y="9374"/>
                    </a:cubicBezTo>
                    <a:lnTo>
                      <a:pt x="15444" y="9608"/>
                    </a:lnTo>
                    <a:cubicBezTo>
                      <a:pt x="15278" y="9408"/>
                      <a:pt x="15044" y="9207"/>
                      <a:pt x="14811" y="9007"/>
                    </a:cubicBezTo>
                    <a:cubicBezTo>
                      <a:pt x="14811" y="9007"/>
                      <a:pt x="14744" y="9007"/>
                      <a:pt x="14744" y="8941"/>
                    </a:cubicBezTo>
                    <a:lnTo>
                      <a:pt x="4637" y="1068"/>
                    </a:lnTo>
                    <a:cubicBezTo>
                      <a:pt x="3736" y="368"/>
                      <a:pt x="2669" y="1"/>
                      <a:pt x="17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40"/>
              <p:cNvSpPr/>
              <p:nvPr/>
            </p:nvSpPr>
            <p:spPr>
              <a:xfrm>
                <a:off x="2600350" y="3049300"/>
                <a:ext cx="2607725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04309" h="3670" extrusionOk="0">
                    <a:moveTo>
                      <a:pt x="1" y="0"/>
                    </a:moveTo>
                    <a:lnTo>
                      <a:pt x="601" y="1735"/>
                    </a:lnTo>
                    <a:cubicBezTo>
                      <a:pt x="1002" y="2902"/>
                      <a:pt x="2102" y="3669"/>
                      <a:pt x="3337" y="3669"/>
                    </a:cubicBezTo>
                    <a:lnTo>
                      <a:pt x="100373" y="3669"/>
                    </a:lnTo>
                    <a:cubicBezTo>
                      <a:pt x="101307" y="3669"/>
                      <a:pt x="102174" y="3269"/>
                      <a:pt x="102708" y="2502"/>
                    </a:cubicBezTo>
                    <a:lnTo>
                      <a:pt x="104309" y="4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40"/>
              <p:cNvSpPr/>
              <p:nvPr/>
            </p:nvSpPr>
            <p:spPr>
              <a:xfrm>
                <a:off x="2562825" y="3014275"/>
                <a:ext cx="273365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109346" h="2669" extrusionOk="0">
                    <a:moveTo>
                      <a:pt x="1335" y="0"/>
                    </a:moveTo>
                    <a:cubicBezTo>
                      <a:pt x="601" y="0"/>
                      <a:pt x="1" y="567"/>
                      <a:pt x="1" y="1334"/>
                    </a:cubicBezTo>
                    <a:cubicBezTo>
                      <a:pt x="1" y="2068"/>
                      <a:pt x="601" y="2669"/>
                      <a:pt x="1335" y="2669"/>
                    </a:cubicBezTo>
                    <a:lnTo>
                      <a:pt x="108011" y="2669"/>
                    </a:lnTo>
                    <a:cubicBezTo>
                      <a:pt x="108712" y="2669"/>
                      <a:pt x="109346" y="2068"/>
                      <a:pt x="109346" y="1334"/>
                    </a:cubicBezTo>
                    <a:cubicBezTo>
                      <a:pt x="109346" y="567"/>
                      <a:pt x="108745" y="0"/>
                      <a:pt x="1080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40"/>
              <p:cNvSpPr/>
              <p:nvPr/>
            </p:nvSpPr>
            <p:spPr>
              <a:xfrm>
                <a:off x="4538400" y="2807450"/>
                <a:ext cx="492050" cy="492050"/>
              </a:xfrm>
              <a:custGeom>
                <a:avLst/>
                <a:gdLst/>
                <a:ahLst/>
                <a:cxnLst/>
                <a:rect l="l" t="t" r="r" b="b"/>
                <a:pathLst>
                  <a:path w="19682" h="19682" extrusionOk="0">
                    <a:moveTo>
                      <a:pt x="9841" y="1"/>
                    </a:moveTo>
                    <a:cubicBezTo>
                      <a:pt x="4404" y="1"/>
                      <a:pt x="1" y="4404"/>
                      <a:pt x="1" y="9841"/>
                    </a:cubicBezTo>
                    <a:cubicBezTo>
                      <a:pt x="1" y="15278"/>
                      <a:pt x="4404" y="19681"/>
                      <a:pt x="9841" y="19681"/>
                    </a:cubicBezTo>
                    <a:cubicBezTo>
                      <a:pt x="15279" y="19681"/>
                      <a:pt x="19682" y="15278"/>
                      <a:pt x="19682" y="9841"/>
                    </a:cubicBezTo>
                    <a:cubicBezTo>
                      <a:pt x="19682" y="4404"/>
                      <a:pt x="15279" y="1"/>
                      <a:pt x="9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40"/>
              <p:cNvSpPr/>
              <p:nvPr/>
            </p:nvSpPr>
            <p:spPr>
              <a:xfrm>
                <a:off x="4620975" y="2903875"/>
                <a:ext cx="326925" cy="300300"/>
              </a:xfrm>
              <a:custGeom>
                <a:avLst/>
                <a:gdLst/>
                <a:ahLst/>
                <a:cxnLst/>
                <a:rect l="l" t="t" r="r" b="b"/>
                <a:pathLst>
                  <a:path w="13077" h="12012" extrusionOk="0">
                    <a:moveTo>
                      <a:pt x="6570" y="0"/>
                    </a:moveTo>
                    <a:cubicBezTo>
                      <a:pt x="3746" y="0"/>
                      <a:pt x="1225" y="1969"/>
                      <a:pt x="667" y="4816"/>
                    </a:cubicBezTo>
                    <a:cubicBezTo>
                      <a:pt x="0" y="8085"/>
                      <a:pt x="2102" y="11254"/>
                      <a:pt x="5371" y="11888"/>
                    </a:cubicBezTo>
                    <a:cubicBezTo>
                      <a:pt x="5776" y="11972"/>
                      <a:pt x="6179" y="12012"/>
                      <a:pt x="6577" y="12012"/>
                    </a:cubicBezTo>
                    <a:cubicBezTo>
                      <a:pt x="9360" y="12012"/>
                      <a:pt x="11859" y="10049"/>
                      <a:pt x="12443" y="7218"/>
                    </a:cubicBezTo>
                    <a:cubicBezTo>
                      <a:pt x="13076" y="3949"/>
                      <a:pt x="10975" y="780"/>
                      <a:pt x="7739" y="113"/>
                    </a:cubicBezTo>
                    <a:cubicBezTo>
                      <a:pt x="7347" y="37"/>
                      <a:pt x="6956" y="0"/>
                      <a:pt x="65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40"/>
              <p:cNvSpPr/>
              <p:nvPr/>
            </p:nvSpPr>
            <p:spPr>
              <a:xfrm>
                <a:off x="4643475" y="2926425"/>
                <a:ext cx="281900" cy="256300"/>
              </a:xfrm>
              <a:custGeom>
                <a:avLst/>
                <a:gdLst/>
                <a:ahLst/>
                <a:cxnLst/>
                <a:rect l="l" t="t" r="r" b="b"/>
                <a:pathLst>
                  <a:path w="11276" h="10252" extrusionOk="0">
                    <a:moveTo>
                      <a:pt x="5595" y="0"/>
                    </a:moveTo>
                    <a:cubicBezTo>
                      <a:pt x="3279" y="0"/>
                      <a:pt x="1204" y="1585"/>
                      <a:pt x="635" y="3948"/>
                    </a:cubicBezTo>
                    <a:cubicBezTo>
                      <a:pt x="1" y="6716"/>
                      <a:pt x="1702" y="9485"/>
                      <a:pt x="4471" y="10119"/>
                    </a:cubicBezTo>
                    <a:cubicBezTo>
                      <a:pt x="4862" y="10208"/>
                      <a:pt x="5252" y="10251"/>
                      <a:pt x="5635" y="10251"/>
                    </a:cubicBezTo>
                    <a:cubicBezTo>
                      <a:pt x="7970" y="10251"/>
                      <a:pt x="10069" y="8661"/>
                      <a:pt x="10642" y="6283"/>
                    </a:cubicBezTo>
                    <a:cubicBezTo>
                      <a:pt x="11276" y="3548"/>
                      <a:pt x="9574" y="779"/>
                      <a:pt x="6806" y="145"/>
                    </a:cubicBezTo>
                    <a:cubicBezTo>
                      <a:pt x="6400" y="47"/>
                      <a:pt x="5994" y="0"/>
                      <a:pt x="55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40"/>
              <p:cNvSpPr/>
              <p:nvPr/>
            </p:nvSpPr>
            <p:spPr>
              <a:xfrm>
                <a:off x="2858875" y="2807450"/>
                <a:ext cx="492050" cy="492050"/>
              </a:xfrm>
              <a:custGeom>
                <a:avLst/>
                <a:gdLst/>
                <a:ahLst/>
                <a:cxnLst/>
                <a:rect l="l" t="t" r="r" b="b"/>
                <a:pathLst>
                  <a:path w="19682" h="19682" extrusionOk="0">
                    <a:moveTo>
                      <a:pt x="9841" y="1"/>
                    </a:moveTo>
                    <a:cubicBezTo>
                      <a:pt x="4404" y="1"/>
                      <a:pt x="1" y="4404"/>
                      <a:pt x="1" y="9841"/>
                    </a:cubicBezTo>
                    <a:cubicBezTo>
                      <a:pt x="1" y="15278"/>
                      <a:pt x="4404" y="19681"/>
                      <a:pt x="9841" y="19681"/>
                    </a:cubicBezTo>
                    <a:cubicBezTo>
                      <a:pt x="15278" y="19681"/>
                      <a:pt x="19681" y="15278"/>
                      <a:pt x="19681" y="9841"/>
                    </a:cubicBezTo>
                    <a:cubicBezTo>
                      <a:pt x="19681" y="4404"/>
                      <a:pt x="15278" y="1"/>
                      <a:pt x="9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40"/>
              <p:cNvSpPr/>
              <p:nvPr/>
            </p:nvSpPr>
            <p:spPr>
              <a:xfrm>
                <a:off x="2939775" y="2903425"/>
                <a:ext cx="329425" cy="300100"/>
              </a:xfrm>
              <a:custGeom>
                <a:avLst/>
                <a:gdLst/>
                <a:ahLst/>
                <a:cxnLst/>
                <a:rect l="l" t="t" r="r" b="b"/>
                <a:pathLst>
                  <a:path w="13177" h="12004" extrusionOk="0">
                    <a:moveTo>
                      <a:pt x="6579" y="1"/>
                    </a:moveTo>
                    <a:cubicBezTo>
                      <a:pt x="3854" y="1"/>
                      <a:pt x="1391" y="1866"/>
                      <a:pt x="734" y="4634"/>
                    </a:cubicBezTo>
                    <a:cubicBezTo>
                      <a:pt x="0" y="7870"/>
                      <a:pt x="2002" y="11106"/>
                      <a:pt x="5204" y="11839"/>
                    </a:cubicBezTo>
                    <a:cubicBezTo>
                      <a:pt x="5671" y="11950"/>
                      <a:pt x="6138" y="12003"/>
                      <a:pt x="6598" y="12003"/>
                    </a:cubicBezTo>
                    <a:cubicBezTo>
                      <a:pt x="9322" y="12003"/>
                      <a:pt x="11786" y="10138"/>
                      <a:pt x="12443" y="7370"/>
                    </a:cubicBezTo>
                    <a:cubicBezTo>
                      <a:pt x="13176" y="4134"/>
                      <a:pt x="11175" y="898"/>
                      <a:pt x="7973" y="164"/>
                    </a:cubicBezTo>
                    <a:cubicBezTo>
                      <a:pt x="7506" y="54"/>
                      <a:pt x="7039" y="1"/>
                      <a:pt x="65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40"/>
              <p:cNvSpPr/>
              <p:nvPr/>
            </p:nvSpPr>
            <p:spPr>
              <a:xfrm>
                <a:off x="2966450" y="2925775"/>
                <a:ext cx="276050" cy="256225"/>
              </a:xfrm>
              <a:custGeom>
                <a:avLst/>
                <a:gdLst/>
                <a:ahLst/>
                <a:cxnLst/>
                <a:rect l="l" t="t" r="r" b="b"/>
                <a:pathLst>
                  <a:path w="11042" h="10249" extrusionOk="0">
                    <a:moveTo>
                      <a:pt x="5490" y="0"/>
                    </a:moveTo>
                    <a:cubicBezTo>
                      <a:pt x="3023" y="0"/>
                      <a:pt x="857" y="1791"/>
                      <a:pt x="468" y="4307"/>
                    </a:cubicBezTo>
                    <a:cubicBezTo>
                      <a:pt x="1" y="7109"/>
                      <a:pt x="1902" y="9745"/>
                      <a:pt x="4704" y="10178"/>
                    </a:cubicBezTo>
                    <a:cubicBezTo>
                      <a:pt x="4989" y="10226"/>
                      <a:pt x="5273" y="10249"/>
                      <a:pt x="5553" y="10249"/>
                    </a:cubicBezTo>
                    <a:cubicBezTo>
                      <a:pt x="8020" y="10249"/>
                      <a:pt x="10185" y="8459"/>
                      <a:pt x="10575" y="5942"/>
                    </a:cubicBezTo>
                    <a:cubicBezTo>
                      <a:pt x="11042" y="3140"/>
                      <a:pt x="9141" y="505"/>
                      <a:pt x="6339" y="71"/>
                    </a:cubicBezTo>
                    <a:cubicBezTo>
                      <a:pt x="6053" y="23"/>
                      <a:pt x="5770" y="0"/>
                      <a:pt x="54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40"/>
              <p:cNvSpPr/>
              <p:nvPr/>
            </p:nvSpPr>
            <p:spPr>
              <a:xfrm>
                <a:off x="2783825" y="2292925"/>
                <a:ext cx="803925" cy="292725"/>
              </a:xfrm>
              <a:custGeom>
                <a:avLst/>
                <a:gdLst/>
                <a:ahLst/>
                <a:cxnLst/>
                <a:rect l="l" t="t" r="r" b="b"/>
                <a:pathLst>
                  <a:path w="32157" h="11709" extrusionOk="0">
                    <a:moveTo>
                      <a:pt x="10742" y="0"/>
                    </a:moveTo>
                    <a:cubicBezTo>
                      <a:pt x="8840" y="0"/>
                      <a:pt x="6939" y="1001"/>
                      <a:pt x="5805" y="2535"/>
                    </a:cubicBezTo>
                    <a:lnTo>
                      <a:pt x="801" y="9340"/>
                    </a:lnTo>
                    <a:cubicBezTo>
                      <a:pt x="1" y="10408"/>
                      <a:pt x="468" y="11709"/>
                      <a:pt x="1668" y="11709"/>
                    </a:cubicBezTo>
                    <a:lnTo>
                      <a:pt x="29655" y="11709"/>
                    </a:lnTo>
                    <a:cubicBezTo>
                      <a:pt x="30622" y="11709"/>
                      <a:pt x="31456" y="10941"/>
                      <a:pt x="31490" y="10007"/>
                    </a:cubicBezTo>
                    <a:lnTo>
                      <a:pt x="32123" y="1368"/>
                    </a:lnTo>
                    <a:cubicBezTo>
                      <a:pt x="32157" y="567"/>
                      <a:pt x="31523" y="0"/>
                      <a:pt x="306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40"/>
              <p:cNvSpPr/>
              <p:nvPr/>
            </p:nvSpPr>
            <p:spPr>
              <a:xfrm>
                <a:off x="2783825" y="2292925"/>
                <a:ext cx="338600" cy="292725"/>
              </a:xfrm>
              <a:custGeom>
                <a:avLst/>
                <a:gdLst/>
                <a:ahLst/>
                <a:cxnLst/>
                <a:rect l="l" t="t" r="r" b="b"/>
                <a:pathLst>
                  <a:path w="13544" h="11709" extrusionOk="0">
                    <a:moveTo>
                      <a:pt x="10742" y="0"/>
                    </a:moveTo>
                    <a:cubicBezTo>
                      <a:pt x="8840" y="0"/>
                      <a:pt x="6939" y="1001"/>
                      <a:pt x="5805" y="2535"/>
                    </a:cubicBezTo>
                    <a:lnTo>
                      <a:pt x="801" y="9340"/>
                    </a:lnTo>
                    <a:cubicBezTo>
                      <a:pt x="1" y="10408"/>
                      <a:pt x="468" y="11709"/>
                      <a:pt x="1668" y="11709"/>
                    </a:cubicBezTo>
                    <a:lnTo>
                      <a:pt x="7906" y="11709"/>
                    </a:lnTo>
                    <a:cubicBezTo>
                      <a:pt x="10008" y="7539"/>
                      <a:pt x="11942" y="3669"/>
                      <a:pt x="13544" y="0"/>
                    </a:cubicBezTo>
                    <a:close/>
                  </a:path>
                </a:pathLst>
              </a:custGeom>
              <a:solidFill>
                <a:srgbClr val="2C2C2C">
                  <a:alpha val="547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40"/>
              <p:cNvSpPr/>
              <p:nvPr/>
            </p:nvSpPr>
            <p:spPr>
              <a:xfrm>
                <a:off x="4003875" y="2292925"/>
                <a:ext cx="532900" cy="292725"/>
              </a:xfrm>
              <a:custGeom>
                <a:avLst/>
                <a:gdLst/>
                <a:ahLst/>
                <a:cxnLst/>
                <a:rect l="l" t="t" r="r" b="b"/>
                <a:pathLst>
                  <a:path w="21316" h="11709" extrusionOk="0">
                    <a:moveTo>
                      <a:pt x="0" y="0"/>
                    </a:moveTo>
                    <a:cubicBezTo>
                      <a:pt x="1134" y="3569"/>
                      <a:pt x="2335" y="7472"/>
                      <a:pt x="3669" y="11709"/>
                    </a:cubicBezTo>
                    <a:lnTo>
                      <a:pt x="19881" y="11709"/>
                    </a:lnTo>
                    <a:cubicBezTo>
                      <a:pt x="21315" y="11709"/>
                      <a:pt x="21249" y="10041"/>
                      <a:pt x="19848" y="8973"/>
                    </a:cubicBezTo>
                    <a:lnTo>
                      <a:pt x="9674" y="1068"/>
                    </a:lnTo>
                    <a:cubicBezTo>
                      <a:pt x="8806" y="367"/>
                      <a:pt x="7706" y="0"/>
                      <a:pt x="6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40"/>
              <p:cNvSpPr/>
              <p:nvPr/>
            </p:nvSpPr>
            <p:spPr>
              <a:xfrm>
                <a:off x="3291700" y="2292925"/>
                <a:ext cx="563750" cy="292725"/>
              </a:xfrm>
              <a:custGeom>
                <a:avLst/>
                <a:gdLst/>
                <a:ahLst/>
                <a:cxnLst/>
                <a:rect l="l" t="t" r="r" b="b"/>
                <a:pathLst>
                  <a:path w="22550" h="11709" extrusionOk="0">
                    <a:moveTo>
                      <a:pt x="7772" y="0"/>
                    </a:moveTo>
                    <a:cubicBezTo>
                      <a:pt x="5871" y="0"/>
                      <a:pt x="4270" y="1001"/>
                      <a:pt x="3536" y="2535"/>
                    </a:cubicBezTo>
                    <a:lnTo>
                      <a:pt x="500" y="9340"/>
                    </a:lnTo>
                    <a:cubicBezTo>
                      <a:pt x="0" y="10408"/>
                      <a:pt x="834" y="11709"/>
                      <a:pt x="2102" y="11709"/>
                    </a:cubicBezTo>
                    <a:lnTo>
                      <a:pt x="21015" y="11709"/>
                    </a:lnTo>
                    <a:cubicBezTo>
                      <a:pt x="21982" y="11709"/>
                      <a:pt x="22549" y="10941"/>
                      <a:pt x="22349" y="10007"/>
                    </a:cubicBezTo>
                    <a:lnTo>
                      <a:pt x="20448" y="1368"/>
                    </a:lnTo>
                    <a:cubicBezTo>
                      <a:pt x="20315" y="567"/>
                      <a:pt x="19514" y="0"/>
                      <a:pt x="186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40"/>
              <p:cNvSpPr/>
              <p:nvPr/>
            </p:nvSpPr>
            <p:spPr>
              <a:xfrm>
                <a:off x="3291700" y="2292925"/>
                <a:ext cx="262700" cy="292725"/>
              </a:xfrm>
              <a:custGeom>
                <a:avLst/>
                <a:gdLst/>
                <a:ahLst/>
                <a:cxnLst/>
                <a:rect l="l" t="t" r="r" b="b"/>
                <a:pathLst>
                  <a:path w="10508" h="11709" extrusionOk="0">
                    <a:moveTo>
                      <a:pt x="7772" y="0"/>
                    </a:moveTo>
                    <a:cubicBezTo>
                      <a:pt x="5871" y="0"/>
                      <a:pt x="4270" y="1001"/>
                      <a:pt x="3536" y="2535"/>
                    </a:cubicBezTo>
                    <a:lnTo>
                      <a:pt x="500" y="9340"/>
                    </a:lnTo>
                    <a:cubicBezTo>
                      <a:pt x="0" y="10408"/>
                      <a:pt x="834" y="11709"/>
                      <a:pt x="2102" y="11709"/>
                    </a:cubicBezTo>
                    <a:lnTo>
                      <a:pt x="8306" y="11709"/>
                    </a:lnTo>
                    <a:cubicBezTo>
                      <a:pt x="9173" y="7539"/>
                      <a:pt x="9974" y="3669"/>
                      <a:pt x="10508" y="0"/>
                    </a:cubicBezTo>
                    <a:close/>
                  </a:path>
                </a:pathLst>
              </a:custGeom>
              <a:solidFill>
                <a:srgbClr val="2C2C2C">
                  <a:alpha val="547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40"/>
              <p:cNvSpPr/>
              <p:nvPr/>
            </p:nvSpPr>
            <p:spPr>
              <a:xfrm>
                <a:off x="4948325" y="2696425"/>
                <a:ext cx="266425" cy="127725"/>
              </a:xfrm>
              <a:custGeom>
                <a:avLst/>
                <a:gdLst/>
                <a:ahLst/>
                <a:cxnLst/>
                <a:rect l="l" t="t" r="r" b="b"/>
                <a:pathLst>
                  <a:path w="10657" h="5109" extrusionOk="0">
                    <a:moveTo>
                      <a:pt x="910" y="1"/>
                    </a:moveTo>
                    <a:cubicBezTo>
                      <a:pt x="351" y="1"/>
                      <a:pt x="0" y="726"/>
                      <a:pt x="416" y="1206"/>
                    </a:cubicBezTo>
                    <a:lnTo>
                      <a:pt x="1817" y="2907"/>
                    </a:lnTo>
                    <a:cubicBezTo>
                      <a:pt x="2751" y="4175"/>
                      <a:pt x="4219" y="4909"/>
                      <a:pt x="5753" y="4942"/>
                    </a:cubicBezTo>
                    <a:lnTo>
                      <a:pt x="9823" y="5109"/>
                    </a:lnTo>
                    <a:cubicBezTo>
                      <a:pt x="10290" y="5109"/>
                      <a:pt x="10657" y="4575"/>
                      <a:pt x="10490" y="4108"/>
                    </a:cubicBezTo>
                    <a:lnTo>
                      <a:pt x="9789" y="2307"/>
                    </a:lnTo>
                    <a:cubicBezTo>
                      <a:pt x="9156" y="1072"/>
                      <a:pt x="7888" y="239"/>
                      <a:pt x="6487" y="205"/>
                    </a:cubicBezTo>
                    <a:lnTo>
                      <a:pt x="983" y="5"/>
                    </a:lnTo>
                    <a:cubicBezTo>
                      <a:pt x="958" y="2"/>
                      <a:pt x="934" y="1"/>
                      <a:pt x="9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40"/>
              <p:cNvSpPr/>
              <p:nvPr/>
            </p:nvSpPr>
            <p:spPr>
              <a:xfrm>
                <a:off x="3986350" y="2651500"/>
                <a:ext cx="218525" cy="45900"/>
              </a:xfrm>
              <a:custGeom>
                <a:avLst/>
                <a:gdLst/>
                <a:ahLst/>
                <a:cxnLst/>
                <a:rect l="l" t="t" r="r" b="b"/>
                <a:pathLst>
                  <a:path w="8741" h="1836" extrusionOk="0">
                    <a:moveTo>
                      <a:pt x="901" y="1"/>
                    </a:moveTo>
                    <a:cubicBezTo>
                      <a:pt x="401" y="1"/>
                      <a:pt x="1" y="401"/>
                      <a:pt x="1" y="901"/>
                    </a:cubicBezTo>
                    <a:cubicBezTo>
                      <a:pt x="1" y="1402"/>
                      <a:pt x="401" y="1835"/>
                      <a:pt x="901" y="1835"/>
                    </a:cubicBezTo>
                    <a:lnTo>
                      <a:pt x="7773" y="1835"/>
                    </a:lnTo>
                    <a:cubicBezTo>
                      <a:pt x="8340" y="1835"/>
                      <a:pt x="8740" y="1402"/>
                      <a:pt x="8707" y="901"/>
                    </a:cubicBezTo>
                    <a:cubicBezTo>
                      <a:pt x="8707" y="401"/>
                      <a:pt x="8273" y="1"/>
                      <a:pt x="77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40"/>
              <p:cNvSpPr/>
              <p:nvPr/>
            </p:nvSpPr>
            <p:spPr>
              <a:xfrm>
                <a:off x="3394250" y="2919200"/>
                <a:ext cx="1072475" cy="45900"/>
              </a:xfrm>
              <a:custGeom>
                <a:avLst/>
                <a:gdLst/>
                <a:ahLst/>
                <a:cxnLst/>
                <a:rect l="l" t="t" r="r" b="b"/>
                <a:pathLst>
                  <a:path w="42899" h="1836" extrusionOk="0">
                    <a:moveTo>
                      <a:pt x="902" y="0"/>
                    </a:moveTo>
                    <a:cubicBezTo>
                      <a:pt x="401" y="0"/>
                      <a:pt x="1" y="434"/>
                      <a:pt x="1" y="934"/>
                    </a:cubicBezTo>
                    <a:cubicBezTo>
                      <a:pt x="1" y="1435"/>
                      <a:pt x="401" y="1835"/>
                      <a:pt x="902" y="1835"/>
                    </a:cubicBezTo>
                    <a:lnTo>
                      <a:pt x="41964" y="1835"/>
                    </a:lnTo>
                    <a:cubicBezTo>
                      <a:pt x="42465" y="1835"/>
                      <a:pt x="42898" y="1435"/>
                      <a:pt x="42898" y="934"/>
                    </a:cubicBezTo>
                    <a:cubicBezTo>
                      <a:pt x="42898" y="434"/>
                      <a:pt x="42465" y="0"/>
                      <a:pt x="419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40"/>
              <p:cNvSpPr/>
              <p:nvPr/>
            </p:nvSpPr>
            <p:spPr>
              <a:xfrm>
                <a:off x="3050675" y="2119450"/>
                <a:ext cx="1100825" cy="44225"/>
              </a:xfrm>
              <a:custGeom>
                <a:avLst/>
                <a:gdLst/>
                <a:ahLst/>
                <a:cxnLst/>
                <a:rect l="l" t="t" r="r" b="b"/>
                <a:pathLst>
                  <a:path w="44033" h="1769" extrusionOk="0">
                    <a:moveTo>
                      <a:pt x="901" y="1"/>
                    </a:moveTo>
                    <a:cubicBezTo>
                      <a:pt x="401" y="1"/>
                      <a:pt x="1" y="435"/>
                      <a:pt x="1" y="902"/>
                    </a:cubicBezTo>
                    <a:cubicBezTo>
                      <a:pt x="1" y="1402"/>
                      <a:pt x="434" y="1769"/>
                      <a:pt x="901" y="1769"/>
                    </a:cubicBezTo>
                    <a:lnTo>
                      <a:pt x="43165" y="1769"/>
                    </a:lnTo>
                    <a:cubicBezTo>
                      <a:pt x="43665" y="1769"/>
                      <a:pt x="44032" y="1335"/>
                      <a:pt x="44032" y="902"/>
                    </a:cubicBezTo>
                    <a:cubicBezTo>
                      <a:pt x="44032" y="401"/>
                      <a:pt x="43632" y="1"/>
                      <a:pt x="431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40"/>
              <p:cNvSpPr/>
              <p:nvPr/>
            </p:nvSpPr>
            <p:spPr>
              <a:xfrm>
                <a:off x="3877950" y="2292925"/>
                <a:ext cx="217675" cy="292725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11709" extrusionOk="0">
                    <a:moveTo>
                      <a:pt x="1368" y="0"/>
                    </a:moveTo>
                    <a:cubicBezTo>
                      <a:pt x="534" y="0"/>
                      <a:pt x="0" y="634"/>
                      <a:pt x="200" y="1368"/>
                    </a:cubicBezTo>
                    <a:lnTo>
                      <a:pt x="2402" y="10007"/>
                    </a:lnTo>
                    <a:cubicBezTo>
                      <a:pt x="2669" y="10908"/>
                      <a:pt x="3603" y="11709"/>
                      <a:pt x="4570" y="11709"/>
                    </a:cubicBezTo>
                    <a:lnTo>
                      <a:pt x="8706" y="11709"/>
                    </a:lnTo>
                    <a:cubicBezTo>
                      <a:pt x="7372" y="7506"/>
                      <a:pt x="6138" y="3569"/>
                      <a:pt x="50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9" name="Google Shape;609;p40"/>
            <p:cNvGrpSpPr/>
            <p:nvPr/>
          </p:nvGrpSpPr>
          <p:grpSpPr>
            <a:xfrm>
              <a:off x="5670938" y="3288568"/>
              <a:ext cx="279827" cy="230967"/>
              <a:chOff x="5670938" y="3288568"/>
              <a:chExt cx="279827" cy="230967"/>
            </a:xfrm>
          </p:grpSpPr>
          <p:sp>
            <p:nvSpPr>
              <p:cNvPr id="610" name="Google Shape;610;p40"/>
              <p:cNvSpPr/>
              <p:nvPr/>
            </p:nvSpPr>
            <p:spPr>
              <a:xfrm flipH="1">
                <a:off x="5670938" y="3305060"/>
                <a:ext cx="279827" cy="214475"/>
              </a:xfrm>
              <a:custGeom>
                <a:avLst/>
                <a:gdLst/>
                <a:ahLst/>
                <a:cxnLst/>
                <a:rect l="l" t="t" r="r" b="b"/>
                <a:pathLst>
                  <a:path w="9570" h="7335" extrusionOk="0">
                    <a:moveTo>
                      <a:pt x="6271" y="0"/>
                    </a:moveTo>
                    <a:cubicBezTo>
                      <a:pt x="6141" y="0"/>
                      <a:pt x="6028" y="34"/>
                      <a:pt x="5938" y="109"/>
                    </a:cubicBezTo>
                    <a:cubicBezTo>
                      <a:pt x="5237" y="691"/>
                      <a:pt x="6436" y="2096"/>
                      <a:pt x="6518" y="2191"/>
                    </a:cubicBezTo>
                    <a:lnTo>
                      <a:pt x="6518" y="2191"/>
                    </a:lnTo>
                    <a:cubicBezTo>
                      <a:pt x="6441" y="2102"/>
                      <a:pt x="5355" y="880"/>
                      <a:pt x="4560" y="880"/>
                    </a:cubicBezTo>
                    <a:cubicBezTo>
                      <a:pt x="4470" y="880"/>
                      <a:pt x="4385" y="896"/>
                      <a:pt x="4305" y="930"/>
                    </a:cubicBezTo>
                    <a:cubicBezTo>
                      <a:pt x="3573" y="1244"/>
                      <a:pt x="4670" y="3145"/>
                      <a:pt x="4894" y="3520"/>
                    </a:cubicBezTo>
                    <a:lnTo>
                      <a:pt x="4894" y="3520"/>
                    </a:lnTo>
                    <a:cubicBezTo>
                      <a:pt x="4710" y="3226"/>
                      <a:pt x="3899" y="2021"/>
                      <a:pt x="2976" y="2021"/>
                    </a:cubicBezTo>
                    <a:cubicBezTo>
                      <a:pt x="2930" y="2021"/>
                      <a:pt x="2884" y="2024"/>
                      <a:pt x="2838" y="2030"/>
                    </a:cubicBezTo>
                    <a:cubicBezTo>
                      <a:pt x="1720" y="2187"/>
                      <a:pt x="3170" y="4807"/>
                      <a:pt x="3170" y="4807"/>
                    </a:cubicBezTo>
                    <a:cubicBezTo>
                      <a:pt x="3170" y="4807"/>
                      <a:pt x="1698" y="3554"/>
                      <a:pt x="890" y="3554"/>
                    </a:cubicBezTo>
                    <a:cubicBezTo>
                      <a:pt x="844" y="3554"/>
                      <a:pt x="801" y="3558"/>
                      <a:pt x="760" y="3567"/>
                    </a:cubicBezTo>
                    <a:cubicBezTo>
                      <a:pt x="0" y="3733"/>
                      <a:pt x="2183" y="7085"/>
                      <a:pt x="2690" y="7278"/>
                    </a:cubicBezTo>
                    <a:cubicBezTo>
                      <a:pt x="2789" y="7316"/>
                      <a:pt x="2916" y="7334"/>
                      <a:pt x="3057" y="7334"/>
                    </a:cubicBezTo>
                    <a:cubicBezTo>
                      <a:pt x="3661" y="7334"/>
                      <a:pt x="4532" y="6995"/>
                      <a:pt x="4680" y="6387"/>
                    </a:cubicBezTo>
                    <a:cubicBezTo>
                      <a:pt x="4680" y="6387"/>
                      <a:pt x="5632" y="6273"/>
                      <a:pt x="5911" y="6003"/>
                    </a:cubicBezTo>
                    <a:cubicBezTo>
                      <a:pt x="6200" y="5732"/>
                      <a:pt x="6392" y="5165"/>
                      <a:pt x="6392" y="5165"/>
                    </a:cubicBezTo>
                    <a:cubicBezTo>
                      <a:pt x="6392" y="5165"/>
                      <a:pt x="7466" y="5007"/>
                      <a:pt x="7797" y="4545"/>
                    </a:cubicBezTo>
                    <a:cubicBezTo>
                      <a:pt x="8138" y="4073"/>
                      <a:pt x="8042" y="3863"/>
                      <a:pt x="8042" y="3863"/>
                    </a:cubicBezTo>
                    <a:cubicBezTo>
                      <a:pt x="8042" y="3863"/>
                      <a:pt x="9570" y="3331"/>
                      <a:pt x="9247" y="2536"/>
                    </a:cubicBezTo>
                    <a:cubicBezTo>
                      <a:pt x="8873" y="1628"/>
                      <a:pt x="7172" y="0"/>
                      <a:pt x="6271" y="0"/>
                    </a:cubicBezTo>
                    <a:close/>
                  </a:path>
                </a:pathLst>
              </a:custGeom>
              <a:solidFill>
                <a:srgbClr val="883D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40"/>
              <p:cNvSpPr/>
              <p:nvPr/>
            </p:nvSpPr>
            <p:spPr>
              <a:xfrm flipH="1">
                <a:off x="5688804" y="3288568"/>
                <a:ext cx="255850" cy="200703"/>
              </a:xfrm>
              <a:custGeom>
                <a:avLst/>
                <a:gdLst/>
                <a:ahLst/>
                <a:cxnLst/>
                <a:rect l="l" t="t" r="r" b="b"/>
                <a:pathLst>
                  <a:path w="8750" h="6864" fill="none" extrusionOk="0">
                    <a:moveTo>
                      <a:pt x="1625" y="6864"/>
                    </a:moveTo>
                    <a:cubicBezTo>
                      <a:pt x="1625" y="6864"/>
                      <a:pt x="1" y="4794"/>
                      <a:pt x="568" y="4122"/>
                    </a:cubicBezTo>
                    <a:cubicBezTo>
                      <a:pt x="1136" y="3458"/>
                      <a:pt x="2978" y="5362"/>
                      <a:pt x="2978" y="5362"/>
                    </a:cubicBezTo>
                    <a:cubicBezTo>
                      <a:pt x="2978" y="5362"/>
                      <a:pt x="1712" y="3188"/>
                      <a:pt x="2384" y="2681"/>
                    </a:cubicBezTo>
                    <a:cubicBezTo>
                      <a:pt x="3066" y="2183"/>
                      <a:pt x="4725" y="4131"/>
                      <a:pt x="4725" y="4131"/>
                    </a:cubicBezTo>
                    <a:cubicBezTo>
                      <a:pt x="4725" y="4131"/>
                      <a:pt x="3327" y="2035"/>
                      <a:pt x="4105" y="1485"/>
                    </a:cubicBezTo>
                    <a:cubicBezTo>
                      <a:pt x="4864" y="926"/>
                      <a:pt x="6314" y="2751"/>
                      <a:pt x="6314" y="2751"/>
                    </a:cubicBezTo>
                    <a:cubicBezTo>
                      <a:pt x="6314" y="2751"/>
                      <a:pt x="4995" y="1328"/>
                      <a:pt x="5729" y="664"/>
                    </a:cubicBezTo>
                    <a:cubicBezTo>
                      <a:pt x="6462" y="1"/>
                      <a:pt x="8750" y="2367"/>
                      <a:pt x="8750" y="2367"/>
                    </a:cubicBezTo>
                  </a:path>
                </a:pathLst>
              </a:custGeom>
              <a:noFill/>
              <a:ln w="8525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40"/>
              <p:cNvSpPr/>
              <p:nvPr/>
            </p:nvSpPr>
            <p:spPr>
              <a:xfrm flipH="1">
                <a:off x="5724798" y="3369242"/>
                <a:ext cx="35263" cy="39620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355" fill="none" extrusionOk="0">
                    <a:moveTo>
                      <a:pt x="1206" y="1354"/>
                    </a:moveTo>
                    <a:lnTo>
                      <a:pt x="1" y="1"/>
                    </a:lnTo>
                  </a:path>
                </a:pathLst>
              </a:custGeom>
              <a:noFill/>
              <a:ln w="8525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40"/>
              <p:cNvSpPr/>
              <p:nvPr/>
            </p:nvSpPr>
            <p:spPr>
              <a:xfrm flipH="1">
                <a:off x="5775851" y="3404476"/>
                <a:ext cx="33977" cy="38334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311" fill="none" extrusionOk="0">
                    <a:moveTo>
                      <a:pt x="1161" y="1310"/>
                    </a:moveTo>
                    <a:lnTo>
                      <a:pt x="0" y="1"/>
                    </a:lnTo>
                  </a:path>
                </a:pathLst>
              </a:custGeom>
              <a:noFill/>
              <a:ln w="8525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14" name="Google Shape;614;p40"/>
          <p:cNvSpPr/>
          <p:nvPr/>
        </p:nvSpPr>
        <p:spPr>
          <a:xfrm>
            <a:off x="-800450" y="3195913"/>
            <a:ext cx="2204975" cy="428100"/>
          </a:xfrm>
          <a:custGeom>
            <a:avLst/>
            <a:gdLst/>
            <a:ahLst/>
            <a:cxnLst/>
            <a:rect l="l" t="t" r="r" b="b"/>
            <a:pathLst>
              <a:path w="88199" h="17124" extrusionOk="0">
                <a:moveTo>
                  <a:pt x="40677" y="0"/>
                </a:moveTo>
                <a:cubicBezTo>
                  <a:pt x="40206" y="0"/>
                  <a:pt x="39728" y="28"/>
                  <a:pt x="39240" y="88"/>
                </a:cubicBezTo>
                <a:cubicBezTo>
                  <a:pt x="29802" y="1232"/>
                  <a:pt x="31871" y="8296"/>
                  <a:pt x="31871" y="8296"/>
                </a:cubicBezTo>
                <a:cubicBezTo>
                  <a:pt x="31871" y="8296"/>
                  <a:pt x="28894" y="3392"/>
                  <a:pt x="23114" y="3392"/>
                </a:cubicBezTo>
                <a:cubicBezTo>
                  <a:pt x="21901" y="3392"/>
                  <a:pt x="20564" y="3608"/>
                  <a:pt x="19106" y="4131"/>
                </a:cubicBezTo>
                <a:cubicBezTo>
                  <a:pt x="10697" y="7143"/>
                  <a:pt x="14425" y="13683"/>
                  <a:pt x="14425" y="13683"/>
                </a:cubicBezTo>
                <a:cubicBezTo>
                  <a:pt x="14083" y="13651"/>
                  <a:pt x="13729" y="13637"/>
                  <a:pt x="13365" y="13637"/>
                </a:cubicBezTo>
                <a:cubicBezTo>
                  <a:pt x="7782" y="13637"/>
                  <a:pt x="1" y="17123"/>
                  <a:pt x="1" y="17123"/>
                </a:cubicBezTo>
                <a:lnTo>
                  <a:pt x="88198" y="17123"/>
                </a:lnTo>
                <a:cubicBezTo>
                  <a:pt x="86320" y="13241"/>
                  <a:pt x="81795" y="12569"/>
                  <a:pt x="78900" y="12569"/>
                </a:cubicBezTo>
                <a:cubicBezTo>
                  <a:pt x="77380" y="12569"/>
                  <a:pt x="76309" y="12754"/>
                  <a:pt x="76306" y="12757"/>
                </a:cubicBezTo>
                <a:cubicBezTo>
                  <a:pt x="74896" y="10843"/>
                  <a:pt x="73068" y="10305"/>
                  <a:pt x="71458" y="10305"/>
                </a:cubicBezTo>
                <a:cubicBezTo>
                  <a:pt x="69389" y="10305"/>
                  <a:pt x="67679" y="11194"/>
                  <a:pt x="67679" y="11194"/>
                </a:cubicBezTo>
                <a:cubicBezTo>
                  <a:pt x="67679" y="11194"/>
                  <a:pt x="66544" y="5694"/>
                  <a:pt x="61969" y="5589"/>
                </a:cubicBezTo>
                <a:cubicBezTo>
                  <a:pt x="61911" y="5587"/>
                  <a:pt x="61853" y="5587"/>
                  <a:pt x="61795" y="5587"/>
                </a:cubicBezTo>
                <a:cubicBezTo>
                  <a:pt x="57350" y="5587"/>
                  <a:pt x="55018" y="9535"/>
                  <a:pt x="55018" y="9535"/>
                </a:cubicBezTo>
                <a:cubicBezTo>
                  <a:pt x="55018" y="9535"/>
                  <a:pt x="49324" y="0"/>
                  <a:pt x="406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5" name="Google Shape;615;p40"/>
          <p:cNvGrpSpPr/>
          <p:nvPr/>
        </p:nvGrpSpPr>
        <p:grpSpPr>
          <a:xfrm>
            <a:off x="3855941" y="4087145"/>
            <a:ext cx="733041" cy="706975"/>
            <a:chOff x="4338125" y="3441170"/>
            <a:chExt cx="1061608" cy="1023860"/>
          </a:xfrm>
        </p:grpSpPr>
        <p:sp>
          <p:nvSpPr>
            <p:cNvPr id="616" name="Google Shape;616;p40"/>
            <p:cNvSpPr/>
            <p:nvPr/>
          </p:nvSpPr>
          <p:spPr>
            <a:xfrm>
              <a:off x="4338125" y="3441170"/>
              <a:ext cx="1061608" cy="1023813"/>
            </a:xfrm>
            <a:custGeom>
              <a:avLst/>
              <a:gdLst/>
              <a:ahLst/>
              <a:cxnLst/>
              <a:rect l="l" t="t" r="r" b="b"/>
              <a:pathLst>
                <a:path w="21263" h="20506" extrusionOk="0">
                  <a:moveTo>
                    <a:pt x="10905" y="1"/>
                  </a:moveTo>
                  <a:cubicBezTo>
                    <a:pt x="9793" y="1"/>
                    <a:pt x="8663" y="183"/>
                    <a:pt x="7554" y="567"/>
                  </a:cubicBezTo>
                  <a:cubicBezTo>
                    <a:pt x="2760" y="2226"/>
                    <a:pt x="1" y="7081"/>
                    <a:pt x="813" y="11909"/>
                  </a:cubicBezTo>
                  <a:cubicBezTo>
                    <a:pt x="900" y="12477"/>
                    <a:pt x="1049" y="13036"/>
                    <a:pt x="1232" y="13603"/>
                  </a:cubicBezTo>
                  <a:cubicBezTo>
                    <a:pt x="1433" y="14153"/>
                    <a:pt x="1660" y="14695"/>
                    <a:pt x="1948" y="15184"/>
                  </a:cubicBezTo>
                  <a:cubicBezTo>
                    <a:pt x="3757" y="18500"/>
                    <a:pt x="7222" y="20506"/>
                    <a:pt x="10902" y="20506"/>
                  </a:cubicBezTo>
                  <a:cubicBezTo>
                    <a:pt x="12018" y="20506"/>
                    <a:pt x="13153" y="20322"/>
                    <a:pt x="14268" y="19934"/>
                  </a:cubicBezTo>
                  <a:cubicBezTo>
                    <a:pt x="18582" y="18432"/>
                    <a:pt x="21262" y="14328"/>
                    <a:pt x="21140" y="9988"/>
                  </a:cubicBezTo>
                  <a:cubicBezTo>
                    <a:pt x="21131" y="9604"/>
                    <a:pt x="21114" y="9237"/>
                    <a:pt x="21053" y="8853"/>
                  </a:cubicBezTo>
                  <a:cubicBezTo>
                    <a:pt x="20965" y="8198"/>
                    <a:pt x="20817" y="7544"/>
                    <a:pt x="20590" y="6897"/>
                  </a:cubicBezTo>
                  <a:cubicBezTo>
                    <a:pt x="20354" y="6251"/>
                    <a:pt x="20075" y="5631"/>
                    <a:pt x="19734" y="5064"/>
                  </a:cubicBezTo>
                  <a:cubicBezTo>
                    <a:pt x="19542" y="4741"/>
                    <a:pt x="19333" y="4418"/>
                    <a:pt x="19106" y="4112"/>
                  </a:cubicBezTo>
                  <a:cubicBezTo>
                    <a:pt x="17173" y="1524"/>
                    <a:pt x="14117" y="1"/>
                    <a:pt x="109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0"/>
            <p:cNvSpPr/>
            <p:nvPr/>
          </p:nvSpPr>
          <p:spPr>
            <a:xfrm>
              <a:off x="4338125" y="3441669"/>
              <a:ext cx="985319" cy="594587"/>
            </a:xfrm>
            <a:custGeom>
              <a:avLst/>
              <a:gdLst/>
              <a:ahLst/>
              <a:cxnLst/>
              <a:rect l="l" t="t" r="r" b="b"/>
              <a:pathLst>
                <a:path w="19735" h="11909" extrusionOk="0">
                  <a:moveTo>
                    <a:pt x="10897" y="1"/>
                  </a:moveTo>
                  <a:cubicBezTo>
                    <a:pt x="9788" y="1"/>
                    <a:pt x="8660" y="183"/>
                    <a:pt x="7554" y="566"/>
                  </a:cubicBezTo>
                  <a:cubicBezTo>
                    <a:pt x="2760" y="2225"/>
                    <a:pt x="1" y="7088"/>
                    <a:pt x="813" y="11908"/>
                  </a:cubicBezTo>
                  <a:cubicBezTo>
                    <a:pt x="1642" y="10893"/>
                    <a:pt x="7177" y="4587"/>
                    <a:pt x="15671" y="4587"/>
                  </a:cubicBezTo>
                  <a:cubicBezTo>
                    <a:pt x="16746" y="4587"/>
                    <a:pt x="17869" y="4688"/>
                    <a:pt x="19036" y="4914"/>
                  </a:cubicBezTo>
                  <a:cubicBezTo>
                    <a:pt x="19263" y="4958"/>
                    <a:pt x="19499" y="5010"/>
                    <a:pt x="19734" y="5062"/>
                  </a:cubicBezTo>
                  <a:cubicBezTo>
                    <a:pt x="19542" y="4739"/>
                    <a:pt x="19333" y="4425"/>
                    <a:pt x="19106" y="4119"/>
                  </a:cubicBezTo>
                  <a:cubicBezTo>
                    <a:pt x="17171" y="1529"/>
                    <a:pt x="14112" y="1"/>
                    <a:pt x="108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0"/>
            <p:cNvSpPr/>
            <p:nvPr/>
          </p:nvSpPr>
          <p:spPr>
            <a:xfrm>
              <a:off x="4435383" y="3883175"/>
              <a:ext cx="964350" cy="581855"/>
            </a:xfrm>
            <a:custGeom>
              <a:avLst/>
              <a:gdLst/>
              <a:ahLst/>
              <a:cxnLst/>
              <a:rect l="l" t="t" r="r" b="b"/>
              <a:pathLst>
                <a:path w="19315" h="11654" extrusionOk="0">
                  <a:moveTo>
                    <a:pt x="19105" y="0"/>
                  </a:moveTo>
                  <a:cubicBezTo>
                    <a:pt x="18956" y="184"/>
                    <a:pt x="18799" y="367"/>
                    <a:pt x="18651" y="542"/>
                  </a:cubicBezTo>
                  <a:cubicBezTo>
                    <a:pt x="14187" y="5723"/>
                    <a:pt x="8304" y="6758"/>
                    <a:pt x="4311" y="6758"/>
                  </a:cubicBezTo>
                  <a:cubicBezTo>
                    <a:pt x="2133" y="6758"/>
                    <a:pt x="518" y="6450"/>
                    <a:pt x="0" y="6339"/>
                  </a:cubicBezTo>
                  <a:lnTo>
                    <a:pt x="0" y="6339"/>
                  </a:lnTo>
                  <a:cubicBezTo>
                    <a:pt x="1809" y="9649"/>
                    <a:pt x="5273" y="11653"/>
                    <a:pt x="8953" y="11653"/>
                  </a:cubicBezTo>
                  <a:cubicBezTo>
                    <a:pt x="10069" y="11653"/>
                    <a:pt x="11205" y="11469"/>
                    <a:pt x="12320" y="11081"/>
                  </a:cubicBezTo>
                  <a:cubicBezTo>
                    <a:pt x="16634" y="9579"/>
                    <a:pt x="19314" y="5475"/>
                    <a:pt x="19192" y="1135"/>
                  </a:cubicBezTo>
                  <a:cubicBezTo>
                    <a:pt x="19183" y="751"/>
                    <a:pt x="19166" y="384"/>
                    <a:pt x="191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0"/>
            <p:cNvSpPr/>
            <p:nvPr/>
          </p:nvSpPr>
          <p:spPr>
            <a:xfrm>
              <a:off x="5288088" y="3646870"/>
              <a:ext cx="105547" cy="293474"/>
            </a:xfrm>
            <a:custGeom>
              <a:avLst/>
              <a:gdLst/>
              <a:ahLst/>
              <a:cxnLst/>
              <a:rect l="l" t="t" r="r" b="b"/>
              <a:pathLst>
                <a:path w="2114" h="5878" extrusionOk="0">
                  <a:moveTo>
                    <a:pt x="79" y="1"/>
                  </a:moveTo>
                  <a:cubicBezTo>
                    <a:pt x="44" y="271"/>
                    <a:pt x="18" y="542"/>
                    <a:pt x="9" y="804"/>
                  </a:cubicBezTo>
                  <a:cubicBezTo>
                    <a:pt x="0" y="1223"/>
                    <a:pt x="35" y="1651"/>
                    <a:pt x="96" y="2079"/>
                  </a:cubicBezTo>
                  <a:cubicBezTo>
                    <a:pt x="148" y="2454"/>
                    <a:pt x="253" y="2821"/>
                    <a:pt x="367" y="3188"/>
                  </a:cubicBezTo>
                  <a:cubicBezTo>
                    <a:pt x="498" y="3563"/>
                    <a:pt x="655" y="3913"/>
                    <a:pt x="838" y="4236"/>
                  </a:cubicBezTo>
                  <a:cubicBezTo>
                    <a:pt x="1048" y="4620"/>
                    <a:pt x="1284" y="4969"/>
                    <a:pt x="1563" y="5301"/>
                  </a:cubicBezTo>
                  <a:cubicBezTo>
                    <a:pt x="1746" y="5493"/>
                    <a:pt x="1921" y="5694"/>
                    <a:pt x="2113" y="5877"/>
                  </a:cubicBezTo>
                  <a:cubicBezTo>
                    <a:pt x="2104" y="5493"/>
                    <a:pt x="2087" y="5126"/>
                    <a:pt x="2026" y="4742"/>
                  </a:cubicBezTo>
                  <a:cubicBezTo>
                    <a:pt x="1938" y="4087"/>
                    <a:pt x="1790" y="3432"/>
                    <a:pt x="1563" y="2786"/>
                  </a:cubicBezTo>
                  <a:cubicBezTo>
                    <a:pt x="1327" y="2140"/>
                    <a:pt x="1048" y="1520"/>
                    <a:pt x="707" y="952"/>
                  </a:cubicBezTo>
                  <a:cubicBezTo>
                    <a:pt x="515" y="629"/>
                    <a:pt x="306" y="306"/>
                    <a:pt x="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0" name="Google Shape;620;p40"/>
          <p:cNvGrpSpPr/>
          <p:nvPr/>
        </p:nvGrpSpPr>
        <p:grpSpPr>
          <a:xfrm rot="-4030114">
            <a:off x="1018870" y="3936301"/>
            <a:ext cx="1074216" cy="1456545"/>
            <a:chOff x="971825" y="1988000"/>
            <a:chExt cx="1074275" cy="1456625"/>
          </a:xfrm>
        </p:grpSpPr>
        <p:sp>
          <p:nvSpPr>
            <p:cNvPr id="621" name="Google Shape;621;p40"/>
            <p:cNvSpPr/>
            <p:nvPr/>
          </p:nvSpPr>
          <p:spPr>
            <a:xfrm>
              <a:off x="1610000" y="2485250"/>
              <a:ext cx="400675" cy="103025"/>
            </a:xfrm>
            <a:custGeom>
              <a:avLst/>
              <a:gdLst/>
              <a:ahLst/>
              <a:cxnLst/>
              <a:rect l="l" t="t" r="r" b="b"/>
              <a:pathLst>
                <a:path w="16027" h="4121" extrusionOk="0">
                  <a:moveTo>
                    <a:pt x="16027" y="1"/>
                  </a:moveTo>
                  <a:lnTo>
                    <a:pt x="1442" y="1882"/>
                  </a:lnTo>
                  <a:lnTo>
                    <a:pt x="1" y="4120"/>
                  </a:lnTo>
                  <a:lnTo>
                    <a:pt x="15265" y="2263"/>
                  </a:lnTo>
                  <a:cubicBezTo>
                    <a:pt x="15550" y="1489"/>
                    <a:pt x="15801" y="727"/>
                    <a:pt x="160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2" name="Google Shape;622;p40"/>
            <p:cNvGrpSpPr/>
            <p:nvPr/>
          </p:nvGrpSpPr>
          <p:grpSpPr>
            <a:xfrm>
              <a:off x="971825" y="1988000"/>
              <a:ext cx="1074275" cy="1456625"/>
              <a:chOff x="971825" y="1988000"/>
              <a:chExt cx="1074275" cy="1456625"/>
            </a:xfrm>
          </p:grpSpPr>
          <p:sp>
            <p:nvSpPr>
              <p:cNvPr id="623" name="Google Shape;623;p40"/>
              <p:cNvSpPr/>
              <p:nvPr/>
            </p:nvSpPr>
            <p:spPr>
              <a:xfrm>
                <a:off x="1071550" y="3179675"/>
                <a:ext cx="431925" cy="264950"/>
              </a:xfrm>
              <a:custGeom>
                <a:avLst/>
                <a:gdLst/>
                <a:ahLst/>
                <a:cxnLst/>
                <a:rect l="l" t="t" r="r" b="b"/>
                <a:pathLst>
                  <a:path w="17277" h="10598" extrusionOk="0">
                    <a:moveTo>
                      <a:pt x="6454" y="1"/>
                    </a:moveTo>
                    <a:lnTo>
                      <a:pt x="1" y="10145"/>
                    </a:lnTo>
                    <a:cubicBezTo>
                      <a:pt x="519" y="10436"/>
                      <a:pt x="1136" y="10598"/>
                      <a:pt x="1868" y="10598"/>
                    </a:cubicBezTo>
                    <a:cubicBezTo>
                      <a:pt x="2783" y="10598"/>
                      <a:pt x="3876" y="10345"/>
                      <a:pt x="5180" y="9776"/>
                    </a:cubicBezTo>
                    <a:cubicBezTo>
                      <a:pt x="5180" y="9776"/>
                      <a:pt x="10788" y="6192"/>
                      <a:pt x="17276" y="620"/>
                    </a:cubicBezTo>
                    <a:lnTo>
                      <a:pt x="645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40"/>
              <p:cNvSpPr/>
              <p:nvPr/>
            </p:nvSpPr>
            <p:spPr>
              <a:xfrm>
                <a:off x="1513275" y="2014950"/>
                <a:ext cx="262250" cy="505450"/>
              </a:xfrm>
              <a:custGeom>
                <a:avLst/>
                <a:gdLst/>
                <a:ahLst/>
                <a:cxnLst/>
                <a:rect l="l" t="t" r="r" b="b"/>
                <a:pathLst>
                  <a:path w="10490" h="20218" extrusionOk="0">
                    <a:moveTo>
                      <a:pt x="8823" y="1"/>
                    </a:moveTo>
                    <a:cubicBezTo>
                      <a:pt x="5977" y="1192"/>
                      <a:pt x="2906" y="3287"/>
                      <a:pt x="0" y="5752"/>
                    </a:cubicBezTo>
                    <a:lnTo>
                      <a:pt x="5251" y="20218"/>
                    </a:lnTo>
                    <a:lnTo>
                      <a:pt x="10490" y="11979"/>
                    </a:lnTo>
                    <a:lnTo>
                      <a:pt x="882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40"/>
              <p:cNvSpPr/>
              <p:nvPr/>
            </p:nvSpPr>
            <p:spPr>
              <a:xfrm>
                <a:off x="1486775" y="2550150"/>
                <a:ext cx="501875" cy="231300"/>
              </a:xfrm>
              <a:custGeom>
                <a:avLst/>
                <a:gdLst/>
                <a:ahLst/>
                <a:cxnLst/>
                <a:rect l="l" t="t" r="r" b="b"/>
                <a:pathLst>
                  <a:path w="20075" h="9252" extrusionOk="0">
                    <a:moveTo>
                      <a:pt x="20075" y="0"/>
                    </a:moveTo>
                    <a:lnTo>
                      <a:pt x="4716" y="1870"/>
                    </a:lnTo>
                    <a:lnTo>
                      <a:pt x="1" y="9251"/>
                    </a:lnTo>
                    <a:lnTo>
                      <a:pt x="16419" y="7858"/>
                    </a:lnTo>
                    <a:cubicBezTo>
                      <a:pt x="16610" y="7513"/>
                      <a:pt x="16800" y="7156"/>
                      <a:pt x="17003" y="6811"/>
                    </a:cubicBezTo>
                    <a:cubicBezTo>
                      <a:pt x="18265" y="4418"/>
                      <a:pt x="19277" y="2155"/>
                      <a:pt x="200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40"/>
              <p:cNvSpPr/>
              <p:nvPr/>
            </p:nvSpPr>
            <p:spPr>
              <a:xfrm>
                <a:off x="1433500" y="2754325"/>
                <a:ext cx="459300" cy="110775"/>
              </a:xfrm>
              <a:custGeom>
                <a:avLst/>
                <a:gdLst/>
                <a:ahLst/>
                <a:cxnLst/>
                <a:rect l="l" t="t" r="r" b="b"/>
                <a:pathLst>
                  <a:path w="18372" h="4431" extrusionOk="0">
                    <a:moveTo>
                      <a:pt x="18372" y="1"/>
                    </a:moveTo>
                    <a:lnTo>
                      <a:pt x="1929" y="1394"/>
                    </a:lnTo>
                    <a:lnTo>
                      <a:pt x="1" y="4430"/>
                    </a:lnTo>
                    <a:lnTo>
                      <a:pt x="16336" y="3180"/>
                    </a:lnTo>
                    <a:cubicBezTo>
                      <a:pt x="17062" y="2144"/>
                      <a:pt x="17741" y="1073"/>
                      <a:pt x="183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40"/>
              <p:cNvSpPr/>
              <p:nvPr/>
            </p:nvSpPr>
            <p:spPr>
              <a:xfrm>
                <a:off x="1788300" y="1988000"/>
                <a:ext cx="167325" cy="259450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10378" extrusionOk="0">
                    <a:moveTo>
                      <a:pt x="2376" y="1"/>
                    </a:moveTo>
                    <a:cubicBezTo>
                      <a:pt x="1627" y="1"/>
                      <a:pt x="830" y="117"/>
                      <a:pt x="1" y="341"/>
                    </a:cubicBezTo>
                    <a:lnTo>
                      <a:pt x="1203" y="10378"/>
                    </a:lnTo>
                    <a:lnTo>
                      <a:pt x="6692" y="1746"/>
                    </a:lnTo>
                    <a:cubicBezTo>
                      <a:pt x="6156" y="1281"/>
                      <a:pt x="5561" y="888"/>
                      <a:pt x="4918" y="555"/>
                    </a:cubicBezTo>
                    <a:cubicBezTo>
                      <a:pt x="4160" y="180"/>
                      <a:pt x="3304" y="1"/>
                      <a:pt x="23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40"/>
              <p:cNvSpPr/>
              <p:nvPr/>
            </p:nvSpPr>
            <p:spPr>
              <a:xfrm>
                <a:off x="1310575" y="2841550"/>
                <a:ext cx="525675" cy="216725"/>
              </a:xfrm>
              <a:custGeom>
                <a:avLst/>
                <a:gdLst/>
                <a:ahLst/>
                <a:cxnLst/>
                <a:rect l="l" t="t" r="r" b="b"/>
                <a:pathLst>
                  <a:path w="21027" h="8669" extrusionOk="0">
                    <a:moveTo>
                      <a:pt x="21027" y="1"/>
                    </a:moveTo>
                    <a:lnTo>
                      <a:pt x="4727" y="1263"/>
                    </a:lnTo>
                    <a:lnTo>
                      <a:pt x="0" y="8668"/>
                    </a:lnTo>
                    <a:lnTo>
                      <a:pt x="0" y="8668"/>
                    </a:lnTo>
                    <a:lnTo>
                      <a:pt x="13788" y="8490"/>
                    </a:lnTo>
                    <a:cubicBezTo>
                      <a:pt x="16383" y="5870"/>
                      <a:pt x="18895" y="3013"/>
                      <a:pt x="210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40"/>
              <p:cNvSpPr/>
              <p:nvPr/>
            </p:nvSpPr>
            <p:spPr>
              <a:xfrm>
                <a:off x="971825" y="2928775"/>
                <a:ext cx="254825" cy="500975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20039" extrusionOk="0">
                    <a:moveTo>
                      <a:pt x="3763" y="0"/>
                    </a:moveTo>
                    <a:cubicBezTo>
                      <a:pt x="3013" y="2619"/>
                      <a:pt x="2537" y="4632"/>
                      <a:pt x="2370" y="5489"/>
                    </a:cubicBezTo>
                    <a:cubicBezTo>
                      <a:pt x="1954" y="7620"/>
                      <a:pt x="1" y="17478"/>
                      <a:pt x="3739" y="20038"/>
                    </a:cubicBezTo>
                    <a:lnTo>
                      <a:pt x="10193" y="9894"/>
                    </a:lnTo>
                    <a:lnTo>
                      <a:pt x="376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40"/>
              <p:cNvSpPr/>
              <p:nvPr/>
            </p:nvSpPr>
            <p:spPr>
              <a:xfrm>
                <a:off x="1650800" y="2284050"/>
                <a:ext cx="395300" cy="239925"/>
              </a:xfrm>
              <a:custGeom>
                <a:avLst/>
                <a:gdLst/>
                <a:ahLst/>
                <a:cxnLst/>
                <a:rect l="l" t="t" r="r" b="b"/>
                <a:pathLst>
                  <a:path w="15812" h="9597" extrusionOk="0">
                    <a:moveTo>
                      <a:pt x="15812" y="0"/>
                    </a:moveTo>
                    <a:lnTo>
                      <a:pt x="5239" y="1393"/>
                    </a:lnTo>
                    <a:lnTo>
                      <a:pt x="0" y="9597"/>
                    </a:lnTo>
                    <a:lnTo>
                      <a:pt x="0" y="9597"/>
                    </a:lnTo>
                    <a:lnTo>
                      <a:pt x="14490" y="7739"/>
                    </a:lnTo>
                    <a:cubicBezTo>
                      <a:pt x="15335" y="4882"/>
                      <a:pt x="15752" y="2286"/>
                      <a:pt x="158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40"/>
              <p:cNvSpPr/>
              <p:nvPr/>
            </p:nvSpPr>
            <p:spPr>
              <a:xfrm>
                <a:off x="1786825" y="2228675"/>
                <a:ext cx="258675" cy="82175"/>
              </a:xfrm>
              <a:custGeom>
                <a:avLst/>
                <a:gdLst/>
                <a:ahLst/>
                <a:cxnLst/>
                <a:rect l="l" t="t" r="r" b="b"/>
                <a:pathLst>
                  <a:path w="10347" h="3287" extrusionOk="0">
                    <a:moveTo>
                      <a:pt x="10275" y="1"/>
                    </a:moveTo>
                    <a:lnTo>
                      <a:pt x="1227" y="1334"/>
                    </a:lnTo>
                    <a:lnTo>
                      <a:pt x="0" y="3287"/>
                    </a:lnTo>
                    <a:lnTo>
                      <a:pt x="0" y="3287"/>
                    </a:lnTo>
                    <a:lnTo>
                      <a:pt x="10347" y="1918"/>
                    </a:lnTo>
                    <a:cubicBezTo>
                      <a:pt x="10347" y="1251"/>
                      <a:pt x="10335" y="608"/>
                      <a:pt x="1027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40"/>
              <p:cNvSpPr/>
              <p:nvPr/>
            </p:nvSpPr>
            <p:spPr>
              <a:xfrm>
                <a:off x="1823125" y="2036975"/>
                <a:ext cx="220300" cy="216425"/>
              </a:xfrm>
              <a:custGeom>
                <a:avLst/>
                <a:gdLst/>
                <a:ahLst/>
                <a:cxnLst/>
                <a:rect l="l" t="t" r="r" b="b"/>
                <a:pathLst>
                  <a:path w="8812" h="8657" extrusionOk="0">
                    <a:moveTo>
                      <a:pt x="5525" y="1"/>
                    </a:moveTo>
                    <a:lnTo>
                      <a:pt x="1" y="8657"/>
                    </a:lnTo>
                    <a:lnTo>
                      <a:pt x="8811" y="7371"/>
                    </a:lnTo>
                    <a:cubicBezTo>
                      <a:pt x="8490" y="4144"/>
                      <a:pt x="7311" y="1668"/>
                      <a:pt x="55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40"/>
              <p:cNvSpPr/>
              <p:nvPr/>
            </p:nvSpPr>
            <p:spPr>
              <a:xfrm>
                <a:off x="1126925" y="2486750"/>
                <a:ext cx="295300" cy="567950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22718" extrusionOk="0">
                    <a:moveTo>
                      <a:pt x="4393" y="0"/>
                    </a:moveTo>
                    <a:cubicBezTo>
                      <a:pt x="2715" y="3096"/>
                      <a:pt x="1238" y="6668"/>
                      <a:pt x="0" y="10097"/>
                    </a:cubicBezTo>
                    <a:lnTo>
                      <a:pt x="7072" y="22717"/>
                    </a:lnTo>
                    <a:lnTo>
                      <a:pt x="11811" y="15288"/>
                    </a:lnTo>
                    <a:lnTo>
                      <a:pt x="439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40"/>
              <p:cNvSpPr/>
              <p:nvPr/>
            </p:nvSpPr>
            <p:spPr>
              <a:xfrm>
                <a:off x="1237950" y="3061225"/>
                <a:ext cx="410175" cy="126825"/>
              </a:xfrm>
              <a:custGeom>
                <a:avLst/>
                <a:gdLst/>
                <a:ahLst/>
                <a:cxnLst/>
                <a:rect l="l" t="t" r="r" b="b"/>
                <a:pathLst>
                  <a:path w="16407" h="5073" extrusionOk="0">
                    <a:moveTo>
                      <a:pt x="16407" y="0"/>
                    </a:moveTo>
                    <a:lnTo>
                      <a:pt x="2715" y="179"/>
                    </a:lnTo>
                    <a:lnTo>
                      <a:pt x="0" y="4453"/>
                    </a:lnTo>
                    <a:lnTo>
                      <a:pt x="10954" y="5072"/>
                    </a:lnTo>
                    <a:cubicBezTo>
                      <a:pt x="12740" y="3525"/>
                      <a:pt x="14597" y="1822"/>
                      <a:pt x="164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40"/>
              <p:cNvSpPr/>
              <p:nvPr/>
            </p:nvSpPr>
            <p:spPr>
              <a:xfrm>
                <a:off x="1241225" y="2398350"/>
                <a:ext cx="234575" cy="46347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18539" extrusionOk="0">
                    <a:moveTo>
                      <a:pt x="2012" y="0"/>
                    </a:moveTo>
                    <a:lnTo>
                      <a:pt x="1703" y="441"/>
                    </a:lnTo>
                    <a:cubicBezTo>
                      <a:pt x="1119" y="1310"/>
                      <a:pt x="548" y="2239"/>
                      <a:pt x="0" y="3227"/>
                    </a:cubicBezTo>
                    <a:lnTo>
                      <a:pt x="7430" y="18538"/>
                    </a:lnTo>
                    <a:lnTo>
                      <a:pt x="9382" y="15490"/>
                    </a:lnTo>
                    <a:lnTo>
                      <a:pt x="201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40"/>
              <p:cNvSpPr/>
              <p:nvPr/>
            </p:nvSpPr>
            <p:spPr>
              <a:xfrm>
                <a:off x="1068875" y="2748675"/>
                <a:ext cx="230400" cy="420625"/>
              </a:xfrm>
              <a:custGeom>
                <a:avLst/>
                <a:gdLst/>
                <a:ahLst/>
                <a:cxnLst/>
                <a:rect l="l" t="t" r="r" b="b"/>
                <a:pathLst>
                  <a:path w="9216" h="16825" extrusionOk="0">
                    <a:moveTo>
                      <a:pt x="2203" y="1"/>
                    </a:moveTo>
                    <a:cubicBezTo>
                      <a:pt x="1334" y="2453"/>
                      <a:pt x="596" y="4811"/>
                      <a:pt x="0" y="6835"/>
                    </a:cubicBezTo>
                    <a:lnTo>
                      <a:pt x="6489" y="16824"/>
                    </a:lnTo>
                    <a:lnTo>
                      <a:pt x="9216" y="12538"/>
                    </a:lnTo>
                    <a:lnTo>
                      <a:pt x="220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40"/>
              <p:cNvSpPr/>
              <p:nvPr/>
            </p:nvSpPr>
            <p:spPr>
              <a:xfrm>
                <a:off x="1740975" y="1998300"/>
                <a:ext cx="70575" cy="306600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2264" extrusionOk="0">
                    <a:moveTo>
                      <a:pt x="1596" y="0"/>
                    </a:moveTo>
                    <a:cubicBezTo>
                      <a:pt x="1072" y="143"/>
                      <a:pt x="536" y="322"/>
                      <a:pt x="1" y="548"/>
                    </a:cubicBezTo>
                    <a:lnTo>
                      <a:pt x="1632" y="12264"/>
                    </a:lnTo>
                    <a:lnTo>
                      <a:pt x="2822" y="10371"/>
                    </a:lnTo>
                    <a:lnTo>
                      <a:pt x="159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40"/>
              <p:cNvSpPr/>
              <p:nvPr/>
            </p:nvSpPr>
            <p:spPr>
              <a:xfrm>
                <a:off x="1296275" y="2211125"/>
                <a:ext cx="302150" cy="567050"/>
              </a:xfrm>
              <a:custGeom>
                <a:avLst/>
                <a:gdLst/>
                <a:ahLst/>
                <a:cxnLst/>
                <a:rect l="l" t="t" r="r" b="b"/>
                <a:pathLst>
                  <a:path w="12086" h="22682" extrusionOk="0">
                    <a:moveTo>
                      <a:pt x="6359" y="0"/>
                    </a:moveTo>
                    <a:cubicBezTo>
                      <a:pt x="3906" y="2334"/>
                      <a:pt x="1680" y="4870"/>
                      <a:pt x="1" y="7203"/>
                    </a:cubicBezTo>
                    <a:lnTo>
                      <a:pt x="7359" y="22681"/>
                    </a:lnTo>
                    <a:lnTo>
                      <a:pt x="12086" y="15264"/>
                    </a:lnTo>
                    <a:lnTo>
                      <a:pt x="635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40"/>
              <p:cNvSpPr/>
              <p:nvPr/>
            </p:nvSpPr>
            <p:spPr>
              <a:xfrm>
                <a:off x="1460875" y="2163800"/>
                <a:ext cx="178625" cy="421200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16848" extrusionOk="0">
                    <a:moveTo>
                      <a:pt x="1846" y="0"/>
                    </a:moveTo>
                    <a:cubicBezTo>
                      <a:pt x="1215" y="536"/>
                      <a:pt x="608" y="1084"/>
                      <a:pt x="1" y="1667"/>
                    </a:cubicBezTo>
                    <a:lnTo>
                      <a:pt x="5692" y="16847"/>
                    </a:lnTo>
                    <a:lnTo>
                      <a:pt x="7145" y="14573"/>
                    </a:lnTo>
                    <a:lnTo>
                      <a:pt x="18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40"/>
              <p:cNvSpPr/>
              <p:nvPr/>
            </p:nvSpPr>
            <p:spPr>
              <a:xfrm>
                <a:off x="1065600" y="1997100"/>
                <a:ext cx="979600" cy="1435925"/>
              </a:xfrm>
              <a:custGeom>
                <a:avLst/>
                <a:gdLst/>
                <a:ahLst/>
                <a:cxnLst/>
                <a:rect l="l" t="t" r="r" b="b"/>
                <a:pathLst>
                  <a:path w="39184" h="57437" extrusionOk="0">
                    <a:moveTo>
                      <a:pt x="28873" y="1"/>
                    </a:moveTo>
                    <a:cubicBezTo>
                      <a:pt x="28790" y="24"/>
                      <a:pt x="28683" y="48"/>
                      <a:pt x="28575" y="72"/>
                    </a:cubicBezTo>
                    <a:lnTo>
                      <a:pt x="29814" y="10442"/>
                    </a:lnTo>
                    <a:lnTo>
                      <a:pt x="28611" y="12335"/>
                    </a:lnTo>
                    <a:lnTo>
                      <a:pt x="26968" y="620"/>
                    </a:lnTo>
                    <a:cubicBezTo>
                      <a:pt x="26885" y="667"/>
                      <a:pt x="26778" y="703"/>
                      <a:pt x="26682" y="739"/>
                    </a:cubicBezTo>
                    <a:lnTo>
                      <a:pt x="28349" y="12728"/>
                    </a:lnTo>
                    <a:lnTo>
                      <a:pt x="23158" y="20932"/>
                    </a:lnTo>
                    <a:lnTo>
                      <a:pt x="17907" y="6466"/>
                    </a:lnTo>
                    <a:cubicBezTo>
                      <a:pt x="17836" y="6537"/>
                      <a:pt x="17741" y="6597"/>
                      <a:pt x="17669" y="6668"/>
                    </a:cubicBezTo>
                    <a:lnTo>
                      <a:pt x="22968" y="21241"/>
                    </a:lnTo>
                    <a:lnTo>
                      <a:pt x="21527" y="23503"/>
                    </a:lnTo>
                    <a:lnTo>
                      <a:pt x="15824" y="8323"/>
                    </a:lnTo>
                    <a:cubicBezTo>
                      <a:pt x="15752" y="8394"/>
                      <a:pt x="15657" y="8466"/>
                      <a:pt x="15586" y="8549"/>
                    </a:cubicBezTo>
                    <a:lnTo>
                      <a:pt x="21313" y="23813"/>
                    </a:lnTo>
                    <a:lnTo>
                      <a:pt x="16598" y="31219"/>
                    </a:lnTo>
                    <a:lnTo>
                      <a:pt x="9240" y="15741"/>
                    </a:lnTo>
                    <a:cubicBezTo>
                      <a:pt x="9180" y="15836"/>
                      <a:pt x="9109" y="15919"/>
                      <a:pt x="9049" y="16026"/>
                    </a:cubicBezTo>
                    <a:lnTo>
                      <a:pt x="16419" y="31516"/>
                    </a:lnTo>
                    <a:lnTo>
                      <a:pt x="14466" y="34576"/>
                    </a:lnTo>
                    <a:lnTo>
                      <a:pt x="7037" y="19253"/>
                    </a:lnTo>
                    <a:cubicBezTo>
                      <a:pt x="6977" y="19360"/>
                      <a:pt x="6918" y="19467"/>
                      <a:pt x="6858" y="19586"/>
                    </a:cubicBezTo>
                    <a:lnTo>
                      <a:pt x="14276" y="34874"/>
                    </a:lnTo>
                    <a:lnTo>
                      <a:pt x="9537" y="42291"/>
                    </a:lnTo>
                    <a:lnTo>
                      <a:pt x="2477" y="29683"/>
                    </a:lnTo>
                    <a:cubicBezTo>
                      <a:pt x="2429" y="29802"/>
                      <a:pt x="2382" y="29933"/>
                      <a:pt x="2334" y="30052"/>
                    </a:cubicBezTo>
                    <a:lnTo>
                      <a:pt x="9347" y="42577"/>
                    </a:lnTo>
                    <a:lnTo>
                      <a:pt x="6620" y="46863"/>
                    </a:lnTo>
                    <a:lnTo>
                      <a:pt x="131" y="36886"/>
                    </a:lnTo>
                    <a:cubicBezTo>
                      <a:pt x="108" y="37017"/>
                      <a:pt x="60" y="37136"/>
                      <a:pt x="36" y="37255"/>
                    </a:cubicBezTo>
                    <a:lnTo>
                      <a:pt x="6465" y="47137"/>
                    </a:lnTo>
                    <a:lnTo>
                      <a:pt x="0" y="57270"/>
                    </a:lnTo>
                    <a:cubicBezTo>
                      <a:pt x="72" y="57329"/>
                      <a:pt x="167" y="57377"/>
                      <a:pt x="250" y="57436"/>
                    </a:cubicBezTo>
                    <a:lnTo>
                      <a:pt x="6716" y="47304"/>
                    </a:lnTo>
                    <a:lnTo>
                      <a:pt x="17514" y="47923"/>
                    </a:lnTo>
                    <a:cubicBezTo>
                      <a:pt x="17622" y="47840"/>
                      <a:pt x="17741" y="47745"/>
                      <a:pt x="17848" y="47637"/>
                    </a:cubicBezTo>
                    <a:lnTo>
                      <a:pt x="6894" y="47018"/>
                    </a:lnTo>
                    <a:lnTo>
                      <a:pt x="9621" y="42744"/>
                    </a:lnTo>
                    <a:lnTo>
                      <a:pt x="23313" y="42565"/>
                    </a:lnTo>
                    <a:lnTo>
                      <a:pt x="23610" y="42268"/>
                    </a:lnTo>
                    <a:lnTo>
                      <a:pt x="9811" y="42446"/>
                    </a:lnTo>
                    <a:lnTo>
                      <a:pt x="9811" y="42446"/>
                    </a:lnTo>
                    <a:lnTo>
                      <a:pt x="14526" y="35041"/>
                    </a:lnTo>
                    <a:lnTo>
                      <a:pt x="30838" y="33790"/>
                    </a:lnTo>
                    <a:lnTo>
                      <a:pt x="31064" y="33469"/>
                    </a:lnTo>
                    <a:lnTo>
                      <a:pt x="14740" y="34719"/>
                    </a:lnTo>
                    <a:lnTo>
                      <a:pt x="16669" y="31683"/>
                    </a:lnTo>
                    <a:lnTo>
                      <a:pt x="33112" y="30290"/>
                    </a:lnTo>
                    <a:lnTo>
                      <a:pt x="33290" y="29980"/>
                    </a:lnTo>
                    <a:lnTo>
                      <a:pt x="33290" y="29980"/>
                    </a:lnTo>
                    <a:lnTo>
                      <a:pt x="16848" y="31373"/>
                    </a:lnTo>
                    <a:lnTo>
                      <a:pt x="21551" y="23992"/>
                    </a:lnTo>
                    <a:lnTo>
                      <a:pt x="36910" y="22110"/>
                    </a:lnTo>
                    <a:cubicBezTo>
                      <a:pt x="36957" y="22015"/>
                      <a:pt x="36981" y="21908"/>
                      <a:pt x="37029" y="21801"/>
                    </a:cubicBezTo>
                    <a:lnTo>
                      <a:pt x="37029" y="21801"/>
                    </a:lnTo>
                    <a:lnTo>
                      <a:pt x="21765" y="23658"/>
                    </a:lnTo>
                    <a:lnTo>
                      <a:pt x="23206" y="21420"/>
                    </a:lnTo>
                    <a:lnTo>
                      <a:pt x="37791" y="19539"/>
                    </a:lnTo>
                    <a:lnTo>
                      <a:pt x="37874" y="19229"/>
                    </a:lnTo>
                    <a:lnTo>
                      <a:pt x="37874" y="19229"/>
                    </a:lnTo>
                    <a:lnTo>
                      <a:pt x="23396" y="21086"/>
                    </a:lnTo>
                    <a:lnTo>
                      <a:pt x="23396" y="21086"/>
                    </a:lnTo>
                    <a:lnTo>
                      <a:pt x="28623" y="12883"/>
                    </a:lnTo>
                    <a:lnTo>
                      <a:pt x="39184" y="11490"/>
                    </a:lnTo>
                    <a:lnTo>
                      <a:pt x="39184" y="11192"/>
                    </a:lnTo>
                    <a:lnTo>
                      <a:pt x="28825" y="12562"/>
                    </a:lnTo>
                    <a:lnTo>
                      <a:pt x="30076" y="10609"/>
                    </a:lnTo>
                    <a:lnTo>
                      <a:pt x="39124" y="9276"/>
                    </a:lnTo>
                    <a:cubicBezTo>
                      <a:pt x="39112" y="9168"/>
                      <a:pt x="39112" y="9073"/>
                      <a:pt x="39101" y="8978"/>
                    </a:cubicBezTo>
                    <a:lnTo>
                      <a:pt x="30290" y="10288"/>
                    </a:lnTo>
                    <a:lnTo>
                      <a:pt x="35814" y="1620"/>
                    </a:lnTo>
                    <a:cubicBezTo>
                      <a:pt x="35731" y="1548"/>
                      <a:pt x="35660" y="1489"/>
                      <a:pt x="35588" y="1417"/>
                    </a:cubicBezTo>
                    <a:lnTo>
                      <a:pt x="30076" y="10049"/>
                    </a:lnTo>
                    <a:lnTo>
                      <a:pt x="28873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41" name="Google Shape;641;p40"/>
          <p:cNvGrpSpPr/>
          <p:nvPr/>
        </p:nvGrpSpPr>
        <p:grpSpPr>
          <a:xfrm>
            <a:off x="1790775" y="4375013"/>
            <a:ext cx="861450" cy="1028525"/>
            <a:chOff x="1521900" y="2791675"/>
            <a:chExt cx="861450" cy="1028525"/>
          </a:xfrm>
        </p:grpSpPr>
        <p:sp>
          <p:nvSpPr>
            <p:cNvPr id="642" name="Google Shape;642;p40"/>
            <p:cNvSpPr/>
            <p:nvPr/>
          </p:nvSpPr>
          <p:spPr>
            <a:xfrm>
              <a:off x="1874925" y="2965975"/>
              <a:ext cx="196775" cy="378350"/>
            </a:xfrm>
            <a:custGeom>
              <a:avLst/>
              <a:gdLst/>
              <a:ahLst/>
              <a:cxnLst/>
              <a:rect l="l" t="t" r="r" b="b"/>
              <a:pathLst>
                <a:path w="7871" h="15134" extrusionOk="0">
                  <a:moveTo>
                    <a:pt x="4856" y="0"/>
                  </a:moveTo>
                  <a:cubicBezTo>
                    <a:pt x="3268" y="0"/>
                    <a:pt x="1475" y="224"/>
                    <a:pt x="108" y="1274"/>
                  </a:cubicBezTo>
                  <a:cubicBezTo>
                    <a:pt x="0" y="3894"/>
                    <a:pt x="310" y="9061"/>
                    <a:pt x="3299" y="15133"/>
                  </a:cubicBezTo>
                  <a:cubicBezTo>
                    <a:pt x="4882" y="12395"/>
                    <a:pt x="6418" y="9847"/>
                    <a:pt x="7871" y="7501"/>
                  </a:cubicBezTo>
                  <a:cubicBezTo>
                    <a:pt x="6989" y="5156"/>
                    <a:pt x="6775" y="2132"/>
                    <a:pt x="6739" y="48"/>
                  </a:cubicBezTo>
                  <a:cubicBezTo>
                    <a:pt x="6668" y="54"/>
                    <a:pt x="6594" y="57"/>
                    <a:pt x="6516" y="57"/>
                  </a:cubicBezTo>
                  <a:cubicBezTo>
                    <a:pt x="6439" y="57"/>
                    <a:pt x="6358" y="54"/>
                    <a:pt x="6275" y="48"/>
                  </a:cubicBezTo>
                  <a:cubicBezTo>
                    <a:pt x="5836" y="22"/>
                    <a:pt x="5356" y="0"/>
                    <a:pt x="48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0"/>
            <p:cNvSpPr/>
            <p:nvPr/>
          </p:nvSpPr>
          <p:spPr>
            <a:xfrm>
              <a:off x="1742475" y="3618725"/>
              <a:ext cx="485800" cy="201475"/>
            </a:xfrm>
            <a:custGeom>
              <a:avLst/>
              <a:gdLst/>
              <a:ahLst/>
              <a:cxnLst/>
              <a:rect l="l" t="t" r="r" b="b"/>
              <a:pathLst>
                <a:path w="19432" h="8059" extrusionOk="0">
                  <a:moveTo>
                    <a:pt x="19372" y="1"/>
                  </a:moveTo>
                  <a:lnTo>
                    <a:pt x="19372" y="1"/>
                  </a:lnTo>
                  <a:cubicBezTo>
                    <a:pt x="15121" y="1929"/>
                    <a:pt x="9942" y="2346"/>
                    <a:pt x="6334" y="2346"/>
                  </a:cubicBezTo>
                  <a:cubicBezTo>
                    <a:pt x="3798" y="2346"/>
                    <a:pt x="2048" y="2156"/>
                    <a:pt x="1929" y="2144"/>
                  </a:cubicBezTo>
                  <a:cubicBezTo>
                    <a:pt x="1274" y="3465"/>
                    <a:pt x="619" y="4823"/>
                    <a:pt x="0" y="6168"/>
                  </a:cubicBezTo>
                  <a:cubicBezTo>
                    <a:pt x="1996" y="7376"/>
                    <a:pt x="5113" y="8059"/>
                    <a:pt x="8203" y="8059"/>
                  </a:cubicBezTo>
                  <a:cubicBezTo>
                    <a:pt x="11877" y="8059"/>
                    <a:pt x="15512" y="7093"/>
                    <a:pt x="17181" y="4894"/>
                  </a:cubicBezTo>
                  <a:cubicBezTo>
                    <a:pt x="18991" y="2537"/>
                    <a:pt x="19431" y="1251"/>
                    <a:pt x="193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0"/>
            <p:cNvSpPr/>
            <p:nvPr/>
          </p:nvSpPr>
          <p:spPr>
            <a:xfrm>
              <a:off x="2149375" y="2804950"/>
              <a:ext cx="233975" cy="239825"/>
            </a:xfrm>
            <a:custGeom>
              <a:avLst/>
              <a:gdLst/>
              <a:ahLst/>
              <a:cxnLst/>
              <a:rect l="l" t="t" r="r" b="b"/>
              <a:pathLst>
                <a:path w="9359" h="9593" extrusionOk="0">
                  <a:moveTo>
                    <a:pt x="6537" y="0"/>
                  </a:moveTo>
                  <a:cubicBezTo>
                    <a:pt x="5417" y="1548"/>
                    <a:pt x="3024" y="4905"/>
                    <a:pt x="0" y="9585"/>
                  </a:cubicBezTo>
                  <a:cubicBezTo>
                    <a:pt x="99" y="9589"/>
                    <a:pt x="225" y="9593"/>
                    <a:pt x="375" y="9593"/>
                  </a:cubicBezTo>
                  <a:cubicBezTo>
                    <a:pt x="1721" y="9593"/>
                    <a:pt x="5035" y="9315"/>
                    <a:pt x="8870" y="7215"/>
                  </a:cubicBezTo>
                  <a:cubicBezTo>
                    <a:pt x="9358" y="5298"/>
                    <a:pt x="9323" y="3143"/>
                    <a:pt x="7965" y="1250"/>
                  </a:cubicBezTo>
                  <a:cubicBezTo>
                    <a:pt x="7561" y="691"/>
                    <a:pt x="7084" y="274"/>
                    <a:pt x="65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0"/>
            <p:cNvSpPr/>
            <p:nvPr/>
          </p:nvSpPr>
          <p:spPr>
            <a:xfrm>
              <a:off x="1920775" y="2995450"/>
              <a:ext cx="456025" cy="430650"/>
            </a:xfrm>
            <a:custGeom>
              <a:avLst/>
              <a:gdLst/>
              <a:ahLst/>
              <a:cxnLst/>
              <a:rect l="l" t="t" r="r" b="b"/>
              <a:pathLst>
                <a:path w="18241" h="17226" extrusionOk="0">
                  <a:moveTo>
                    <a:pt x="17931" y="0"/>
                  </a:moveTo>
                  <a:lnTo>
                    <a:pt x="17931" y="0"/>
                  </a:lnTo>
                  <a:cubicBezTo>
                    <a:pt x="14073" y="2036"/>
                    <a:pt x="10763" y="2274"/>
                    <a:pt x="9477" y="2274"/>
                  </a:cubicBezTo>
                  <a:cubicBezTo>
                    <a:pt x="9227" y="2274"/>
                    <a:pt x="9061" y="2262"/>
                    <a:pt x="8965" y="2262"/>
                  </a:cubicBezTo>
                  <a:cubicBezTo>
                    <a:pt x="6310" y="6370"/>
                    <a:pt x="3179" y="11478"/>
                    <a:pt x="0" y="17193"/>
                  </a:cubicBezTo>
                  <a:cubicBezTo>
                    <a:pt x="374" y="17215"/>
                    <a:pt x="748" y="17226"/>
                    <a:pt x="1121" y="17226"/>
                  </a:cubicBezTo>
                  <a:cubicBezTo>
                    <a:pt x="8279" y="17226"/>
                    <a:pt x="15282" y="13264"/>
                    <a:pt x="18133" y="11442"/>
                  </a:cubicBezTo>
                  <a:cubicBezTo>
                    <a:pt x="18240" y="10847"/>
                    <a:pt x="18217" y="10216"/>
                    <a:pt x="18062" y="9537"/>
                  </a:cubicBezTo>
                  <a:cubicBezTo>
                    <a:pt x="17538" y="7227"/>
                    <a:pt x="16907" y="7084"/>
                    <a:pt x="16407" y="6191"/>
                  </a:cubicBezTo>
                  <a:cubicBezTo>
                    <a:pt x="16407" y="6191"/>
                    <a:pt x="15514" y="4834"/>
                    <a:pt x="16847" y="2524"/>
                  </a:cubicBezTo>
                  <a:cubicBezTo>
                    <a:pt x="17252" y="1798"/>
                    <a:pt x="17657" y="929"/>
                    <a:pt x="17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0"/>
            <p:cNvSpPr/>
            <p:nvPr/>
          </p:nvSpPr>
          <p:spPr>
            <a:xfrm>
              <a:off x="2050850" y="2791675"/>
              <a:ext cx="255100" cy="354100"/>
            </a:xfrm>
            <a:custGeom>
              <a:avLst/>
              <a:gdLst/>
              <a:ahLst/>
              <a:cxnLst/>
              <a:rect l="l" t="t" r="r" b="b"/>
              <a:pathLst>
                <a:path w="10204" h="14164" extrusionOk="0">
                  <a:moveTo>
                    <a:pt x="8193" y="1"/>
                  </a:moveTo>
                  <a:cubicBezTo>
                    <a:pt x="6319" y="1"/>
                    <a:pt x="4444" y="956"/>
                    <a:pt x="3739" y="2400"/>
                  </a:cubicBezTo>
                  <a:cubicBezTo>
                    <a:pt x="2631" y="4663"/>
                    <a:pt x="1977" y="6698"/>
                    <a:pt x="0" y="6996"/>
                  </a:cubicBezTo>
                  <a:cubicBezTo>
                    <a:pt x="24" y="8996"/>
                    <a:pt x="226" y="11878"/>
                    <a:pt x="1024" y="14164"/>
                  </a:cubicBezTo>
                  <a:cubicBezTo>
                    <a:pt x="5275" y="7365"/>
                    <a:pt x="8763" y="2400"/>
                    <a:pt x="10204" y="412"/>
                  </a:cubicBezTo>
                  <a:cubicBezTo>
                    <a:pt x="9573" y="130"/>
                    <a:pt x="8883" y="1"/>
                    <a:pt x="8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0"/>
            <p:cNvSpPr/>
            <p:nvPr/>
          </p:nvSpPr>
          <p:spPr>
            <a:xfrm>
              <a:off x="1521900" y="3238025"/>
              <a:ext cx="320600" cy="530450"/>
            </a:xfrm>
            <a:custGeom>
              <a:avLst/>
              <a:gdLst/>
              <a:ahLst/>
              <a:cxnLst/>
              <a:rect l="l" t="t" r="r" b="b"/>
              <a:pathLst>
                <a:path w="12824" h="21218" extrusionOk="0">
                  <a:moveTo>
                    <a:pt x="7959" y="0"/>
                  </a:moveTo>
                  <a:cubicBezTo>
                    <a:pt x="4903" y="0"/>
                    <a:pt x="1150" y="621"/>
                    <a:pt x="596" y="6811"/>
                  </a:cubicBezTo>
                  <a:cubicBezTo>
                    <a:pt x="1" y="13514"/>
                    <a:pt x="4263" y="18324"/>
                    <a:pt x="8454" y="21158"/>
                  </a:cubicBezTo>
                  <a:cubicBezTo>
                    <a:pt x="8478" y="21194"/>
                    <a:pt x="8526" y="21206"/>
                    <a:pt x="8549" y="21218"/>
                  </a:cubicBezTo>
                  <a:cubicBezTo>
                    <a:pt x="9942" y="18265"/>
                    <a:pt x="11383" y="15372"/>
                    <a:pt x="12824" y="12609"/>
                  </a:cubicBezTo>
                  <a:cubicBezTo>
                    <a:pt x="10026" y="9478"/>
                    <a:pt x="8585" y="3025"/>
                    <a:pt x="8049" y="1"/>
                  </a:cubicBezTo>
                  <a:cubicBezTo>
                    <a:pt x="8019" y="0"/>
                    <a:pt x="7989" y="0"/>
                    <a:pt x="7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0"/>
            <p:cNvSpPr/>
            <p:nvPr/>
          </p:nvSpPr>
          <p:spPr>
            <a:xfrm>
              <a:off x="1730850" y="3004375"/>
              <a:ext cx="222075" cy="541750"/>
            </a:xfrm>
            <a:custGeom>
              <a:avLst/>
              <a:gdLst/>
              <a:ahLst/>
              <a:cxnLst/>
              <a:rect l="l" t="t" r="r" b="b"/>
              <a:pathLst>
                <a:path w="8883" h="21670" extrusionOk="0">
                  <a:moveTo>
                    <a:pt x="5549" y="0"/>
                  </a:moveTo>
                  <a:lnTo>
                    <a:pt x="5549" y="0"/>
                  </a:lnTo>
                  <a:cubicBezTo>
                    <a:pt x="4942" y="548"/>
                    <a:pt x="4442" y="1298"/>
                    <a:pt x="4109" y="2286"/>
                  </a:cubicBezTo>
                  <a:cubicBezTo>
                    <a:pt x="2813" y="6184"/>
                    <a:pt x="3474" y="9348"/>
                    <a:pt x="448" y="9348"/>
                  </a:cubicBezTo>
                  <a:cubicBezTo>
                    <a:pt x="415" y="9348"/>
                    <a:pt x="381" y="9347"/>
                    <a:pt x="346" y="9347"/>
                  </a:cubicBezTo>
                  <a:lnTo>
                    <a:pt x="1" y="9347"/>
                  </a:lnTo>
                  <a:cubicBezTo>
                    <a:pt x="549" y="12335"/>
                    <a:pt x="1977" y="18610"/>
                    <a:pt x="4632" y="21670"/>
                  </a:cubicBezTo>
                  <a:cubicBezTo>
                    <a:pt x="5466" y="20074"/>
                    <a:pt x="6311" y="18503"/>
                    <a:pt x="7157" y="16979"/>
                  </a:cubicBezTo>
                  <a:lnTo>
                    <a:pt x="7180" y="16800"/>
                  </a:lnTo>
                  <a:lnTo>
                    <a:pt x="7252" y="16800"/>
                  </a:lnTo>
                  <a:cubicBezTo>
                    <a:pt x="7799" y="15824"/>
                    <a:pt x="8335" y="14847"/>
                    <a:pt x="8883" y="13919"/>
                  </a:cubicBezTo>
                  <a:cubicBezTo>
                    <a:pt x="5894" y="7906"/>
                    <a:pt x="5490" y="2751"/>
                    <a:pt x="55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0"/>
            <p:cNvSpPr/>
            <p:nvPr/>
          </p:nvSpPr>
          <p:spPr>
            <a:xfrm>
              <a:off x="1794550" y="3291900"/>
              <a:ext cx="577175" cy="377950"/>
            </a:xfrm>
            <a:custGeom>
              <a:avLst/>
              <a:gdLst/>
              <a:ahLst/>
              <a:cxnLst/>
              <a:rect l="l" t="t" r="r" b="b"/>
              <a:pathLst>
                <a:path w="23087" h="15118" extrusionOk="0">
                  <a:moveTo>
                    <a:pt x="23087" y="1"/>
                  </a:moveTo>
                  <a:cubicBezTo>
                    <a:pt x="20063" y="1906"/>
                    <a:pt x="13205" y="5656"/>
                    <a:pt x="6168" y="5656"/>
                  </a:cubicBezTo>
                  <a:cubicBezTo>
                    <a:pt x="5740" y="5656"/>
                    <a:pt x="5311" y="5644"/>
                    <a:pt x="4894" y="5608"/>
                  </a:cubicBezTo>
                  <a:cubicBezTo>
                    <a:pt x="3251" y="8561"/>
                    <a:pt x="1608" y="11681"/>
                    <a:pt x="1" y="14919"/>
                  </a:cubicBezTo>
                  <a:cubicBezTo>
                    <a:pt x="421" y="14964"/>
                    <a:pt x="2021" y="15117"/>
                    <a:pt x="4218" y="15117"/>
                  </a:cubicBezTo>
                  <a:cubicBezTo>
                    <a:pt x="7818" y="15117"/>
                    <a:pt x="13021" y="14707"/>
                    <a:pt x="17265" y="12740"/>
                  </a:cubicBezTo>
                  <a:cubicBezTo>
                    <a:pt x="17170" y="11895"/>
                    <a:pt x="16872" y="11014"/>
                    <a:pt x="16646" y="9776"/>
                  </a:cubicBezTo>
                  <a:cubicBezTo>
                    <a:pt x="16074" y="6597"/>
                    <a:pt x="16408" y="6299"/>
                    <a:pt x="19598" y="3977"/>
                  </a:cubicBezTo>
                  <a:cubicBezTo>
                    <a:pt x="21611" y="2513"/>
                    <a:pt x="22694" y="1298"/>
                    <a:pt x="230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0"/>
            <p:cNvSpPr/>
            <p:nvPr/>
          </p:nvSpPr>
          <p:spPr>
            <a:xfrm>
              <a:off x="1722525" y="2801950"/>
              <a:ext cx="651300" cy="971575"/>
            </a:xfrm>
            <a:custGeom>
              <a:avLst/>
              <a:gdLst/>
              <a:ahLst/>
              <a:cxnLst/>
              <a:rect l="l" t="t" r="r" b="b"/>
              <a:pathLst>
                <a:path w="26052" h="38863" extrusionOk="0">
                  <a:moveTo>
                    <a:pt x="23325" y="1"/>
                  </a:moveTo>
                  <a:cubicBezTo>
                    <a:pt x="21872" y="2013"/>
                    <a:pt x="18384" y="6954"/>
                    <a:pt x="14145" y="13753"/>
                  </a:cubicBezTo>
                  <a:cubicBezTo>
                    <a:pt x="13347" y="11455"/>
                    <a:pt x="13133" y="8585"/>
                    <a:pt x="13121" y="6597"/>
                  </a:cubicBezTo>
                  <a:cubicBezTo>
                    <a:pt x="13026" y="6609"/>
                    <a:pt x="12919" y="6621"/>
                    <a:pt x="12824" y="6621"/>
                  </a:cubicBezTo>
                  <a:cubicBezTo>
                    <a:pt x="12847" y="8704"/>
                    <a:pt x="13062" y="11729"/>
                    <a:pt x="13955" y="14074"/>
                  </a:cubicBezTo>
                  <a:cubicBezTo>
                    <a:pt x="12490" y="16420"/>
                    <a:pt x="10966" y="18980"/>
                    <a:pt x="9383" y="21718"/>
                  </a:cubicBezTo>
                  <a:cubicBezTo>
                    <a:pt x="6394" y="15622"/>
                    <a:pt x="6085" y="10467"/>
                    <a:pt x="6180" y="7859"/>
                  </a:cubicBezTo>
                  <a:lnTo>
                    <a:pt x="6180" y="7859"/>
                  </a:lnTo>
                  <a:cubicBezTo>
                    <a:pt x="6085" y="7931"/>
                    <a:pt x="5977" y="8026"/>
                    <a:pt x="5882" y="8109"/>
                  </a:cubicBezTo>
                  <a:cubicBezTo>
                    <a:pt x="5823" y="10848"/>
                    <a:pt x="6216" y="16015"/>
                    <a:pt x="9216" y="22028"/>
                  </a:cubicBezTo>
                  <a:cubicBezTo>
                    <a:pt x="8680" y="22968"/>
                    <a:pt x="8132" y="23933"/>
                    <a:pt x="7585" y="24909"/>
                  </a:cubicBezTo>
                  <a:lnTo>
                    <a:pt x="7513" y="24909"/>
                  </a:lnTo>
                  <a:lnTo>
                    <a:pt x="7490" y="25087"/>
                  </a:lnTo>
                  <a:cubicBezTo>
                    <a:pt x="6644" y="26623"/>
                    <a:pt x="5799" y="28183"/>
                    <a:pt x="4942" y="29790"/>
                  </a:cubicBezTo>
                  <a:cubicBezTo>
                    <a:pt x="2298" y="26742"/>
                    <a:pt x="870" y="20468"/>
                    <a:pt x="322" y="17467"/>
                  </a:cubicBezTo>
                  <a:lnTo>
                    <a:pt x="0" y="17467"/>
                  </a:lnTo>
                  <a:cubicBezTo>
                    <a:pt x="560" y="20492"/>
                    <a:pt x="2001" y="26957"/>
                    <a:pt x="4799" y="30076"/>
                  </a:cubicBezTo>
                  <a:cubicBezTo>
                    <a:pt x="3334" y="32850"/>
                    <a:pt x="1905" y="35732"/>
                    <a:pt x="524" y="38696"/>
                  </a:cubicBezTo>
                  <a:cubicBezTo>
                    <a:pt x="620" y="38756"/>
                    <a:pt x="691" y="38803"/>
                    <a:pt x="774" y="38863"/>
                  </a:cubicBezTo>
                  <a:cubicBezTo>
                    <a:pt x="1417" y="37494"/>
                    <a:pt x="2060" y="36148"/>
                    <a:pt x="2715" y="34827"/>
                  </a:cubicBezTo>
                  <a:cubicBezTo>
                    <a:pt x="2834" y="34839"/>
                    <a:pt x="4584" y="35029"/>
                    <a:pt x="7109" y="35029"/>
                  </a:cubicBezTo>
                  <a:cubicBezTo>
                    <a:pt x="10704" y="35029"/>
                    <a:pt x="15883" y="34612"/>
                    <a:pt x="20146" y="32684"/>
                  </a:cubicBezTo>
                  <a:cubicBezTo>
                    <a:pt x="20146" y="32576"/>
                    <a:pt x="20122" y="32469"/>
                    <a:pt x="20110" y="32374"/>
                  </a:cubicBezTo>
                  <a:cubicBezTo>
                    <a:pt x="15905" y="34322"/>
                    <a:pt x="10741" y="34732"/>
                    <a:pt x="7146" y="34732"/>
                  </a:cubicBezTo>
                  <a:cubicBezTo>
                    <a:pt x="4919" y="34732"/>
                    <a:pt x="3293" y="34575"/>
                    <a:pt x="2870" y="34529"/>
                  </a:cubicBezTo>
                  <a:cubicBezTo>
                    <a:pt x="4477" y="31302"/>
                    <a:pt x="6120" y="28171"/>
                    <a:pt x="7763" y="25230"/>
                  </a:cubicBezTo>
                  <a:cubicBezTo>
                    <a:pt x="8192" y="25254"/>
                    <a:pt x="8621" y="25266"/>
                    <a:pt x="9037" y="25266"/>
                  </a:cubicBezTo>
                  <a:cubicBezTo>
                    <a:pt x="16086" y="25266"/>
                    <a:pt x="22932" y="21516"/>
                    <a:pt x="25944" y="19611"/>
                  </a:cubicBezTo>
                  <a:cubicBezTo>
                    <a:pt x="25992" y="19480"/>
                    <a:pt x="26016" y="19349"/>
                    <a:pt x="26051" y="19194"/>
                  </a:cubicBezTo>
                  <a:lnTo>
                    <a:pt x="26051" y="19194"/>
                  </a:lnTo>
                  <a:cubicBezTo>
                    <a:pt x="23208" y="21029"/>
                    <a:pt x="16194" y="24976"/>
                    <a:pt x="9008" y="24976"/>
                  </a:cubicBezTo>
                  <a:cubicBezTo>
                    <a:pt x="8641" y="24976"/>
                    <a:pt x="8274" y="24966"/>
                    <a:pt x="7906" y="24945"/>
                  </a:cubicBezTo>
                  <a:cubicBezTo>
                    <a:pt x="11097" y="19218"/>
                    <a:pt x="14217" y="14122"/>
                    <a:pt x="16884" y="10014"/>
                  </a:cubicBezTo>
                  <a:cubicBezTo>
                    <a:pt x="16991" y="10014"/>
                    <a:pt x="17145" y="10026"/>
                    <a:pt x="17372" y="10026"/>
                  </a:cubicBezTo>
                  <a:cubicBezTo>
                    <a:pt x="18681" y="10026"/>
                    <a:pt x="21968" y="9788"/>
                    <a:pt x="25825" y="7752"/>
                  </a:cubicBezTo>
                  <a:cubicBezTo>
                    <a:pt x="25873" y="7621"/>
                    <a:pt x="25897" y="7490"/>
                    <a:pt x="25932" y="7347"/>
                  </a:cubicBezTo>
                  <a:lnTo>
                    <a:pt x="25932" y="7347"/>
                  </a:lnTo>
                  <a:cubicBezTo>
                    <a:pt x="22049" y="9478"/>
                    <a:pt x="18706" y="9722"/>
                    <a:pt x="17395" y="9722"/>
                  </a:cubicBezTo>
                  <a:cubicBezTo>
                    <a:pt x="17263" y="9722"/>
                    <a:pt x="17151" y="9720"/>
                    <a:pt x="17062" y="9716"/>
                  </a:cubicBezTo>
                  <a:cubicBezTo>
                    <a:pt x="20086" y="5049"/>
                    <a:pt x="22479" y="1680"/>
                    <a:pt x="23599" y="132"/>
                  </a:cubicBezTo>
                  <a:lnTo>
                    <a:pt x="2332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1" name="Google Shape;651;p40"/>
          <p:cNvGrpSpPr/>
          <p:nvPr/>
        </p:nvGrpSpPr>
        <p:grpSpPr>
          <a:xfrm>
            <a:off x="4913109" y="3936262"/>
            <a:ext cx="1474902" cy="922311"/>
            <a:chOff x="1413675" y="439925"/>
            <a:chExt cx="2195775" cy="1373100"/>
          </a:xfrm>
        </p:grpSpPr>
        <p:sp>
          <p:nvSpPr>
            <p:cNvPr id="652" name="Google Shape;652;p40"/>
            <p:cNvSpPr/>
            <p:nvPr/>
          </p:nvSpPr>
          <p:spPr>
            <a:xfrm>
              <a:off x="2545325" y="687575"/>
              <a:ext cx="379975" cy="329650"/>
            </a:xfrm>
            <a:custGeom>
              <a:avLst/>
              <a:gdLst/>
              <a:ahLst/>
              <a:cxnLst/>
              <a:rect l="l" t="t" r="r" b="b"/>
              <a:pathLst>
                <a:path w="15199" h="13186" extrusionOk="0">
                  <a:moveTo>
                    <a:pt x="9549" y="0"/>
                  </a:moveTo>
                  <a:cubicBezTo>
                    <a:pt x="9513" y="0"/>
                    <a:pt x="9477" y="1"/>
                    <a:pt x="9440" y="2"/>
                  </a:cubicBezTo>
                  <a:lnTo>
                    <a:pt x="934" y="68"/>
                  </a:lnTo>
                  <a:cubicBezTo>
                    <a:pt x="0" y="4471"/>
                    <a:pt x="1268" y="7874"/>
                    <a:pt x="634" y="10709"/>
                  </a:cubicBezTo>
                  <a:lnTo>
                    <a:pt x="11675" y="10576"/>
                  </a:lnTo>
                  <a:cubicBezTo>
                    <a:pt x="12724" y="10576"/>
                    <a:pt x="14876" y="13186"/>
                    <a:pt x="15158" y="13186"/>
                  </a:cubicBezTo>
                  <a:cubicBezTo>
                    <a:pt x="15190" y="13186"/>
                    <a:pt x="15198" y="13152"/>
                    <a:pt x="15178" y="13078"/>
                  </a:cubicBezTo>
                  <a:lnTo>
                    <a:pt x="11809" y="1403"/>
                  </a:lnTo>
                  <a:cubicBezTo>
                    <a:pt x="11517" y="529"/>
                    <a:pt x="10724" y="0"/>
                    <a:pt x="95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0"/>
            <p:cNvSpPr/>
            <p:nvPr/>
          </p:nvSpPr>
          <p:spPr>
            <a:xfrm>
              <a:off x="1413675" y="808525"/>
              <a:ext cx="123450" cy="433675"/>
            </a:xfrm>
            <a:custGeom>
              <a:avLst/>
              <a:gdLst/>
              <a:ahLst/>
              <a:cxnLst/>
              <a:rect l="l" t="t" r="r" b="b"/>
              <a:pathLst>
                <a:path w="4938" h="17347" extrusionOk="0">
                  <a:moveTo>
                    <a:pt x="2269" y="0"/>
                  </a:moveTo>
                  <a:cubicBezTo>
                    <a:pt x="968" y="0"/>
                    <a:pt x="1" y="1034"/>
                    <a:pt x="1" y="2302"/>
                  </a:cubicBezTo>
                  <a:lnTo>
                    <a:pt x="1" y="15044"/>
                  </a:lnTo>
                  <a:cubicBezTo>
                    <a:pt x="1" y="16345"/>
                    <a:pt x="1035" y="17346"/>
                    <a:pt x="2269" y="17346"/>
                  </a:cubicBezTo>
                  <a:lnTo>
                    <a:pt x="4938" y="17346"/>
                  </a:lnTo>
                  <a:lnTo>
                    <a:pt x="49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0"/>
            <p:cNvSpPr/>
            <p:nvPr/>
          </p:nvSpPr>
          <p:spPr>
            <a:xfrm>
              <a:off x="1684700" y="463275"/>
              <a:ext cx="41725" cy="96750"/>
            </a:xfrm>
            <a:custGeom>
              <a:avLst/>
              <a:gdLst/>
              <a:ahLst/>
              <a:cxnLst/>
              <a:rect l="l" t="t" r="r" b="b"/>
              <a:pathLst>
                <a:path w="1669" h="3870" extrusionOk="0">
                  <a:moveTo>
                    <a:pt x="1" y="0"/>
                  </a:moveTo>
                  <a:lnTo>
                    <a:pt x="1" y="3870"/>
                  </a:lnTo>
                  <a:lnTo>
                    <a:pt x="1669" y="3870"/>
                  </a:lnTo>
                  <a:lnTo>
                    <a:pt x="16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0"/>
            <p:cNvSpPr/>
            <p:nvPr/>
          </p:nvSpPr>
          <p:spPr>
            <a:xfrm>
              <a:off x="2090825" y="463275"/>
              <a:ext cx="41725" cy="96750"/>
            </a:xfrm>
            <a:custGeom>
              <a:avLst/>
              <a:gdLst/>
              <a:ahLst/>
              <a:cxnLst/>
              <a:rect l="l" t="t" r="r" b="b"/>
              <a:pathLst>
                <a:path w="1669" h="3870" extrusionOk="0">
                  <a:moveTo>
                    <a:pt x="1" y="0"/>
                  </a:moveTo>
                  <a:lnTo>
                    <a:pt x="1" y="3870"/>
                  </a:lnTo>
                  <a:lnTo>
                    <a:pt x="1669" y="3870"/>
                  </a:lnTo>
                  <a:lnTo>
                    <a:pt x="16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0"/>
            <p:cNvSpPr/>
            <p:nvPr/>
          </p:nvSpPr>
          <p:spPr>
            <a:xfrm>
              <a:off x="2496125" y="463275"/>
              <a:ext cx="41725" cy="96750"/>
            </a:xfrm>
            <a:custGeom>
              <a:avLst/>
              <a:gdLst/>
              <a:ahLst/>
              <a:cxnLst/>
              <a:rect l="l" t="t" r="r" b="b"/>
              <a:pathLst>
                <a:path w="1669" h="3870" extrusionOk="0">
                  <a:moveTo>
                    <a:pt x="0" y="0"/>
                  </a:moveTo>
                  <a:lnTo>
                    <a:pt x="0" y="3870"/>
                  </a:lnTo>
                  <a:lnTo>
                    <a:pt x="1668" y="3870"/>
                  </a:lnTo>
                  <a:lnTo>
                    <a:pt x="166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0"/>
            <p:cNvSpPr/>
            <p:nvPr/>
          </p:nvSpPr>
          <p:spPr>
            <a:xfrm>
              <a:off x="1537100" y="439925"/>
              <a:ext cx="1166700" cy="47550"/>
            </a:xfrm>
            <a:custGeom>
              <a:avLst/>
              <a:gdLst/>
              <a:ahLst/>
              <a:cxnLst/>
              <a:rect l="l" t="t" r="r" b="b"/>
              <a:pathLst>
                <a:path w="46668" h="1902" extrusionOk="0">
                  <a:moveTo>
                    <a:pt x="901" y="0"/>
                  </a:moveTo>
                  <a:cubicBezTo>
                    <a:pt x="368" y="0"/>
                    <a:pt x="1" y="434"/>
                    <a:pt x="1" y="901"/>
                  </a:cubicBezTo>
                  <a:lnTo>
                    <a:pt x="1" y="1035"/>
                  </a:lnTo>
                  <a:cubicBezTo>
                    <a:pt x="1" y="1535"/>
                    <a:pt x="434" y="1902"/>
                    <a:pt x="901" y="1902"/>
                  </a:cubicBezTo>
                  <a:lnTo>
                    <a:pt x="45767" y="1902"/>
                  </a:lnTo>
                  <a:cubicBezTo>
                    <a:pt x="46234" y="1902"/>
                    <a:pt x="46634" y="1468"/>
                    <a:pt x="46634" y="1035"/>
                  </a:cubicBezTo>
                  <a:lnTo>
                    <a:pt x="46634" y="901"/>
                  </a:lnTo>
                  <a:cubicBezTo>
                    <a:pt x="46667" y="401"/>
                    <a:pt x="46234" y="0"/>
                    <a:pt x="457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0"/>
            <p:cNvSpPr/>
            <p:nvPr/>
          </p:nvSpPr>
          <p:spPr>
            <a:xfrm>
              <a:off x="2412725" y="1554900"/>
              <a:ext cx="433675" cy="75900"/>
            </a:xfrm>
            <a:custGeom>
              <a:avLst/>
              <a:gdLst/>
              <a:ahLst/>
              <a:cxnLst/>
              <a:rect l="l" t="t" r="r" b="b"/>
              <a:pathLst>
                <a:path w="17347" h="3036" extrusionOk="0">
                  <a:moveTo>
                    <a:pt x="1" y="0"/>
                  </a:moveTo>
                  <a:lnTo>
                    <a:pt x="1" y="734"/>
                  </a:lnTo>
                  <a:cubicBezTo>
                    <a:pt x="1" y="2035"/>
                    <a:pt x="1068" y="3036"/>
                    <a:pt x="2302" y="3036"/>
                  </a:cubicBezTo>
                  <a:lnTo>
                    <a:pt x="15078" y="3036"/>
                  </a:lnTo>
                  <a:cubicBezTo>
                    <a:pt x="16346" y="3036"/>
                    <a:pt x="17346" y="2001"/>
                    <a:pt x="17346" y="734"/>
                  </a:cubicBezTo>
                  <a:lnTo>
                    <a:pt x="173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0"/>
            <p:cNvSpPr/>
            <p:nvPr/>
          </p:nvSpPr>
          <p:spPr>
            <a:xfrm>
              <a:off x="1591300" y="1230500"/>
              <a:ext cx="1942250" cy="338600"/>
            </a:xfrm>
            <a:custGeom>
              <a:avLst/>
              <a:gdLst/>
              <a:ahLst/>
              <a:cxnLst/>
              <a:rect l="l" t="t" r="r" b="b"/>
              <a:pathLst>
                <a:path w="77690" h="13544" extrusionOk="0">
                  <a:moveTo>
                    <a:pt x="77690" y="0"/>
                  </a:moveTo>
                  <a:lnTo>
                    <a:pt x="7906" y="100"/>
                  </a:lnTo>
                  <a:lnTo>
                    <a:pt x="1" y="5771"/>
                  </a:lnTo>
                  <a:lnTo>
                    <a:pt x="9274" y="13543"/>
                  </a:lnTo>
                  <a:lnTo>
                    <a:pt x="69550" y="13543"/>
                  </a:lnTo>
                  <a:lnTo>
                    <a:pt x="776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0"/>
            <p:cNvSpPr/>
            <p:nvPr/>
          </p:nvSpPr>
          <p:spPr>
            <a:xfrm>
              <a:off x="1526250" y="552500"/>
              <a:ext cx="2048175" cy="927350"/>
            </a:xfrm>
            <a:custGeom>
              <a:avLst/>
              <a:gdLst/>
              <a:ahLst/>
              <a:cxnLst/>
              <a:rect l="l" t="t" r="r" b="b"/>
              <a:pathLst>
                <a:path w="81927" h="37094" extrusionOk="0">
                  <a:moveTo>
                    <a:pt x="2736" y="1"/>
                  </a:moveTo>
                  <a:cubicBezTo>
                    <a:pt x="1202" y="1"/>
                    <a:pt x="1" y="1268"/>
                    <a:pt x="1" y="2769"/>
                  </a:cubicBezTo>
                  <a:lnTo>
                    <a:pt x="1" y="32891"/>
                  </a:lnTo>
                  <a:lnTo>
                    <a:pt x="5238" y="32891"/>
                  </a:lnTo>
                  <a:cubicBezTo>
                    <a:pt x="6039" y="32891"/>
                    <a:pt x="6739" y="32557"/>
                    <a:pt x="7273" y="31957"/>
                  </a:cubicBezTo>
                  <a:lnTo>
                    <a:pt x="9574" y="29388"/>
                  </a:lnTo>
                  <a:cubicBezTo>
                    <a:pt x="10075" y="28788"/>
                    <a:pt x="10842" y="28454"/>
                    <a:pt x="11609" y="28454"/>
                  </a:cubicBezTo>
                  <a:lnTo>
                    <a:pt x="23017" y="28454"/>
                  </a:lnTo>
                  <a:cubicBezTo>
                    <a:pt x="24085" y="28454"/>
                    <a:pt x="25086" y="29122"/>
                    <a:pt x="25519" y="30122"/>
                  </a:cubicBezTo>
                  <a:lnTo>
                    <a:pt x="27854" y="35426"/>
                  </a:lnTo>
                  <a:cubicBezTo>
                    <a:pt x="28254" y="36427"/>
                    <a:pt x="29255" y="37094"/>
                    <a:pt x="30356" y="37094"/>
                  </a:cubicBezTo>
                  <a:lnTo>
                    <a:pt x="55441" y="37094"/>
                  </a:lnTo>
                  <a:cubicBezTo>
                    <a:pt x="56174" y="37094"/>
                    <a:pt x="56908" y="36794"/>
                    <a:pt x="57409" y="36293"/>
                  </a:cubicBezTo>
                  <a:lnTo>
                    <a:pt x="63947" y="28388"/>
                  </a:lnTo>
                  <a:cubicBezTo>
                    <a:pt x="64580" y="27587"/>
                    <a:pt x="65514" y="27120"/>
                    <a:pt x="66582" y="27120"/>
                  </a:cubicBezTo>
                  <a:lnTo>
                    <a:pt x="81926" y="27120"/>
                  </a:lnTo>
                  <a:lnTo>
                    <a:pt x="81926" y="19915"/>
                  </a:lnTo>
                  <a:cubicBezTo>
                    <a:pt x="81926" y="18514"/>
                    <a:pt x="80925" y="17413"/>
                    <a:pt x="79624" y="17180"/>
                  </a:cubicBezTo>
                  <a:lnTo>
                    <a:pt x="55274" y="15612"/>
                  </a:lnTo>
                  <a:cubicBezTo>
                    <a:pt x="54240" y="15445"/>
                    <a:pt x="53339" y="14711"/>
                    <a:pt x="53072" y="13710"/>
                  </a:cubicBezTo>
                  <a:lnTo>
                    <a:pt x="49470" y="1969"/>
                  </a:lnTo>
                  <a:cubicBezTo>
                    <a:pt x="49103" y="801"/>
                    <a:pt x="48069" y="1"/>
                    <a:pt x="468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0"/>
            <p:cNvSpPr/>
            <p:nvPr/>
          </p:nvSpPr>
          <p:spPr>
            <a:xfrm>
              <a:off x="2175050" y="1333900"/>
              <a:ext cx="729725" cy="49225"/>
            </a:xfrm>
            <a:custGeom>
              <a:avLst/>
              <a:gdLst/>
              <a:ahLst/>
              <a:cxnLst/>
              <a:rect l="l" t="t" r="r" b="b"/>
              <a:pathLst>
                <a:path w="29189" h="1969" extrusionOk="0">
                  <a:moveTo>
                    <a:pt x="935" y="0"/>
                  </a:moveTo>
                  <a:cubicBezTo>
                    <a:pt x="434" y="0"/>
                    <a:pt x="1" y="401"/>
                    <a:pt x="1" y="901"/>
                  </a:cubicBezTo>
                  <a:lnTo>
                    <a:pt x="1" y="1034"/>
                  </a:lnTo>
                  <a:cubicBezTo>
                    <a:pt x="1" y="1535"/>
                    <a:pt x="434" y="1968"/>
                    <a:pt x="935" y="1968"/>
                  </a:cubicBezTo>
                  <a:lnTo>
                    <a:pt x="28288" y="1968"/>
                  </a:lnTo>
                  <a:cubicBezTo>
                    <a:pt x="28788" y="1968"/>
                    <a:pt x="29188" y="1535"/>
                    <a:pt x="29155" y="1034"/>
                  </a:cubicBezTo>
                  <a:lnTo>
                    <a:pt x="29155" y="901"/>
                  </a:lnTo>
                  <a:cubicBezTo>
                    <a:pt x="29155" y="401"/>
                    <a:pt x="28721" y="0"/>
                    <a:pt x="282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0"/>
            <p:cNvSpPr/>
            <p:nvPr/>
          </p:nvSpPr>
          <p:spPr>
            <a:xfrm>
              <a:off x="3497675" y="1053700"/>
              <a:ext cx="76750" cy="145950"/>
            </a:xfrm>
            <a:custGeom>
              <a:avLst/>
              <a:gdLst/>
              <a:ahLst/>
              <a:cxnLst/>
              <a:rect l="l" t="t" r="r" b="b"/>
              <a:pathLst>
                <a:path w="3070" h="5838" extrusionOk="0">
                  <a:moveTo>
                    <a:pt x="2302" y="0"/>
                  </a:moveTo>
                  <a:cubicBezTo>
                    <a:pt x="1034" y="0"/>
                    <a:pt x="0" y="1034"/>
                    <a:pt x="0" y="2269"/>
                  </a:cubicBezTo>
                  <a:lnTo>
                    <a:pt x="0" y="3536"/>
                  </a:lnTo>
                  <a:cubicBezTo>
                    <a:pt x="0" y="4837"/>
                    <a:pt x="1068" y="5838"/>
                    <a:pt x="2302" y="5838"/>
                  </a:cubicBezTo>
                  <a:lnTo>
                    <a:pt x="3069" y="5838"/>
                  </a:lnTo>
                  <a:lnTo>
                    <a:pt x="30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0"/>
            <p:cNvSpPr/>
            <p:nvPr/>
          </p:nvSpPr>
          <p:spPr>
            <a:xfrm>
              <a:off x="2298475" y="686775"/>
              <a:ext cx="183500" cy="266050"/>
            </a:xfrm>
            <a:custGeom>
              <a:avLst/>
              <a:gdLst/>
              <a:ahLst/>
              <a:cxnLst/>
              <a:rect l="l" t="t" r="r" b="b"/>
              <a:pathLst>
                <a:path w="7340" h="10642" extrusionOk="0">
                  <a:moveTo>
                    <a:pt x="2469" y="0"/>
                  </a:moveTo>
                  <a:cubicBezTo>
                    <a:pt x="1402" y="0"/>
                    <a:pt x="501" y="834"/>
                    <a:pt x="468" y="1835"/>
                  </a:cubicBezTo>
                  <a:lnTo>
                    <a:pt x="34" y="9607"/>
                  </a:lnTo>
                  <a:cubicBezTo>
                    <a:pt x="1" y="10207"/>
                    <a:pt x="634" y="10641"/>
                    <a:pt x="1368" y="10641"/>
                  </a:cubicBezTo>
                  <a:lnTo>
                    <a:pt x="6672" y="10641"/>
                  </a:lnTo>
                  <a:cubicBezTo>
                    <a:pt x="7339" y="7839"/>
                    <a:pt x="6072" y="4370"/>
                    <a:pt x="7039" y="34"/>
                  </a:cubicBezTo>
                  <a:lnTo>
                    <a:pt x="2469" y="34"/>
                  </a:lnTo>
                  <a:lnTo>
                    <a:pt x="2469" y="0"/>
                  </a:lnTo>
                  <a:close/>
                </a:path>
              </a:pathLst>
            </a:custGeom>
            <a:solidFill>
              <a:srgbClr val="84AECE">
                <a:alpha val="69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0"/>
            <p:cNvSpPr/>
            <p:nvPr/>
          </p:nvSpPr>
          <p:spPr>
            <a:xfrm>
              <a:off x="2450250" y="686775"/>
              <a:ext cx="353525" cy="265225"/>
            </a:xfrm>
            <a:custGeom>
              <a:avLst/>
              <a:gdLst/>
              <a:ahLst/>
              <a:cxnLst/>
              <a:rect l="l" t="t" r="r" b="b"/>
              <a:pathLst>
                <a:path w="14141" h="10609" extrusionOk="0">
                  <a:moveTo>
                    <a:pt x="968" y="0"/>
                  </a:moveTo>
                  <a:cubicBezTo>
                    <a:pt x="1" y="4337"/>
                    <a:pt x="1235" y="7839"/>
                    <a:pt x="601" y="10608"/>
                  </a:cubicBezTo>
                  <a:lnTo>
                    <a:pt x="11642" y="10608"/>
                  </a:lnTo>
                  <a:cubicBezTo>
                    <a:pt x="11661" y="10608"/>
                    <a:pt x="11681" y="10609"/>
                    <a:pt x="11700" y="10609"/>
                  </a:cubicBezTo>
                  <a:cubicBezTo>
                    <a:pt x="12822" y="10609"/>
                    <a:pt x="14141" y="9661"/>
                    <a:pt x="13944" y="8907"/>
                  </a:cubicBezTo>
                  <a:lnTo>
                    <a:pt x="11809" y="1435"/>
                  </a:lnTo>
                  <a:cubicBezTo>
                    <a:pt x="11576" y="534"/>
                    <a:pt x="10675" y="0"/>
                    <a:pt x="9474" y="0"/>
                  </a:cubicBezTo>
                  <a:close/>
                </a:path>
              </a:pathLst>
            </a:custGeom>
            <a:solidFill>
              <a:srgbClr val="FFFFFF">
                <a:alpha val="74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0"/>
            <p:cNvSpPr/>
            <p:nvPr/>
          </p:nvSpPr>
          <p:spPr>
            <a:xfrm>
              <a:off x="1758925" y="686775"/>
              <a:ext cx="468700" cy="265200"/>
            </a:xfrm>
            <a:custGeom>
              <a:avLst/>
              <a:gdLst/>
              <a:ahLst/>
              <a:cxnLst/>
              <a:rect l="l" t="t" r="r" b="b"/>
              <a:pathLst>
                <a:path w="18748" h="10608" extrusionOk="0">
                  <a:moveTo>
                    <a:pt x="3637" y="0"/>
                  </a:moveTo>
                  <a:cubicBezTo>
                    <a:pt x="1435" y="0"/>
                    <a:pt x="1" y="1234"/>
                    <a:pt x="1" y="3069"/>
                  </a:cubicBezTo>
                  <a:lnTo>
                    <a:pt x="1" y="9073"/>
                  </a:lnTo>
                  <a:cubicBezTo>
                    <a:pt x="1" y="9807"/>
                    <a:pt x="1135" y="10608"/>
                    <a:pt x="2135" y="10608"/>
                  </a:cubicBezTo>
                  <a:lnTo>
                    <a:pt x="17346" y="10608"/>
                  </a:lnTo>
                  <a:cubicBezTo>
                    <a:pt x="18114" y="10608"/>
                    <a:pt x="18747" y="10107"/>
                    <a:pt x="18714" y="9540"/>
                  </a:cubicBezTo>
                  <a:lnTo>
                    <a:pt x="18447" y="1735"/>
                  </a:lnTo>
                  <a:cubicBezTo>
                    <a:pt x="18414" y="834"/>
                    <a:pt x="17580" y="0"/>
                    <a:pt x="16579" y="0"/>
                  </a:cubicBezTo>
                  <a:close/>
                </a:path>
              </a:pathLst>
            </a:custGeom>
            <a:solidFill>
              <a:srgbClr val="FFFFFF">
                <a:alpha val="74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0"/>
            <p:cNvSpPr/>
            <p:nvPr/>
          </p:nvSpPr>
          <p:spPr>
            <a:xfrm>
              <a:off x="1758925" y="686775"/>
              <a:ext cx="179325" cy="265200"/>
            </a:xfrm>
            <a:custGeom>
              <a:avLst/>
              <a:gdLst/>
              <a:ahLst/>
              <a:cxnLst/>
              <a:rect l="l" t="t" r="r" b="b"/>
              <a:pathLst>
                <a:path w="7173" h="10608" extrusionOk="0">
                  <a:moveTo>
                    <a:pt x="3637" y="0"/>
                  </a:moveTo>
                  <a:cubicBezTo>
                    <a:pt x="1435" y="0"/>
                    <a:pt x="1" y="1234"/>
                    <a:pt x="1" y="3069"/>
                  </a:cubicBezTo>
                  <a:lnTo>
                    <a:pt x="1" y="9073"/>
                  </a:lnTo>
                  <a:cubicBezTo>
                    <a:pt x="1" y="9807"/>
                    <a:pt x="1135" y="10608"/>
                    <a:pt x="2135" y="10608"/>
                  </a:cubicBezTo>
                  <a:lnTo>
                    <a:pt x="7139" y="10608"/>
                  </a:lnTo>
                  <a:cubicBezTo>
                    <a:pt x="7172" y="7706"/>
                    <a:pt x="7172" y="4237"/>
                    <a:pt x="7006" y="0"/>
                  </a:cubicBezTo>
                  <a:close/>
                </a:path>
              </a:pathLst>
            </a:custGeom>
            <a:solidFill>
              <a:srgbClr val="84AECE">
                <a:alpha val="69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0"/>
            <p:cNvSpPr/>
            <p:nvPr/>
          </p:nvSpPr>
          <p:spPr>
            <a:xfrm>
              <a:off x="1526250" y="1054525"/>
              <a:ext cx="75925" cy="188500"/>
            </a:xfrm>
            <a:custGeom>
              <a:avLst/>
              <a:gdLst/>
              <a:ahLst/>
              <a:cxnLst/>
              <a:rect l="l" t="t" r="r" b="b"/>
              <a:pathLst>
                <a:path w="3037" h="7540" extrusionOk="0">
                  <a:moveTo>
                    <a:pt x="1" y="1"/>
                  </a:moveTo>
                  <a:lnTo>
                    <a:pt x="1" y="7539"/>
                  </a:lnTo>
                  <a:lnTo>
                    <a:pt x="735" y="7539"/>
                  </a:lnTo>
                  <a:cubicBezTo>
                    <a:pt x="2036" y="7539"/>
                    <a:pt x="3036" y="6505"/>
                    <a:pt x="3036" y="5238"/>
                  </a:cubicBezTo>
                  <a:lnTo>
                    <a:pt x="3036" y="2302"/>
                  </a:lnTo>
                  <a:cubicBezTo>
                    <a:pt x="3036" y="1001"/>
                    <a:pt x="2002" y="1"/>
                    <a:pt x="7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0"/>
            <p:cNvSpPr/>
            <p:nvPr/>
          </p:nvSpPr>
          <p:spPr>
            <a:xfrm>
              <a:off x="1526250" y="686775"/>
              <a:ext cx="75925" cy="266050"/>
            </a:xfrm>
            <a:custGeom>
              <a:avLst/>
              <a:gdLst/>
              <a:ahLst/>
              <a:cxnLst/>
              <a:rect l="l" t="t" r="r" b="b"/>
              <a:pathLst>
                <a:path w="3037" h="10642" extrusionOk="0">
                  <a:moveTo>
                    <a:pt x="1" y="0"/>
                  </a:moveTo>
                  <a:lnTo>
                    <a:pt x="1" y="10641"/>
                  </a:lnTo>
                  <a:lnTo>
                    <a:pt x="1535" y="10641"/>
                  </a:lnTo>
                  <a:cubicBezTo>
                    <a:pt x="2369" y="10641"/>
                    <a:pt x="3036" y="10007"/>
                    <a:pt x="3036" y="9173"/>
                  </a:cubicBezTo>
                  <a:lnTo>
                    <a:pt x="3036" y="1501"/>
                  </a:lnTo>
                  <a:cubicBezTo>
                    <a:pt x="3036" y="667"/>
                    <a:pt x="2369" y="0"/>
                    <a:pt x="15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0"/>
            <p:cNvSpPr/>
            <p:nvPr/>
          </p:nvSpPr>
          <p:spPr>
            <a:xfrm>
              <a:off x="1668875" y="1325350"/>
              <a:ext cx="535400" cy="487675"/>
            </a:xfrm>
            <a:custGeom>
              <a:avLst/>
              <a:gdLst/>
              <a:ahLst/>
              <a:cxnLst/>
              <a:rect l="l" t="t" r="r" b="b"/>
              <a:pathLst>
                <a:path w="21416" h="19507" extrusionOk="0">
                  <a:moveTo>
                    <a:pt x="10724" y="0"/>
                  </a:moveTo>
                  <a:cubicBezTo>
                    <a:pt x="8231" y="0"/>
                    <a:pt x="5737" y="959"/>
                    <a:pt x="3836" y="2878"/>
                  </a:cubicBezTo>
                  <a:cubicBezTo>
                    <a:pt x="0" y="6680"/>
                    <a:pt x="0" y="12851"/>
                    <a:pt x="3836" y="16654"/>
                  </a:cubicBezTo>
                  <a:cubicBezTo>
                    <a:pt x="5737" y="18555"/>
                    <a:pt x="8231" y="19506"/>
                    <a:pt x="10724" y="19506"/>
                  </a:cubicBezTo>
                  <a:cubicBezTo>
                    <a:pt x="13218" y="19506"/>
                    <a:pt x="15711" y="18555"/>
                    <a:pt x="17613" y="16654"/>
                  </a:cubicBezTo>
                  <a:cubicBezTo>
                    <a:pt x="21415" y="12851"/>
                    <a:pt x="21415" y="6680"/>
                    <a:pt x="17613" y="2878"/>
                  </a:cubicBezTo>
                  <a:cubicBezTo>
                    <a:pt x="15711" y="959"/>
                    <a:pt x="13218" y="0"/>
                    <a:pt x="107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0"/>
            <p:cNvSpPr/>
            <p:nvPr/>
          </p:nvSpPr>
          <p:spPr>
            <a:xfrm>
              <a:off x="1787275" y="1419800"/>
              <a:ext cx="298575" cy="298575"/>
            </a:xfrm>
            <a:custGeom>
              <a:avLst/>
              <a:gdLst/>
              <a:ahLst/>
              <a:cxnLst/>
              <a:rect l="l" t="t" r="r" b="b"/>
              <a:pathLst>
                <a:path w="11943" h="11943" extrusionOk="0">
                  <a:moveTo>
                    <a:pt x="5972" y="0"/>
                  </a:moveTo>
                  <a:cubicBezTo>
                    <a:pt x="2669" y="0"/>
                    <a:pt x="1" y="2702"/>
                    <a:pt x="1" y="5971"/>
                  </a:cubicBezTo>
                  <a:cubicBezTo>
                    <a:pt x="1" y="9273"/>
                    <a:pt x="2669" y="11942"/>
                    <a:pt x="5972" y="11942"/>
                  </a:cubicBezTo>
                  <a:cubicBezTo>
                    <a:pt x="9274" y="11942"/>
                    <a:pt x="11943" y="9273"/>
                    <a:pt x="11943" y="5971"/>
                  </a:cubicBezTo>
                  <a:cubicBezTo>
                    <a:pt x="11943" y="2702"/>
                    <a:pt x="9274" y="0"/>
                    <a:pt x="59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0"/>
            <p:cNvSpPr/>
            <p:nvPr/>
          </p:nvSpPr>
          <p:spPr>
            <a:xfrm>
              <a:off x="1823150" y="1455650"/>
              <a:ext cx="226850" cy="226850"/>
            </a:xfrm>
            <a:custGeom>
              <a:avLst/>
              <a:gdLst/>
              <a:ahLst/>
              <a:cxnLst/>
              <a:rect l="l" t="t" r="r" b="b"/>
              <a:pathLst>
                <a:path w="9074" h="9074" extrusionOk="0">
                  <a:moveTo>
                    <a:pt x="4537" y="1"/>
                  </a:moveTo>
                  <a:cubicBezTo>
                    <a:pt x="2035" y="1"/>
                    <a:pt x="0" y="2035"/>
                    <a:pt x="0" y="4537"/>
                  </a:cubicBezTo>
                  <a:cubicBezTo>
                    <a:pt x="0" y="7039"/>
                    <a:pt x="2035" y="9074"/>
                    <a:pt x="4537" y="9074"/>
                  </a:cubicBezTo>
                  <a:cubicBezTo>
                    <a:pt x="7038" y="9074"/>
                    <a:pt x="9073" y="7039"/>
                    <a:pt x="9073" y="4537"/>
                  </a:cubicBezTo>
                  <a:cubicBezTo>
                    <a:pt x="9073" y="2035"/>
                    <a:pt x="7038" y="1"/>
                    <a:pt x="4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0"/>
            <p:cNvSpPr/>
            <p:nvPr/>
          </p:nvSpPr>
          <p:spPr>
            <a:xfrm>
              <a:off x="3062350" y="1324875"/>
              <a:ext cx="536250" cy="487575"/>
            </a:xfrm>
            <a:custGeom>
              <a:avLst/>
              <a:gdLst/>
              <a:ahLst/>
              <a:cxnLst/>
              <a:rect l="l" t="t" r="r" b="b"/>
              <a:pathLst>
                <a:path w="21450" h="19503" extrusionOk="0">
                  <a:moveTo>
                    <a:pt x="10710" y="1"/>
                  </a:moveTo>
                  <a:cubicBezTo>
                    <a:pt x="6284" y="1"/>
                    <a:pt x="2264" y="3044"/>
                    <a:pt x="1235" y="7533"/>
                  </a:cubicBezTo>
                  <a:cubicBezTo>
                    <a:pt x="1" y="12770"/>
                    <a:pt x="3270" y="18041"/>
                    <a:pt x="8507" y="19242"/>
                  </a:cubicBezTo>
                  <a:cubicBezTo>
                    <a:pt x="9255" y="19418"/>
                    <a:pt x="10003" y="19502"/>
                    <a:pt x="10740" y="19502"/>
                  </a:cubicBezTo>
                  <a:cubicBezTo>
                    <a:pt x="15166" y="19502"/>
                    <a:pt x="19186" y="16459"/>
                    <a:pt x="20215" y="11970"/>
                  </a:cubicBezTo>
                  <a:cubicBezTo>
                    <a:pt x="21449" y="6733"/>
                    <a:pt x="18180" y="1496"/>
                    <a:pt x="12943" y="261"/>
                  </a:cubicBezTo>
                  <a:cubicBezTo>
                    <a:pt x="12196" y="85"/>
                    <a:pt x="11447" y="1"/>
                    <a:pt x="107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0"/>
            <p:cNvSpPr/>
            <p:nvPr/>
          </p:nvSpPr>
          <p:spPr>
            <a:xfrm>
              <a:off x="3181600" y="1419800"/>
              <a:ext cx="297750" cy="298575"/>
            </a:xfrm>
            <a:custGeom>
              <a:avLst/>
              <a:gdLst/>
              <a:ahLst/>
              <a:cxnLst/>
              <a:rect l="l" t="t" r="r" b="b"/>
              <a:pathLst>
                <a:path w="11910" h="11943" extrusionOk="0">
                  <a:moveTo>
                    <a:pt x="5938" y="0"/>
                  </a:moveTo>
                  <a:cubicBezTo>
                    <a:pt x="2669" y="0"/>
                    <a:pt x="1" y="2702"/>
                    <a:pt x="1" y="5971"/>
                  </a:cubicBezTo>
                  <a:cubicBezTo>
                    <a:pt x="1" y="9273"/>
                    <a:pt x="2669" y="11942"/>
                    <a:pt x="5938" y="11942"/>
                  </a:cubicBezTo>
                  <a:cubicBezTo>
                    <a:pt x="9241" y="11942"/>
                    <a:pt x="11909" y="9273"/>
                    <a:pt x="11909" y="5971"/>
                  </a:cubicBezTo>
                  <a:cubicBezTo>
                    <a:pt x="11909" y="2702"/>
                    <a:pt x="9241" y="0"/>
                    <a:pt x="5938" y="0"/>
                  </a:cubicBezTo>
                  <a:close/>
                </a:path>
              </a:pathLst>
            </a:custGeom>
            <a:solidFill>
              <a:srgbClr val="AAB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0"/>
            <p:cNvSpPr/>
            <p:nvPr/>
          </p:nvSpPr>
          <p:spPr>
            <a:xfrm>
              <a:off x="3216625" y="1455650"/>
              <a:ext cx="227700" cy="226850"/>
            </a:xfrm>
            <a:custGeom>
              <a:avLst/>
              <a:gdLst/>
              <a:ahLst/>
              <a:cxnLst/>
              <a:rect l="l" t="t" r="r" b="b"/>
              <a:pathLst>
                <a:path w="9108" h="9074" extrusionOk="0">
                  <a:moveTo>
                    <a:pt x="4537" y="1"/>
                  </a:moveTo>
                  <a:cubicBezTo>
                    <a:pt x="2036" y="1"/>
                    <a:pt x="1" y="2035"/>
                    <a:pt x="1" y="4537"/>
                  </a:cubicBezTo>
                  <a:cubicBezTo>
                    <a:pt x="1" y="7039"/>
                    <a:pt x="2036" y="9074"/>
                    <a:pt x="4537" y="9074"/>
                  </a:cubicBezTo>
                  <a:cubicBezTo>
                    <a:pt x="7039" y="9074"/>
                    <a:pt x="9107" y="7039"/>
                    <a:pt x="9107" y="4537"/>
                  </a:cubicBezTo>
                  <a:cubicBezTo>
                    <a:pt x="9107" y="2035"/>
                    <a:pt x="7039" y="1"/>
                    <a:pt x="4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0"/>
            <p:cNvSpPr/>
            <p:nvPr/>
          </p:nvSpPr>
          <p:spPr>
            <a:xfrm>
              <a:off x="1490400" y="1195475"/>
              <a:ext cx="2119050" cy="319400"/>
            </a:xfrm>
            <a:custGeom>
              <a:avLst/>
              <a:gdLst/>
              <a:ahLst/>
              <a:cxnLst/>
              <a:rect l="l" t="t" r="r" b="b"/>
              <a:pathLst>
                <a:path w="84762" h="12776" extrusionOk="0">
                  <a:moveTo>
                    <a:pt x="68016" y="0"/>
                  </a:moveTo>
                  <a:cubicBezTo>
                    <a:pt x="66581" y="0"/>
                    <a:pt x="65214" y="601"/>
                    <a:pt x="64313" y="1735"/>
                  </a:cubicBezTo>
                  <a:lnTo>
                    <a:pt x="57742" y="9574"/>
                  </a:lnTo>
                  <a:cubicBezTo>
                    <a:pt x="57508" y="9774"/>
                    <a:pt x="57208" y="9907"/>
                    <a:pt x="56875" y="9907"/>
                  </a:cubicBezTo>
                  <a:lnTo>
                    <a:pt x="31790" y="9907"/>
                  </a:lnTo>
                  <a:cubicBezTo>
                    <a:pt x="31290" y="9907"/>
                    <a:pt x="30789" y="9607"/>
                    <a:pt x="30556" y="9107"/>
                  </a:cubicBezTo>
                  <a:lnTo>
                    <a:pt x="28221" y="3803"/>
                  </a:lnTo>
                  <a:cubicBezTo>
                    <a:pt x="27554" y="2268"/>
                    <a:pt x="26119" y="1301"/>
                    <a:pt x="24451" y="1301"/>
                  </a:cubicBezTo>
                  <a:lnTo>
                    <a:pt x="13043" y="1301"/>
                  </a:lnTo>
                  <a:cubicBezTo>
                    <a:pt x="11842" y="1301"/>
                    <a:pt x="10708" y="1868"/>
                    <a:pt x="9941" y="2735"/>
                  </a:cubicBezTo>
                  <a:lnTo>
                    <a:pt x="7639" y="5337"/>
                  </a:lnTo>
                  <a:cubicBezTo>
                    <a:pt x="7373" y="5604"/>
                    <a:pt x="7006" y="5771"/>
                    <a:pt x="6639" y="5771"/>
                  </a:cubicBezTo>
                  <a:lnTo>
                    <a:pt x="1435" y="5771"/>
                  </a:lnTo>
                  <a:cubicBezTo>
                    <a:pt x="634" y="5771"/>
                    <a:pt x="1" y="6405"/>
                    <a:pt x="1" y="7205"/>
                  </a:cubicBezTo>
                  <a:cubicBezTo>
                    <a:pt x="1" y="8006"/>
                    <a:pt x="634" y="8606"/>
                    <a:pt x="1435" y="8606"/>
                  </a:cubicBezTo>
                  <a:lnTo>
                    <a:pt x="6639" y="8606"/>
                  </a:lnTo>
                  <a:cubicBezTo>
                    <a:pt x="7840" y="8606"/>
                    <a:pt x="8974" y="8073"/>
                    <a:pt x="9774" y="7205"/>
                  </a:cubicBezTo>
                  <a:lnTo>
                    <a:pt x="12043" y="4603"/>
                  </a:lnTo>
                  <a:cubicBezTo>
                    <a:pt x="12309" y="4337"/>
                    <a:pt x="12676" y="4170"/>
                    <a:pt x="13043" y="4170"/>
                  </a:cubicBezTo>
                  <a:lnTo>
                    <a:pt x="24451" y="4170"/>
                  </a:lnTo>
                  <a:cubicBezTo>
                    <a:pt x="24952" y="4170"/>
                    <a:pt x="25452" y="4437"/>
                    <a:pt x="25652" y="4937"/>
                  </a:cubicBezTo>
                  <a:lnTo>
                    <a:pt x="27987" y="10241"/>
                  </a:lnTo>
                  <a:cubicBezTo>
                    <a:pt x="28654" y="11775"/>
                    <a:pt x="30122" y="12743"/>
                    <a:pt x="31790" y="12743"/>
                  </a:cubicBezTo>
                  <a:lnTo>
                    <a:pt x="31790" y="12776"/>
                  </a:lnTo>
                  <a:lnTo>
                    <a:pt x="56908" y="12776"/>
                  </a:lnTo>
                  <a:cubicBezTo>
                    <a:pt x="58009" y="12776"/>
                    <a:pt x="59043" y="12376"/>
                    <a:pt x="59843" y="11575"/>
                  </a:cubicBezTo>
                  <a:cubicBezTo>
                    <a:pt x="59877" y="11575"/>
                    <a:pt x="59877" y="11542"/>
                    <a:pt x="59910" y="11508"/>
                  </a:cubicBezTo>
                  <a:lnTo>
                    <a:pt x="66481" y="3569"/>
                  </a:lnTo>
                  <a:cubicBezTo>
                    <a:pt x="66848" y="3069"/>
                    <a:pt x="67382" y="2835"/>
                    <a:pt x="68016" y="2835"/>
                  </a:cubicBezTo>
                  <a:lnTo>
                    <a:pt x="83360" y="2835"/>
                  </a:lnTo>
                  <a:cubicBezTo>
                    <a:pt x="84161" y="2835"/>
                    <a:pt x="84761" y="2202"/>
                    <a:pt x="84761" y="1401"/>
                  </a:cubicBezTo>
                  <a:cubicBezTo>
                    <a:pt x="84761" y="601"/>
                    <a:pt x="84161" y="0"/>
                    <a:pt x="83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0"/>
            <p:cNvSpPr/>
            <p:nvPr/>
          </p:nvSpPr>
          <p:spPr>
            <a:xfrm>
              <a:off x="2307650" y="1033675"/>
              <a:ext cx="232700" cy="49225"/>
            </a:xfrm>
            <a:custGeom>
              <a:avLst/>
              <a:gdLst/>
              <a:ahLst/>
              <a:cxnLst/>
              <a:rect l="l" t="t" r="r" b="b"/>
              <a:pathLst>
                <a:path w="9308" h="1969" extrusionOk="0">
                  <a:moveTo>
                    <a:pt x="935" y="1"/>
                  </a:moveTo>
                  <a:cubicBezTo>
                    <a:pt x="434" y="1"/>
                    <a:pt x="1" y="401"/>
                    <a:pt x="1" y="901"/>
                  </a:cubicBezTo>
                  <a:lnTo>
                    <a:pt x="1" y="1035"/>
                  </a:lnTo>
                  <a:cubicBezTo>
                    <a:pt x="1" y="1535"/>
                    <a:pt x="434" y="1969"/>
                    <a:pt x="935" y="1969"/>
                  </a:cubicBezTo>
                  <a:lnTo>
                    <a:pt x="8340" y="1969"/>
                  </a:lnTo>
                  <a:cubicBezTo>
                    <a:pt x="8874" y="1969"/>
                    <a:pt x="9307" y="1502"/>
                    <a:pt x="9274" y="1035"/>
                  </a:cubicBezTo>
                  <a:lnTo>
                    <a:pt x="9274" y="901"/>
                  </a:lnTo>
                  <a:cubicBezTo>
                    <a:pt x="9274" y="401"/>
                    <a:pt x="8840" y="1"/>
                    <a:pt x="83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0"/>
            <p:cNvSpPr/>
            <p:nvPr/>
          </p:nvSpPr>
          <p:spPr>
            <a:xfrm>
              <a:off x="1525425" y="553350"/>
              <a:ext cx="1243425" cy="66725"/>
            </a:xfrm>
            <a:custGeom>
              <a:avLst/>
              <a:gdLst/>
              <a:ahLst/>
              <a:cxnLst/>
              <a:rect l="l" t="t" r="r" b="b"/>
              <a:pathLst>
                <a:path w="49737" h="2669" extrusionOk="0">
                  <a:moveTo>
                    <a:pt x="2769" y="0"/>
                  </a:moveTo>
                  <a:cubicBezTo>
                    <a:pt x="1268" y="0"/>
                    <a:pt x="67" y="1168"/>
                    <a:pt x="1" y="2669"/>
                  </a:cubicBezTo>
                  <a:lnTo>
                    <a:pt x="49736" y="2669"/>
                  </a:lnTo>
                  <a:lnTo>
                    <a:pt x="49503" y="1935"/>
                  </a:lnTo>
                  <a:cubicBezTo>
                    <a:pt x="49169" y="767"/>
                    <a:pt x="48102" y="0"/>
                    <a:pt x="469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0"/>
            <p:cNvSpPr/>
            <p:nvPr/>
          </p:nvSpPr>
          <p:spPr>
            <a:xfrm>
              <a:off x="1509575" y="600050"/>
              <a:ext cx="1287625" cy="55050"/>
            </a:xfrm>
            <a:custGeom>
              <a:avLst/>
              <a:gdLst/>
              <a:ahLst/>
              <a:cxnLst/>
              <a:rect l="l" t="t" r="r" b="b"/>
              <a:pathLst>
                <a:path w="51505" h="2202" extrusionOk="0">
                  <a:moveTo>
                    <a:pt x="1035" y="0"/>
                  </a:moveTo>
                  <a:cubicBezTo>
                    <a:pt x="434" y="0"/>
                    <a:pt x="1" y="467"/>
                    <a:pt x="1" y="1034"/>
                  </a:cubicBezTo>
                  <a:lnTo>
                    <a:pt x="1" y="1168"/>
                  </a:lnTo>
                  <a:cubicBezTo>
                    <a:pt x="1" y="1735"/>
                    <a:pt x="434" y="2202"/>
                    <a:pt x="1035" y="2202"/>
                  </a:cubicBezTo>
                  <a:lnTo>
                    <a:pt x="50470" y="2202"/>
                  </a:lnTo>
                  <a:cubicBezTo>
                    <a:pt x="51037" y="2202"/>
                    <a:pt x="51471" y="1735"/>
                    <a:pt x="51504" y="1168"/>
                  </a:cubicBezTo>
                  <a:lnTo>
                    <a:pt x="51504" y="1034"/>
                  </a:lnTo>
                  <a:cubicBezTo>
                    <a:pt x="51504" y="467"/>
                    <a:pt x="51071" y="0"/>
                    <a:pt x="504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CE8EE-BB94-C1B2-B767-45120A38C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0F0A85-91A8-0DBF-BFAF-5E04689660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Letter F online activity for Kindergarten 1">
            <a:extLst>
              <a:ext uri="{FF2B5EF4-FFF2-40B4-BE49-F238E27FC236}">
                <a16:creationId xmlns:a16="http://schemas.microsoft.com/office/drawing/2014/main" id="{A522E7D9-FFEF-BB1E-DE5A-93D0BCB0D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725" y="0"/>
            <a:ext cx="36385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474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8884B5C-FD8D-6686-DBF6-C4ABCA4FC271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994591" y="346295"/>
            <a:ext cx="7154818" cy="698734"/>
          </a:xfrm>
        </p:spPr>
        <p:txBody>
          <a:bodyPr/>
          <a:lstStyle/>
          <a:p>
            <a:pPr algn="ctr"/>
            <a:r>
              <a:rPr lang="en-US" sz="3200" b="1" dirty="0"/>
              <a:t>Critical thinking question/ Buzz in</a:t>
            </a: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A882DD68-8AF8-3467-7CCC-1EABE9BA91AD}"/>
              </a:ext>
            </a:extLst>
          </p:cNvPr>
          <p:cNvSpPr txBox="1">
            <a:spLocks/>
          </p:cNvSpPr>
          <p:nvPr/>
        </p:nvSpPr>
        <p:spPr>
          <a:xfrm>
            <a:off x="1070344" y="1263945"/>
            <a:ext cx="7154818" cy="2615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algn="ctr"/>
            <a:r>
              <a:rPr lang="en-US" sz="3200" b="1" dirty="0"/>
              <a:t>If you change the first letter of “fen” what new words do you get?</a:t>
            </a:r>
          </a:p>
        </p:txBody>
      </p:sp>
      <p:pic>
        <p:nvPicPr>
          <p:cNvPr id="5122" name="Picture 2" descr="Ideas from the Computing classroom: Using Kagan structures to promote  Cooperative learning in Computing">
            <a:extLst>
              <a:ext uri="{FF2B5EF4-FFF2-40B4-BE49-F238E27FC236}">
                <a16:creationId xmlns:a16="http://schemas.microsoft.com/office/drawing/2014/main" id="{944354EB-5623-76FE-E7E2-31DC4245A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381" y="2874218"/>
            <a:ext cx="22479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hared reading - Miss Harris' Year 6 Website">
            <a:extLst>
              <a:ext uri="{FF2B5EF4-FFF2-40B4-BE49-F238E27FC236}">
                <a16:creationId xmlns:a16="http://schemas.microsoft.com/office/drawing/2014/main" id="{F06DF1D5-D9F4-192E-1624-91C79BC9B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225" y="2785192"/>
            <a:ext cx="2793638" cy="153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781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46342" y="364413"/>
            <a:ext cx="61863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Differentiation no.3.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4E7607-66BC-6249-34F1-4B873FBB9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719" y="1577254"/>
            <a:ext cx="6256562" cy="198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051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58871" y="482176"/>
            <a:ext cx="63786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Differentiation no. 2.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88C384-05DF-93C4-600E-4BDB2970D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857" y="1687753"/>
            <a:ext cx="6302286" cy="176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333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5051" y="482176"/>
            <a:ext cx="61863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Differentiation no.</a:t>
            </a:r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42A18A-C8E5-6C40-5DE9-007947946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899" y="1628301"/>
            <a:ext cx="5837426" cy="303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775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38E1C-3670-0DA3-65F4-609702A33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AEC530-4EE3-59CD-8FBF-BD1B818EDC99}"/>
              </a:ext>
            </a:extLst>
          </p:cNvPr>
          <p:cNvSpPr/>
          <p:nvPr/>
        </p:nvSpPr>
        <p:spPr>
          <a:xfrm>
            <a:off x="1555051" y="482176"/>
            <a:ext cx="61863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Differentiation no.1.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E08794-D7F4-0DE2-9B6E-0DD026033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062" y="2167923"/>
            <a:ext cx="6302286" cy="104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16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10714-F2C2-5D53-AC0C-3CA9D7C95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2179D-FC08-F7DF-BEFA-811B19564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write lowercase f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5F19A8-5E61-604A-CE3A-C91D048FD6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15305" y="1623590"/>
            <a:ext cx="841255" cy="2308330"/>
          </a:xfrm>
        </p:spPr>
        <p:txBody>
          <a:bodyPr/>
          <a:lstStyle/>
          <a:p>
            <a:pPr marL="127000" indent="0">
              <a:buNone/>
            </a:pPr>
            <a:r>
              <a:rPr lang="en-US" sz="2400" dirty="0"/>
              <a:t>1</a:t>
            </a:r>
          </a:p>
          <a:p>
            <a:pPr marL="127000" indent="0">
              <a:buNone/>
            </a:pPr>
            <a:endParaRPr lang="en-US" sz="2400" dirty="0"/>
          </a:p>
          <a:p>
            <a:pPr marL="127000" indent="0">
              <a:buNone/>
            </a:pPr>
            <a:r>
              <a:rPr lang="en-US" sz="2400" dirty="0"/>
              <a:t>2</a:t>
            </a:r>
          </a:p>
          <a:p>
            <a:pPr marL="127000" indent="0">
              <a:buNone/>
            </a:pPr>
            <a:endParaRPr lang="en-US" sz="2400" dirty="0"/>
          </a:p>
          <a:p>
            <a:pPr marL="127000" indent="0">
              <a:buNone/>
            </a:pPr>
            <a:endParaRPr lang="en-US" sz="2400" dirty="0"/>
          </a:p>
          <a:p>
            <a:pPr marL="127000" indent="0">
              <a:buNone/>
            </a:pPr>
            <a:r>
              <a:rPr lang="en-US" sz="2400" dirty="0"/>
              <a:t>3</a:t>
            </a:r>
            <a:endParaRPr lang="en-US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7843C6D3-0F44-CD6A-6BE6-83E9C8F1EF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20350"/>
          <a:stretch>
            <a:fillRect/>
          </a:stretch>
        </p:blipFill>
        <p:spPr bwMode="auto">
          <a:xfrm>
            <a:off x="3131820" y="1680741"/>
            <a:ext cx="2546984" cy="264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2593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3CB64-D7C6-127B-F925-01C0BA996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B5561-ECA5-C796-342D-24505DD8E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write uppercase F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6BAC04-228E-62BE-0D74-24397382D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15305" y="1623590"/>
            <a:ext cx="841255" cy="2308330"/>
          </a:xfrm>
        </p:spPr>
        <p:txBody>
          <a:bodyPr/>
          <a:lstStyle/>
          <a:p>
            <a:pPr marL="127000" indent="0">
              <a:buNone/>
            </a:pPr>
            <a:r>
              <a:rPr lang="en-US" sz="2400" dirty="0"/>
              <a:t>1</a:t>
            </a:r>
          </a:p>
          <a:p>
            <a:pPr marL="127000" indent="0">
              <a:buNone/>
            </a:pPr>
            <a:endParaRPr lang="en-US" sz="2400" dirty="0"/>
          </a:p>
          <a:p>
            <a:pPr marL="127000" indent="0">
              <a:buNone/>
            </a:pPr>
            <a:r>
              <a:rPr lang="en-US" sz="2400" dirty="0"/>
              <a:t>2</a:t>
            </a:r>
          </a:p>
          <a:p>
            <a:pPr marL="127000" indent="0">
              <a:buNone/>
            </a:pPr>
            <a:endParaRPr lang="en-US" sz="2400" dirty="0"/>
          </a:p>
          <a:p>
            <a:pPr marL="127000" indent="0">
              <a:buNone/>
            </a:pPr>
            <a:endParaRPr lang="en-US" sz="2400" dirty="0"/>
          </a:p>
          <a:p>
            <a:pPr marL="127000" indent="0">
              <a:buNone/>
            </a:pPr>
            <a:r>
              <a:rPr lang="en-US" sz="2400" dirty="0"/>
              <a:t>3</a:t>
            </a:r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E1AB84F-BFA9-F4E4-0FA6-DBAD501AA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690" y="141732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9087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02AC2-DA01-6030-F506-54FADECAB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90AAF2-E325-1AA9-1196-EFD9672E87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0E28EA-42BF-2285-CF64-E694C3E8BCD6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92F24B7-DD4F-5239-8177-BDA458EA3643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557881A-6405-D206-4A61-8F7B92645805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DC2962-445A-768A-BD55-48C263AEA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174" y="100012"/>
            <a:ext cx="603646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735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4D2CC-F6F9-78C1-9CB2-9D1EF11BE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D9E3D3-2C24-866D-947E-4F12753E75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6B9A2D4-52F1-B9FD-E2A8-CEF23753DCCF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AE7C974-1179-1604-14E8-9E20106112AA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9EA0BC4C-106B-6E9A-D3F1-EAB655E74F19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1A6BA4-B876-7EA1-AFAB-3FC91AF46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593" y="0"/>
            <a:ext cx="653653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5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5DB17B9-748A-BB48-D1AF-ED1A7388BA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7C7D62-A4FD-450B-B80A-9A536A764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226925"/>
            <a:ext cx="7668525" cy="926100"/>
          </a:xfrm>
        </p:spPr>
        <p:txBody>
          <a:bodyPr/>
          <a:lstStyle/>
          <a:p>
            <a:r>
              <a:rPr lang="en-US" sz="2800" dirty="0">
                <a:hlinkClick r:id="rId2"/>
              </a:rPr>
              <a:t>https://www.youtube.com/watch?v=ET4B3UfWrYY</a:t>
            </a:r>
            <a:endParaRPr lang="en-US" sz="2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91C605C-5966-F4D9-E399-3F99D49F9083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583180" y="273093"/>
            <a:ext cx="3614937" cy="1014900"/>
          </a:xfrm>
        </p:spPr>
        <p:txBody>
          <a:bodyPr/>
          <a:lstStyle/>
          <a:p>
            <a:pPr algn="ctr"/>
            <a:r>
              <a:rPr lang="en-US" dirty="0"/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33799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21269-7037-EF47-E6CA-C178C1390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Take-off touch down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541CC5D-DDA7-CAE3-EE77-FB3974D670D1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991648" y="1810405"/>
            <a:ext cx="6671893" cy="885600"/>
          </a:xfrm>
        </p:spPr>
        <p:txBody>
          <a:bodyPr/>
          <a:lstStyle/>
          <a:p>
            <a:pPr algn="ctr"/>
            <a:r>
              <a:rPr lang="en-US" sz="2800" dirty="0"/>
              <a:t>Take-off if you hear a word with /f/, touch down if you don’t. </a:t>
            </a:r>
          </a:p>
        </p:txBody>
      </p:sp>
      <p:pic>
        <p:nvPicPr>
          <p:cNvPr id="6146" name="Picture 2" descr="FJHS MATH-7: Reasonable Solutions">
            <a:extLst>
              <a:ext uri="{FF2B5EF4-FFF2-40B4-BE49-F238E27FC236}">
                <a16:creationId xmlns:a16="http://schemas.microsoft.com/office/drawing/2014/main" id="{99D8E1A5-2A6D-151D-2BB7-F1166DAA6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085" y="3059308"/>
            <a:ext cx="2873829" cy="150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0590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6AB96-4B52-DE95-05A8-468F692BB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play a game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004256-518B-19DE-5954-C8C162AB62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9180" y="2328900"/>
            <a:ext cx="7508705" cy="485700"/>
          </a:xfrm>
        </p:spPr>
        <p:txBody>
          <a:bodyPr/>
          <a:lstStyle/>
          <a:p>
            <a:pPr algn="ctr"/>
            <a:r>
              <a:rPr lang="en-US" dirty="0">
                <a:hlinkClick r:id="rId2"/>
              </a:rPr>
              <a:t>https://wordwall.net/resource/10642710/letter-f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0355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9">
          <a:extLst>
            <a:ext uri="{FF2B5EF4-FFF2-40B4-BE49-F238E27FC236}">
              <a16:creationId xmlns:a16="http://schemas.microsoft.com/office/drawing/2014/main" id="{A004EA01-0F45-6C14-87AC-C47D9ED94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0" name="Google Shape;900;p44">
            <a:extLst>
              <a:ext uri="{FF2B5EF4-FFF2-40B4-BE49-F238E27FC236}">
                <a16:creationId xmlns:a16="http://schemas.microsoft.com/office/drawing/2014/main" id="{4EAE3846-9119-5EBB-0141-C4A5DCA9568A}"/>
              </a:ext>
            </a:extLst>
          </p:cNvPr>
          <p:cNvGrpSpPr/>
          <p:nvPr/>
        </p:nvGrpSpPr>
        <p:grpSpPr>
          <a:xfrm rot="2546319">
            <a:off x="257938" y="17791"/>
            <a:ext cx="1296343" cy="2451169"/>
            <a:chOff x="167175" y="428900"/>
            <a:chExt cx="1296344" cy="2451171"/>
          </a:xfrm>
        </p:grpSpPr>
        <p:sp>
          <p:nvSpPr>
            <p:cNvPr id="901" name="Google Shape;901;p44">
              <a:extLst>
                <a:ext uri="{FF2B5EF4-FFF2-40B4-BE49-F238E27FC236}">
                  <a16:creationId xmlns:a16="http://schemas.microsoft.com/office/drawing/2014/main" id="{24FBC7F0-97FC-DBB0-B435-AEE0BBBF06E0}"/>
                </a:ext>
              </a:extLst>
            </p:cNvPr>
            <p:cNvSpPr/>
            <p:nvPr/>
          </p:nvSpPr>
          <p:spPr>
            <a:xfrm>
              <a:off x="418212" y="2134564"/>
              <a:ext cx="201188" cy="122308"/>
            </a:xfrm>
            <a:custGeom>
              <a:avLst/>
              <a:gdLst/>
              <a:ahLst/>
              <a:cxnLst/>
              <a:rect l="l" t="t" r="r" b="b"/>
              <a:pathLst>
                <a:path w="4262" h="2591" extrusionOk="0">
                  <a:moveTo>
                    <a:pt x="3235" y="1"/>
                  </a:moveTo>
                  <a:cubicBezTo>
                    <a:pt x="2058" y="1"/>
                    <a:pt x="0" y="233"/>
                    <a:pt x="0" y="233"/>
                  </a:cubicBezTo>
                  <a:cubicBezTo>
                    <a:pt x="1196" y="1971"/>
                    <a:pt x="2157" y="2591"/>
                    <a:pt x="2157" y="2591"/>
                  </a:cubicBezTo>
                  <a:cubicBezTo>
                    <a:pt x="2157" y="2591"/>
                    <a:pt x="4261" y="408"/>
                    <a:pt x="4025" y="111"/>
                  </a:cubicBezTo>
                  <a:cubicBezTo>
                    <a:pt x="3963" y="30"/>
                    <a:pt x="3655" y="1"/>
                    <a:pt x="32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4">
              <a:extLst>
                <a:ext uri="{FF2B5EF4-FFF2-40B4-BE49-F238E27FC236}">
                  <a16:creationId xmlns:a16="http://schemas.microsoft.com/office/drawing/2014/main" id="{AA605DE6-3FA8-8FC6-F5FB-8DBC9CB2745A}"/>
                </a:ext>
              </a:extLst>
            </p:cNvPr>
            <p:cNvSpPr/>
            <p:nvPr/>
          </p:nvSpPr>
          <p:spPr>
            <a:xfrm>
              <a:off x="834892" y="2344957"/>
              <a:ext cx="187168" cy="143173"/>
            </a:xfrm>
            <a:custGeom>
              <a:avLst/>
              <a:gdLst/>
              <a:ahLst/>
              <a:cxnLst/>
              <a:rect l="l" t="t" r="r" b="b"/>
              <a:pathLst>
                <a:path w="3965" h="3033" extrusionOk="0">
                  <a:moveTo>
                    <a:pt x="3567" y="1"/>
                  </a:moveTo>
                  <a:cubicBezTo>
                    <a:pt x="3018" y="1"/>
                    <a:pt x="1" y="1766"/>
                    <a:pt x="1" y="1766"/>
                  </a:cubicBezTo>
                  <a:cubicBezTo>
                    <a:pt x="1791" y="2857"/>
                    <a:pt x="2926" y="3032"/>
                    <a:pt x="2926" y="3032"/>
                  </a:cubicBezTo>
                  <a:cubicBezTo>
                    <a:pt x="2926" y="3032"/>
                    <a:pt x="3965" y="186"/>
                    <a:pt x="3624" y="11"/>
                  </a:cubicBezTo>
                  <a:cubicBezTo>
                    <a:pt x="3610" y="4"/>
                    <a:pt x="3591" y="1"/>
                    <a:pt x="3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44">
              <a:extLst>
                <a:ext uri="{FF2B5EF4-FFF2-40B4-BE49-F238E27FC236}">
                  <a16:creationId xmlns:a16="http://schemas.microsoft.com/office/drawing/2014/main" id="{E6F9C3BE-5B1F-E12B-9427-E3D05B0EAD2E}"/>
                </a:ext>
              </a:extLst>
            </p:cNvPr>
            <p:cNvSpPr/>
            <p:nvPr/>
          </p:nvSpPr>
          <p:spPr>
            <a:xfrm>
              <a:off x="595043" y="2321119"/>
              <a:ext cx="131088" cy="186318"/>
            </a:xfrm>
            <a:custGeom>
              <a:avLst/>
              <a:gdLst/>
              <a:ahLst/>
              <a:cxnLst/>
              <a:rect l="l" t="t" r="r" b="b"/>
              <a:pathLst>
                <a:path w="2777" h="3947" extrusionOk="0">
                  <a:moveTo>
                    <a:pt x="0" y="1"/>
                  </a:moveTo>
                  <a:cubicBezTo>
                    <a:pt x="0" y="1"/>
                    <a:pt x="463" y="3790"/>
                    <a:pt x="803" y="3939"/>
                  </a:cubicBezTo>
                  <a:cubicBezTo>
                    <a:pt x="814" y="3944"/>
                    <a:pt x="826" y="3946"/>
                    <a:pt x="839" y="3946"/>
                  </a:cubicBezTo>
                  <a:cubicBezTo>
                    <a:pt x="1245" y="3946"/>
                    <a:pt x="2777" y="1555"/>
                    <a:pt x="2777" y="1555"/>
                  </a:cubicBezTo>
                  <a:cubicBezTo>
                    <a:pt x="2777" y="1555"/>
                    <a:pt x="1965" y="75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44">
              <a:extLst>
                <a:ext uri="{FF2B5EF4-FFF2-40B4-BE49-F238E27FC236}">
                  <a16:creationId xmlns:a16="http://schemas.microsoft.com/office/drawing/2014/main" id="{BDC72CCD-0CC6-FDB8-F480-D9515175D741}"/>
                </a:ext>
              </a:extLst>
            </p:cNvPr>
            <p:cNvSpPr/>
            <p:nvPr/>
          </p:nvSpPr>
          <p:spPr>
            <a:xfrm>
              <a:off x="195215" y="1887917"/>
              <a:ext cx="152567" cy="165595"/>
            </a:xfrm>
            <a:custGeom>
              <a:avLst/>
              <a:gdLst/>
              <a:ahLst/>
              <a:cxnLst/>
              <a:rect l="l" t="t" r="r" b="b"/>
              <a:pathLst>
                <a:path w="3232" h="3508" extrusionOk="0">
                  <a:moveTo>
                    <a:pt x="2288" y="1"/>
                  </a:moveTo>
                  <a:cubicBezTo>
                    <a:pt x="2288" y="1"/>
                    <a:pt x="0" y="3048"/>
                    <a:pt x="140" y="3406"/>
                  </a:cubicBezTo>
                  <a:cubicBezTo>
                    <a:pt x="167" y="3478"/>
                    <a:pt x="308" y="3507"/>
                    <a:pt x="518" y="3507"/>
                  </a:cubicBezTo>
                  <a:cubicBezTo>
                    <a:pt x="1346" y="3507"/>
                    <a:pt x="3231" y="3057"/>
                    <a:pt x="3231" y="3057"/>
                  </a:cubicBezTo>
                  <a:cubicBezTo>
                    <a:pt x="3231" y="3057"/>
                    <a:pt x="2777" y="2219"/>
                    <a:pt x="22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44">
              <a:extLst>
                <a:ext uri="{FF2B5EF4-FFF2-40B4-BE49-F238E27FC236}">
                  <a16:creationId xmlns:a16="http://schemas.microsoft.com/office/drawing/2014/main" id="{1D260CD9-1BC3-D52C-2C61-608966B406EB}"/>
                </a:ext>
              </a:extLst>
            </p:cNvPr>
            <p:cNvSpPr/>
            <p:nvPr/>
          </p:nvSpPr>
          <p:spPr>
            <a:xfrm>
              <a:off x="271876" y="1577968"/>
              <a:ext cx="1191643" cy="1302103"/>
            </a:xfrm>
            <a:custGeom>
              <a:avLst/>
              <a:gdLst/>
              <a:ahLst/>
              <a:cxnLst/>
              <a:rect l="l" t="t" r="r" b="b"/>
              <a:pathLst>
                <a:path w="25244" h="27584" fill="none" extrusionOk="0">
                  <a:moveTo>
                    <a:pt x="1371" y="1"/>
                  </a:moveTo>
                  <a:cubicBezTo>
                    <a:pt x="1" y="2812"/>
                    <a:pt x="132" y="6226"/>
                    <a:pt x="1371" y="9099"/>
                  </a:cubicBezTo>
                  <a:cubicBezTo>
                    <a:pt x="2611" y="11972"/>
                    <a:pt x="4864" y="14329"/>
                    <a:pt x="7483" y="16041"/>
                  </a:cubicBezTo>
                  <a:cubicBezTo>
                    <a:pt x="10103" y="17752"/>
                    <a:pt x="13063" y="18870"/>
                    <a:pt x="16075" y="19708"/>
                  </a:cubicBezTo>
                  <a:cubicBezTo>
                    <a:pt x="18442" y="20371"/>
                    <a:pt x="20965" y="20939"/>
                    <a:pt x="22764" y="22607"/>
                  </a:cubicBezTo>
                  <a:cubicBezTo>
                    <a:pt x="24161" y="23908"/>
                    <a:pt x="24903" y="25689"/>
                    <a:pt x="25243" y="2758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44">
              <a:extLst>
                <a:ext uri="{FF2B5EF4-FFF2-40B4-BE49-F238E27FC236}">
                  <a16:creationId xmlns:a16="http://schemas.microsoft.com/office/drawing/2014/main" id="{E2E87F30-AE92-7338-028D-AF64445A95BE}"/>
                </a:ext>
              </a:extLst>
            </p:cNvPr>
            <p:cNvSpPr/>
            <p:nvPr/>
          </p:nvSpPr>
          <p:spPr>
            <a:xfrm>
              <a:off x="168827" y="428900"/>
              <a:ext cx="939804" cy="1397787"/>
            </a:xfrm>
            <a:custGeom>
              <a:avLst/>
              <a:gdLst/>
              <a:ahLst/>
              <a:cxnLst/>
              <a:rect l="l" t="t" r="r" b="b"/>
              <a:pathLst>
                <a:path w="19909" h="29611" extrusionOk="0">
                  <a:moveTo>
                    <a:pt x="13510" y="1"/>
                  </a:moveTo>
                  <a:cubicBezTo>
                    <a:pt x="13437" y="1"/>
                    <a:pt x="13362" y="14"/>
                    <a:pt x="13290" y="43"/>
                  </a:cubicBezTo>
                  <a:lnTo>
                    <a:pt x="315" y="5928"/>
                  </a:lnTo>
                  <a:cubicBezTo>
                    <a:pt x="219" y="5980"/>
                    <a:pt x="140" y="6041"/>
                    <a:pt x="88" y="6128"/>
                  </a:cubicBezTo>
                  <a:cubicBezTo>
                    <a:pt x="36" y="6233"/>
                    <a:pt x="1" y="6347"/>
                    <a:pt x="9" y="6469"/>
                  </a:cubicBezTo>
                  <a:lnTo>
                    <a:pt x="2236" y="29128"/>
                  </a:lnTo>
                  <a:cubicBezTo>
                    <a:pt x="2271" y="29346"/>
                    <a:pt x="2411" y="29512"/>
                    <a:pt x="2585" y="29573"/>
                  </a:cubicBezTo>
                  <a:cubicBezTo>
                    <a:pt x="2648" y="29598"/>
                    <a:pt x="2714" y="29611"/>
                    <a:pt x="2780" y="29611"/>
                  </a:cubicBezTo>
                  <a:cubicBezTo>
                    <a:pt x="2898" y="29611"/>
                    <a:pt x="3017" y="29570"/>
                    <a:pt x="3118" y="29486"/>
                  </a:cubicBezTo>
                  <a:lnTo>
                    <a:pt x="19743" y="13891"/>
                  </a:lnTo>
                  <a:cubicBezTo>
                    <a:pt x="19830" y="13804"/>
                    <a:pt x="19882" y="13699"/>
                    <a:pt x="19891" y="13568"/>
                  </a:cubicBezTo>
                  <a:cubicBezTo>
                    <a:pt x="19909" y="13463"/>
                    <a:pt x="19891" y="13358"/>
                    <a:pt x="19847" y="13262"/>
                  </a:cubicBezTo>
                  <a:lnTo>
                    <a:pt x="13980" y="305"/>
                  </a:lnTo>
                  <a:cubicBezTo>
                    <a:pt x="13927" y="174"/>
                    <a:pt x="13814" y="69"/>
                    <a:pt x="13683" y="25"/>
                  </a:cubicBezTo>
                  <a:cubicBezTo>
                    <a:pt x="13628" y="9"/>
                    <a:pt x="13570" y="1"/>
                    <a:pt x="135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4">
              <a:extLst>
                <a:ext uri="{FF2B5EF4-FFF2-40B4-BE49-F238E27FC236}">
                  <a16:creationId xmlns:a16="http://schemas.microsoft.com/office/drawing/2014/main" id="{2806CFB0-91DD-D6F3-D3C8-A62049A06CF5}"/>
                </a:ext>
              </a:extLst>
            </p:cNvPr>
            <p:cNvSpPr/>
            <p:nvPr/>
          </p:nvSpPr>
          <p:spPr>
            <a:xfrm>
              <a:off x="173359" y="429561"/>
              <a:ext cx="642224" cy="465064"/>
            </a:xfrm>
            <a:custGeom>
              <a:avLst/>
              <a:gdLst/>
              <a:ahLst/>
              <a:cxnLst/>
              <a:rect l="l" t="t" r="r" b="b"/>
              <a:pathLst>
                <a:path w="13605" h="9852" extrusionOk="0">
                  <a:moveTo>
                    <a:pt x="13405" y="0"/>
                  </a:moveTo>
                  <a:cubicBezTo>
                    <a:pt x="13336" y="0"/>
                    <a:pt x="13268" y="11"/>
                    <a:pt x="13212" y="29"/>
                  </a:cubicBezTo>
                  <a:lnTo>
                    <a:pt x="10871" y="1085"/>
                  </a:lnTo>
                  <a:lnTo>
                    <a:pt x="2280" y="4979"/>
                  </a:lnTo>
                  <a:lnTo>
                    <a:pt x="245" y="5905"/>
                  </a:lnTo>
                  <a:cubicBezTo>
                    <a:pt x="132" y="5966"/>
                    <a:pt x="53" y="6027"/>
                    <a:pt x="1" y="6114"/>
                  </a:cubicBezTo>
                  <a:lnTo>
                    <a:pt x="9911" y="9852"/>
                  </a:lnTo>
                  <a:lnTo>
                    <a:pt x="13604" y="37"/>
                  </a:lnTo>
                  <a:cubicBezTo>
                    <a:pt x="13543" y="11"/>
                    <a:pt x="13473" y="0"/>
                    <a:pt x="134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4">
              <a:extLst>
                <a:ext uri="{FF2B5EF4-FFF2-40B4-BE49-F238E27FC236}">
                  <a16:creationId xmlns:a16="http://schemas.microsoft.com/office/drawing/2014/main" id="{BD92F186-3952-9AF3-3CDF-16422EAD6C93}"/>
                </a:ext>
              </a:extLst>
            </p:cNvPr>
            <p:cNvSpPr/>
            <p:nvPr/>
          </p:nvSpPr>
          <p:spPr>
            <a:xfrm>
              <a:off x="290428" y="894154"/>
              <a:ext cx="818204" cy="932535"/>
            </a:xfrm>
            <a:custGeom>
              <a:avLst/>
              <a:gdLst/>
              <a:ahLst/>
              <a:cxnLst/>
              <a:rect l="l" t="t" r="r" b="b"/>
              <a:pathLst>
                <a:path w="17333" h="19755" extrusionOk="0">
                  <a:moveTo>
                    <a:pt x="7414" y="1"/>
                  </a:moveTo>
                  <a:lnTo>
                    <a:pt x="0" y="19717"/>
                  </a:lnTo>
                  <a:cubicBezTo>
                    <a:pt x="63" y="19742"/>
                    <a:pt x="128" y="19755"/>
                    <a:pt x="193" y="19755"/>
                  </a:cubicBezTo>
                  <a:cubicBezTo>
                    <a:pt x="309" y="19755"/>
                    <a:pt x="427" y="19714"/>
                    <a:pt x="533" y="19630"/>
                  </a:cubicBezTo>
                  <a:lnTo>
                    <a:pt x="3371" y="16966"/>
                  </a:lnTo>
                  <a:lnTo>
                    <a:pt x="16101" y="5030"/>
                  </a:lnTo>
                  <a:lnTo>
                    <a:pt x="17167" y="4035"/>
                  </a:lnTo>
                  <a:cubicBezTo>
                    <a:pt x="17254" y="3948"/>
                    <a:pt x="17306" y="3843"/>
                    <a:pt x="17333" y="3729"/>
                  </a:cubicBezTo>
                  <a:lnTo>
                    <a:pt x="74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4">
              <a:extLst>
                <a:ext uri="{FF2B5EF4-FFF2-40B4-BE49-F238E27FC236}">
                  <a16:creationId xmlns:a16="http://schemas.microsoft.com/office/drawing/2014/main" id="{A85806E0-693F-FA09-A751-C6041F39DD3D}"/>
                </a:ext>
              </a:extLst>
            </p:cNvPr>
            <p:cNvSpPr/>
            <p:nvPr/>
          </p:nvSpPr>
          <p:spPr>
            <a:xfrm>
              <a:off x="291230" y="431307"/>
              <a:ext cx="523928" cy="1394011"/>
            </a:xfrm>
            <a:custGeom>
              <a:avLst/>
              <a:gdLst/>
              <a:ahLst/>
              <a:cxnLst/>
              <a:rect l="l" t="t" r="r" b="b"/>
              <a:pathLst>
                <a:path w="11099" h="29531" fill="none" extrusionOk="0">
                  <a:moveTo>
                    <a:pt x="1" y="29531"/>
                  </a:moveTo>
                  <a:lnTo>
                    <a:pt x="11099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44">
              <a:extLst>
                <a:ext uri="{FF2B5EF4-FFF2-40B4-BE49-F238E27FC236}">
                  <a16:creationId xmlns:a16="http://schemas.microsoft.com/office/drawing/2014/main" id="{A4EA709F-9B0D-DB08-F831-19175A53953A}"/>
                </a:ext>
              </a:extLst>
            </p:cNvPr>
            <p:cNvSpPr/>
            <p:nvPr/>
          </p:nvSpPr>
          <p:spPr>
            <a:xfrm>
              <a:off x="167175" y="716521"/>
              <a:ext cx="953824" cy="357814"/>
            </a:xfrm>
            <a:custGeom>
              <a:avLst/>
              <a:gdLst/>
              <a:ahLst/>
              <a:cxnLst/>
              <a:rect l="l" t="t" r="r" b="b"/>
              <a:pathLst>
                <a:path w="20206" h="7580" fill="none" extrusionOk="0">
                  <a:moveTo>
                    <a:pt x="1" y="1"/>
                  </a:moveTo>
                  <a:lnTo>
                    <a:pt x="20206" y="758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1" name="Google Shape;911;p44">
            <a:extLst>
              <a:ext uri="{FF2B5EF4-FFF2-40B4-BE49-F238E27FC236}">
                <a16:creationId xmlns:a16="http://schemas.microsoft.com/office/drawing/2014/main" id="{31DD02BF-B9FF-BA0A-BB3E-3EF4A0309303}"/>
              </a:ext>
            </a:extLst>
          </p:cNvPr>
          <p:cNvSpPr/>
          <p:nvPr/>
        </p:nvSpPr>
        <p:spPr>
          <a:xfrm flipH="1">
            <a:off x="-44513" y="2213478"/>
            <a:ext cx="6091875" cy="2921300"/>
          </a:xfrm>
          <a:custGeom>
            <a:avLst/>
            <a:gdLst/>
            <a:ahLst/>
            <a:cxnLst/>
            <a:rect l="l" t="t" r="r" b="b"/>
            <a:pathLst>
              <a:path w="243675" h="116852" extrusionOk="0">
                <a:moveTo>
                  <a:pt x="193579" y="1"/>
                </a:moveTo>
                <a:cubicBezTo>
                  <a:pt x="192190" y="1"/>
                  <a:pt x="190743" y="96"/>
                  <a:pt x="189235" y="301"/>
                </a:cubicBezTo>
                <a:cubicBezTo>
                  <a:pt x="165952" y="3470"/>
                  <a:pt x="167353" y="22784"/>
                  <a:pt x="167353" y="22784"/>
                </a:cubicBezTo>
                <a:cubicBezTo>
                  <a:pt x="145371" y="27154"/>
                  <a:pt x="145471" y="52472"/>
                  <a:pt x="145471" y="52472"/>
                </a:cubicBezTo>
                <a:cubicBezTo>
                  <a:pt x="118451" y="55207"/>
                  <a:pt x="122354" y="74488"/>
                  <a:pt x="122354" y="74488"/>
                </a:cubicBezTo>
                <a:cubicBezTo>
                  <a:pt x="97536" y="74488"/>
                  <a:pt x="94968" y="96037"/>
                  <a:pt x="94968" y="96037"/>
                </a:cubicBezTo>
                <a:cubicBezTo>
                  <a:pt x="91908" y="94603"/>
                  <a:pt x="89041" y="94024"/>
                  <a:pt x="86406" y="94024"/>
                </a:cubicBezTo>
                <a:cubicBezTo>
                  <a:pt x="75372" y="94024"/>
                  <a:pt x="68416" y="104176"/>
                  <a:pt x="68416" y="104176"/>
                </a:cubicBezTo>
                <a:cubicBezTo>
                  <a:pt x="67121" y="87461"/>
                  <a:pt x="55907" y="85002"/>
                  <a:pt x="49419" y="85002"/>
                </a:cubicBezTo>
                <a:cubicBezTo>
                  <a:pt x="46715" y="85002"/>
                  <a:pt x="44832" y="85429"/>
                  <a:pt x="44832" y="85429"/>
                </a:cubicBezTo>
                <a:cubicBezTo>
                  <a:pt x="44832" y="85429"/>
                  <a:pt x="38816" y="61155"/>
                  <a:pt x="22083" y="61155"/>
                </a:cubicBezTo>
                <a:cubicBezTo>
                  <a:pt x="21108" y="61155"/>
                  <a:pt x="20096" y="61237"/>
                  <a:pt x="19047" y="61412"/>
                </a:cubicBezTo>
                <a:cubicBezTo>
                  <a:pt x="0" y="64581"/>
                  <a:pt x="1034" y="84028"/>
                  <a:pt x="1034" y="84028"/>
                </a:cubicBezTo>
                <a:lnTo>
                  <a:pt x="1001" y="116851"/>
                </a:lnTo>
                <a:lnTo>
                  <a:pt x="243674" y="116851"/>
                </a:lnTo>
                <a:lnTo>
                  <a:pt x="243674" y="7640"/>
                </a:lnTo>
                <a:cubicBezTo>
                  <a:pt x="243404" y="7633"/>
                  <a:pt x="243136" y="7629"/>
                  <a:pt x="242872" y="7629"/>
                </a:cubicBezTo>
                <a:cubicBezTo>
                  <a:pt x="227198" y="7629"/>
                  <a:pt x="221392" y="20049"/>
                  <a:pt x="221392" y="20049"/>
                </a:cubicBezTo>
                <a:cubicBezTo>
                  <a:pt x="221392" y="20049"/>
                  <a:pt x="213658" y="1"/>
                  <a:pt x="19357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44">
            <a:extLst>
              <a:ext uri="{FF2B5EF4-FFF2-40B4-BE49-F238E27FC236}">
                <a16:creationId xmlns:a16="http://schemas.microsoft.com/office/drawing/2014/main" id="{391C5022-88B3-8757-EE4D-1D3D1897E6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11486" y="176890"/>
            <a:ext cx="5435700" cy="92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Summative assessment/ IRS</a:t>
            </a:r>
            <a:endParaRPr sz="3600" dirty="0"/>
          </a:p>
        </p:txBody>
      </p:sp>
      <p:sp>
        <p:nvSpPr>
          <p:cNvPr id="965" name="Google Shape;965;p44">
            <a:extLst>
              <a:ext uri="{FF2B5EF4-FFF2-40B4-BE49-F238E27FC236}">
                <a16:creationId xmlns:a16="http://schemas.microsoft.com/office/drawing/2014/main" id="{F738CF9B-82A9-BB49-4496-E1FCAD4AFAA9}"/>
              </a:ext>
            </a:extLst>
          </p:cNvPr>
          <p:cNvSpPr/>
          <p:nvPr/>
        </p:nvSpPr>
        <p:spPr>
          <a:xfrm>
            <a:off x="3345625" y="3435275"/>
            <a:ext cx="1177050" cy="289625"/>
          </a:xfrm>
          <a:custGeom>
            <a:avLst/>
            <a:gdLst/>
            <a:ahLst/>
            <a:cxnLst/>
            <a:rect l="l" t="t" r="r" b="b"/>
            <a:pathLst>
              <a:path w="47082" h="11585" extrusionOk="0">
                <a:moveTo>
                  <a:pt x="27013" y="0"/>
                </a:moveTo>
                <a:cubicBezTo>
                  <a:pt x="26819" y="0"/>
                  <a:pt x="26620" y="5"/>
                  <a:pt x="26414" y="15"/>
                </a:cubicBezTo>
                <a:cubicBezTo>
                  <a:pt x="18381" y="399"/>
                  <a:pt x="18381" y="5560"/>
                  <a:pt x="18381" y="5560"/>
                </a:cubicBezTo>
                <a:cubicBezTo>
                  <a:pt x="18381" y="5560"/>
                  <a:pt x="16559" y="2849"/>
                  <a:pt x="13434" y="2849"/>
                </a:cubicBezTo>
                <a:cubicBezTo>
                  <a:pt x="12907" y="2849"/>
                  <a:pt x="12343" y="2926"/>
                  <a:pt x="11745" y="3106"/>
                </a:cubicBezTo>
                <a:cubicBezTo>
                  <a:pt x="7597" y="4346"/>
                  <a:pt x="9125" y="8878"/>
                  <a:pt x="9125" y="8878"/>
                </a:cubicBezTo>
                <a:cubicBezTo>
                  <a:pt x="8825" y="8856"/>
                  <a:pt x="8528" y="8846"/>
                  <a:pt x="8237" y="8846"/>
                </a:cubicBezTo>
                <a:cubicBezTo>
                  <a:pt x="3611" y="8846"/>
                  <a:pt x="230" y="11407"/>
                  <a:pt x="12" y="11576"/>
                </a:cubicBezTo>
                <a:lnTo>
                  <a:pt x="47081" y="11576"/>
                </a:lnTo>
                <a:cubicBezTo>
                  <a:pt x="44812" y="9155"/>
                  <a:pt x="39838" y="8996"/>
                  <a:pt x="38576" y="8996"/>
                </a:cubicBezTo>
                <a:cubicBezTo>
                  <a:pt x="38386" y="8996"/>
                  <a:pt x="38280" y="9000"/>
                  <a:pt x="38280" y="9000"/>
                </a:cubicBezTo>
                <a:cubicBezTo>
                  <a:pt x="37820" y="7091"/>
                  <a:pt x="36378" y="6666"/>
                  <a:pt x="35186" y="6666"/>
                </a:cubicBezTo>
                <a:cubicBezTo>
                  <a:pt x="34230" y="6666"/>
                  <a:pt x="33434" y="6939"/>
                  <a:pt x="33434" y="6939"/>
                </a:cubicBezTo>
                <a:cubicBezTo>
                  <a:pt x="33434" y="6939"/>
                  <a:pt x="34396" y="0"/>
                  <a:pt x="27013" y="0"/>
                </a:cubicBezTo>
                <a:close/>
                <a:moveTo>
                  <a:pt x="1" y="11576"/>
                </a:moveTo>
                <a:lnTo>
                  <a:pt x="1" y="11584"/>
                </a:lnTo>
                <a:cubicBezTo>
                  <a:pt x="1" y="11584"/>
                  <a:pt x="5" y="11581"/>
                  <a:pt x="12" y="115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44">
            <a:extLst>
              <a:ext uri="{FF2B5EF4-FFF2-40B4-BE49-F238E27FC236}">
                <a16:creationId xmlns:a16="http://schemas.microsoft.com/office/drawing/2014/main" id="{06DBC422-9885-6671-0271-E8A3BA3F7F8D}"/>
              </a:ext>
            </a:extLst>
          </p:cNvPr>
          <p:cNvSpPr/>
          <p:nvPr/>
        </p:nvSpPr>
        <p:spPr>
          <a:xfrm flipH="1">
            <a:off x="880375" y="1362519"/>
            <a:ext cx="8094797" cy="689333"/>
          </a:xfrm>
          <a:custGeom>
            <a:avLst/>
            <a:gdLst/>
            <a:ahLst/>
            <a:cxnLst/>
            <a:rect l="l" t="t" r="r" b="b"/>
            <a:pathLst>
              <a:path w="47082" h="11585" extrusionOk="0">
                <a:moveTo>
                  <a:pt x="27013" y="0"/>
                </a:moveTo>
                <a:cubicBezTo>
                  <a:pt x="26819" y="0"/>
                  <a:pt x="26620" y="5"/>
                  <a:pt x="26414" y="15"/>
                </a:cubicBezTo>
                <a:cubicBezTo>
                  <a:pt x="18381" y="399"/>
                  <a:pt x="18381" y="5560"/>
                  <a:pt x="18381" y="5560"/>
                </a:cubicBezTo>
                <a:cubicBezTo>
                  <a:pt x="18381" y="5560"/>
                  <a:pt x="16559" y="2849"/>
                  <a:pt x="13434" y="2849"/>
                </a:cubicBezTo>
                <a:cubicBezTo>
                  <a:pt x="12907" y="2849"/>
                  <a:pt x="12343" y="2926"/>
                  <a:pt x="11745" y="3106"/>
                </a:cubicBezTo>
                <a:cubicBezTo>
                  <a:pt x="7597" y="4346"/>
                  <a:pt x="9125" y="8878"/>
                  <a:pt x="9125" y="8878"/>
                </a:cubicBezTo>
                <a:cubicBezTo>
                  <a:pt x="8825" y="8856"/>
                  <a:pt x="8528" y="8846"/>
                  <a:pt x="8237" y="8846"/>
                </a:cubicBezTo>
                <a:cubicBezTo>
                  <a:pt x="3611" y="8846"/>
                  <a:pt x="230" y="11407"/>
                  <a:pt x="12" y="11576"/>
                </a:cubicBezTo>
                <a:lnTo>
                  <a:pt x="47081" y="11576"/>
                </a:lnTo>
                <a:cubicBezTo>
                  <a:pt x="44812" y="9155"/>
                  <a:pt x="39838" y="8996"/>
                  <a:pt x="38576" y="8996"/>
                </a:cubicBezTo>
                <a:cubicBezTo>
                  <a:pt x="38386" y="8996"/>
                  <a:pt x="38280" y="9000"/>
                  <a:pt x="38280" y="9000"/>
                </a:cubicBezTo>
                <a:cubicBezTo>
                  <a:pt x="37820" y="7091"/>
                  <a:pt x="36378" y="6666"/>
                  <a:pt x="35186" y="6666"/>
                </a:cubicBezTo>
                <a:cubicBezTo>
                  <a:pt x="34230" y="6666"/>
                  <a:pt x="33434" y="6939"/>
                  <a:pt x="33434" y="6939"/>
                </a:cubicBezTo>
                <a:cubicBezTo>
                  <a:pt x="33434" y="6939"/>
                  <a:pt x="34396" y="0"/>
                  <a:pt x="27013" y="0"/>
                </a:cubicBezTo>
                <a:close/>
                <a:moveTo>
                  <a:pt x="1" y="11576"/>
                </a:moveTo>
                <a:lnTo>
                  <a:pt x="1" y="11584"/>
                </a:lnTo>
                <a:cubicBezTo>
                  <a:pt x="1" y="11584"/>
                  <a:pt x="5" y="11581"/>
                  <a:pt x="12" y="115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/>
              <a:t>Which word has the letter Ff?</a:t>
            </a:r>
            <a:endParaRPr sz="2800" b="1" dirty="0">
              <a:solidFill>
                <a:srgbClr val="FF0000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0326A20-63FD-8D19-EDEA-5DEA3FF9C10B}"/>
              </a:ext>
            </a:extLst>
          </p:cNvPr>
          <p:cNvSpPr/>
          <p:nvPr/>
        </p:nvSpPr>
        <p:spPr>
          <a:xfrm>
            <a:off x="1731371" y="2660704"/>
            <a:ext cx="1665768" cy="574158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29418E3-1138-6074-8A44-E09BF776B8EA}"/>
              </a:ext>
            </a:extLst>
          </p:cNvPr>
          <p:cNvSpPr/>
          <p:nvPr/>
        </p:nvSpPr>
        <p:spPr>
          <a:xfrm>
            <a:off x="5397988" y="2660704"/>
            <a:ext cx="1665768" cy="574158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9220" name="Picture 4" descr="Animals Clipart - animation-of-frog-moving-big-eyes-crca-sm">
            <a:extLst>
              <a:ext uri="{FF2B5EF4-FFF2-40B4-BE49-F238E27FC236}">
                <a16:creationId xmlns:a16="http://schemas.microsoft.com/office/drawing/2014/main" id="{F3CA0BC6-99A6-8DD8-03D1-1D0D52442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678" y="3306120"/>
            <a:ext cx="1858388" cy="140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Dog Waiting Sticker by Ai and Aiko - Find &amp; Share on GIPHY">
            <a:extLst>
              <a:ext uri="{FF2B5EF4-FFF2-40B4-BE49-F238E27FC236}">
                <a16:creationId xmlns:a16="http://schemas.microsoft.com/office/drawing/2014/main" id="{2710CEBA-8B2B-2EAF-E39B-7AAA7B733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310" y="3392062"/>
            <a:ext cx="955889" cy="131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5626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Google Shape;1458;p50"/>
          <p:cNvSpPr/>
          <p:nvPr/>
        </p:nvSpPr>
        <p:spPr>
          <a:xfrm>
            <a:off x="4822950" y="2550208"/>
            <a:ext cx="4714503" cy="2557156"/>
          </a:xfrm>
          <a:custGeom>
            <a:avLst/>
            <a:gdLst/>
            <a:ahLst/>
            <a:cxnLst/>
            <a:rect l="l" t="t" r="r" b="b"/>
            <a:pathLst>
              <a:path w="158165" h="85789" extrusionOk="0">
                <a:moveTo>
                  <a:pt x="91279" y="0"/>
                </a:moveTo>
                <a:cubicBezTo>
                  <a:pt x="89452" y="0"/>
                  <a:pt x="87413" y="560"/>
                  <a:pt x="85125" y="1808"/>
                </a:cubicBezTo>
                <a:cubicBezTo>
                  <a:pt x="67132" y="11630"/>
                  <a:pt x="79195" y="37024"/>
                  <a:pt x="67664" y="37024"/>
                </a:cubicBezTo>
                <a:cubicBezTo>
                  <a:pt x="64618" y="37024"/>
                  <a:pt x="59926" y="35253"/>
                  <a:pt x="52600" y="30954"/>
                </a:cubicBezTo>
                <a:cubicBezTo>
                  <a:pt x="46601" y="27434"/>
                  <a:pt x="41115" y="25975"/>
                  <a:pt x="36143" y="25975"/>
                </a:cubicBezTo>
                <a:cubicBezTo>
                  <a:pt x="12043" y="25975"/>
                  <a:pt x="1" y="60249"/>
                  <a:pt x="1" y="60249"/>
                </a:cubicBezTo>
                <a:lnTo>
                  <a:pt x="1372" y="85789"/>
                </a:lnTo>
                <a:lnTo>
                  <a:pt x="145591" y="85789"/>
                </a:lnTo>
                <a:cubicBezTo>
                  <a:pt x="145591" y="85789"/>
                  <a:pt x="158164" y="13797"/>
                  <a:pt x="139155" y="9020"/>
                </a:cubicBezTo>
                <a:cubicBezTo>
                  <a:pt x="137946" y="8717"/>
                  <a:pt x="136827" y="8574"/>
                  <a:pt x="135791" y="8574"/>
                </a:cubicBezTo>
                <a:cubicBezTo>
                  <a:pt x="120551" y="8574"/>
                  <a:pt x="123088" y="39391"/>
                  <a:pt x="114856" y="42122"/>
                </a:cubicBezTo>
                <a:cubicBezTo>
                  <a:pt x="114631" y="42196"/>
                  <a:pt x="114413" y="42232"/>
                  <a:pt x="114201" y="42232"/>
                </a:cubicBezTo>
                <a:cubicBezTo>
                  <a:pt x="106964" y="42232"/>
                  <a:pt x="107149" y="0"/>
                  <a:pt x="9127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0" name="Google Shape;1460;p50"/>
          <p:cNvSpPr txBox="1">
            <a:spLocks noGrp="1"/>
          </p:cNvSpPr>
          <p:nvPr>
            <p:ph type="title"/>
          </p:nvPr>
        </p:nvSpPr>
        <p:spPr>
          <a:xfrm>
            <a:off x="448488" y="2425263"/>
            <a:ext cx="4639200" cy="15571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</a:t>
            </a:r>
            <a:r>
              <a:rPr lang="en" dirty="0"/>
              <a:t>honics </a:t>
            </a:r>
            <a:br>
              <a:rPr lang="en" dirty="0"/>
            </a:br>
            <a:r>
              <a:rPr lang="en" dirty="0"/>
              <a:t>Ll</a:t>
            </a:r>
            <a:endParaRPr dirty="0"/>
          </a:p>
        </p:txBody>
      </p:sp>
      <p:sp>
        <p:nvSpPr>
          <p:cNvPr id="1461" name="Google Shape;1461;p50"/>
          <p:cNvSpPr txBox="1">
            <a:spLocks noGrp="1"/>
          </p:cNvSpPr>
          <p:nvPr>
            <p:ph type="title" idx="2"/>
          </p:nvPr>
        </p:nvSpPr>
        <p:spPr>
          <a:xfrm>
            <a:off x="713225" y="1233213"/>
            <a:ext cx="1851300" cy="101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462" name="Google Shape;1462;p50"/>
          <p:cNvSpPr/>
          <p:nvPr/>
        </p:nvSpPr>
        <p:spPr>
          <a:xfrm>
            <a:off x="713225" y="4159575"/>
            <a:ext cx="8543096" cy="1848589"/>
          </a:xfrm>
          <a:custGeom>
            <a:avLst/>
            <a:gdLst/>
            <a:ahLst/>
            <a:cxnLst/>
            <a:rect l="l" t="t" r="r" b="b"/>
            <a:pathLst>
              <a:path w="132982" h="55318" extrusionOk="0">
                <a:moveTo>
                  <a:pt x="129692" y="0"/>
                </a:moveTo>
                <a:cubicBezTo>
                  <a:pt x="17927" y="0"/>
                  <a:pt x="0" y="36615"/>
                  <a:pt x="0" y="36615"/>
                </a:cubicBezTo>
                <a:lnTo>
                  <a:pt x="219" y="55318"/>
                </a:lnTo>
                <a:lnTo>
                  <a:pt x="132982" y="53833"/>
                </a:lnTo>
                <a:lnTo>
                  <a:pt x="131401" y="3"/>
                </a:lnTo>
                <a:cubicBezTo>
                  <a:pt x="130829" y="1"/>
                  <a:pt x="130260" y="0"/>
                  <a:pt x="1296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63" name="Google Shape;1463;p50"/>
          <p:cNvGrpSpPr/>
          <p:nvPr/>
        </p:nvGrpSpPr>
        <p:grpSpPr>
          <a:xfrm rot="-1283543">
            <a:off x="4604908" y="3022478"/>
            <a:ext cx="1106948" cy="1951484"/>
            <a:chOff x="2629475" y="2404100"/>
            <a:chExt cx="775125" cy="1366500"/>
          </a:xfrm>
        </p:grpSpPr>
        <p:sp>
          <p:nvSpPr>
            <p:cNvPr id="1464" name="Google Shape;1464;p50"/>
            <p:cNvSpPr/>
            <p:nvPr/>
          </p:nvSpPr>
          <p:spPr>
            <a:xfrm>
              <a:off x="3026850" y="2793025"/>
              <a:ext cx="259000" cy="693275"/>
            </a:xfrm>
            <a:custGeom>
              <a:avLst/>
              <a:gdLst/>
              <a:ahLst/>
              <a:cxnLst/>
              <a:rect l="l" t="t" r="r" b="b"/>
              <a:pathLst>
                <a:path w="10360" h="27731" fill="none" extrusionOk="0">
                  <a:moveTo>
                    <a:pt x="5906" y="1"/>
                  </a:moveTo>
                  <a:cubicBezTo>
                    <a:pt x="2251" y="2013"/>
                    <a:pt x="1" y="6085"/>
                    <a:pt x="2251" y="9990"/>
                  </a:cubicBezTo>
                  <a:cubicBezTo>
                    <a:pt x="3227" y="11693"/>
                    <a:pt x="4704" y="13455"/>
                    <a:pt x="5263" y="15443"/>
                  </a:cubicBezTo>
                  <a:cubicBezTo>
                    <a:pt x="6025" y="18158"/>
                    <a:pt x="4287" y="20491"/>
                    <a:pt x="4251" y="23123"/>
                  </a:cubicBezTo>
                  <a:cubicBezTo>
                    <a:pt x="4239" y="25290"/>
                    <a:pt x="5954" y="27730"/>
                    <a:pt x="8276" y="26480"/>
                  </a:cubicBezTo>
                  <a:cubicBezTo>
                    <a:pt x="10359" y="25349"/>
                    <a:pt x="9776" y="21849"/>
                    <a:pt x="7609" y="21158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50"/>
            <p:cNvSpPr/>
            <p:nvPr/>
          </p:nvSpPr>
          <p:spPr>
            <a:xfrm>
              <a:off x="3126875" y="2746300"/>
              <a:ext cx="81575" cy="73000"/>
            </a:xfrm>
            <a:custGeom>
              <a:avLst/>
              <a:gdLst/>
              <a:ahLst/>
              <a:cxnLst/>
              <a:rect l="l" t="t" r="r" b="b"/>
              <a:pathLst>
                <a:path w="3263" h="2920" extrusionOk="0">
                  <a:moveTo>
                    <a:pt x="2024" y="1"/>
                  </a:moveTo>
                  <a:cubicBezTo>
                    <a:pt x="1965" y="12"/>
                    <a:pt x="1917" y="24"/>
                    <a:pt x="1881" y="48"/>
                  </a:cubicBezTo>
                  <a:lnTo>
                    <a:pt x="155" y="1239"/>
                  </a:lnTo>
                  <a:cubicBezTo>
                    <a:pt x="0" y="1346"/>
                    <a:pt x="60" y="1584"/>
                    <a:pt x="250" y="1620"/>
                  </a:cubicBezTo>
                  <a:cubicBezTo>
                    <a:pt x="524" y="1655"/>
                    <a:pt x="774" y="1810"/>
                    <a:pt x="953" y="2179"/>
                  </a:cubicBezTo>
                  <a:cubicBezTo>
                    <a:pt x="1236" y="2791"/>
                    <a:pt x="2022" y="2920"/>
                    <a:pt x="2599" y="2920"/>
                  </a:cubicBezTo>
                  <a:cubicBezTo>
                    <a:pt x="2775" y="2920"/>
                    <a:pt x="2931" y="2908"/>
                    <a:pt x="3048" y="2894"/>
                  </a:cubicBezTo>
                  <a:cubicBezTo>
                    <a:pt x="3167" y="2882"/>
                    <a:pt x="3262" y="2775"/>
                    <a:pt x="3227" y="2656"/>
                  </a:cubicBezTo>
                  <a:lnTo>
                    <a:pt x="2751" y="215"/>
                  </a:lnTo>
                  <a:cubicBezTo>
                    <a:pt x="2739" y="108"/>
                    <a:pt x="2655" y="36"/>
                    <a:pt x="2548" y="36"/>
                  </a:cubicBezTo>
                  <a:lnTo>
                    <a:pt x="20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50"/>
            <p:cNvSpPr/>
            <p:nvPr/>
          </p:nvSpPr>
          <p:spPr>
            <a:xfrm>
              <a:off x="3072700" y="2404100"/>
              <a:ext cx="331900" cy="369600"/>
            </a:xfrm>
            <a:custGeom>
              <a:avLst/>
              <a:gdLst/>
              <a:ahLst/>
              <a:cxnLst/>
              <a:rect l="l" t="t" r="r" b="b"/>
              <a:pathLst>
                <a:path w="13276" h="14784" extrusionOk="0">
                  <a:moveTo>
                    <a:pt x="7566" y="1"/>
                  </a:moveTo>
                  <a:cubicBezTo>
                    <a:pt x="4929" y="1"/>
                    <a:pt x="2260" y="2314"/>
                    <a:pt x="1215" y="5747"/>
                  </a:cubicBezTo>
                  <a:cubicBezTo>
                    <a:pt x="0" y="9724"/>
                    <a:pt x="1453" y="13689"/>
                    <a:pt x="4441" y="14593"/>
                  </a:cubicBezTo>
                  <a:cubicBezTo>
                    <a:pt x="4862" y="14722"/>
                    <a:pt x="5290" y="14783"/>
                    <a:pt x="5719" y="14783"/>
                  </a:cubicBezTo>
                  <a:cubicBezTo>
                    <a:pt x="8353" y="14783"/>
                    <a:pt x="11017" y="12464"/>
                    <a:pt x="12061" y="9045"/>
                  </a:cubicBezTo>
                  <a:cubicBezTo>
                    <a:pt x="13276" y="5068"/>
                    <a:pt x="11835" y="1104"/>
                    <a:pt x="8835" y="187"/>
                  </a:cubicBezTo>
                  <a:cubicBezTo>
                    <a:pt x="8417" y="61"/>
                    <a:pt x="7992" y="1"/>
                    <a:pt x="75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50"/>
            <p:cNvSpPr/>
            <p:nvPr/>
          </p:nvSpPr>
          <p:spPr>
            <a:xfrm>
              <a:off x="2963150" y="3347875"/>
              <a:ext cx="111950" cy="247075"/>
            </a:xfrm>
            <a:custGeom>
              <a:avLst/>
              <a:gdLst/>
              <a:ahLst/>
              <a:cxnLst/>
              <a:rect l="l" t="t" r="r" b="b"/>
              <a:pathLst>
                <a:path w="4478" h="9883" extrusionOk="0">
                  <a:moveTo>
                    <a:pt x="2906" y="0"/>
                  </a:moveTo>
                  <a:lnTo>
                    <a:pt x="167" y="2060"/>
                  </a:lnTo>
                  <a:lnTo>
                    <a:pt x="1" y="6370"/>
                  </a:lnTo>
                  <a:lnTo>
                    <a:pt x="3084" y="9882"/>
                  </a:lnTo>
                  <a:cubicBezTo>
                    <a:pt x="3084" y="9882"/>
                    <a:pt x="4477" y="7513"/>
                    <a:pt x="3096" y="5906"/>
                  </a:cubicBezTo>
                  <a:cubicBezTo>
                    <a:pt x="1715" y="4298"/>
                    <a:pt x="2858" y="250"/>
                    <a:pt x="29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50"/>
            <p:cNvSpPr/>
            <p:nvPr/>
          </p:nvSpPr>
          <p:spPr>
            <a:xfrm>
              <a:off x="2978050" y="3479200"/>
              <a:ext cx="225625" cy="264025"/>
            </a:xfrm>
            <a:custGeom>
              <a:avLst/>
              <a:gdLst/>
              <a:ahLst/>
              <a:cxnLst/>
              <a:rect l="l" t="t" r="r" b="b"/>
              <a:pathLst>
                <a:path w="9025" h="10561" extrusionOk="0">
                  <a:moveTo>
                    <a:pt x="4912" y="1"/>
                  </a:moveTo>
                  <a:cubicBezTo>
                    <a:pt x="2644" y="1"/>
                    <a:pt x="0" y="1200"/>
                    <a:pt x="0" y="1200"/>
                  </a:cubicBezTo>
                  <a:lnTo>
                    <a:pt x="786" y="9273"/>
                  </a:lnTo>
                  <a:cubicBezTo>
                    <a:pt x="786" y="9273"/>
                    <a:pt x="5262" y="10560"/>
                    <a:pt x="6432" y="10560"/>
                  </a:cubicBezTo>
                  <a:cubicBezTo>
                    <a:pt x="6524" y="10560"/>
                    <a:pt x="6596" y="10552"/>
                    <a:pt x="6644" y="10535"/>
                  </a:cubicBezTo>
                  <a:cubicBezTo>
                    <a:pt x="7275" y="10297"/>
                    <a:pt x="8108" y="9999"/>
                    <a:pt x="6858" y="8582"/>
                  </a:cubicBezTo>
                  <a:cubicBezTo>
                    <a:pt x="6298" y="7958"/>
                    <a:pt x="5443" y="7785"/>
                    <a:pt x="4670" y="7785"/>
                  </a:cubicBezTo>
                  <a:cubicBezTo>
                    <a:pt x="3720" y="7785"/>
                    <a:pt x="2893" y="8046"/>
                    <a:pt x="2893" y="8046"/>
                  </a:cubicBezTo>
                  <a:cubicBezTo>
                    <a:pt x="2893" y="8046"/>
                    <a:pt x="4977" y="6308"/>
                    <a:pt x="6322" y="4879"/>
                  </a:cubicBezTo>
                  <a:cubicBezTo>
                    <a:pt x="7680" y="3450"/>
                    <a:pt x="9025" y="1498"/>
                    <a:pt x="6703" y="355"/>
                  </a:cubicBezTo>
                  <a:cubicBezTo>
                    <a:pt x="6185" y="100"/>
                    <a:pt x="5564" y="1"/>
                    <a:pt x="49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50"/>
            <p:cNvSpPr/>
            <p:nvPr/>
          </p:nvSpPr>
          <p:spPr>
            <a:xfrm>
              <a:off x="2640200" y="3102375"/>
              <a:ext cx="186950" cy="543200"/>
            </a:xfrm>
            <a:custGeom>
              <a:avLst/>
              <a:gdLst/>
              <a:ahLst/>
              <a:cxnLst/>
              <a:rect l="l" t="t" r="r" b="b"/>
              <a:pathLst>
                <a:path w="7478" h="21728" extrusionOk="0">
                  <a:moveTo>
                    <a:pt x="1035" y="1"/>
                  </a:moveTo>
                  <a:cubicBezTo>
                    <a:pt x="709" y="1"/>
                    <a:pt x="423" y="239"/>
                    <a:pt x="370" y="593"/>
                  </a:cubicBezTo>
                  <a:cubicBezTo>
                    <a:pt x="322" y="950"/>
                    <a:pt x="584" y="1283"/>
                    <a:pt x="929" y="1331"/>
                  </a:cubicBezTo>
                  <a:cubicBezTo>
                    <a:pt x="2870" y="1640"/>
                    <a:pt x="4572" y="2867"/>
                    <a:pt x="5346" y="4522"/>
                  </a:cubicBezTo>
                  <a:cubicBezTo>
                    <a:pt x="6049" y="6022"/>
                    <a:pt x="5942" y="7677"/>
                    <a:pt x="5049" y="9177"/>
                  </a:cubicBezTo>
                  <a:cubicBezTo>
                    <a:pt x="4561" y="9999"/>
                    <a:pt x="3846" y="10653"/>
                    <a:pt x="3072" y="11332"/>
                  </a:cubicBezTo>
                  <a:cubicBezTo>
                    <a:pt x="2084" y="12213"/>
                    <a:pt x="1072" y="13130"/>
                    <a:pt x="512" y="14475"/>
                  </a:cubicBezTo>
                  <a:cubicBezTo>
                    <a:pt x="0" y="15714"/>
                    <a:pt x="36" y="17095"/>
                    <a:pt x="608" y="18392"/>
                  </a:cubicBezTo>
                  <a:cubicBezTo>
                    <a:pt x="1310" y="19916"/>
                    <a:pt x="2667" y="21155"/>
                    <a:pt x="4263" y="21691"/>
                  </a:cubicBezTo>
                  <a:cubicBezTo>
                    <a:pt x="4337" y="21715"/>
                    <a:pt x="4413" y="21727"/>
                    <a:pt x="4487" y="21727"/>
                  </a:cubicBezTo>
                  <a:cubicBezTo>
                    <a:pt x="4768" y="21727"/>
                    <a:pt x="5026" y="21556"/>
                    <a:pt x="5120" y="21274"/>
                  </a:cubicBezTo>
                  <a:cubicBezTo>
                    <a:pt x="5239" y="20917"/>
                    <a:pt x="5061" y="20536"/>
                    <a:pt x="4703" y="20417"/>
                  </a:cubicBezTo>
                  <a:cubicBezTo>
                    <a:pt x="3489" y="20000"/>
                    <a:pt x="2394" y="19012"/>
                    <a:pt x="1858" y="17833"/>
                  </a:cubicBezTo>
                  <a:cubicBezTo>
                    <a:pt x="1560" y="17178"/>
                    <a:pt x="1298" y="16142"/>
                    <a:pt x="1774" y="15011"/>
                  </a:cubicBezTo>
                  <a:cubicBezTo>
                    <a:pt x="2203" y="13940"/>
                    <a:pt x="3072" y="13166"/>
                    <a:pt x="3989" y="12344"/>
                  </a:cubicBezTo>
                  <a:cubicBezTo>
                    <a:pt x="4799" y="11618"/>
                    <a:pt x="5632" y="10856"/>
                    <a:pt x="6227" y="9856"/>
                  </a:cubicBezTo>
                  <a:cubicBezTo>
                    <a:pt x="7359" y="7951"/>
                    <a:pt x="7478" y="5855"/>
                    <a:pt x="6585" y="3950"/>
                  </a:cubicBezTo>
                  <a:cubicBezTo>
                    <a:pt x="5596" y="1867"/>
                    <a:pt x="3572" y="390"/>
                    <a:pt x="1143" y="9"/>
                  </a:cubicBezTo>
                  <a:cubicBezTo>
                    <a:pt x="1107" y="3"/>
                    <a:pt x="1071" y="1"/>
                    <a:pt x="10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50"/>
            <p:cNvSpPr/>
            <p:nvPr/>
          </p:nvSpPr>
          <p:spPr>
            <a:xfrm>
              <a:off x="3077150" y="3096350"/>
              <a:ext cx="101075" cy="109525"/>
            </a:xfrm>
            <a:custGeom>
              <a:avLst/>
              <a:gdLst/>
              <a:ahLst/>
              <a:cxnLst/>
              <a:rect l="l" t="t" r="r" b="b"/>
              <a:pathLst>
                <a:path w="4043" h="4381" extrusionOk="0">
                  <a:moveTo>
                    <a:pt x="1891" y="0"/>
                  </a:moveTo>
                  <a:cubicBezTo>
                    <a:pt x="1884" y="0"/>
                    <a:pt x="1877" y="0"/>
                    <a:pt x="1870" y="0"/>
                  </a:cubicBezTo>
                  <a:cubicBezTo>
                    <a:pt x="1" y="12"/>
                    <a:pt x="13" y="2167"/>
                    <a:pt x="13" y="2167"/>
                  </a:cubicBezTo>
                  <a:cubicBezTo>
                    <a:pt x="62" y="2691"/>
                    <a:pt x="415" y="4380"/>
                    <a:pt x="1521" y="4380"/>
                  </a:cubicBezTo>
                  <a:cubicBezTo>
                    <a:pt x="1748" y="4380"/>
                    <a:pt x="2006" y="4309"/>
                    <a:pt x="2299" y="4144"/>
                  </a:cubicBezTo>
                  <a:cubicBezTo>
                    <a:pt x="4042" y="3195"/>
                    <a:pt x="3765" y="0"/>
                    <a:pt x="18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50"/>
            <p:cNvSpPr/>
            <p:nvPr/>
          </p:nvSpPr>
          <p:spPr>
            <a:xfrm>
              <a:off x="3109000" y="3122050"/>
              <a:ext cx="33375" cy="30575"/>
            </a:xfrm>
            <a:custGeom>
              <a:avLst/>
              <a:gdLst/>
              <a:ahLst/>
              <a:cxnLst/>
              <a:rect l="l" t="t" r="r" b="b"/>
              <a:pathLst>
                <a:path w="1335" h="1223" extrusionOk="0">
                  <a:moveTo>
                    <a:pt x="1079" y="1"/>
                  </a:moveTo>
                  <a:cubicBezTo>
                    <a:pt x="703" y="1"/>
                    <a:pt x="405" y="179"/>
                    <a:pt x="203" y="520"/>
                  </a:cubicBezTo>
                  <a:cubicBezTo>
                    <a:pt x="48" y="782"/>
                    <a:pt x="13" y="1068"/>
                    <a:pt x="13" y="1080"/>
                  </a:cubicBezTo>
                  <a:cubicBezTo>
                    <a:pt x="1" y="1151"/>
                    <a:pt x="48" y="1211"/>
                    <a:pt x="120" y="1223"/>
                  </a:cubicBezTo>
                  <a:cubicBezTo>
                    <a:pt x="191" y="1223"/>
                    <a:pt x="251" y="1187"/>
                    <a:pt x="263" y="1115"/>
                  </a:cubicBezTo>
                  <a:cubicBezTo>
                    <a:pt x="263" y="1115"/>
                    <a:pt x="298" y="877"/>
                    <a:pt x="429" y="651"/>
                  </a:cubicBezTo>
                  <a:cubicBezTo>
                    <a:pt x="587" y="398"/>
                    <a:pt x="802" y="276"/>
                    <a:pt x="1080" y="276"/>
                  </a:cubicBezTo>
                  <a:cubicBezTo>
                    <a:pt x="1116" y="276"/>
                    <a:pt x="1153" y="278"/>
                    <a:pt x="1191" y="282"/>
                  </a:cubicBezTo>
                  <a:cubicBezTo>
                    <a:pt x="1263" y="282"/>
                    <a:pt x="1322" y="234"/>
                    <a:pt x="1334" y="163"/>
                  </a:cubicBezTo>
                  <a:cubicBezTo>
                    <a:pt x="1334" y="80"/>
                    <a:pt x="1275" y="8"/>
                    <a:pt x="1215" y="8"/>
                  </a:cubicBezTo>
                  <a:cubicBezTo>
                    <a:pt x="1169" y="3"/>
                    <a:pt x="1123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50"/>
            <p:cNvSpPr/>
            <p:nvPr/>
          </p:nvSpPr>
          <p:spPr>
            <a:xfrm>
              <a:off x="3108125" y="3133125"/>
              <a:ext cx="21450" cy="35825"/>
            </a:xfrm>
            <a:custGeom>
              <a:avLst/>
              <a:gdLst/>
              <a:ahLst/>
              <a:cxnLst/>
              <a:rect l="l" t="t" r="r" b="b"/>
              <a:pathLst>
                <a:path w="858" h="1433" extrusionOk="0">
                  <a:moveTo>
                    <a:pt x="341" y="0"/>
                  </a:moveTo>
                  <a:cubicBezTo>
                    <a:pt x="302" y="0"/>
                    <a:pt x="266" y="19"/>
                    <a:pt x="238" y="53"/>
                  </a:cubicBezTo>
                  <a:cubicBezTo>
                    <a:pt x="202" y="113"/>
                    <a:pt x="214" y="196"/>
                    <a:pt x="274" y="232"/>
                  </a:cubicBezTo>
                  <a:cubicBezTo>
                    <a:pt x="476" y="387"/>
                    <a:pt x="583" y="529"/>
                    <a:pt x="572" y="672"/>
                  </a:cubicBezTo>
                  <a:cubicBezTo>
                    <a:pt x="560" y="910"/>
                    <a:pt x="214" y="1113"/>
                    <a:pt x="95" y="1172"/>
                  </a:cubicBezTo>
                  <a:cubicBezTo>
                    <a:pt x="36" y="1208"/>
                    <a:pt x="0" y="1291"/>
                    <a:pt x="36" y="1351"/>
                  </a:cubicBezTo>
                  <a:cubicBezTo>
                    <a:pt x="72" y="1399"/>
                    <a:pt x="95" y="1422"/>
                    <a:pt x="143" y="1422"/>
                  </a:cubicBezTo>
                  <a:cubicBezTo>
                    <a:pt x="150" y="1430"/>
                    <a:pt x="158" y="1433"/>
                    <a:pt x="165" y="1433"/>
                  </a:cubicBezTo>
                  <a:cubicBezTo>
                    <a:pt x="182" y="1433"/>
                    <a:pt x="198" y="1419"/>
                    <a:pt x="214" y="1411"/>
                  </a:cubicBezTo>
                  <a:cubicBezTo>
                    <a:pt x="238" y="1411"/>
                    <a:pt x="810" y="1125"/>
                    <a:pt x="834" y="696"/>
                  </a:cubicBezTo>
                  <a:cubicBezTo>
                    <a:pt x="857" y="458"/>
                    <a:pt x="726" y="232"/>
                    <a:pt x="429" y="29"/>
                  </a:cubicBezTo>
                  <a:cubicBezTo>
                    <a:pt x="399" y="10"/>
                    <a:pt x="369" y="0"/>
                    <a:pt x="3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50"/>
            <p:cNvSpPr/>
            <p:nvPr/>
          </p:nvSpPr>
          <p:spPr>
            <a:xfrm>
              <a:off x="2803900" y="3091400"/>
              <a:ext cx="123850" cy="120725"/>
            </a:xfrm>
            <a:custGeom>
              <a:avLst/>
              <a:gdLst/>
              <a:ahLst/>
              <a:cxnLst/>
              <a:rect l="l" t="t" r="r" b="b"/>
              <a:pathLst>
                <a:path w="4954" h="4829" extrusionOk="0">
                  <a:moveTo>
                    <a:pt x="1842" y="1"/>
                  </a:moveTo>
                  <a:cubicBezTo>
                    <a:pt x="1453" y="1"/>
                    <a:pt x="1071" y="120"/>
                    <a:pt x="763" y="365"/>
                  </a:cubicBezTo>
                  <a:cubicBezTo>
                    <a:pt x="203" y="817"/>
                    <a:pt x="1" y="1591"/>
                    <a:pt x="60" y="2306"/>
                  </a:cubicBezTo>
                  <a:cubicBezTo>
                    <a:pt x="108" y="2972"/>
                    <a:pt x="358" y="3639"/>
                    <a:pt x="834" y="4139"/>
                  </a:cubicBezTo>
                  <a:cubicBezTo>
                    <a:pt x="1243" y="4558"/>
                    <a:pt x="1802" y="4828"/>
                    <a:pt x="2381" y="4828"/>
                  </a:cubicBezTo>
                  <a:cubicBezTo>
                    <a:pt x="2476" y="4828"/>
                    <a:pt x="2572" y="4821"/>
                    <a:pt x="2668" y="4806"/>
                  </a:cubicBezTo>
                  <a:cubicBezTo>
                    <a:pt x="4109" y="4615"/>
                    <a:pt x="4954" y="2556"/>
                    <a:pt x="3823" y="1520"/>
                  </a:cubicBezTo>
                  <a:cubicBezTo>
                    <a:pt x="3692" y="829"/>
                    <a:pt x="3085" y="282"/>
                    <a:pt x="2430" y="91"/>
                  </a:cubicBezTo>
                  <a:cubicBezTo>
                    <a:pt x="2238" y="31"/>
                    <a:pt x="2039" y="1"/>
                    <a:pt x="18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50"/>
            <p:cNvSpPr/>
            <p:nvPr/>
          </p:nvSpPr>
          <p:spPr>
            <a:xfrm>
              <a:off x="2826525" y="3132675"/>
              <a:ext cx="61950" cy="31550"/>
            </a:xfrm>
            <a:custGeom>
              <a:avLst/>
              <a:gdLst/>
              <a:ahLst/>
              <a:cxnLst/>
              <a:rect l="l" t="t" r="r" b="b"/>
              <a:pathLst>
                <a:path w="2478" h="1262" extrusionOk="0">
                  <a:moveTo>
                    <a:pt x="1020" y="0"/>
                  </a:moveTo>
                  <a:cubicBezTo>
                    <a:pt x="521" y="0"/>
                    <a:pt x="115" y="240"/>
                    <a:pt x="96" y="250"/>
                  </a:cubicBezTo>
                  <a:cubicBezTo>
                    <a:pt x="36" y="297"/>
                    <a:pt x="1" y="369"/>
                    <a:pt x="48" y="428"/>
                  </a:cubicBezTo>
                  <a:cubicBezTo>
                    <a:pt x="81" y="469"/>
                    <a:pt x="124" y="498"/>
                    <a:pt x="167" y="498"/>
                  </a:cubicBezTo>
                  <a:cubicBezTo>
                    <a:pt x="187" y="498"/>
                    <a:pt x="208" y="491"/>
                    <a:pt x="227" y="476"/>
                  </a:cubicBezTo>
                  <a:cubicBezTo>
                    <a:pt x="236" y="467"/>
                    <a:pt x="592" y="246"/>
                    <a:pt x="1019" y="246"/>
                  </a:cubicBezTo>
                  <a:cubicBezTo>
                    <a:pt x="1129" y="246"/>
                    <a:pt x="1243" y="261"/>
                    <a:pt x="1358" y="297"/>
                  </a:cubicBezTo>
                  <a:cubicBezTo>
                    <a:pt x="1715" y="417"/>
                    <a:pt x="2001" y="714"/>
                    <a:pt x="2203" y="1190"/>
                  </a:cubicBezTo>
                  <a:cubicBezTo>
                    <a:pt x="2239" y="1238"/>
                    <a:pt x="2263" y="1262"/>
                    <a:pt x="2311" y="1262"/>
                  </a:cubicBezTo>
                  <a:cubicBezTo>
                    <a:pt x="2322" y="1262"/>
                    <a:pt x="2358" y="1262"/>
                    <a:pt x="2382" y="1250"/>
                  </a:cubicBezTo>
                  <a:cubicBezTo>
                    <a:pt x="2442" y="1238"/>
                    <a:pt x="2477" y="1143"/>
                    <a:pt x="2442" y="1083"/>
                  </a:cubicBezTo>
                  <a:cubicBezTo>
                    <a:pt x="2203" y="536"/>
                    <a:pt x="1858" y="190"/>
                    <a:pt x="1430" y="59"/>
                  </a:cubicBezTo>
                  <a:cubicBezTo>
                    <a:pt x="1290" y="17"/>
                    <a:pt x="1152" y="0"/>
                    <a:pt x="10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50"/>
            <p:cNvSpPr/>
            <p:nvPr/>
          </p:nvSpPr>
          <p:spPr>
            <a:xfrm>
              <a:off x="2860475" y="3142950"/>
              <a:ext cx="28875" cy="39150"/>
            </a:xfrm>
            <a:custGeom>
              <a:avLst/>
              <a:gdLst/>
              <a:ahLst/>
              <a:cxnLst/>
              <a:rect l="l" t="t" r="r" b="b"/>
              <a:pathLst>
                <a:path w="1155" h="1566" extrusionOk="0">
                  <a:moveTo>
                    <a:pt x="474" y="1"/>
                  </a:moveTo>
                  <a:cubicBezTo>
                    <a:pt x="428" y="1"/>
                    <a:pt x="382" y="25"/>
                    <a:pt x="357" y="65"/>
                  </a:cubicBezTo>
                  <a:cubicBezTo>
                    <a:pt x="60" y="541"/>
                    <a:pt x="0" y="934"/>
                    <a:pt x="167" y="1196"/>
                  </a:cubicBezTo>
                  <a:cubicBezTo>
                    <a:pt x="298" y="1422"/>
                    <a:pt x="548" y="1506"/>
                    <a:pt x="762" y="1541"/>
                  </a:cubicBezTo>
                  <a:cubicBezTo>
                    <a:pt x="905" y="1565"/>
                    <a:pt x="1024" y="1553"/>
                    <a:pt x="1048" y="1565"/>
                  </a:cubicBezTo>
                  <a:cubicBezTo>
                    <a:pt x="1119" y="1565"/>
                    <a:pt x="1155" y="1506"/>
                    <a:pt x="1155" y="1434"/>
                  </a:cubicBezTo>
                  <a:cubicBezTo>
                    <a:pt x="1155" y="1363"/>
                    <a:pt x="1107" y="1315"/>
                    <a:pt x="1024" y="1315"/>
                  </a:cubicBezTo>
                  <a:cubicBezTo>
                    <a:pt x="1024" y="1315"/>
                    <a:pt x="1020" y="1315"/>
                    <a:pt x="1013" y="1315"/>
                  </a:cubicBezTo>
                  <a:cubicBezTo>
                    <a:pt x="942" y="1315"/>
                    <a:pt x="523" y="1305"/>
                    <a:pt x="393" y="1077"/>
                  </a:cubicBezTo>
                  <a:cubicBezTo>
                    <a:pt x="286" y="898"/>
                    <a:pt x="345" y="589"/>
                    <a:pt x="583" y="196"/>
                  </a:cubicBezTo>
                  <a:cubicBezTo>
                    <a:pt x="631" y="136"/>
                    <a:pt x="595" y="53"/>
                    <a:pt x="536" y="17"/>
                  </a:cubicBezTo>
                  <a:cubicBezTo>
                    <a:pt x="517" y="6"/>
                    <a:pt x="495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50"/>
            <p:cNvSpPr/>
            <p:nvPr/>
          </p:nvSpPr>
          <p:spPr>
            <a:xfrm>
              <a:off x="2629475" y="2995675"/>
              <a:ext cx="543850" cy="772775"/>
            </a:xfrm>
            <a:custGeom>
              <a:avLst/>
              <a:gdLst/>
              <a:ahLst/>
              <a:cxnLst/>
              <a:rect l="l" t="t" r="r" b="b"/>
              <a:pathLst>
                <a:path w="21754" h="30911" extrusionOk="0">
                  <a:moveTo>
                    <a:pt x="13982" y="1"/>
                  </a:moveTo>
                  <a:cubicBezTo>
                    <a:pt x="12952" y="1"/>
                    <a:pt x="10652" y="299"/>
                    <a:pt x="10312" y="2920"/>
                  </a:cubicBezTo>
                  <a:cubicBezTo>
                    <a:pt x="10050" y="4956"/>
                    <a:pt x="10026" y="7397"/>
                    <a:pt x="10776" y="9278"/>
                  </a:cubicBezTo>
                  <a:cubicBezTo>
                    <a:pt x="10847" y="9456"/>
                    <a:pt x="10800" y="9659"/>
                    <a:pt x="10645" y="9766"/>
                  </a:cubicBezTo>
                  <a:cubicBezTo>
                    <a:pt x="6871" y="12647"/>
                    <a:pt x="1" y="25697"/>
                    <a:pt x="7454" y="28649"/>
                  </a:cubicBezTo>
                  <a:cubicBezTo>
                    <a:pt x="8088" y="28879"/>
                    <a:pt x="8885" y="28959"/>
                    <a:pt x="9703" y="28959"/>
                  </a:cubicBezTo>
                  <a:cubicBezTo>
                    <a:pt x="11613" y="28959"/>
                    <a:pt x="13641" y="28521"/>
                    <a:pt x="13988" y="28521"/>
                  </a:cubicBezTo>
                  <a:cubicBezTo>
                    <a:pt x="14017" y="28521"/>
                    <a:pt x="14034" y="28524"/>
                    <a:pt x="14038" y="28530"/>
                  </a:cubicBezTo>
                  <a:cubicBezTo>
                    <a:pt x="14181" y="28721"/>
                    <a:pt x="14122" y="29388"/>
                    <a:pt x="14134" y="29388"/>
                  </a:cubicBezTo>
                  <a:cubicBezTo>
                    <a:pt x="14955" y="29935"/>
                    <a:pt x="18158" y="29328"/>
                    <a:pt x="19277" y="30435"/>
                  </a:cubicBezTo>
                  <a:cubicBezTo>
                    <a:pt x="19615" y="30774"/>
                    <a:pt x="19894" y="30911"/>
                    <a:pt x="20112" y="30911"/>
                  </a:cubicBezTo>
                  <a:cubicBezTo>
                    <a:pt x="20779" y="30911"/>
                    <a:pt x="20895" y="29640"/>
                    <a:pt x="20491" y="28923"/>
                  </a:cubicBezTo>
                  <a:cubicBezTo>
                    <a:pt x="20146" y="28328"/>
                    <a:pt x="18991" y="27971"/>
                    <a:pt x="18170" y="27792"/>
                  </a:cubicBezTo>
                  <a:cubicBezTo>
                    <a:pt x="17824" y="27721"/>
                    <a:pt x="17705" y="27304"/>
                    <a:pt x="17967" y="27066"/>
                  </a:cubicBezTo>
                  <a:cubicBezTo>
                    <a:pt x="19218" y="25899"/>
                    <a:pt x="21754" y="23256"/>
                    <a:pt x="21015" y="21732"/>
                  </a:cubicBezTo>
                  <a:cubicBezTo>
                    <a:pt x="20670" y="21052"/>
                    <a:pt x="19769" y="20829"/>
                    <a:pt x="18737" y="20829"/>
                  </a:cubicBezTo>
                  <a:cubicBezTo>
                    <a:pt x="17493" y="20829"/>
                    <a:pt x="16060" y="21152"/>
                    <a:pt x="15181" y="21387"/>
                  </a:cubicBezTo>
                  <a:cubicBezTo>
                    <a:pt x="15138" y="21399"/>
                    <a:pt x="15096" y="21405"/>
                    <a:pt x="15056" y="21405"/>
                  </a:cubicBezTo>
                  <a:cubicBezTo>
                    <a:pt x="14781" y="21405"/>
                    <a:pt x="14574" y="21141"/>
                    <a:pt x="14657" y="20851"/>
                  </a:cubicBezTo>
                  <a:cubicBezTo>
                    <a:pt x="14884" y="20077"/>
                    <a:pt x="15050" y="18791"/>
                    <a:pt x="14515" y="17327"/>
                  </a:cubicBezTo>
                  <a:cubicBezTo>
                    <a:pt x="14455" y="17160"/>
                    <a:pt x="14479" y="16981"/>
                    <a:pt x="14598" y="16862"/>
                  </a:cubicBezTo>
                  <a:cubicBezTo>
                    <a:pt x="15205" y="16255"/>
                    <a:pt x="17015" y="14290"/>
                    <a:pt x="17027" y="12016"/>
                  </a:cubicBezTo>
                  <a:cubicBezTo>
                    <a:pt x="18336" y="11397"/>
                    <a:pt x="19170" y="10016"/>
                    <a:pt x="19277" y="8052"/>
                  </a:cubicBezTo>
                  <a:cubicBezTo>
                    <a:pt x="19468" y="4634"/>
                    <a:pt x="19468" y="205"/>
                    <a:pt x="14479" y="27"/>
                  </a:cubicBezTo>
                  <a:cubicBezTo>
                    <a:pt x="14479" y="27"/>
                    <a:pt x="14286" y="1"/>
                    <a:pt x="139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50"/>
            <p:cNvSpPr/>
            <p:nvPr/>
          </p:nvSpPr>
          <p:spPr>
            <a:xfrm>
              <a:off x="3109300" y="3719800"/>
              <a:ext cx="30700" cy="50800"/>
            </a:xfrm>
            <a:custGeom>
              <a:avLst/>
              <a:gdLst/>
              <a:ahLst/>
              <a:cxnLst/>
              <a:rect l="l" t="t" r="r" b="b"/>
              <a:pathLst>
                <a:path w="1228" h="2032" extrusionOk="0">
                  <a:moveTo>
                    <a:pt x="153" y="1"/>
                  </a:moveTo>
                  <a:cubicBezTo>
                    <a:pt x="110" y="1"/>
                    <a:pt x="68" y="22"/>
                    <a:pt x="36" y="53"/>
                  </a:cubicBezTo>
                  <a:cubicBezTo>
                    <a:pt x="1" y="125"/>
                    <a:pt x="25" y="196"/>
                    <a:pt x="84" y="244"/>
                  </a:cubicBezTo>
                  <a:cubicBezTo>
                    <a:pt x="108" y="256"/>
                    <a:pt x="894" y="780"/>
                    <a:pt x="477" y="1863"/>
                  </a:cubicBezTo>
                  <a:cubicBezTo>
                    <a:pt x="453" y="1923"/>
                    <a:pt x="501" y="1994"/>
                    <a:pt x="560" y="2030"/>
                  </a:cubicBezTo>
                  <a:lnTo>
                    <a:pt x="584" y="2030"/>
                  </a:lnTo>
                  <a:cubicBezTo>
                    <a:pt x="590" y="2031"/>
                    <a:pt x="597" y="2032"/>
                    <a:pt x="603" y="2032"/>
                  </a:cubicBezTo>
                  <a:cubicBezTo>
                    <a:pt x="656" y="2032"/>
                    <a:pt x="704" y="1989"/>
                    <a:pt x="715" y="1947"/>
                  </a:cubicBezTo>
                  <a:cubicBezTo>
                    <a:pt x="1227" y="673"/>
                    <a:pt x="227" y="18"/>
                    <a:pt x="215" y="18"/>
                  </a:cubicBezTo>
                  <a:cubicBezTo>
                    <a:pt x="195" y="6"/>
                    <a:pt x="174" y="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50"/>
            <p:cNvSpPr/>
            <p:nvPr/>
          </p:nvSpPr>
          <p:spPr>
            <a:xfrm>
              <a:off x="3125075" y="3718325"/>
              <a:ext cx="30400" cy="50800"/>
            </a:xfrm>
            <a:custGeom>
              <a:avLst/>
              <a:gdLst/>
              <a:ahLst/>
              <a:cxnLst/>
              <a:rect l="l" t="t" r="r" b="b"/>
              <a:pathLst>
                <a:path w="1216" h="2032" extrusionOk="0">
                  <a:moveTo>
                    <a:pt x="143" y="0"/>
                  </a:moveTo>
                  <a:cubicBezTo>
                    <a:pt x="100" y="0"/>
                    <a:pt x="57" y="24"/>
                    <a:pt x="25" y="65"/>
                  </a:cubicBezTo>
                  <a:cubicBezTo>
                    <a:pt x="1" y="124"/>
                    <a:pt x="13" y="196"/>
                    <a:pt x="72" y="243"/>
                  </a:cubicBezTo>
                  <a:cubicBezTo>
                    <a:pt x="96" y="255"/>
                    <a:pt x="894" y="779"/>
                    <a:pt x="477" y="1863"/>
                  </a:cubicBezTo>
                  <a:cubicBezTo>
                    <a:pt x="441" y="1922"/>
                    <a:pt x="489" y="1994"/>
                    <a:pt x="548" y="2029"/>
                  </a:cubicBezTo>
                  <a:lnTo>
                    <a:pt x="584" y="2029"/>
                  </a:lnTo>
                  <a:cubicBezTo>
                    <a:pt x="592" y="2031"/>
                    <a:pt x="600" y="2032"/>
                    <a:pt x="607" y="2032"/>
                  </a:cubicBezTo>
                  <a:cubicBezTo>
                    <a:pt x="658" y="2032"/>
                    <a:pt x="705" y="1998"/>
                    <a:pt x="715" y="1946"/>
                  </a:cubicBezTo>
                  <a:cubicBezTo>
                    <a:pt x="1215" y="672"/>
                    <a:pt x="227" y="17"/>
                    <a:pt x="203" y="17"/>
                  </a:cubicBezTo>
                  <a:cubicBezTo>
                    <a:pt x="184" y="6"/>
                    <a:pt x="16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50"/>
            <p:cNvSpPr/>
            <p:nvPr/>
          </p:nvSpPr>
          <p:spPr>
            <a:xfrm>
              <a:off x="2925350" y="3077325"/>
              <a:ext cx="189050" cy="211350"/>
            </a:xfrm>
            <a:custGeom>
              <a:avLst/>
              <a:gdLst/>
              <a:ahLst/>
              <a:cxnLst/>
              <a:rect l="l" t="t" r="r" b="b"/>
              <a:pathLst>
                <a:path w="7562" h="8454" extrusionOk="0">
                  <a:moveTo>
                    <a:pt x="5192" y="0"/>
                  </a:moveTo>
                  <a:cubicBezTo>
                    <a:pt x="4636" y="0"/>
                    <a:pt x="4144" y="274"/>
                    <a:pt x="3870" y="714"/>
                  </a:cubicBezTo>
                  <a:cubicBezTo>
                    <a:pt x="3788" y="827"/>
                    <a:pt x="3664" y="887"/>
                    <a:pt x="3540" y="887"/>
                  </a:cubicBezTo>
                  <a:cubicBezTo>
                    <a:pt x="3428" y="887"/>
                    <a:pt x="3318" y="839"/>
                    <a:pt x="3239" y="737"/>
                  </a:cubicBezTo>
                  <a:cubicBezTo>
                    <a:pt x="2997" y="408"/>
                    <a:pt x="2604" y="118"/>
                    <a:pt x="2030" y="118"/>
                  </a:cubicBezTo>
                  <a:cubicBezTo>
                    <a:pt x="1899" y="118"/>
                    <a:pt x="1758" y="133"/>
                    <a:pt x="1608" y="166"/>
                  </a:cubicBezTo>
                  <a:cubicBezTo>
                    <a:pt x="1" y="523"/>
                    <a:pt x="382" y="4035"/>
                    <a:pt x="1989" y="6441"/>
                  </a:cubicBezTo>
                  <a:cubicBezTo>
                    <a:pt x="2936" y="7865"/>
                    <a:pt x="3718" y="8454"/>
                    <a:pt x="4451" y="8454"/>
                  </a:cubicBezTo>
                  <a:cubicBezTo>
                    <a:pt x="4962" y="8454"/>
                    <a:pt x="5450" y="8168"/>
                    <a:pt x="5954" y="7679"/>
                  </a:cubicBezTo>
                  <a:cubicBezTo>
                    <a:pt x="7168" y="6488"/>
                    <a:pt x="7561" y="1273"/>
                    <a:pt x="6323" y="380"/>
                  </a:cubicBezTo>
                  <a:cubicBezTo>
                    <a:pt x="5947" y="117"/>
                    <a:pt x="5556" y="0"/>
                    <a:pt x="51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50"/>
            <p:cNvSpPr/>
            <p:nvPr/>
          </p:nvSpPr>
          <p:spPr>
            <a:xfrm>
              <a:off x="3052150" y="3119550"/>
              <a:ext cx="27950" cy="14350"/>
            </a:xfrm>
            <a:custGeom>
              <a:avLst/>
              <a:gdLst/>
              <a:ahLst/>
              <a:cxnLst/>
              <a:rect l="l" t="t" r="r" b="b"/>
              <a:pathLst>
                <a:path w="1118" h="574" extrusionOk="0">
                  <a:moveTo>
                    <a:pt x="584" y="1"/>
                  </a:moveTo>
                  <a:cubicBezTo>
                    <a:pt x="447" y="1"/>
                    <a:pt x="281" y="63"/>
                    <a:pt x="84" y="227"/>
                  </a:cubicBezTo>
                  <a:cubicBezTo>
                    <a:pt x="1" y="287"/>
                    <a:pt x="25" y="418"/>
                    <a:pt x="132" y="430"/>
                  </a:cubicBezTo>
                  <a:lnTo>
                    <a:pt x="953" y="572"/>
                  </a:lnTo>
                  <a:cubicBezTo>
                    <a:pt x="958" y="573"/>
                    <a:pt x="963" y="573"/>
                    <a:pt x="968" y="573"/>
                  </a:cubicBezTo>
                  <a:cubicBezTo>
                    <a:pt x="1046" y="573"/>
                    <a:pt x="1118" y="484"/>
                    <a:pt x="1084" y="406"/>
                  </a:cubicBezTo>
                  <a:cubicBezTo>
                    <a:pt x="1006" y="226"/>
                    <a:pt x="846" y="1"/>
                    <a:pt x="5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50"/>
            <p:cNvSpPr/>
            <p:nvPr/>
          </p:nvSpPr>
          <p:spPr>
            <a:xfrm>
              <a:off x="2981500" y="3119800"/>
              <a:ext cx="28125" cy="14750"/>
            </a:xfrm>
            <a:custGeom>
              <a:avLst/>
              <a:gdLst/>
              <a:ahLst/>
              <a:cxnLst/>
              <a:rect l="l" t="t" r="r" b="b"/>
              <a:pathLst>
                <a:path w="1125" h="590" extrusionOk="0">
                  <a:moveTo>
                    <a:pt x="595" y="1"/>
                  </a:moveTo>
                  <a:cubicBezTo>
                    <a:pt x="432" y="1"/>
                    <a:pt x="252" y="100"/>
                    <a:pt x="76" y="396"/>
                  </a:cubicBezTo>
                  <a:cubicBezTo>
                    <a:pt x="1" y="493"/>
                    <a:pt x="62" y="590"/>
                    <a:pt x="145" y="590"/>
                  </a:cubicBezTo>
                  <a:cubicBezTo>
                    <a:pt x="154" y="590"/>
                    <a:pt x="163" y="589"/>
                    <a:pt x="172" y="586"/>
                  </a:cubicBezTo>
                  <a:lnTo>
                    <a:pt x="993" y="455"/>
                  </a:lnTo>
                  <a:cubicBezTo>
                    <a:pt x="1088" y="443"/>
                    <a:pt x="1124" y="324"/>
                    <a:pt x="1065" y="253"/>
                  </a:cubicBezTo>
                  <a:cubicBezTo>
                    <a:pt x="955" y="137"/>
                    <a:pt x="787" y="1"/>
                    <a:pt x="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50"/>
            <p:cNvSpPr/>
            <p:nvPr/>
          </p:nvSpPr>
          <p:spPr>
            <a:xfrm>
              <a:off x="3013450" y="3218700"/>
              <a:ext cx="49750" cy="20400"/>
            </a:xfrm>
            <a:custGeom>
              <a:avLst/>
              <a:gdLst/>
              <a:ahLst/>
              <a:cxnLst/>
              <a:rect l="l" t="t" r="r" b="b"/>
              <a:pathLst>
                <a:path w="1990" h="816" extrusionOk="0">
                  <a:moveTo>
                    <a:pt x="1859" y="0"/>
                  </a:moveTo>
                  <a:cubicBezTo>
                    <a:pt x="1815" y="0"/>
                    <a:pt x="1772" y="19"/>
                    <a:pt x="1739" y="59"/>
                  </a:cubicBezTo>
                  <a:cubicBezTo>
                    <a:pt x="1537" y="369"/>
                    <a:pt x="1311" y="535"/>
                    <a:pt x="1061" y="547"/>
                  </a:cubicBezTo>
                  <a:cubicBezTo>
                    <a:pt x="1045" y="549"/>
                    <a:pt x="1030" y="549"/>
                    <a:pt x="1014" y="549"/>
                  </a:cubicBezTo>
                  <a:cubicBezTo>
                    <a:pt x="594" y="549"/>
                    <a:pt x="239" y="95"/>
                    <a:pt x="239" y="95"/>
                  </a:cubicBezTo>
                  <a:cubicBezTo>
                    <a:pt x="210" y="74"/>
                    <a:pt x="173" y="56"/>
                    <a:pt x="135" y="56"/>
                  </a:cubicBezTo>
                  <a:cubicBezTo>
                    <a:pt x="110" y="56"/>
                    <a:pt x="84" y="64"/>
                    <a:pt x="60" y="83"/>
                  </a:cubicBezTo>
                  <a:cubicBezTo>
                    <a:pt x="13" y="131"/>
                    <a:pt x="1" y="202"/>
                    <a:pt x="49" y="262"/>
                  </a:cubicBezTo>
                  <a:cubicBezTo>
                    <a:pt x="60" y="285"/>
                    <a:pt x="418" y="726"/>
                    <a:pt x="894" y="797"/>
                  </a:cubicBezTo>
                  <a:cubicBezTo>
                    <a:pt x="924" y="809"/>
                    <a:pt x="953" y="815"/>
                    <a:pt x="983" y="815"/>
                  </a:cubicBezTo>
                  <a:cubicBezTo>
                    <a:pt x="1013" y="815"/>
                    <a:pt x="1043" y="809"/>
                    <a:pt x="1072" y="797"/>
                  </a:cubicBezTo>
                  <a:cubicBezTo>
                    <a:pt x="1418" y="786"/>
                    <a:pt x="1715" y="583"/>
                    <a:pt x="1965" y="190"/>
                  </a:cubicBezTo>
                  <a:cubicBezTo>
                    <a:pt x="1989" y="131"/>
                    <a:pt x="1977" y="59"/>
                    <a:pt x="1918" y="12"/>
                  </a:cubicBezTo>
                  <a:cubicBezTo>
                    <a:pt x="1899" y="4"/>
                    <a:pt x="1879" y="0"/>
                    <a:pt x="18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50"/>
            <p:cNvSpPr/>
            <p:nvPr/>
          </p:nvSpPr>
          <p:spPr>
            <a:xfrm>
              <a:off x="3037575" y="3198100"/>
              <a:ext cx="9250" cy="40300"/>
            </a:xfrm>
            <a:custGeom>
              <a:avLst/>
              <a:gdLst/>
              <a:ahLst/>
              <a:cxnLst/>
              <a:rect l="l" t="t" r="r" b="b"/>
              <a:pathLst>
                <a:path w="370" h="1612" extrusionOk="0">
                  <a:moveTo>
                    <a:pt x="156" y="0"/>
                  </a:moveTo>
                  <a:cubicBezTo>
                    <a:pt x="148" y="0"/>
                    <a:pt x="140" y="1"/>
                    <a:pt x="131" y="2"/>
                  </a:cubicBezTo>
                  <a:cubicBezTo>
                    <a:pt x="60" y="14"/>
                    <a:pt x="12" y="74"/>
                    <a:pt x="36" y="157"/>
                  </a:cubicBezTo>
                  <a:cubicBezTo>
                    <a:pt x="48" y="157"/>
                    <a:pt x="119" y="550"/>
                    <a:pt x="12" y="1455"/>
                  </a:cubicBezTo>
                  <a:cubicBezTo>
                    <a:pt x="0" y="1538"/>
                    <a:pt x="48" y="1598"/>
                    <a:pt x="119" y="1610"/>
                  </a:cubicBezTo>
                  <a:cubicBezTo>
                    <a:pt x="126" y="1611"/>
                    <a:pt x="132" y="1611"/>
                    <a:pt x="138" y="1611"/>
                  </a:cubicBezTo>
                  <a:cubicBezTo>
                    <a:pt x="205" y="1611"/>
                    <a:pt x="274" y="1557"/>
                    <a:pt x="274" y="1502"/>
                  </a:cubicBezTo>
                  <a:cubicBezTo>
                    <a:pt x="369" y="538"/>
                    <a:pt x="286" y="121"/>
                    <a:pt x="286" y="109"/>
                  </a:cubicBezTo>
                  <a:cubicBezTo>
                    <a:pt x="275" y="45"/>
                    <a:pt x="226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50"/>
            <p:cNvSpPr/>
            <p:nvPr/>
          </p:nvSpPr>
          <p:spPr>
            <a:xfrm>
              <a:off x="3023575" y="3176800"/>
              <a:ext cx="30700" cy="31575"/>
            </a:xfrm>
            <a:custGeom>
              <a:avLst/>
              <a:gdLst/>
              <a:ahLst/>
              <a:cxnLst/>
              <a:rect l="l" t="t" r="r" b="b"/>
              <a:pathLst>
                <a:path w="1228" h="1263" extrusionOk="0">
                  <a:moveTo>
                    <a:pt x="629" y="1"/>
                  </a:moveTo>
                  <a:cubicBezTo>
                    <a:pt x="481" y="1"/>
                    <a:pt x="326" y="22"/>
                    <a:pt x="191" y="80"/>
                  </a:cubicBezTo>
                  <a:cubicBezTo>
                    <a:pt x="60" y="140"/>
                    <a:pt x="1" y="283"/>
                    <a:pt x="60" y="426"/>
                  </a:cubicBezTo>
                  <a:cubicBezTo>
                    <a:pt x="179" y="699"/>
                    <a:pt x="394" y="1199"/>
                    <a:pt x="667" y="1259"/>
                  </a:cubicBezTo>
                  <a:cubicBezTo>
                    <a:pt x="679" y="1261"/>
                    <a:pt x="691" y="1262"/>
                    <a:pt x="703" y="1262"/>
                  </a:cubicBezTo>
                  <a:cubicBezTo>
                    <a:pt x="1049" y="1262"/>
                    <a:pt x="1227" y="255"/>
                    <a:pt x="1227" y="152"/>
                  </a:cubicBezTo>
                  <a:cubicBezTo>
                    <a:pt x="1219" y="95"/>
                    <a:pt x="939" y="1"/>
                    <a:pt x="6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50"/>
            <p:cNvSpPr/>
            <p:nvPr/>
          </p:nvSpPr>
          <p:spPr>
            <a:xfrm>
              <a:off x="2989350" y="3144550"/>
              <a:ext cx="19675" cy="31000"/>
            </a:xfrm>
            <a:custGeom>
              <a:avLst/>
              <a:gdLst/>
              <a:ahLst/>
              <a:cxnLst/>
              <a:rect l="l" t="t" r="r" b="b"/>
              <a:pathLst>
                <a:path w="787" h="1240" extrusionOk="0">
                  <a:moveTo>
                    <a:pt x="337" y="1"/>
                  </a:moveTo>
                  <a:cubicBezTo>
                    <a:pt x="332" y="1"/>
                    <a:pt x="327" y="1"/>
                    <a:pt x="322" y="1"/>
                  </a:cubicBezTo>
                  <a:cubicBezTo>
                    <a:pt x="131" y="13"/>
                    <a:pt x="0" y="311"/>
                    <a:pt x="24" y="656"/>
                  </a:cubicBezTo>
                  <a:cubicBezTo>
                    <a:pt x="59" y="993"/>
                    <a:pt x="242" y="1240"/>
                    <a:pt x="439" y="1240"/>
                  </a:cubicBezTo>
                  <a:cubicBezTo>
                    <a:pt x="444" y="1240"/>
                    <a:pt x="448" y="1240"/>
                    <a:pt x="453" y="1239"/>
                  </a:cubicBezTo>
                  <a:cubicBezTo>
                    <a:pt x="655" y="1215"/>
                    <a:pt x="786" y="918"/>
                    <a:pt x="751" y="584"/>
                  </a:cubicBezTo>
                  <a:cubicBezTo>
                    <a:pt x="727" y="247"/>
                    <a:pt x="545" y="1"/>
                    <a:pt x="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50"/>
            <p:cNvSpPr/>
            <p:nvPr/>
          </p:nvSpPr>
          <p:spPr>
            <a:xfrm>
              <a:off x="3055125" y="3142700"/>
              <a:ext cx="19675" cy="31075"/>
            </a:xfrm>
            <a:custGeom>
              <a:avLst/>
              <a:gdLst/>
              <a:ahLst/>
              <a:cxnLst/>
              <a:rect l="l" t="t" r="r" b="b"/>
              <a:pathLst>
                <a:path w="787" h="1243" extrusionOk="0">
                  <a:moveTo>
                    <a:pt x="358" y="0"/>
                  </a:moveTo>
                  <a:cubicBezTo>
                    <a:pt x="346" y="0"/>
                    <a:pt x="334" y="2"/>
                    <a:pt x="322" y="4"/>
                  </a:cubicBezTo>
                  <a:cubicBezTo>
                    <a:pt x="132" y="16"/>
                    <a:pt x="1" y="313"/>
                    <a:pt x="25" y="658"/>
                  </a:cubicBezTo>
                  <a:cubicBezTo>
                    <a:pt x="60" y="985"/>
                    <a:pt x="243" y="1242"/>
                    <a:pt x="451" y="1242"/>
                  </a:cubicBezTo>
                  <a:cubicBezTo>
                    <a:pt x="456" y="1242"/>
                    <a:pt x="460" y="1242"/>
                    <a:pt x="465" y="1242"/>
                  </a:cubicBezTo>
                  <a:cubicBezTo>
                    <a:pt x="656" y="1218"/>
                    <a:pt x="787" y="920"/>
                    <a:pt x="763" y="587"/>
                  </a:cubicBezTo>
                  <a:cubicBezTo>
                    <a:pt x="718" y="262"/>
                    <a:pt x="547" y="0"/>
                    <a:pt x="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50"/>
            <p:cNvSpPr/>
            <p:nvPr/>
          </p:nvSpPr>
          <p:spPr>
            <a:xfrm>
              <a:off x="2946200" y="3291925"/>
              <a:ext cx="252175" cy="161525"/>
            </a:xfrm>
            <a:custGeom>
              <a:avLst/>
              <a:gdLst/>
              <a:ahLst/>
              <a:cxnLst/>
              <a:rect l="l" t="t" r="r" b="b"/>
              <a:pathLst>
                <a:path w="10087" h="6461" extrusionOk="0">
                  <a:moveTo>
                    <a:pt x="919" y="1"/>
                  </a:moveTo>
                  <a:cubicBezTo>
                    <a:pt x="767" y="1"/>
                    <a:pt x="591" y="59"/>
                    <a:pt x="393" y="214"/>
                  </a:cubicBezTo>
                  <a:cubicBezTo>
                    <a:pt x="0" y="535"/>
                    <a:pt x="12" y="1166"/>
                    <a:pt x="72" y="1643"/>
                  </a:cubicBezTo>
                  <a:cubicBezTo>
                    <a:pt x="202" y="2607"/>
                    <a:pt x="310" y="3583"/>
                    <a:pt x="560" y="4536"/>
                  </a:cubicBezTo>
                  <a:cubicBezTo>
                    <a:pt x="762" y="5310"/>
                    <a:pt x="1191" y="6191"/>
                    <a:pt x="2036" y="6405"/>
                  </a:cubicBezTo>
                  <a:cubicBezTo>
                    <a:pt x="2189" y="6443"/>
                    <a:pt x="2357" y="6460"/>
                    <a:pt x="2535" y="6460"/>
                  </a:cubicBezTo>
                  <a:cubicBezTo>
                    <a:pt x="3926" y="6460"/>
                    <a:pt x="5977" y="5410"/>
                    <a:pt x="6906" y="4893"/>
                  </a:cubicBezTo>
                  <a:cubicBezTo>
                    <a:pt x="7026" y="4825"/>
                    <a:pt x="7158" y="4792"/>
                    <a:pt x="7290" y="4792"/>
                  </a:cubicBezTo>
                  <a:cubicBezTo>
                    <a:pt x="7459" y="4792"/>
                    <a:pt x="7628" y="4846"/>
                    <a:pt x="7775" y="4953"/>
                  </a:cubicBezTo>
                  <a:cubicBezTo>
                    <a:pt x="8045" y="5158"/>
                    <a:pt x="8454" y="5364"/>
                    <a:pt x="8946" y="5364"/>
                  </a:cubicBezTo>
                  <a:cubicBezTo>
                    <a:pt x="8995" y="5364"/>
                    <a:pt x="9045" y="5362"/>
                    <a:pt x="9096" y="5357"/>
                  </a:cubicBezTo>
                  <a:cubicBezTo>
                    <a:pt x="10086" y="5289"/>
                    <a:pt x="9858" y="2829"/>
                    <a:pt x="8537" y="2829"/>
                  </a:cubicBezTo>
                  <a:cubicBezTo>
                    <a:pt x="8476" y="2829"/>
                    <a:pt x="8412" y="2834"/>
                    <a:pt x="8346" y="2845"/>
                  </a:cubicBezTo>
                  <a:cubicBezTo>
                    <a:pt x="7430" y="2988"/>
                    <a:pt x="7072" y="3274"/>
                    <a:pt x="6930" y="3488"/>
                  </a:cubicBezTo>
                  <a:cubicBezTo>
                    <a:pt x="6810" y="3643"/>
                    <a:pt x="6644" y="3786"/>
                    <a:pt x="6465" y="3845"/>
                  </a:cubicBezTo>
                  <a:cubicBezTo>
                    <a:pt x="5684" y="4119"/>
                    <a:pt x="3823" y="4744"/>
                    <a:pt x="2948" y="4744"/>
                  </a:cubicBezTo>
                  <a:cubicBezTo>
                    <a:pt x="2756" y="4744"/>
                    <a:pt x="2611" y="4714"/>
                    <a:pt x="2536" y="4643"/>
                  </a:cubicBezTo>
                  <a:cubicBezTo>
                    <a:pt x="2107" y="4226"/>
                    <a:pt x="1738" y="1607"/>
                    <a:pt x="1631" y="750"/>
                  </a:cubicBezTo>
                  <a:cubicBezTo>
                    <a:pt x="1596" y="488"/>
                    <a:pt x="1488" y="250"/>
                    <a:pt x="1274" y="119"/>
                  </a:cubicBezTo>
                  <a:cubicBezTo>
                    <a:pt x="1177" y="50"/>
                    <a:pt x="1058" y="1"/>
                    <a:pt x="9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50"/>
            <p:cNvSpPr/>
            <p:nvPr/>
          </p:nvSpPr>
          <p:spPr>
            <a:xfrm>
              <a:off x="2945300" y="3331500"/>
              <a:ext cx="44375" cy="119750"/>
            </a:xfrm>
            <a:custGeom>
              <a:avLst/>
              <a:gdLst/>
              <a:ahLst/>
              <a:cxnLst/>
              <a:rect l="l" t="t" r="r" b="b"/>
              <a:pathLst>
                <a:path w="1775" h="4790" extrusionOk="0">
                  <a:moveTo>
                    <a:pt x="119" y="0"/>
                  </a:moveTo>
                  <a:cubicBezTo>
                    <a:pt x="48" y="12"/>
                    <a:pt x="0" y="72"/>
                    <a:pt x="0" y="143"/>
                  </a:cubicBezTo>
                  <a:cubicBezTo>
                    <a:pt x="12" y="298"/>
                    <a:pt x="393" y="4013"/>
                    <a:pt x="1548" y="4775"/>
                  </a:cubicBezTo>
                  <a:cubicBezTo>
                    <a:pt x="1560" y="4775"/>
                    <a:pt x="1584" y="4786"/>
                    <a:pt x="1596" y="4786"/>
                  </a:cubicBezTo>
                  <a:cubicBezTo>
                    <a:pt x="1604" y="4789"/>
                    <a:pt x="1612" y="4790"/>
                    <a:pt x="1621" y="4790"/>
                  </a:cubicBezTo>
                  <a:cubicBezTo>
                    <a:pt x="1663" y="4790"/>
                    <a:pt x="1707" y="4766"/>
                    <a:pt x="1727" y="4727"/>
                  </a:cubicBezTo>
                  <a:cubicBezTo>
                    <a:pt x="1774" y="4667"/>
                    <a:pt x="1762" y="4596"/>
                    <a:pt x="1703" y="4548"/>
                  </a:cubicBezTo>
                  <a:cubicBezTo>
                    <a:pt x="655" y="3870"/>
                    <a:pt x="274" y="155"/>
                    <a:pt x="274" y="107"/>
                  </a:cubicBezTo>
                  <a:cubicBezTo>
                    <a:pt x="250" y="36"/>
                    <a:pt x="191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50"/>
            <p:cNvSpPr/>
            <p:nvPr/>
          </p:nvSpPr>
          <p:spPr>
            <a:xfrm>
              <a:off x="2984875" y="3318350"/>
              <a:ext cx="28300" cy="92650"/>
            </a:xfrm>
            <a:custGeom>
              <a:avLst/>
              <a:gdLst/>
              <a:ahLst/>
              <a:cxnLst/>
              <a:rect l="l" t="t" r="r" b="b"/>
              <a:pathLst>
                <a:path w="1132" h="3706" extrusionOk="0">
                  <a:moveTo>
                    <a:pt x="138" y="1"/>
                  </a:moveTo>
                  <a:cubicBezTo>
                    <a:pt x="132" y="1"/>
                    <a:pt x="126" y="1"/>
                    <a:pt x="120" y="2"/>
                  </a:cubicBezTo>
                  <a:cubicBezTo>
                    <a:pt x="60" y="14"/>
                    <a:pt x="1" y="74"/>
                    <a:pt x="13" y="145"/>
                  </a:cubicBezTo>
                  <a:cubicBezTo>
                    <a:pt x="132" y="919"/>
                    <a:pt x="537" y="3455"/>
                    <a:pt x="918" y="3693"/>
                  </a:cubicBezTo>
                  <a:cubicBezTo>
                    <a:pt x="930" y="3693"/>
                    <a:pt x="953" y="3705"/>
                    <a:pt x="965" y="3705"/>
                  </a:cubicBezTo>
                  <a:cubicBezTo>
                    <a:pt x="1025" y="3705"/>
                    <a:pt x="1072" y="3693"/>
                    <a:pt x="1084" y="3646"/>
                  </a:cubicBezTo>
                  <a:cubicBezTo>
                    <a:pt x="1132" y="3586"/>
                    <a:pt x="1108" y="3515"/>
                    <a:pt x="1049" y="3467"/>
                  </a:cubicBezTo>
                  <a:cubicBezTo>
                    <a:pt x="858" y="3324"/>
                    <a:pt x="489" y="1610"/>
                    <a:pt x="263" y="109"/>
                  </a:cubicBezTo>
                  <a:cubicBezTo>
                    <a:pt x="252" y="55"/>
                    <a:pt x="201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50"/>
            <p:cNvSpPr/>
            <p:nvPr/>
          </p:nvSpPr>
          <p:spPr>
            <a:xfrm>
              <a:off x="3148600" y="3385675"/>
              <a:ext cx="27400" cy="43625"/>
            </a:xfrm>
            <a:custGeom>
              <a:avLst/>
              <a:gdLst/>
              <a:ahLst/>
              <a:cxnLst/>
              <a:rect l="l" t="t" r="r" b="b"/>
              <a:pathLst>
                <a:path w="1096" h="1745" extrusionOk="0">
                  <a:moveTo>
                    <a:pt x="144" y="1"/>
                  </a:moveTo>
                  <a:cubicBezTo>
                    <a:pt x="100" y="1"/>
                    <a:pt x="57" y="19"/>
                    <a:pt x="24" y="60"/>
                  </a:cubicBezTo>
                  <a:cubicBezTo>
                    <a:pt x="0" y="119"/>
                    <a:pt x="12" y="191"/>
                    <a:pt x="72" y="238"/>
                  </a:cubicBezTo>
                  <a:cubicBezTo>
                    <a:pt x="96" y="250"/>
                    <a:pt x="810" y="750"/>
                    <a:pt x="679" y="1596"/>
                  </a:cubicBezTo>
                  <a:cubicBezTo>
                    <a:pt x="667" y="1667"/>
                    <a:pt x="715" y="1727"/>
                    <a:pt x="786" y="1738"/>
                  </a:cubicBezTo>
                  <a:cubicBezTo>
                    <a:pt x="796" y="1742"/>
                    <a:pt x="807" y="1744"/>
                    <a:pt x="817" y="1744"/>
                  </a:cubicBezTo>
                  <a:cubicBezTo>
                    <a:pt x="868" y="1744"/>
                    <a:pt x="919" y="1698"/>
                    <a:pt x="929" y="1619"/>
                  </a:cubicBezTo>
                  <a:cubicBezTo>
                    <a:pt x="1096" y="607"/>
                    <a:pt x="238" y="48"/>
                    <a:pt x="203" y="12"/>
                  </a:cubicBezTo>
                  <a:cubicBezTo>
                    <a:pt x="184" y="4"/>
                    <a:pt x="164" y="1"/>
                    <a:pt x="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50"/>
            <p:cNvSpPr/>
            <p:nvPr/>
          </p:nvSpPr>
          <p:spPr>
            <a:xfrm>
              <a:off x="3164675" y="3372825"/>
              <a:ext cx="27700" cy="30125"/>
            </a:xfrm>
            <a:custGeom>
              <a:avLst/>
              <a:gdLst/>
              <a:ahLst/>
              <a:cxnLst/>
              <a:rect l="l" t="t" r="r" b="b"/>
              <a:pathLst>
                <a:path w="1108" h="1205" extrusionOk="0">
                  <a:moveTo>
                    <a:pt x="153" y="0"/>
                  </a:moveTo>
                  <a:cubicBezTo>
                    <a:pt x="107" y="0"/>
                    <a:pt x="62" y="33"/>
                    <a:pt x="36" y="85"/>
                  </a:cubicBezTo>
                  <a:cubicBezTo>
                    <a:pt x="0" y="145"/>
                    <a:pt x="36" y="216"/>
                    <a:pt x="107" y="252"/>
                  </a:cubicBezTo>
                  <a:cubicBezTo>
                    <a:pt x="131" y="252"/>
                    <a:pt x="810" y="514"/>
                    <a:pt x="858" y="1086"/>
                  </a:cubicBezTo>
                  <a:cubicBezTo>
                    <a:pt x="858" y="1145"/>
                    <a:pt x="905" y="1181"/>
                    <a:pt x="965" y="1205"/>
                  </a:cubicBezTo>
                  <a:lnTo>
                    <a:pt x="988" y="1205"/>
                  </a:lnTo>
                  <a:cubicBezTo>
                    <a:pt x="1060" y="1205"/>
                    <a:pt x="1108" y="1145"/>
                    <a:pt x="1108" y="1062"/>
                  </a:cubicBezTo>
                  <a:cubicBezTo>
                    <a:pt x="1048" y="324"/>
                    <a:pt x="226" y="26"/>
                    <a:pt x="203" y="14"/>
                  </a:cubicBezTo>
                  <a:cubicBezTo>
                    <a:pt x="187" y="4"/>
                    <a:pt x="170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50"/>
            <p:cNvSpPr/>
            <p:nvPr/>
          </p:nvSpPr>
          <p:spPr>
            <a:xfrm>
              <a:off x="2977750" y="3589900"/>
              <a:ext cx="62825" cy="141375"/>
            </a:xfrm>
            <a:custGeom>
              <a:avLst/>
              <a:gdLst/>
              <a:ahLst/>
              <a:cxnLst/>
              <a:rect l="l" t="t" r="r" b="b"/>
              <a:pathLst>
                <a:path w="2513" h="5655" extrusionOk="0">
                  <a:moveTo>
                    <a:pt x="2375" y="0"/>
                  </a:moveTo>
                  <a:cubicBezTo>
                    <a:pt x="2345" y="0"/>
                    <a:pt x="2314" y="12"/>
                    <a:pt x="2286" y="34"/>
                  </a:cubicBezTo>
                  <a:cubicBezTo>
                    <a:pt x="238" y="1880"/>
                    <a:pt x="24" y="5380"/>
                    <a:pt x="12" y="5523"/>
                  </a:cubicBezTo>
                  <a:cubicBezTo>
                    <a:pt x="0" y="5583"/>
                    <a:pt x="60" y="5642"/>
                    <a:pt x="119" y="5654"/>
                  </a:cubicBezTo>
                  <a:cubicBezTo>
                    <a:pt x="203" y="5654"/>
                    <a:pt x="262" y="5595"/>
                    <a:pt x="262" y="5535"/>
                  </a:cubicBezTo>
                  <a:cubicBezTo>
                    <a:pt x="262" y="5511"/>
                    <a:pt x="476" y="1999"/>
                    <a:pt x="2453" y="225"/>
                  </a:cubicBezTo>
                  <a:cubicBezTo>
                    <a:pt x="2512" y="177"/>
                    <a:pt x="2512" y="106"/>
                    <a:pt x="2465" y="46"/>
                  </a:cubicBezTo>
                  <a:cubicBezTo>
                    <a:pt x="2440" y="15"/>
                    <a:pt x="2408" y="0"/>
                    <a:pt x="23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3" name="Google Shape;1493;p50"/>
          <p:cNvSpPr/>
          <p:nvPr/>
        </p:nvSpPr>
        <p:spPr>
          <a:xfrm flipH="1">
            <a:off x="7172683" y="4600925"/>
            <a:ext cx="1684766" cy="203898"/>
          </a:xfrm>
          <a:custGeom>
            <a:avLst/>
            <a:gdLst/>
            <a:ahLst/>
            <a:cxnLst/>
            <a:rect l="l" t="t" r="r" b="b"/>
            <a:pathLst>
              <a:path w="84566" h="6349" extrusionOk="0">
                <a:moveTo>
                  <a:pt x="42287" y="0"/>
                </a:moveTo>
                <a:cubicBezTo>
                  <a:pt x="18930" y="0"/>
                  <a:pt x="0" y="1415"/>
                  <a:pt x="0" y="3170"/>
                </a:cubicBezTo>
                <a:cubicBezTo>
                  <a:pt x="0" y="4925"/>
                  <a:pt x="18930" y="6348"/>
                  <a:pt x="42287" y="6348"/>
                </a:cubicBezTo>
                <a:cubicBezTo>
                  <a:pt x="53498" y="6348"/>
                  <a:pt x="64256" y="6016"/>
                  <a:pt x="72184" y="5414"/>
                </a:cubicBezTo>
                <a:cubicBezTo>
                  <a:pt x="80112" y="4820"/>
                  <a:pt x="84565" y="4017"/>
                  <a:pt x="84565" y="3170"/>
                </a:cubicBezTo>
                <a:cubicBezTo>
                  <a:pt x="84565" y="2332"/>
                  <a:pt x="80112" y="1520"/>
                  <a:pt x="72184" y="926"/>
                </a:cubicBezTo>
                <a:cubicBezTo>
                  <a:pt x="64256" y="332"/>
                  <a:pt x="53498" y="0"/>
                  <a:pt x="42287" y="0"/>
                </a:cubicBezTo>
                <a:close/>
              </a:path>
            </a:pathLst>
          </a:custGeom>
          <a:solidFill>
            <a:srgbClr val="2C2C2C">
              <a:alpha val="54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4" name="Google Shape;1494;p50"/>
          <p:cNvSpPr/>
          <p:nvPr/>
        </p:nvSpPr>
        <p:spPr>
          <a:xfrm flipH="1">
            <a:off x="5428633" y="4834350"/>
            <a:ext cx="1684766" cy="203898"/>
          </a:xfrm>
          <a:custGeom>
            <a:avLst/>
            <a:gdLst/>
            <a:ahLst/>
            <a:cxnLst/>
            <a:rect l="l" t="t" r="r" b="b"/>
            <a:pathLst>
              <a:path w="84566" h="6349" extrusionOk="0">
                <a:moveTo>
                  <a:pt x="42287" y="0"/>
                </a:moveTo>
                <a:cubicBezTo>
                  <a:pt x="18930" y="0"/>
                  <a:pt x="0" y="1415"/>
                  <a:pt x="0" y="3170"/>
                </a:cubicBezTo>
                <a:cubicBezTo>
                  <a:pt x="0" y="4925"/>
                  <a:pt x="18930" y="6348"/>
                  <a:pt x="42287" y="6348"/>
                </a:cubicBezTo>
                <a:cubicBezTo>
                  <a:pt x="53498" y="6348"/>
                  <a:pt x="64256" y="6016"/>
                  <a:pt x="72184" y="5414"/>
                </a:cubicBezTo>
                <a:cubicBezTo>
                  <a:pt x="80112" y="4820"/>
                  <a:pt x="84565" y="4017"/>
                  <a:pt x="84565" y="3170"/>
                </a:cubicBezTo>
                <a:cubicBezTo>
                  <a:pt x="84565" y="2332"/>
                  <a:pt x="80112" y="1520"/>
                  <a:pt x="72184" y="926"/>
                </a:cubicBezTo>
                <a:cubicBezTo>
                  <a:pt x="64256" y="332"/>
                  <a:pt x="53498" y="0"/>
                  <a:pt x="42287" y="0"/>
                </a:cubicBezTo>
                <a:close/>
              </a:path>
            </a:pathLst>
          </a:custGeom>
          <a:solidFill>
            <a:srgbClr val="2C2C2C">
              <a:alpha val="54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5" name="Google Shape;1495;p50"/>
          <p:cNvGrpSpPr/>
          <p:nvPr/>
        </p:nvGrpSpPr>
        <p:grpSpPr>
          <a:xfrm rot="1150475">
            <a:off x="6519681" y="1399880"/>
            <a:ext cx="2417553" cy="3238221"/>
            <a:chOff x="-1253300" y="63550"/>
            <a:chExt cx="2530400" cy="3389375"/>
          </a:xfrm>
        </p:grpSpPr>
        <p:sp>
          <p:nvSpPr>
            <p:cNvPr id="1496" name="Google Shape;1496;p50"/>
            <p:cNvSpPr/>
            <p:nvPr/>
          </p:nvSpPr>
          <p:spPr>
            <a:xfrm>
              <a:off x="-6000" y="1824075"/>
              <a:ext cx="200200" cy="674325"/>
            </a:xfrm>
            <a:custGeom>
              <a:avLst/>
              <a:gdLst/>
              <a:ahLst/>
              <a:cxnLst/>
              <a:rect l="l" t="t" r="r" b="b"/>
              <a:pathLst>
                <a:path w="8008" h="26973" fill="none" extrusionOk="0">
                  <a:moveTo>
                    <a:pt x="0" y="1"/>
                  </a:moveTo>
                  <a:cubicBezTo>
                    <a:pt x="0" y="1"/>
                    <a:pt x="8007" y="14207"/>
                    <a:pt x="5283" y="26973"/>
                  </a:cubicBezTo>
                </a:path>
              </a:pathLst>
            </a:custGeom>
            <a:noFill/>
            <a:ln w="5450" cap="flat" cmpd="sng">
              <a:solidFill>
                <a:srgbClr val="FFFFFF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50"/>
            <p:cNvSpPr/>
            <p:nvPr/>
          </p:nvSpPr>
          <p:spPr>
            <a:xfrm>
              <a:off x="393025" y="2050900"/>
              <a:ext cx="122050" cy="641350"/>
            </a:xfrm>
            <a:custGeom>
              <a:avLst/>
              <a:gdLst/>
              <a:ahLst/>
              <a:cxnLst/>
              <a:rect l="l" t="t" r="r" b="b"/>
              <a:pathLst>
                <a:path w="4882" h="25654" fill="none" extrusionOk="0">
                  <a:moveTo>
                    <a:pt x="952" y="25654"/>
                  </a:moveTo>
                  <a:cubicBezTo>
                    <a:pt x="952" y="25654"/>
                    <a:pt x="4881" y="10312"/>
                    <a:pt x="1" y="0"/>
                  </a:cubicBezTo>
                </a:path>
              </a:pathLst>
            </a:custGeom>
            <a:noFill/>
            <a:ln w="5450" cap="flat" cmpd="sng">
              <a:solidFill>
                <a:srgbClr val="FFFFFF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50"/>
            <p:cNvSpPr/>
            <p:nvPr/>
          </p:nvSpPr>
          <p:spPr>
            <a:xfrm>
              <a:off x="-23900" y="2018800"/>
              <a:ext cx="1216750" cy="1270900"/>
            </a:xfrm>
            <a:custGeom>
              <a:avLst/>
              <a:gdLst/>
              <a:ahLst/>
              <a:cxnLst/>
              <a:rect l="l" t="t" r="r" b="b"/>
              <a:pathLst>
                <a:path w="48670" h="50836" extrusionOk="0">
                  <a:moveTo>
                    <a:pt x="27540" y="0"/>
                  </a:moveTo>
                  <a:cubicBezTo>
                    <a:pt x="27286" y="123"/>
                    <a:pt x="27042" y="254"/>
                    <a:pt x="26797" y="376"/>
                  </a:cubicBezTo>
                  <a:cubicBezTo>
                    <a:pt x="21480" y="3039"/>
                    <a:pt x="15892" y="5170"/>
                    <a:pt x="10207" y="6890"/>
                  </a:cubicBezTo>
                  <a:cubicBezTo>
                    <a:pt x="6916" y="7894"/>
                    <a:pt x="3475" y="8767"/>
                    <a:pt x="0" y="9099"/>
                  </a:cubicBezTo>
                  <a:cubicBezTo>
                    <a:pt x="2768" y="16372"/>
                    <a:pt x="5545" y="22851"/>
                    <a:pt x="7108" y="25776"/>
                  </a:cubicBezTo>
                  <a:cubicBezTo>
                    <a:pt x="11281" y="33556"/>
                    <a:pt x="19725" y="50836"/>
                    <a:pt x="19725" y="50836"/>
                  </a:cubicBezTo>
                  <a:lnTo>
                    <a:pt x="29338" y="47317"/>
                  </a:lnTo>
                  <a:cubicBezTo>
                    <a:pt x="26501" y="39712"/>
                    <a:pt x="14599" y="11247"/>
                    <a:pt x="15167" y="10906"/>
                  </a:cubicBezTo>
                  <a:cubicBezTo>
                    <a:pt x="15576" y="10661"/>
                    <a:pt x="16104" y="10456"/>
                    <a:pt x="16972" y="10456"/>
                  </a:cubicBezTo>
                  <a:cubicBezTo>
                    <a:pt x="17308" y="10456"/>
                    <a:pt x="17694" y="10486"/>
                    <a:pt x="18144" y="10557"/>
                  </a:cubicBezTo>
                  <a:cubicBezTo>
                    <a:pt x="20275" y="10871"/>
                    <a:pt x="39144" y="43737"/>
                    <a:pt x="39144" y="43737"/>
                  </a:cubicBezTo>
                  <a:lnTo>
                    <a:pt x="48670" y="40253"/>
                  </a:lnTo>
                  <a:cubicBezTo>
                    <a:pt x="44741" y="32220"/>
                    <a:pt x="31678" y="7990"/>
                    <a:pt x="27540" y="0"/>
                  </a:cubicBezTo>
                  <a:close/>
                </a:path>
              </a:pathLst>
            </a:custGeom>
            <a:solidFill>
              <a:srgbClr val="E29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50"/>
            <p:cNvSpPr/>
            <p:nvPr/>
          </p:nvSpPr>
          <p:spPr>
            <a:xfrm>
              <a:off x="338450" y="2938450"/>
              <a:ext cx="371125" cy="351475"/>
            </a:xfrm>
            <a:custGeom>
              <a:avLst/>
              <a:gdLst/>
              <a:ahLst/>
              <a:cxnLst/>
              <a:rect l="l" t="t" r="r" b="b"/>
              <a:pathLst>
                <a:path w="14845" h="14059" extrusionOk="0">
                  <a:moveTo>
                    <a:pt x="10679" y="1"/>
                  </a:moveTo>
                  <a:cubicBezTo>
                    <a:pt x="7161" y="1284"/>
                    <a:pt x="3607" y="2481"/>
                    <a:pt x="1" y="3485"/>
                  </a:cubicBezTo>
                  <a:cubicBezTo>
                    <a:pt x="2856" y="9204"/>
                    <a:pt x="5231" y="14059"/>
                    <a:pt x="5231" y="14059"/>
                  </a:cubicBezTo>
                  <a:lnTo>
                    <a:pt x="14844" y="10540"/>
                  </a:lnTo>
                  <a:cubicBezTo>
                    <a:pt x="14032" y="8357"/>
                    <a:pt x="12469" y="4463"/>
                    <a:pt x="10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50"/>
            <p:cNvSpPr/>
            <p:nvPr/>
          </p:nvSpPr>
          <p:spPr>
            <a:xfrm>
              <a:off x="806900" y="2754450"/>
              <a:ext cx="386175" cy="357800"/>
            </a:xfrm>
            <a:custGeom>
              <a:avLst/>
              <a:gdLst/>
              <a:ahLst/>
              <a:cxnLst/>
              <a:rect l="l" t="t" r="r" b="b"/>
              <a:pathLst>
                <a:path w="15447" h="14312" extrusionOk="0">
                  <a:moveTo>
                    <a:pt x="9885" y="0"/>
                  </a:moveTo>
                  <a:cubicBezTo>
                    <a:pt x="9282" y="279"/>
                    <a:pt x="8688" y="541"/>
                    <a:pt x="8095" y="786"/>
                  </a:cubicBezTo>
                  <a:cubicBezTo>
                    <a:pt x="5397" y="1938"/>
                    <a:pt x="2707" y="3082"/>
                    <a:pt x="1" y="4191"/>
                  </a:cubicBezTo>
                  <a:cubicBezTo>
                    <a:pt x="3345" y="9849"/>
                    <a:pt x="5921" y="14311"/>
                    <a:pt x="5921" y="14311"/>
                  </a:cubicBezTo>
                  <a:lnTo>
                    <a:pt x="15447" y="10827"/>
                  </a:lnTo>
                  <a:cubicBezTo>
                    <a:pt x="14259" y="8409"/>
                    <a:pt x="12242" y="4497"/>
                    <a:pt x="98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50"/>
            <p:cNvSpPr/>
            <p:nvPr/>
          </p:nvSpPr>
          <p:spPr>
            <a:xfrm>
              <a:off x="361975" y="3188600"/>
              <a:ext cx="428775" cy="264325"/>
            </a:xfrm>
            <a:custGeom>
              <a:avLst/>
              <a:gdLst/>
              <a:ahLst/>
              <a:cxnLst/>
              <a:rect l="l" t="t" r="r" b="b"/>
              <a:pathLst>
                <a:path w="17151" h="10573" extrusionOk="0">
                  <a:moveTo>
                    <a:pt x="14323" y="1"/>
                  </a:moveTo>
                  <a:cubicBezTo>
                    <a:pt x="14320" y="1"/>
                    <a:pt x="14317" y="1"/>
                    <a:pt x="14314" y="1"/>
                  </a:cubicBezTo>
                  <a:cubicBezTo>
                    <a:pt x="13833" y="45"/>
                    <a:pt x="4718" y="3214"/>
                    <a:pt x="4430" y="3494"/>
                  </a:cubicBezTo>
                  <a:cubicBezTo>
                    <a:pt x="4430" y="3494"/>
                    <a:pt x="3635" y="3852"/>
                    <a:pt x="1740" y="6401"/>
                  </a:cubicBezTo>
                  <a:cubicBezTo>
                    <a:pt x="579" y="7947"/>
                    <a:pt x="125" y="9169"/>
                    <a:pt x="38" y="9964"/>
                  </a:cubicBezTo>
                  <a:cubicBezTo>
                    <a:pt x="0" y="10300"/>
                    <a:pt x="270" y="10573"/>
                    <a:pt x="584" y="10573"/>
                  </a:cubicBezTo>
                  <a:cubicBezTo>
                    <a:pt x="637" y="10573"/>
                    <a:pt x="691" y="10565"/>
                    <a:pt x="745" y="10549"/>
                  </a:cubicBezTo>
                  <a:cubicBezTo>
                    <a:pt x="3941" y="9554"/>
                    <a:pt x="16820" y="5485"/>
                    <a:pt x="16977" y="4577"/>
                  </a:cubicBezTo>
                  <a:cubicBezTo>
                    <a:pt x="17150" y="3544"/>
                    <a:pt x="14822" y="1"/>
                    <a:pt x="14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50"/>
            <p:cNvSpPr/>
            <p:nvPr/>
          </p:nvSpPr>
          <p:spPr>
            <a:xfrm>
              <a:off x="421400" y="3310500"/>
              <a:ext cx="91275" cy="14850"/>
            </a:xfrm>
            <a:custGeom>
              <a:avLst/>
              <a:gdLst/>
              <a:ahLst/>
              <a:cxnLst/>
              <a:rect l="l" t="t" r="r" b="b"/>
              <a:pathLst>
                <a:path w="3651" h="594" extrusionOk="0">
                  <a:moveTo>
                    <a:pt x="2222" y="0"/>
                  </a:moveTo>
                  <a:cubicBezTo>
                    <a:pt x="2099" y="0"/>
                    <a:pt x="1973" y="3"/>
                    <a:pt x="1843" y="6"/>
                  </a:cubicBezTo>
                  <a:cubicBezTo>
                    <a:pt x="1284" y="24"/>
                    <a:pt x="690" y="137"/>
                    <a:pt x="140" y="355"/>
                  </a:cubicBezTo>
                  <a:cubicBezTo>
                    <a:pt x="1" y="413"/>
                    <a:pt x="8" y="594"/>
                    <a:pt x="154" y="594"/>
                  </a:cubicBezTo>
                  <a:cubicBezTo>
                    <a:pt x="163" y="594"/>
                    <a:pt x="173" y="593"/>
                    <a:pt x="184" y="591"/>
                  </a:cubicBezTo>
                  <a:cubicBezTo>
                    <a:pt x="725" y="513"/>
                    <a:pt x="1258" y="451"/>
                    <a:pt x="1782" y="443"/>
                  </a:cubicBezTo>
                  <a:cubicBezTo>
                    <a:pt x="2044" y="443"/>
                    <a:pt x="2306" y="451"/>
                    <a:pt x="2559" y="469"/>
                  </a:cubicBezTo>
                  <a:cubicBezTo>
                    <a:pt x="2690" y="486"/>
                    <a:pt x="2812" y="504"/>
                    <a:pt x="2934" y="530"/>
                  </a:cubicBezTo>
                  <a:cubicBezTo>
                    <a:pt x="2997" y="537"/>
                    <a:pt x="3057" y="540"/>
                    <a:pt x="3116" y="540"/>
                  </a:cubicBezTo>
                  <a:cubicBezTo>
                    <a:pt x="3197" y="540"/>
                    <a:pt x="3277" y="535"/>
                    <a:pt x="3362" y="530"/>
                  </a:cubicBezTo>
                  <a:cubicBezTo>
                    <a:pt x="3554" y="530"/>
                    <a:pt x="3650" y="303"/>
                    <a:pt x="3519" y="224"/>
                  </a:cubicBezTo>
                  <a:cubicBezTo>
                    <a:pt x="3397" y="155"/>
                    <a:pt x="3284" y="93"/>
                    <a:pt x="3135" y="67"/>
                  </a:cubicBezTo>
                  <a:cubicBezTo>
                    <a:pt x="3004" y="50"/>
                    <a:pt x="2865" y="24"/>
                    <a:pt x="2734" y="15"/>
                  </a:cubicBezTo>
                  <a:cubicBezTo>
                    <a:pt x="2565" y="5"/>
                    <a:pt x="2396" y="0"/>
                    <a:pt x="2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50"/>
            <p:cNvSpPr/>
            <p:nvPr/>
          </p:nvSpPr>
          <p:spPr>
            <a:xfrm>
              <a:off x="442550" y="3283575"/>
              <a:ext cx="88250" cy="17925"/>
            </a:xfrm>
            <a:custGeom>
              <a:avLst/>
              <a:gdLst/>
              <a:ahLst/>
              <a:cxnLst/>
              <a:rect l="l" t="t" r="r" b="b"/>
              <a:pathLst>
                <a:path w="3530" h="717" extrusionOk="0">
                  <a:moveTo>
                    <a:pt x="1888" y="0"/>
                  </a:moveTo>
                  <a:cubicBezTo>
                    <a:pt x="1591" y="9"/>
                    <a:pt x="1311" y="35"/>
                    <a:pt x="1014" y="88"/>
                  </a:cubicBezTo>
                  <a:cubicBezTo>
                    <a:pt x="709" y="158"/>
                    <a:pt x="438" y="262"/>
                    <a:pt x="159" y="402"/>
                  </a:cubicBezTo>
                  <a:cubicBezTo>
                    <a:pt x="1" y="481"/>
                    <a:pt x="43" y="653"/>
                    <a:pt x="194" y="653"/>
                  </a:cubicBezTo>
                  <a:cubicBezTo>
                    <a:pt x="210" y="653"/>
                    <a:pt x="228" y="651"/>
                    <a:pt x="246" y="647"/>
                  </a:cubicBezTo>
                  <a:cubicBezTo>
                    <a:pt x="499" y="577"/>
                    <a:pt x="770" y="551"/>
                    <a:pt x="1023" y="507"/>
                  </a:cubicBezTo>
                  <a:cubicBezTo>
                    <a:pt x="1217" y="475"/>
                    <a:pt x="1412" y="457"/>
                    <a:pt x="1606" y="457"/>
                  </a:cubicBezTo>
                  <a:cubicBezTo>
                    <a:pt x="1674" y="457"/>
                    <a:pt x="1741" y="459"/>
                    <a:pt x="1809" y="463"/>
                  </a:cubicBezTo>
                  <a:cubicBezTo>
                    <a:pt x="2062" y="472"/>
                    <a:pt x="2298" y="489"/>
                    <a:pt x="2542" y="551"/>
                  </a:cubicBezTo>
                  <a:cubicBezTo>
                    <a:pt x="2665" y="568"/>
                    <a:pt x="2769" y="603"/>
                    <a:pt x="2892" y="647"/>
                  </a:cubicBezTo>
                  <a:cubicBezTo>
                    <a:pt x="2989" y="677"/>
                    <a:pt x="3087" y="716"/>
                    <a:pt x="3196" y="716"/>
                  </a:cubicBezTo>
                  <a:cubicBezTo>
                    <a:pt x="3243" y="716"/>
                    <a:pt x="3293" y="709"/>
                    <a:pt x="3346" y="690"/>
                  </a:cubicBezTo>
                  <a:cubicBezTo>
                    <a:pt x="3477" y="638"/>
                    <a:pt x="3529" y="524"/>
                    <a:pt x="3512" y="428"/>
                  </a:cubicBezTo>
                  <a:cubicBezTo>
                    <a:pt x="3468" y="271"/>
                    <a:pt x="3293" y="219"/>
                    <a:pt x="3154" y="175"/>
                  </a:cubicBezTo>
                  <a:cubicBezTo>
                    <a:pt x="3023" y="131"/>
                    <a:pt x="2883" y="97"/>
                    <a:pt x="2735" y="79"/>
                  </a:cubicBezTo>
                  <a:cubicBezTo>
                    <a:pt x="2464" y="27"/>
                    <a:pt x="2184" y="0"/>
                    <a:pt x="18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50"/>
            <p:cNvSpPr/>
            <p:nvPr/>
          </p:nvSpPr>
          <p:spPr>
            <a:xfrm>
              <a:off x="848325" y="3010700"/>
              <a:ext cx="428775" cy="264325"/>
            </a:xfrm>
            <a:custGeom>
              <a:avLst/>
              <a:gdLst/>
              <a:ahLst/>
              <a:cxnLst/>
              <a:rect l="l" t="t" r="r" b="b"/>
              <a:pathLst>
                <a:path w="17151" h="10573" extrusionOk="0">
                  <a:moveTo>
                    <a:pt x="14322" y="1"/>
                  </a:moveTo>
                  <a:cubicBezTo>
                    <a:pt x="14319" y="1"/>
                    <a:pt x="14316" y="1"/>
                    <a:pt x="14314" y="1"/>
                  </a:cubicBezTo>
                  <a:cubicBezTo>
                    <a:pt x="13833" y="45"/>
                    <a:pt x="4726" y="3214"/>
                    <a:pt x="4438" y="3494"/>
                  </a:cubicBezTo>
                  <a:cubicBezTo>
                    <a:pt x="4438" y="3494"/>
                    <a:pt x="3644" y="3852"/>
                    <a:pt x="1740" y="6401"/>
                  </a:cubicBezTo>
                  <a:cubicBezTo>
                    <a:pt x="588" y="7947"/>
                    <a:pt x="125" y="9169"/>
                    <a:pt x="37" y="9964"/>
                  </a:cubicBezTo>
                  <a:cubicBezTo>
                    <a:pt x="0" y="10300"/>
                    <a:pt x="277" y="10573"/>
                    <a:pt x="592" y="10573"/>
                  </a:cubicBezTo>
                  <a:cubicBezTo>
                    <a:pt x="645" y="10573"/>
                    <a:pt x="700" y="10565"/>
                    <a:pt x="753" y="10549"/>
                  </a:cubicBezTo>
                  <a:cubicBezTo>
                    <a:pt x="3949" y="9553"/>
                    <a:pt x="16828" y="5484"/>
                    <a:pt x="16977" y="4576"/>
                  </a:cubicBezTo>
                  <a:cubicBezTo>
                    <a:pt x="17150" y="3544"/>
                    <a:pt x="14822" y="1"/>
                    <a:pt x="143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50"/>
            <p:cNvSpPr/>
            <p:nvPr/>
          </p:nvSpPr>
          <p:spPr>
            <a:xfrm>
              <a:off x="910100" y="3131725"/>
              <a:ext cx="91325" cy="15025"/>
            </a:xfrm>
            <a:custGeom>
              <a:avLst/>
              <a:gdLst/>
              <a:ahLst/>
              <a:cxnLst/>
              <a:rect l="l" t="t" r="r" b="b"/>
              <a:pathLst>
                <a:path w="3653" h="601" extrusionOk="0">
                  <a:moveTo>
                    <a:pt x="2220" y="0"/>
                  </a:moveTo>
                  <a:cubicBezTo>
                    <a:pt x="2097" y="0"/>
                    <a:pt x="1972" y="2"/>
                    <a:pt x="1845" y="6"/>
                  </a:cubicBezTo>
                  <a:cubicBezTo>
                    <a:pt x="1277" y="32"/>
                    <a:pt x="692" y="137"/>
                    <a:pt x="142" y="355"/>
                  </a:cubicBezTo>
                  <a:cubicBezTo>
                    <a:pt x="0" y="422"/>
                    <a:pt x="10" y="601"/>
                    <a:pt x="164" y="601"/>
                  </a:cubicBezTo>
                  <a:cubicBezTo>
                    <a:pt x="171" y="601"/>
                    <a:pt x="178" y="600"/>
                    <a:pt x="186" y="600"/>
                  </a:cubicBezTo>
                  <a:cubicBezTo>
                    <a:pt x="719" y="521"/>
                    <a:pt x="1260" y="451"/>
                    <a:pt x="1784" y="443"/>
                  </a:cubicBezTo>
                  <a:cubicBezTo>
                    <a:pt x="2046" y="443"/>
                    <a:pt x="2308" y="451"/>
                    <a:pt x="2561" y="477"/>
                  </a:cubicBezTo>
                  <a:cubicBezTo>
                    <a:pt x="2692" y="486"/>
                    <a:pt x="2805" y="504"/>
                    <a:pt x="2936" y="530"/>
                  </a:cubicBezTo>
                  <a:cubicBezTo>
                    <a:pt x="2995" y="540"/>
                    <a:pt x="3050" y="544"/>
                    <a:pt x="3105" y="544"/>
                  </a:cubicBezTo>
                  <a:cubicBezTo>
                    <a:pt x="3190" y="544"/>
                    <a:pt x="3274" y="535"/>
                    <a:pt x="3364" y="530"/>
                  </a:cubicBezTo>
                  <a:cubicBezTo>
                    <a:pt x="3548" y="530"/>
                    <a:pt x="3652" y="303"/>
                    <a:pt x="3521" y="224"/>
                  </a:cubicBezTo>
                  <a:cubicBezTo>
                    <a:pt x="3399" y="163"/>
                    <a:pt x="3286" y="93"/>
                    <a:pt x="3137" y="67"/>
                  </a:cubicBezTo>
                  <a:cubicBezTo>
                    <a:pt x="3006" y="50"/>
                    <a:pt x="2867" y="23"/>
                    <a:pt x="2736" y="15"/>
                  </a:cubicBezTo>
                  <a:cubicBezTo>
                    <a:pt x="2567" y="4"/>
                    <a:pt x="2395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50"/>
            <p:cNvSpPr/>
            <p:nvPr/>
          </p:nvSpPr>
          <p:spPr>
            <a:xfrm>
              <a:off x="931325" y="3105225"/>
              <a:ext cx="88225" cy="17800"/>
            </a:xfrm>
            <a:custGeom>
              <a:avLst/>
              <a:gdLst/>
              <a:ahLst/>
              <a:cxnLst/>
              <a:rect l="l" t="t" r="r" b="b"/>
              <a:pathLst>
                <a:path w="3529" h="712" extrusionOk="0">
                  <a:moveTo>
                    <a:pt x="1878" y="1"/>
                  </a:moveTo>
                  <a:cubicBezTo>
                    <a:pt x="1590" y="9"/>
                    <a:pt x="1302" y="27"/>
                    <a:pt x="1005" y="88"/>
                  </a:cubicBezTo>
                  <a:cubicBezTo>
                    <a:pt x="699" y="149"/>
                    <a:pt x="428" y="254"/>
                    <a:pt x="158" y="402"/>
                  </a:cubicBezTo>
                  <a:cubicBezTo>
                    <a:pt x="0" y="481"/>
                    <a:pt x="34" y="645"/>
                    <a:pt x="189" y="645"/>
                  </a:cubicBezTo>
                  <a:cubicBezTo>
                    <a:pt x="206" y="645"/>
                    <a:pt x="225" y="642"/>
                    <a:pt x="245" y="638"/>
                  </a:cubicBezTo>
                  <a:cubicBezTo>
                    <a:pt x="498" y="577"/>
                    <a:pt x="769" y="542"/>
                    <a:pt x="1022" y="498"/>
                  </a:cubicBezTo>
                  <a:cubicBezTo>
                    <a:pt x="1225" y="465"/>
                    <a:pt x="1428" y="452"/>
                    <a:pt x="1631" y="452"/>
                  </a:cubicBezTo>
                  <a:cubicBezTo>
                    <a:pt x="1690" y="452"/>
                    <a:pt x="1749" y="453"/>
                    <a:pt x="1808" y="455"/>
                  </a:cubicBezTo>
                  <a:cubicBezTo>
                    <a:pt x="2061" y="464"/>
                    <a:pt x="2297" y="490"/>
                    <a:pt x="2533" y="542"/>
                  </a:cubicBezTo>
                  <a:cubicBezTo>
                    <a:pt x="2655" y="568"/>
                    <a:pt x="2768" y="594"/>
                    <a:pt x="2882" y="638"/>
                  </a:cubicBezTo>
                  <a:cubicBezTo>
                    <a:pt x="2985" y="668"/>
                    <a:pt x="3084" y="711"/>
                    <a:pt x="3193" y="711"/>
                  </a:cubicBezTo>
                  <a:cubicBezTo>
                    <a:pt x="3241" y="711"/>
                    <a:pt x="3291" y="703"/>
                    <a:pt x="3345" y="682"/>
                  </a:cubicBezTo>
                  <a:cubicBezTo>
                    <a:pt x="3476" y="629"/>
                    <a:pt x="3528" y="525"/>
                    <a:pt x="3511" y="420"/>
                  </a:cubicBezTo>
                  <a:cubicBezTo>
                    <a:pt x="3467" y="271"/>
                    <a:pt x="3292" y="219"/>
                    <a:pt x="3153" y="175"/>
                  </a:cubicBezTo>
                  <a:cubicBezTo>
                    <a:pt x="3022" y="132"/>
                    <a:pt x="2873" y="97"/>
                    <a:pt x="2734" y="71"/>
                  </a:cubicBezTo>
                  <a:cubicBezTo>
                    <a:pt x="2463" y="18"/>
                    <a:pt x="2175" y="1"/>
                    <a:pt x="1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50"/>
            <p:cNvSpPr/>
            <p:nvPr/>
          </p:nvSpPr>
          <p:spPr>
            <a:xfrm>
              <a:off x="-116900" y="1755750"/>
              <a:ext cx="1011575" cy="884775"/>
            </a:xfrm>
            <a:custGeom>
              <a:avLst/>
              <a:gdLst/>
              <a:ahLst/>
              <a:cxnLst/>
              <a:rect l="l" t="t" r="r" b="b"/>
              <a:pathLst>
                <a:path w="40463" h="35391" extrusionOk="0">
                  <a:moveTo>
                    <a:pt x="26204" y="1"/>
                  </a:moveTo>
                  <a:cubicBezTo>
                    <a:pt x="26204" y="1"/>
                    <a:pt x="26038" y="79"/>
                    <a:pt x="25724" y="202"/>
                  </a:cubicBezTo>
                  <a:cubicBezTo>
                    <a:pt x="25663" y="219"/>
                    <a:pt x="25593" y="245"/>
                    <a:pt x="25532" y="280"/>
                  </a:cubicBezTo>
                  <a:cubicBezTo>
                    <a:pt x="24318" y="743"/>
                    <a:pt x="21602" y="1808"/>
                    <a:pt x="18372" y="3057"/>
                  </a:cubicBezTo>
                  <a:cubicBezTo>
                    <a:pt x="18267" y="3092"/>
                    <a:pt x="18162" y="3136"/>
                    <a:pt x="18049" y="3179"/>
                  </a:cubicBezTo>
                  <a:cubicBezTo>
                    <a:pt x="16189" y="3913"/>
                    <a:pt x="14154" y="4707"/>
                    <a:pt x="12155" y="5484"/>
                  </a:cubicBezTo>
                  <a:cubicBezTo>
                    <a:pt x="12094" y="5519"/>
                    <a:pt x="12015" y="5537"/>
                    <a:pt x="11937" y="5572"/>
                  </a:cubicBezTo>
                  <a:cubicBezTo>
                    <a:pt x="8706" y="6829"/>
                    <a:pt x="5563" y="8051"/>
                    <a:pt x="3319" y="8925"/>
                  </a:cubicBezTo>
                  <a:lnTo>
                    <a:pt x="2987" y="9056"/>
                  </a:lnTo>
                  <a:cubicBezTo>
                    <a:pt x="1232" y="9737"/>
                    <a:pt x="88" y="10173"/>
                    <a:pt x="1" y="10208"/>
                  </a:cubicBezTo>
                  <a:cubicBezTo>
                    <a:pt x="1" y="10208"/>
                    <a:pt x="926" y="13779"/>
                    <a:pt x="2105" y="17962"/>
                  </a:cubicBezTo>
                  <a:cubicBezTo>
                    <a:pt x="2140" y="18102"/>
                    <a:pt x="2184" y="18241"/>
                    <a:pt x="2227" y="18381"/>
                  </a:cubicBezTo>
                  <a:cubicBezTo>
                    <a:pt x="3354" y="22336"/>
                    <a:pt x="4672" y="26711"/>
                    <a:pt x="5676" y="29103"/>
                  </a:cubicBezTo>
                  <a:cubicBezTo>
                    <a:pt x="7780" y="34133"/>
                    <a:pt x="8514" y="35390"/>
                    <a:pt x="8514" y="35390"/>
                  </a:cubicBezTo>
                  <a:cubicBezTo>
                    <a:pt x="8514" y="35390"/>
                    <a:pt x="13438" y="34604"/>
                    <a:pt x="17534" y="33522"/>
                  </a:cubicBezTo>
                  <a:cubicBezTo>
                    <a:pt x="21620" y="32439"/>
                    <a:pt x="24475" y="30736"/>
                    <a:pt x="24475" y="30736"/>
                  </a:cubicBezTo>
                  <a:cubicBezTo>
                    <a:pt x="24475" y="30736"/>
                    <a:pt x="20267" y="24170"/>
                    <a:pt x="20642" y="23463"/>
                  </a:cubicBezTo>
                  <a:cubicBezTo>
                    <a:pt x="20651" y="23437"/>
                    <a:pt x="20659" y="23419"/>
                    <a:pt x="20686" y="23402"/>
                  </a:cubicBezTo>
                  <a:cubicBezTo>
                    <a:pt x="20702" y="23392"/>
                    <a:pt x="20721" y="23387"/>
                    <a:pt x="20742" y="23387"/>
                  </a:cubicBezTo>
                  <a:cubicBezTo>
                    <a:pt x="20778" y="23387"/>
                    <a:pt x="20820" y="23401"/>
                    <a:pt x="20869" y="23428"/>
                  </a:cubicBezTo>
                  <a:cubicBezTo>
                    <a:pt x="21908" y="23987"/>
                    <a:pt x="25540" y="30169"/>
                    <a:pt x="25540" y="30169"/>
                  </a:cubicBezTo>
                  <a:cubicBezTo>
                    <a:pt x="25540" y="30169"/>
                    <a:pt x="29033" y="30107"/>
                    <a:pt x="34525" y="27977"/>
                  </a:cubicBezTo>
                  <a:cubicBezTo>
                    <a:pt x="36088" y="27375"/>
                    <a:pt x="37241" y="26702"/>
                    <a:pt x="38096" y="26039"/>
                  </a:cubicBezTo>
                  <a:cubicBezTo>
                    <a:pt x="38158" y="25977"/>
                    <a:pt x="38210" y="25934"/>
                    <a:pt x="38280" y="25881"/>
                  </a:cubicBezTo>
                  <a:cubicBezTo>
                    <a:pt x="40244" y="24292"/>
                    <a:pt x="40463" y="22834"/>
                    <a:pt x="40463" y="22834"/>
                  </a:cubicBezTo>
                  <a:cubicBezTo>
                    <a:pt x="40463" y="22834"/>
                    <a:pt x="27854" y="2079"/>
                    <a:pt x="26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50"/>
            <p:cNvSpPr/>
            <p:nvPr/>
          </p:nvSpPr>
          <p:spPr>
            <a:xfrm>
              <a:off x="287375" y="2340775"/>
              <a:ext cx="112650" cy="19675"/>
            </a:xfrm>
            <a:custGeom>
              <a:avLst/>
              <a:gdLst/>
              <a:ahLst/>
              <a:cxnLst/>
              <a:rect l="l" t="t" r="r" b="b"/>
              <a:pathLst>
                <a:path w="4506" h="787" fill="none" extrusionOk="0">
                  <a:moveTo>
                    <a:pt x="0" y="786"/>
                  </a:moveTo>
                  <a:lnTo>
                    <a:pt x="4506" y="1"/>
                  </a:lnTo>
                </a:path>
              </a:pathLst>
            </a:custGeom>
            <a:noFill/>
            <a:ln w="9375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50"/>
            <p:cNvSpPr/>
            <p:nvPr/>
          </p:nvSpPr>
          <p:spPr>
            <a:xfrm>
              <a:off x="502600" y="1769950"/>
              <a:ext cx="333575" cy="629800"/>
            </a:xfrm>
            <a:custGeom>
              <a:avLst/>
              <a:gdLst/>
              <a:ahLst/>
              <a:cxnLst/>
              <a:rect l="l" t="t" r="r" b="b"/>
              <a:pathLst>
                <a:path w="13343" h="25192" fill="none" extrusionOk="0">
                  <a:moveTo>
                    <a:pt x="1" y="0"/>
                  </a:moveTo>
                  <a:cubicBezTo>
                    <a:pt x="1" y="0"/>
                    <a:pt x="7431" y="12810"/>
                    <a:pt x="13343" y="25191"/>
                  </a:cubicBezTo>
                </a:path>
              </a:pathLst>
            </a:custGeom>
            <a:noFill/>
            <a:ln w="9375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50"/>
            <p:cNvSpPr/>
            <p:nvPr/>
          </p:nvSpPr>
          <p:spPr>
            <a:xfrm>
              <a:off x="-1253300" y="846250"/>
              <a:ext cx="468250" cy="453300"/>
            </a:xfrm>
            <a:custGeom>
              <a:avLst/>
              <a:gdLst/>
              <a:ahLst/>
              <a:cxnLst/>
              <a:rect l="l" t="t" r="r" b="b"/>
              <a:pathLst>
                <a:path w="18730" h="18132" extrusionOk="0">
                  <a:moveTo>
                    <a:pt x="5963" y="0"/>
                  </a:moveTo>
                  <a:cubicBezTo>
                    <a:pt x="5899" y="0"/>
                    <a:pt x="5844" y="13"/>
                    <a:pt x="5798" y="40"/>
                  </a:cubicBezTo>
                  <a:cubicBezTo>
                    <a:pt x="4846" y="581"/>
                    <a:pt x="7963" y="4851"/>
                    <a:pt x="7963" y="4851"/>
                  </a:cubicBezTo>
                  <a:cubicBezTo>
                    <a:pt x="7963" y="4851"/>
                    <a:pt x="3992" y="739"/>
                    <a:pt x="2615" y="739"/>
                  </a:cubicBezTo>
                  <a:cubicBezTo>
                    <a:pt x="2497" y="739"/>
                    <a:pt x="2398" y="769"/>
                    <a:pt x="2323" y="834"/>
                  </a:cubicBezTo>
                  <a:cubicBezTo>
                    <a:pt x="1371" y="1664"/>
                    <a:pt x="6173" y="6528"/>
                    <a:pt x="6173" y="6528"/>
                  </a:cubicBezTo>
                  <a:cubicBezTo>
                    <a:pt x="6173" y="6528"/>
                    <a:pt x="2134" y="4019"/>
                    <a:pt x="886" y="4019"/>
                  </a:cubicBezTo>
                  <a:cubicBezTo>
                    <a:pt x="742" y="4019"/>
                    <a:pt x="636" y="4053"/>
                    <a:pt x="576" y="4126"/>
                  </a:cubicBezTo>
                  <a:cubicBezTo>
                    <a:pt x="0" y="4851"/>
                    <a:pt x="4907" y="8920"/>
                    <a:pt x="4907" y="8920"/>
                  </a:cubicBezTo>
                  <a:cubicBezTo>
                    <a:pt x="4907" y="8920"/>
                    <a:pt x="2324" y="7606"/>
                    <a:pt x="1363" y="7606"/>
                  </a:cubicBezTo>
                  <a:cubicBezTo>
                    <a:pt x="1205" y="7606"/>
                    <a:pt x="1091" y="7641"/>
                    <a:pt x="1039" y="7724"/>
                  </a:cubicBezTo>
                  <a:cubicBezTo>
                    <a:pt x="664" y="8309"/>
                    <a:pt x="5588" y="11505"/>
                    <a:pt x="7300" y="12945"/>
                  </a:cubicBezTo>
                  <a:cubicBezTo>
                    <a:pt x="9009" y="14376"/>
                    <a:pt x="12654" y="18125"/>
                    <a:pt x="12652" y="18132"/>
                  </a:cubicBezTo>
                  <a:lnTo>
                    <a:pt x="12652" y="18132"/>
                  </a:lnTo>
                  <a:lnTo>
                    <a:pt x="18729" y="13425"/>
                  </a:lnTo>
                  <a:cubicBezTo>
                    <a:pt x="18729" y="13425"/>
                    <a:pt x="16389" y="10692"/>
                    <a:pt x="15647" y="9339"/>
                  </a:cubicBezTo>
                  <a:cubicBezTo>
                    <a:pt x="14935" y="8018"/>
                    <a:pt x="12696" y="802"/>
                    <a:pt x="11716" y="802"/>
                  </a:cubicBezTo>
                  <a:cubicBezTo>
                    <a:pt x="11699" y="802"/>
                    <a:pt x="11682" y="804"/>
                    <a:pt x="11666" y="808"/>
                  </a:cubicBezTo>
                  <a:cubicBezTo>
                    <a:pt x="10714" y="1070"/>
                    <a:pt x="11587" y="4842"/>
                    <a:pt x="11587" y="4842"/>
                  </a:cubicBezTo>
                  <a:cubicBezTo>
                    <a:pt x="11587" y="4842"/>
                    <a:pt x="7203" y="0"/>
                    <a:pt x="5963" y="0"/>
                  </a:cubicBezTo>
                  <a:close/>
                  <a:moveTo>
                    <a:pt x="12652" y="18132"/>
                  </a:moveTo>
                  <a:lnTo>
                    <a:pt x="12652" y="18132"/>
                  </a:lnTo>
                  <a:cubicBezTo>
                    <a:pt x="12652" y="18132"/>
                    <a:pt x="12652" y="18132"/>
                    <a:pt x="12652" y="18132"/>
                  </a:cubicBezTo>
                  <a:close/>
                </a:path>
              </a:pathLst>
            </a:custGeom>
            <a:solidFill>
              <a:srgbClr val="E29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50"/>
            <p:cNvSpPr/>
            <p:nvPr/>
          </p:nvSpPr>
          <p:spPr>
            <a:xfrm>
              <a:off x="-995950" y="1113975"/>
              <a:ext cx="544000" cy="532000"/>
            </a:xfrm>
            <a:custGeom>
              <a:avLst/>
              <a:gdLst/>
              <a:ahLst/>
              <a:cxnLst/>
              <a:rect l="l" t="t" r="r" b="b"/>
              <a:pathLst>
                <a:path w="21760" h="21280" extrusionOk="0">
                  <a:moveTo>
                    <a:pt x="6270" y="1"/>
                  </a:moveTo>
                  <a:cubicBezTo>
                    <a:pt x="4183" y="1293"/>
                    <a:pt x="2681" y="3485"/>
                    <a:pt x="1" y="5048"/>
                  </a:cubicBezTo>
                  <a:cubicBezTo>
                    <a:pt x="6514" y="12880"/>
                    <a:pt x="11683" y="17578"/>
                    <a:pt x="19489" y="21280"/>
                  </a:cubicBezTo>
                  <a:cubicBezTo>
                    <a:pt x="19393" y="13387"/>
                    <a:pt x="20668" y="13561"/>
                    <a:pt x="21760" y="11981"/>
                  </a:cubicBezTo>
                  <a:cubicBezTo>
                    <a:pt x="16302" y="9038"/>
                    <a:pt x="9763" y="3869"/>
                    <a:pt x="6270" y="1"/>
                  </a:cubicBezTo>
                  <a:close/>
                </a:path>
              </a:pathLst>
            </a:custGeom>
            <a:solidFill>
              <a:srgbClr val="E29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50"/>
            <p:cNvSpPr/>
            <p:nvPr/>
          </p:nvSpPr>
          <p:spPr>
            <a:xfrm>
              <a:off x="-549100" y="1350400"/>
              <a:ext cx="490300" cy="413675"/>
            </a:xfrm>
            <a:custGeom>
              <a:avLst/>
              <a:gdLst/>
              <a:ahLst/>
              <a:cxnLst/>
              <a:rect l="l" t="t" r="r" b="b"/>
              <a:pathLst>
                <a:path w="19612" h="16547" extrusionOk="0">
                  <a:moveTo>
                    <a:pt x="3327" y="0"/>
                  </a:moveTo>
                  <a:cubicBezTo>
                    <a:pt x="2235" y="1589"/>
                    <a:pt x="0" y="5816"/>
                    <a:pt x="114" y="13709"/>
                  </a:cubicBezTo>
                  <a:cubicBezTo>
                    <a:pt x="3876" y="15502"/>
                    <a:pt x="7872" y="16546"/>
                    <a:pt x="11974" y="16546"/>
                  </a:cubicBezTo>
                  <a:cubicBezTo>
                    <a:pt x="12747" y="16546"/>
                    <a:pt x="13523" y="16509"/>
                    <a:pt x="14302" y="16433"/>
                  </a:cubicBezTo>
                  <a:cubicBezTo>
                    <a:pt x="14564" y="12067"/>
                    <a:pt x="17271" y="4532"/>
                    <a:pt x="19611" y="839"/>
                  </a:cubicBezTo>
                  <a:lnTo>
                    <a:pt x="19611" y="839"/>
                  </a:lnTo>
                  <a:cubicBezTo>
                    <a:pt x="17284" y="1331"/>
                    <a:pt x="14995" y="1593"/>
                    <a:pt x="12722" y="1593"/>
                  </a:cubicBezTo>
                  <a:cubicBezTo>
                    <a:pt x="9794" y="1593"/>
                    <a:pt x="6893" y="1158"/>
                    <a:pt x="3973" y="219"/>
                  </a:cubicBezTo>
                  <a:cubicBezTo>
                    <a:pt x="3755" y="149"/>
                    <a:pt x="3545" y="79"/>
                    <a:pt x="33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50"/>
            <p:cNvSpPr/>
            <p:nvPr/>
          </p:nvSpPr>
          <p:spPr>
            <a:xfrm>
              <a:off x="434275" y="165075"/>
              <a:ext cx="350175" cy="510825"/>
            </a:xfrm>
            <a:custGeom>
              <a:avLst/>
              <a:gdLst/>
              <a:ahLst/>
              <a:cxnLst/>
              <a:rect l="l" t="t" r="r" b="b"/>
              <a:pathLst>
                <a:path w="14007" h="20433" extrusionOk="0">
                  <a:moveTo>
                    <a:pt x="7669" y="0"/>
                  </a:moveTo>
                  <a:cubicBezTo>
                    <a:pt x="7662" y="0"/>
                    <a:pt x="7656" y="0"/>
                    <a:pt x="7650" y="1"/>
                  </a:cubicBezTo>
                  <a:cubicBezTo>
                    <a:pt x="6384" y="53"/>
                    <a:pt x="6322" y="6785"/>
                    <a:pt x="6322" y="6785"/>
                  </a:cubicBezTo>
                  <a:cubicBezTo>
                    <a:pt x="6322" y="6785"/>
                    <a:pt x="5673" y="1790"/>
                    <a:pt x="4659" y="1790"/>
                  </a:cubicBezTo>
                  <a:cubicBezTo>
                    <a:pt x="4635" y="1790"/>
                    <a:pt x="4610" y="1793"/>
                    <a:pt x="4585" y="1799"/>
                  </a:cubicBezTo>
                  <a:cubicBezTo>
                    <a:pt x="3528" y="2061"/>
                    <a:pt x="3694" y="9274"/>
                    <a:pt x="3694" y="9274"/>
                  </a:cubicBezTo>
                  <a:cubicBezTo>
                    <a:pt x="3694" y="9274"/>
                    <a:pt x="1976" y="6357"/>
                    <a:pt x="1046" y="6357"/>
                  </a:cubicBezTo>
                  <a:cubicBezTo>
                    <a:pt x="982" y="6357"/>
                    <a:pt x="921" y="6371"/>
                    <a:pt x="865" y="6401"/>
                  </a:cubicBezTo>
                  <a:cubicBezTo>
                    <a:pt x="1" y="6872"/>
                    <a:pt x="3441" y="13849"/>
                    <a:pt x="3843" y="15333"/>
                  </a:cubicBezTo>
                  <a:cubicBezTo>
                    <a:pt x="4236" y="16818"/>
                    <a:pt x="4436" y="20433"/>
                    <a:pt x="4436" y="20433"/>
                  </a:cubicBezTo>
                  <a:lnTo>
                    <a:pt x="12077" y="19655"/>
                  </a:lnTo>
                  <a:cubicBezTo>
                    <a:pt x="12077" y="19655"/>
                    <a:pt x="12138" y="14425"/>
                    <a:pt x="12391" y="12199"/>
                  </a:cubicBezTo>
                  <a:cubicBezTo>
                    <a:pt x="12644" y="9990"/>
                    <a:pt x="14006" y="4262"/>
                    <a:pt x="13334" y="4096"/>
                  </a:cubicBezTo>
                  <a:cubicBezTo>
                    <a:pt x="13319" y="4092"/>
                    <a:pt x="13305" y="4090"/>
                    <a:pt x="13289" y="4090"/>
                  </a:cubicBezTo>
                  <a:cubicBezTo>
                    <a:pt x="12613" y="4090"/>
                    <a:pt x="11352" y="7641"/>
                    <a:pt x="11352" y="7641"/>
                  </a:cubicBezTo>
                  <a:cubicBezTo>
                    <a:pt x="11352" y="7641"/>
                    <a:pt x="12120" y="1310"/>
                    <a:pt x="11203" y="1179"/>
                  </a:cubicBezTo>
                  <a:cubicBezTo>
                    <a:pt x="11193" y="1178"/>
                    <a:pt x="11183" y="1177"/>
                    <a:pt x="11172" y="1177"/>
                  </a:cubicBezTo>
                  <a:cubicBezTo>
                    <a:pt x="10253" y="1177"/>
                    <a:pt x="8785" y="6776"/>
                    <a:pt x="8785" y="6776"/>
                  </a:cubicBezTo>
                  <a:cubicBezTo>
                    <a:pt x="8785" y="6776"/>
                    <a:pt x="8914" y="0"/>
                    <a:pt x="7669" y="0"/>
                  </a:cubicBezTo>
                  <a:close/>
                </a:path>
              </a:pathLst>
            </a:custGeom>
            <a:solidFill>
              <a:srgbClr val="E29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50"/>
            <p:cNvSpPr/>
            <p:nvPr/>
          </p:nvSpPr>
          <p:spPr>
            <a:xfrm>
              <a:off x="462450" y="572400"/>
              <a:ext cx="292300" cy="629800"/>
            </a:xfrm>
            <a:custGeom>
              <a:avLst/>
              <a:gdLst/>
              <a:ahLst/>
              <a:cxnLst/>
              <a:rect l="l" t="t" r="r" b="b"/>
              <a:pathLst>
                <a:path w="11692" h="25192" extrusionOk="0">
                  <a:moveTo>
                    <a:pt x="11019" y="1"/>
                  </a:moveTo>
                  <a:lnTo>
                    <a:pt x="11019" y="1"/>
                  </a:lnTo>
                  <a:cubicBezTo>
                    <a:pt x="7998" y="726"/>
                    <a:pt x="5405" y="167"/>
                    <a:pt x="3004" y="656"/>
                  </a:cubicBezTo>
                  <a:cubicBezTo>
                    <a:pt x="3109" y="5868"/>
                    <a:pt x="1930" y="14120"/>
                    <a:pt x="0" y="20005"/>
                  </a:cubicBezTo>
                  <a:cubicBezTo>
                    <a:pt x="1886" y="20407"/>
                    <a:pt x="2698" y="19394"/>
                    <a:pt x="8051" y="25192"/>
                  </a:cubicBezTo>
                  <a:cubicBezTo>
                    <a:pt x="11168" y="17132"/>
                    <a:pt x="11692" y="10173"/>
                    <a:pt x="11019" y="1"/>
                  </a:cubicBezTo>
                  <a:close/>
                </a:path>
              </a:pathLst>
            </a:custGeom>
            <a:solidFill>
              <a:srgbClr val="E29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50"/>
            <p:cNvSpPr/>
            <p:nvPr/>
          </p:nvSpPr>
          <p:spPr>
            <a:xfrm>
              <a:off x="148325" y="1017725"/>
              <a:ext cx="575225" cy="486800"/>
            </a:xfrm>
            <a:custGeom>
              <a:avLst/>
              <a:gdLst/>
              <a:ahLst/>
              <a:cxnLst/>
              <a:rect l="l" t="t" r="r" b="b"/>
              <a:pathLst>
                <a:path w="23009" h="19472" extrusionOk="0">
                  <a:moveTo>
                    <a:pt x="11229" y="0"/>
                  </a:moveTo>
                  <a:cubicBezTo>
                    <a:pt x="11124" y="210"/>
                    <a:pt x="11020" y="419"/>
                    <a:pt x="10915" y="612"/>
                  </a:cubicBezTo>
                  <a:cubicBezTo>
                    <a:pt x="8313" y="5379"/>
                    <a:pt x="4637" y="8976"/>
                    <a:pt x="0" y="11823"/>
                  </a:cubicBezTo>
                  <a:cubicBezTo>
                    <a:pt x="4244" y="12879"/>
                    <a:pt x="11404" y="16486"/>
                    <a:pt x="14591" y="19472"/>
                  </a:cubicBezTo>
                  <a:cubicBezTo>
                    <a:pt x="18476" y="16442"/>
                    <a:pt x="21227" y="12347"/>
                    <a:pt x="23008" y="7719"/>
                  </a:cubicBezTo>
                  <a:cubicBezTo>
                    <a:pt x="17647" y="1921"/>
                    <a:pt x="13124" y="393"/>
                    <a:pt x="112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50"/>
            <p:cNvSpPr/>
            <p:nvPr/>
          </p:nvSpPr>
          <p:spPr>
            <a:xfrm>
              <a:off x="-261175" y="1165425"/>
              <a:ext cx="1025325" cy="1173625"/>
            </a:xfrm>
            <a:custGeom>
              <a:avLst/>
              <a:gdLst/>
              <a:ahLst/>
              <a:cxnLst/>
              <a:rect l="l" t="t" r="r" b="b"/>
              <a:pathLst>
                <a:path w="41013" h="46945" extrusionOk="0">
                  <a:moveTo>
                    <a:pt x="23155" y="0"/>
                  </a:moveTo>
                  <a:cubicBezTo>
                    <a:pt x="21093" y="0"/>
                    <a:pt x="18009" y="580"/>
                    <a:pt x="14355" y="1829"/>
                  </a:cubicBezTo>
                  <a:cubicBezTo>
                    <a:pt x="9797" y="3383"/>
                    <a:pt x="4244" y="6875"/>
                    <a:pt x="1677" y="9058"/>
                  </a:cubicBezTo>
                  <a:cubicBezTo>
                    <a:pt x="882" y="9739"/>
                    <a:pt x="367" y="10289"/>
                    <a:pt x="271" y="10613"/>
                  </a:cubicBezTo>
                  <a:cubicBezTo>
                    <a:pt x="44" y="11381"/>
                    <a:pt x="0" y="12682"/>
                    <a:pt x="105" y="14376"/>
                  </a:cubicBezTo>
                  <a:cubicBezTo>
                    <a:pt x="192" y="15607"/>
                    <a:pt x="358" y="17048"/>
                    <a:pt x="585" y="18628"/>
                  </a:cubicBezTo>
                  <a:cubicBezTo>
                    <a:pt x="803" y="20121"/>
                    <a:pt x="1092" y="21754"/>
                    <a:pt x="1415" y="23457"/>
                  </a:cubicBezTo>
                  <a:cubicBezTo>
                    <a:pt x="1746" y="25124"/>
                    <a:pt x="2113" y="26880"/>
                    <a:pt x="2541" y="28661"/>
                  </a:cubicBezTo>
                  <a:cubicBezTo>
                    <a:pt x="2916" y="30267"/>
                    <a:pt x="3327" y="31900"/>
                    <a:pt x="3763" y="33516"/>
                  </a:cubicBezTo>
                  <a:cubicBezTo>
                    <a:pt x="4156" y="34991"/>
                    <a:pt x="7719" y="45635"/>
                    <a:pt x="8173" y="46945"/>
                  </a:cubicBezTo>
                  <a:cubicBezTo>
                    <a:pt x="23794" y="44290"/>
                    <a:pt x="38812" y="35943"/>
                    <a:pt x="41012" y="34764"/>
                  </a:cubicBezTo>
                  <a:cubicBezTo>
                    <a:pt x="40593" y="33638"/>
                    <a:pt x="36585" y="23570"/>
                    <a:pt x="36018" y="22252"/>
                  </a:cubicBezTo>
                  <a:cubicBezTo>
                    <a:pt x="35319" y="20680"/>
                    <a:pt x="34577" y="19021"/>
                    <a:pt x="33809" y="17362"/>
                  </a:cubicBezTo>
                  <a:cubicBezTo>
                    <a:pt x="33136" y="15869"/>
                    <a:pt x="32438" y="14367"/>
                    <a:pt x="31757" y="12909"/>
                  </a:cubicBezTo>
                  <a:cubicBezTo>
                    <a:pt x="30988" y="11250"/>
                    <a:pt x="30229" y="9643"/>
                    <a:pt x="29530" y="8185"/>
                  </a:cubicBezTo>
                  <a:cubicBezTo>
                    <a:pt x="28919" y="6884"/>
                    <a:pt x="28343" y="5697"/>
                    <a:pt x="27845" y="4666"/>
                  </a:cubicBezTo>
                  <a:cubicBezTo>
                    <a:pt x="26727" y="2422"/>
                    <a:pt x="25933" y="894"/>
                    <a:pt x="25714" y="650"/>
                  </a:cubicBezTo>
                  <a:cubicBezTo>
                    <a:pt x="25592" y="519"/>
                    <a:pt x="25418" y="414"/>
                    <a:pt x="25199" y="309"/>
                  </a:cubicBezTo>
                  <a:cubicBezTo>
                    <a:pt x="24727" y="106"/>
                    <a:pt x="24034" y="0"/>
                    <a:pt x="23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50"/>
            <p:cNvSpPr/>
            <p:nvPr/>
          </p:nvSpPr>
          <p:spPr>
            <a:xfrm>
              <a:off x="-164925" y="1096950"/>
              <a:ext cx="324850" cy="319100"/>
            </a:xfrm>
            <a:custGeom>
              <a:avLst/>
              <a:gdLst/>
              <a:ahLst/>
              <a:cxnLst/>
              <a:rect l="l" t="t" r="r" b="b"/>
              <a:pathLst>
                <a:path w="12994" h="12764" extrusionOk="0">
                  <a:moveTo>
                    <a:pt x="9701" y="1"/>
                  </a:moveTo>
                  <a:lnTo>
                    <a:pt x="1" y="6122"/>
                  </a:lnTo>
                  <a:lnTo>
                    <a:pt x="2358" y="9414"/>
                  </a:lnTo>
                  <a:cubicBezTo>
                    <a:pt x="2358" y="9414"/>
                    <a:pt x="3457" y="12764"/>
                    <a:pt x="6071" y="12764"/>
                  </a:cubicBezTo>
                  <a:cubicBezTo>
                    <a:pt x="6817" y="12764"/>
                    <a:pt x="7686" y="12491"/>
                    <a:pt x="8689" y="11789"/>
                  </a:cubicBezTo>
                  <a:cubicBezTo>
                    <a:pt x="12993" y="8776"/>
                    <a:pt x="12530" y="3799"/>
                    <a:pt x="12530" y="3799"/>
                  </a:cubicBezTo>
                  <a:lnTo>
                    <a:pt x="9701" y="1"/>
                  </a:lnTo>
                  <a:close/>
                </a:path>
              </a:pathLst>
            </a:custGeom>
            <a:solidFill>
              <a:srgbClr val="E29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50"/>
            <p:cNvSpPr/>
            <p:nvPr/>
          </p:nvSpPr>
          <p:spPr>
            <a:xfrm>
              <a:off x="494300" y="1419800"/>
              <a:ext cx="40425" cy="70750"/>
            </a:xfrm>
            <a:custGeom>
              <a:avLst/>
              <a:gdLst/>
              <a:ahLst/>
              <a:cxnLst/>
              <a:rect l="l" t="t" r="r" b="b"/>
              <a:pathLst>
                <a:path w="1617" h="2830" fill="none" extrusionOk="0">
                  <a:moveTo>
                    <a:pt x="1" y="1"/>
                  </a:moveTo>
                  <a:lnTo>
                    <a:pt x="1616" y="2830"/>
                  </a:lnTo>
                </a:path>
              </a:pathLst>
            </a:custGeom>
            <a:noFill/>
            <a:ln w="9375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50"/>
            <p:cNvSpPr/>
            <p:nvPr/>
          </p:nvSpPr>
          <p:spPr>
            <a:xfrm>
              <a:off x="-248950" y="1637225"/>
              <a:ext cx="24450" cy="120950"/>
            </a:xfrm>
            <a:custGeom>
              <a:avLst/>
              <a:gdLst/>
              <a:ahLst/>
              <a:cxnLst/>
              <a:rect l="l" t="t" r="r" b="b"/>
              <a:pathLst>
                <a:path w="978" h="4838" fill="none" extrusionOk="0">
                  <a:moveTo>
                    <a:pt x="978" y="4838"/>
                  </a:moveTo>
                  <a:lnTo>
                    <a:pt x="0" y="1"/>
                  </a:lnTo>
                </a:path>
              </a:pathLst>
            </a:custGeom>
            <a:noFill/>
            <a:ln w="9375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50"/>
            <p:cNvSpPr/>
            <p:nvPr/>
          </p:nvSpPr>
          <p:spPr>
            <a:xfrm>
              <a:off x="-670050" y="315875"/>
              <a:ext cx="908975" cy="950225"/>
            </a:xfrm>
            <a:custGeom>
              <a:avLst/>
              <a:gdLst/>
              <a:ahLst/>
              <a:cxnLst/>
              <a:rect l="l" t="t" r="r" b="b"/>
              <a:pathLst>
                <a:path w="36359" h="38009" extrusionOk="0">
                  <a:moveTo>
                    <a:pt x="16676" y="0"/>
                  </a:moveTo>
                  <a:cubicBezTo>
                    <a:pt x="15308" y="0"/>
                    <a:pt x="13928" y="165"/>
                    <a:pt x="12557" y="509"/>
                  </a:cubicBezTo>
                  <a:cubicBezTo>
                    <a:pt x="2786" y="2953"/>
                    <a:pt x="1" y="11484"/>
                    <a:pt x="3310" y="23167"/>
                  </a:cubicBezTo>
                  <a:cubicBezTo>
                    <a:pt x="3825" y="24975"/>
                    <a:pt x="4358" y="26703"/>
                    <a:pt x="4969" y="28293"/>
                  </a:cubicBezTo>
                  <a:cubicBezTo>
                    <a:pt x="6410" y="32030"/>
                    <a:pt x="8278" y="35025"/>
                    <a:pt x="11299" y="36666"/>
                  </a:cubicBezTo>
                  <a:cubicBezTo>
                    <a:pt x="12890" y="37526"/>
                    <a:pt x="14818" y="38009"/>
                    <a:pt x="17193" y="38009"/>
                  </a:cubicBezTo>
                  <a:cubicBezTo>
                    <a:pt x="18677" y="38009"/>
                    <a:pt x="20336" y="37820"/>
                    <a:pt x="22196" y="37417"/>
                  </a:cubicBezTo>
                  <a:cubicBezTo>
                    <a:pt x="22642" y="37321"/>
                    <a:pt x="23096" y="37208"/>
                    <a:pt x="23567" y="37094"/>
                  </a:cubicBezTo>
                  <a:cubicBezTo>
                    <a:pt x="29898" y="35461"/>
                    <a:pt x="34377" y="30510"/>
                    <a:pt x="35730" y="24355"/>
                  </a:cubicBezTo>
                  <a:cubicBezTo>
                    <a:pt x="36359" y="21491"/>
                    <a:pt x="36315" y="18365"/>
                    <a:pt x="35468" y="15178"/>
                  </a:cubicBezTo>
                  <a:cubicBezTo>
                    <a:pt x="33072" y="6238"/>
                    <a:pt x="25105" y="0"/>
                    <a:pt x="16676" y="0"/>
                  </a:cubicBezTo>
                  <a:close/>
                </a:path>
              </a:pathLst>
            </a:custGeom>
            <a:solidFill>
              <a:srgbClr val="E29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50"/>
            <p:cNvSpPr/>
            <p:nvPr/>
          </p:nvSpPr>
          <p:spPr>
            <a:xfrm>
              <a:off x="162525" y="638050"/>
              <a:ext cx="237500" cy="276025"/>
            </a:xfrm>
            <a:custGeom>
              <a:avLst/>
              <a:gdLst/>
              <a:ahLst/>
              <a:cxnLst/>
              <a:rect l="l" t="t" r="r" b="b"/>
              <a:pathLst>
                <a:path w="9500" h="11041" extrusionOk="0">
                  <a:moveTo>
                    <a:pt x="5747" y="0"/>
                  </a:moveTo>
                  <a:cubicBezTo>
                    <a:pt x="3921" y="0"/>
                    <a:pt x="2027" y="1347"/>
                    <a:pt x="1126" y="2579"/>
                  </a:cubicBezTo>
                  <a:cubicBezTo>
                    <a:pt x="0" y="4116"/>
                    <a:pt x="271" y="6491"/>
                    <a:pt x="751" y="8368"/>
                  </a:cubicBezTo>
                  <a:cubicBezTo>
                    <a:pt x="969" y="9232"/>
                    <a:pt x="1388" y="10140"/>
                    <a:pt x="2209" y="10629"/>
                  </a:cubicBezTo>
                  <a:cubicBezTo>
                    <a:pt x="2697" y="10920"/>
                    <a:pt x="3207" y="11041"/>
                    <a:pt x="3716" y="11041"/>
                  </a:cubicBezTo>
                  <a:cubicBezTo>
                    <a:pt x="5119" y="11041"/>
                    <a:pt x="6508" y="10118"/>
                    <a:pt x="7361" y="9285"/>
                  </a:cubicBezTo>
                  <a:cubicBezTo>
                    <a:pt x="8758" y="7923"/>
                    <a:pt x="9500" y="5975"/>
                    <a:pt x="9325" y="3950"/>
                  </a:cubicBezTo>
                  <a:cubicBezTo>
                    <a:pt x="9238" y="3007"/>
                    <a:pt x="8950" y="2037"/>
                    <a:pt x="8304" y="1252"/>
                  </a:cubicBezTo>
                  <a:cubicBezTo>
                    <a:pt x="7727" y="536"/>
                    <a:pt x="7038" y="169"/>
                    <a:pt x="6322" y="47"/>
                  </a:cubicBezTo>
                  <a:cubicBezTo>
                    <a:pt x="6132" y="15"/>
                    <a:pt x="5940" y="0"/>
                    <a:pt x="5747" y="0"/>
                  </a:cubicBezTo>
                  <a:close/>
                </a:path>
              </a:pathLst>
            </a:custGeom>
            <a:solidFill>
              <a:srgbClr val="E29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50"/>
            <p:cNvSpPr/>
            <p:nvPr/>
          </p:nvSpPr>
          <p:spPr>
            <a:xfrm>
              <a:off x="-163600" y="880250"/>
              <a:ext cx="386825" cy="371075"/>
            </a:xfrm>
            <a:custGeom>
              <a:avLst/>
              <a:gdLst/>
              <a:ahLst/>
              <a:cxnLst/>
              <a:rect l="l" t="t" r="r" b="b"/>
              <a:pathLst>
                <a:path w="15473" h="14843" extrusionOk="0">
                  <a:moveTo>
                    <a:pt x="10727" y="0"/>
                  </a:moveTo>
                  <a:cubicBezTo>
                    <a:pt x="9886" y="0"/>
                    <a:pt x="9045" y="130"/>
                    <a:pt x="8251" y="374"/>
                  </a:cubicBezTo>
                  <a:cubicBezTo>
                    <a:pt x="6269" y="976"/>
                    <a:pt x="4567" y="2251"/>
                    <a:pt x="3178" y="3753"/>
                  </a:cubicBezTo>
                  <a:cubicBezTo>
                    <a:pt x="1860" y="5194"/>
                    <a:pt x="786" y="6896"/>
                    <a:pt x="384" y="8800"/>
                  </a:cubicBezTo>
                  <a:cubicBezTo>
                    <a:pt x="0" y="10695"/>
                    <a:pt x="323" y="12781"/>
                    <a:pt x="1528" y="14362"/>
                  </a:cubicBezTo>
                  <a:cubicBezTo>
                    <a:pt x="1659" y="14528"/>
                    <a:pt x="1790" y="14694"/>
                    <a:pt x="1938" y="14842"/>
                  </a:cubicBezTo>
                  <a:cubicBezTo>
                    <a:pt x="2384" y="14746"/>
                    <a:pt x="2838" y="14633"/>
                    <a:pt x="3309" y="14519"/>
                  </a:cubicBezTo>
                  <a:cubicBezTo>
                    <a:pt x="9640" y="12886"/>
                    <a:pt x="14119" y="7935"/>
                    <a:pt x="15472" y="1780"/>
                  </a:cubicBezTo>
                  <a:cubicBezTo>
                    <a:pt x="15141" y="1448"/>
                    <a:pt x="14756" y="1177"/>
                    <a:pt x="14363" y="941"/>
                  </a:cubicBezTo>
                  <a:cubicBezTo>
                    <a:pt x="13261" y="296"/>
                    <a:pt x="11994" y="0"/>
                    <a:pt x="10727" y="0"/>
                  </a:cubicBezTo>
                  <a:close/>
                </a:path>
              </a:pathLst>
            </a:custGeom>
            <a:solidFill>
              <a:srgbClr val="DF5937">
                <a:alpha val="52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50"/>
            <p:cNvSpPr/>
            <p:nvPr/>
          </p:nvSpPr>
          <p:spPr>
            <a:xfrm>
              <a:off x="-545625" y="1023825"/>
              <a:ext cx="158075" cy="208725"/>
            </a:xfrm>
            <a:custGeom>
              <a:avLst/>
              <a:gdLst/>
              <a:ahLst/>
              <a:cxnLst/>
              <a:rect l="l" t="t" r="r" b="b"/>
              <a:pathLst>
                <a:path w="6323" h="8349" extrusionOk="0">
                  <a:moveTo>
                    <a:pt x="1" y="1"/>
                  </a:moveTo>
                  <a:cubicBezTo>
                    <a:pt x="1433" y="3712"/>
                    <a:pt x="3301" y="6707"/>
                    <a:pt x="6322" y="8348"/>
                  </a:cubicBezTo>
                  <a:cubicBezTo>
                    <a:pt x="5633" y="6750"/>
                    <a:pt x="4873" y="5170"/>
                    <a:pt x="3843" y="3720"/>
                  </a:cubicBezTo>
                  <a:cubicBezTo>
                    <a:pt x="2830" y="2271"/>
                    <a:pt x="1529" y="935"/>
                    <a:pt x="1" y="1"/>
                  </a:cubicBezTo>
                  <a:close/>
                </a:path>
              </a:pathLst>
            </a:custGeom>
            <a:solidFill>
              <a:srgbClr val="DF5937">
                <a:alpha val="52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50"/>
            <p:cNvSpPr/>
            <p:nvPr/>
          </p:nvSpPr>
          <p:spPr>
            <a:xfrm>
              <a:off x="-825900" y="63550"/>
              <a:ext cx="1184250" cy="875675"/>
            </a:xfrm>
            <a:custGeom>
              <a:avLst/>
              <a:gdLst/>
              <a:ahLst/>
              <a:cxnLst/>
              <a:rect l="l" t="t" r="r" b="b"/>
              <a:pathLst>
                <a:path w="47370" h="35027" extrusionOk="0">
                  <a:moveTo>
                    <a:pt x="39818" y="32839"/>
                  </a:moveTo>
                  <a:cubicBezTo>
                    <a:pt x="39821" y="32841"/>
                    <a:pt x="39823" y="32841"/>
                    <a:pt x="39824" y="32841"/>
                  </a:cubicBezTo>
                  <a:cubicBezTo>
                    <a:pt x="39825" y="32841"/>
                    <a:pt x="39825" y="32841"/>
                    <a:pt x="39825" y="32841"/>
                  </a:cubicBezTo>
                  <a:cubicBezTo>
                    <a:pt x="39825" y="32841"/>
                    <a:pt x="39823" y="32840"/>
                    <a:pt x="39818" y="32839"/>
                  </a:cubicBezTo>
                  <a:close/>
                  <a:moveTo>
                    <a:pt x="19619" y="0"/>
                  </a:moveTo>
                  <a:cubicBezTo>
                    <a:pt x="17913" y="0"/>
                    <a:pt x="15949" y="501"/>
                    <a:pt x="13753" y="1844"/>
                  </a:cubicBezTo>
                  <a:cubicBezTo>
                    <a:pt x="5135" y="7118"/>
                    <a:pt x="8461" y="12540"/>
                    <a:pt x="8461" y="12540"/>
                  </a:cubicBezTo>
                  <a:cubicBezTo>
                    <a:pt x="8461" y="12540"/>
                    <a:pt x="3677" y="12706"/>
                    <a:pt x="1843" y="18058"/>
                  </a:cubicBezTo>
                  <a:cubicBezTo>
                    <a:pt x="1" y="23420"/>
                    <a:pt x="6025" y="27270"/>
                    <a:pt x="6025" y="27270"/>
                  </a:cubicBezTo>
                  <a:cubicBezTo>
                    <a:pt x="4720" y="32537"/>
                    <a:pt x="8368" y="35027"/>
                    <a:pt x="9643" y="35027"/>
                  </a:cubicBezTo>
                  <a:cubicBezTo>
                    <a:pt x="9835" y="35027"/>
                    <a:pt x="9974" y="34970"/>
                    <a:pt x="10033" y="34858"/>
                  </a:cubicBezTo>
                  <a:cubicBezTo>
                    <a:pt x="10496" y="34011"/>
                    <a:pt x="9012" y="30047"/>
                    <a:pt x="9012" y="30047"/>
                  </a:cubicBezTo>
                  <a:cubicBezTo>
                    <a:pt x="10889" y="26083"/>
                    <a:pt x="9152" y="23377"/>
                    <a:pt x="9151" y="23376"/>
                  </a:cubicBezTo>
                  <a:lnTo>
                    <a:pt x="9151" y="23376"/>
                  </a:lnTo>
                  <a:cubicBezTo>
                    <a:pt x="10003" y="24123"/>
                    <a:pt x="10839" y="24415"/>
                    <a:pt x="11626" y="24415"/>
                  </a:cubicBezTo>
                  <a:cubicBezTo>
                    <a:pt x="14452" y="24415"/>
                    <a:pt x="16643" y="20643"/>
                    <a:pt x="16643" y="20643"/>
                  </a:cubicBezTo>
                  <a:cubicBezTo>
                    <a:pt x="18151" y="21917"/>
                    <a:pt x="19748" y="22367"/>
                    <a:pt x="21253" y="22367"/>
                  </a:cubicBezTo>
                  <a:cubicBezTo>
                    <a:pt x="24862" y="22367"/>
                    <a:pt x="27933" y="19779"/>
                    <a:pt x="27933" y="19779"/>
                  </a:cubicBezTo>
                  <a:cubicBezTo>
                    <a:pt x="28687" y="24249"/>
                    <a:pt x="31065" y="25054"/>
                    <a:pt x="32680" y="25054"/>
                  </a:cubicBezTo>
                  <a:cubicBezTo>
                    <a:pt x="33588" y="25054"/>
                    <a:pt x="34254" y="24799"/>
                    <a:pt x="34254" y="24799"/>
                  </a:cubicBezTo>
                  <a:cubicBezTo>
                    <a:pt x="34801" y="31618"/>
                    <a:pt x="39600" y="32790"/>
                    <a:pt x="39818" y="32839"/>
                  </a:cubicBezTo>
                  <a:lnTo>
                    <a:pt x="39818" y="32839"/>
                  </a:lnTo>
                  <a:cubicBezTo>
                    <a:pt x="39770" y="32815"/>
                    <a:pt x="39528" y="32474"/>
                    <a:pt x="40052" y="27899"/>
                  </a:cubicBezTo>
                  <a:cubicBezTo>
                    <a:pt x="40580" y="23159"/>
                    <a:pt x="45295" y="23026"/>
                    <a:pt x="45820" y="23026"/>
                  </a:cubicBezTo>
                  <a:cubicBezTo>
                    <a:pt x="45851" y="23026"/>
                    <a:pt x="45867" y="23027"/>
                    <a:pt x="45867" y="23027"/>
                  </a:cubicBezTo>
                  <a:cubicBezTo>
                    <a:pt x="47369" y="19080"/>
                    <a:pt x="45309" y="16600"/>
                    <a:pt x="45309" y="16600"/>
                  </a:cubicBezTo>
                  <a:cubicBezTo>
                    <a:pt x="46679" y="9388"/>
                    <a:pt x="39633" y="7781"/>
                    <a:pt x="39633" y="7781"/>
                  </a:cubicBezTo>
                  <a:cubicBezTo>
                    <a:pt x="39633" y="7781"/>
                    <a:pt x="39502" y="3232"/>
                    <a:pt x="35433" y="1529"/>
                  </a:cubicBezTo>
                  <a:cubicBezTo>
                    <a:pt x="34784" y="1259"/>
                    <a:pt x="34138" y="1145"/>
                    <a:pt x="33510" y="1145"/>
                  </a:cubicBezTo>
                  <a:cubicBezTo>
                    <a:pt x="30207" y="1145"/>
                    <a:pt x="27409" y="4289"/>
                    <a:pt x="27409" y="4289"/>
                  </a:cubicBezTo>
                  <a:cubicBezTo>
                    <a:pt x="27409" y="4289"/>
                    <a:pt x="24615" y="0"/>
                    <a:pt x="19619" y="0"/>
                  </a:cubicBezTo>
                  <a:close/>
                </a:path>
              </a:pathLst>
            </a:custGeom>
            <a:solidFill>
              <a:srgbClr val="DF59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50"/>
            <p:cNvSpPr/>
            <p:nvPr/>
          </p:nvSpPr>
          <p:spPr>
            <a:xfrm>
              <a:off x="-362250" y="652350"/>
              <a:ext cx="168725" cy="65250"/>
            </a:xfrm>
            <a:custGeom>
              <a:avLst/>
              <a:gdLst/>
              <a:ahLst/>
              <a:cxnLst/>
              <a:rect l="l" t="t" r="r" b="b"/>
              <a:pathLst>
                <a:path w="6749" h="2610" extrusionOk="0">
                  <a:moveTo>
                    <a:pt x="2601" y="0"/>
                  </a:moveTo>
                  <a:cubicBezTo>
                    <a:pt x="2262" y="0"/>
                    <a:pt x="1923" y="35"/>
                    <a:pt x="1598" y="112"/>
                  </a:cubicBezTo>
                  <a:cubicBezTo>
                    <a:pt x="1083" y="226"/>
                    <a:pt x="612" y="479"/>
                    <a:pt x="332" y="880"/>
                  </a:cubicBezTo>
                  <a:cubicBezTo>
                    <a:pt x="88" y="1221"/>
                    <a:pt x="0" y="1658"/>
                    <a:pt x="201" y="1998"/>
                  </a:cubicBezTo>
                  <a:cubicBezTo>
                    <a:pt x="428" y="2391"/>
                    <a:pt x="943" y="2601"/>
                    <a:pt x="1459" y="2609"/>
                  </a:cubicBezTo>
                  <a:cubicBezTo>
                    <a:pt x="1475" y="2610"/>
                    <a:pt x="1491" y="2610"/>
                    <a:pt x="1507" y="2610"/>
                  </a:cubicBezTo>
                  <a:cubicBezTo>
                    <a:pt x="2031" y="2610"/>
                    <a:pt x="2540" y="2476"/>
                    <a:pt x="3056" y="2400"/>
                  </a:cubicBezTo>
                  <a:cubicBezTo>
                    <a:pt x="3428" y="2350"/>
                    <a:pt x="3800" y="2324"/>
                    <a:pt x="4169" y="2324"/>
                  </a:cubicBezTo>
                  <a:cubicBezTo>
                    <a:pt x="4830" y="2324"/>
                    <a:pt x="5481" y="2406"/>
                    <a:pt x="6104" y="2574"/>
                  </a:cubicBezTo>
                  <a:cubicBezTo>
                    <a:pt x="6144" y="2585"/>
                    <a:pt x="6184" y="2589"/>
                    <a:pt x="6222" y="2589"/>
                  </a:cubicBezTo>
                  <a:cubicBezTo>
                    <a:pt x="6542" y="2589"/>
                    <a:pt x="6749" y="2256"/>
                    <a:pt x="6593" y="2077"/>
                  </a:cubicBezTo>
                  <a:cubicBezTo>
                    <a:pt x="6278" y="1265"/>
                    <a:pt x="5405" y="688"/>
                    <a:pt x="4497" y="348"/>
                  </a:cubicBezTo>
                  <a:cubicBezTo>
                    <a:pt x="3931" y="134"/>
                    <a:pt x="3265" y="0"/>
                    <a:pt x="2601" y="0"/>
                  </a:cubicBezTo>
                  <a:close/>
                </a:path>
              </a:pathLst>
            </a:custGeom>
            <a:solidFill>
              <a:srgbClr val="DF59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50"/>
            <p:cNvSpPr/>
            <p:nvPr/>
          </p:nvSpPr>
          <p:spPr>
            <a:xfrm>
              <a:off x="-409500" y="967075"/>
              <a:ext cx="202000" cy="120775"/>
            </a:xfrm>
            <a:custGeom>
              <a:avLst/>
              <a:gdLst/>
              <a:ahLst/>
              <a:cxnLst/>
              <a:rect l="l" t="t" r="r" b="b"/>
              <a:pathLst>
                <a:path w="8080" h="4831" extrusionOk="0">
                  <a:moveTo>
                    <a:pt x="6911" y="1"/>
                  </a:moveTo>
                  <a:cubicBezTo>
                    <a:pt x="6908" y="1"/>
                    <a:pt x="6905" y="1"/>
                    <a:pt x="6902" y="1"/>
                  </a:cubicBezTo>
                  <a:cubicBezTo>
                    <a:pt x="5724" y="9"/>
                    <a:pt x="5191" y="1005"/>
                    <a:pt x="3401" y="1817"/>
                  </a:cubicBezTo>
                  <a:cubicBezTo>
                    <a:pt x="1611" y="2638"/>
                    <a:pt x="258" y="2646"/>
                    <a:pt x="153" y="3083"/>
                  </a:cubicBezTo>
                  <a:cubicBezTo>
                    <a:pt x="0" y="3866"/>
                    <a:pt x="1416" y="4831"/>
                    <a:pt x="3251" y="4831"/>
                  </a:cubicBezTo>
                  <a:cubicBezTo>
                    <a:pt x="3830" y="4831"/>
                    <a:pt x="4451" y="4734"/>
                    <a:pt x="5077" y="4506"/>
                  </a:cubicBezTo>
                  <a:cubicBezTo>
                    <a:pt x="7682" y="3557"/>
                    <a:pt x="8079" y="1"/>
                    <a:pt x="69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50"/>
            <p:cNvSpPr/>
            <p:nvPr/>
          </p:nvSpPr>
          <p:spPr>
            <a:xfrm>
              <a:off x="-595600" y="725975"/>
              <a:ext cx="103275" cy="110000"/>
            </a:xfrm>
            <a:custGeom>
              <a:avLst/>
              <a:gdLst/>
              <a:ahLst/>
              <a:cxnLst/>
              <a:rect l="l" t="t" r="r" b="b"/>
              <a:pathLst>
                <a:path w="4131" h="4400" extrusionOk="0">
                  <a:moveTo>
                    <a:pt x="2934" y="1"/>
                  </a:moveTo>
                  <a:cubicBezTo>
                    <a:pt x="2652" y="1"/>
                    <a:pt x="2373" y="83"/>
                    <a:pt x="2122" y="214"/>
                  </a:cubicBezTo>
                  <a:cubicBezTo>
                    <a:pt x="1415" y="572"/>
                    <a:pt x="856" y="1236"/>
                    <a:pt x="524" y="1908"/>
                  </a:cubicBezTo>
                  <a:cubicBezTo>
                    <a:pt x="192" y="2616"/>
                    <a:pt x="0" y="3463"/>
                    <a:pt x="288" y="4170"/>
                  </a:cubicBezTo>
                  <a:cubicBezTo>
                    <a:pt x="299" y="4305"/>
                    <a:pt x="445" y="4399"/>
                    <a:pt x="596" y="4399"/>
                  </a:cubicBezTo>
                  <a:cubicBezTo>
                    <a:pt x="700" y="4399"/>
                    <a:pt x="806" y="4355"/>
                    <a:pt x="873" y="4248"/>
                  </a:cubicBezTo>
                  <a:cubicBezTo>
                    <a:pt x="1301" y="3559"/>
                    <a:pt x="1895" y="2974"/>
                    <a:pt x="2594" y="2511"/>
                  </a:cubicBezTo>
                  <a:cubicBezTo>
                    <a:pt x="2952" y="2284"/>
                    <a:pt x="3353" y="2100"/>
                    <a:pt x="3668" y="1804"/>
                  </a:cubicBezTo>
                  <a:cubicBezTo>
                    <a:pt x="3956" y="1533"/>
                    <a:pt x="4130" y="1114"/>
                    <a:pt x="4043" y="730"/>
                  </a:cubicBezTo>
                  <a:cubicBezTo>
                    <a:pt x="3956" y="407"/>
                    <a:pt x="3659" y="153"/>
                    <a:pt x="3327" y="57"/>
                  </a:cubicBezTo>
                  <a:cubicBezTo>
                    <a:pt x="3197" y="19"/>
                    <a:pt x="3065" y="1"/>
                    <a:pt x="2934" y="1"/>
                  </a:cubicBezTo>
                  <a:close/>
                </a:path>
              </a:pathLst>
            </a:custGeom>
            <a:solidFill>
              <a:srgbClr val="DF59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50"/>
            <p:cNvSpPr/>
            <p:nvPr/>
          </p:nvSpPr>
          <p:spPr>
            <a:xfrm>
              <a:off x="-279300" y="811625"/>
              <a:ext cx="63750" cy="78225"/>
            </a:xfrm>
            <a:custGeom>
              <a:avLst/>
              <a:gdLst/>
              <a:ahLst/>
              <a:cxnLst/>
              <a:rect l="l" t="t" r="r" b="b"/>
              <a:pathLst>
                <a:path w="2550" h="3129" extrusionOk="0">
                  <a:moveTo>
                    <a:pt x="991" y="1"/>
                  </a:moveTo>
                  <a:cubicBezTo>
                    <a:pt x="916" y="1"/>
                    <a:pt x="841" y="12"/>
                    <a:pt x="769" y="37"/>
                  </a:cubicBezTo>
                  <a:cubicBezTo>
                    <a:pt x="219" y="220"/>
                    <a:pt x="0" y="1049"/>
                    <a:pt x="280" y="1888"/>
                  </a:cubicBezTo>
                  <a:cubicBezTo>
                    <a:pt x="515" y="2623"/>
                    <a:pt x="1046" y="3128"/>
                    <a:pt x="1548" y="3128"/>
                  </a:cubicBezTo>
                  <a:cubicBezTo>
                    <a:pt x="1624" y="3128"/>
                    <a:pt x="1699" y="3117"/>
                    <a:pt x="1773" y="3093"/>
                  </a:cubicBezTo>
                  <a:cubicBezTo>
                    <a:pt x="2314" y="2918"/>
                    <a:pt x="2550" y="2089"/>
                    <a:pt x="2262" y="1233"/>
                  </a:cubicBezTo>
                  <a:cubicBezTo>
                    <a:pt x="2027" y="505"/>
                    <a:pt x="1489" y="1"/>
                    <a:pt x="9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50"/>
            <p:cNvSpPr/>
            <p:nvPr/>
          </p:nvSpPr>
          <p:spPr>
            <a:xfrm>
              <a:off x="-509825" y="891350"/>
              <a:ext cx="51325" cy="65450"/>
            </a:xfrm>
            <a:custGeom>
              <a:avLst/>
              <a:gdLst/>
              <a:ahLst/>
              <a:cxnLst/>
              <a:rect l="l" t="t" r="r" b="b"/>
              <a:pathLst>
                <a:path w="2053" h="2618" extrusionOk="0">
                  <a:moveTo>
                    <a:pt x="767" y="1"/>
                  </a:moveTo>
                  <a:cubicBezTo>
                    <a:pt x="711" y="1"/>
                    <a:pt x="657" y="9"/>
                    <a:pt x="603" y="26"/>
                  </a:cubicBezTo>
                  <a:cubicBezTo>
                    <a:pt x="167" y="166"/>
                    <a:pt x="1" y="855"/>
                    <a:pt x="228" y="1563"/>
                  </a:cubicBezTo>
                  <a:cubicBezTo>
                    <a:pt x="435" y="2185"/>
                    <a:pt x="879" y="2618"/>
                    <a:pt x="1280" y="2618"/>
                  </a:cubicBezTo>
                  <a:cubicBezTo>
                    <a:pt x="1335" y="2618"/>
                    <a:pt x="1389" y="2610"/>
                    <a:pt x="1442" y="2593"/>
                  </a:cubicBezTo>
                  <a:cubicBezTo>
                    <a:pt x="1878" y="2445"/>
                    <a:pt x="2053" y="1763"/>
                    <a:pt x="1817" y="1047"/>
                  </a:cubicBezTo>
                  <a:cubicBezTo>
                    <a:pt x="1610" y="426"/>
                    <a:pt x="1167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50"/>
            <p:cNvSpPr/>
            <p:nvPr/>
          </p:nvSpPr>
          <p:spPr>
            <a:xfrm>
              <a:off x="218825" y="685700"/>
              <a:ext cx="98475" cy="162875"/>
            </a:xfrm>
            <a:custGeom>
              <a:avLst/>
              <a:gdLst/>
              <a:ahLst/>
              <a:cxnLst/>
              <a:rect l="l" t="t" r="r" b="b"/>
              <a:pathLst>
                <a:path w="3939" h="6515" fill="none" extrusionOk="0">
                  <a:moveTo>
                    <a:pt x="3939" y="813"/>
                  </a:moveTo>
                  <a:cubicBezTo>
                    <a:pt x="3939" y="813"/>
                    <a:pt x="1" y="1"/>
                    <a:pt x="1380" y="6514"/>
                  </a:cubicBezTo>
                </a:path>
              </a:pathLst>
            </a:custGeom>
            <a:noFill/>
            <a:ln w="9375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50"/>
            <p:cNvSpPr/>
            <p:nvPr/>
          </p:nvSpPr>
          <p:spPr>
            <a:xfrm>
              <a:off x="259225" y="730450"/>
              <a:ext cx="46950" cy="60050"/>
            </a:xfrm>
            <a:custGeom>
              <a:avLst/>
              <a:gdLst/>
              <a:ahLst/>
              <a:cxnLst/>
              <a:rect l="l" t="t" r="r" b="b"/>
              <a:pathLst>
                <a:path w="1878" h="2402" fill="none" extrusionOk="0">
                  <a:moveTo>
                    <a:pt x="1615" y="2402"/>
                  </a:moveTo>
                  <a:cubicBezTo>
                    <a:pt x="1615" y="2402"/>
                    <a:pt x="1877" y="184"/>
                    <a:pt x="0" y="1"/>
                  </a:cubicBezTo>
                </a:path>
              </a:pathLst>
            </a:custGeom>
            <a:noFill/>
            <a:ln w="9375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50"/>
            <p:cNvSpPr/>
            <p:nvPr/>
          </p:nvSpPr>
          <p:spPr>
            <a:xfrm>
              <a:off x="-421625" y="819300"/>
              <a:ext cx="56550" cy="151725"/>
            </a:xfrm>
            <a:custGeom>
              <a:avLst/>
              <a:gdLst/>
              <a:ahLst/>
              <a:cxnLst/>
              <a:rect l="l" t="t" r="r" b="b"/>
              <a:pathLst>
                <a:path w="2262" h="6069" fill="none" extrusionOk="0">
                  <a:moveTo>
                    <a:pt x="603" y="0"/>
                  </a:moveTo>
                  <a:cubicBezTo>
                    <a:pt x="603" y="0"/>
                    <a:pt x="2087" y="3135"/>
                    <a:pt x="1066" y="4034"/>
                  </a:cubicBezTo>
                  <a:cubicBezTo>
                    <a:pt x="0" y="4977"/>
                    <a:pt x="917" y="6069"/>
                    <a:pt x="2262" y="5781"/>
                  </a:cubicBezTo>
                </a:path>
              </a:pathLst>
            </a:custGeom>
            <a:noFill/>
            <a:ln w="9375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3" name="Google Shape;1533;p50"/>
          <p:cNvSpPr/>
          <p:nvPr/>
        </p:nvSpPr>
        <p:spPr>
          <a:xfrm>
            <a:off x="3272175" y="1595863"/>
            <a:ext cx="1177050" cy="289625"/>
          </a:xfrm>
          <a:custGeom>
            <a:avLst/>
            <a:gdLst/>
            <a:ahLst/>
            <a:cxnLst/>
            <a:rect l="l" t="t" r="r" b="b"/>
            <a:pathLst>
              <a:path w="47082" h="11585" extrusionOk="0">
                <a:moveTo>
                  <a:pt x="27013" y="0"/>
                </a:moveTo>
                <a:cubicBezTo>
                  <a:pt x="26819" y="0"/>
                  <a:pt x="26620" y="5"/>
                  <a:pt x="26414" y="15"/>
                </a:cubicBezTo>
                <a:cubicBezTo>
                  <a:pt x="18381" y="399"/>
                  <a:pt x="18381" y="5560"/>
                  <a:pt x="18381" y="5560"/>
                </a:cubicBezTo>
                <a:cubicBezTo>
                  <a:pt x="18381" y="5560"/>
                  <a:pt x="16559" y="2849"/>
                  <a:pt x="13434" y="2849"/>
                </a:cubicBezTo>
                <a:cubicBezTo>
                  <a:pt x="12907" y="2849"/>
                  <a:pt x="12343" y="2926"/>
                  <a:pt x="11745" y="3106"/>
                </a:cubicBezTo>
                <a:cubicBezTo>
                  <a:pt x="7597" y="4346"/>
                  <a:pt x="9125" y="8878"/>
                  <a:pt x="9125" y="8878"/>
                </a:cubicBezTo>
                <a:cubicBezTo>
                  <a:pt x="8825" y="8856"/>
                  <a:pt x="8528" y="8846"/>
                  <a:pt x="8237" y="8846"/>
                </a:cubicBezTo>
                <a:cubicBezTo>
                  <a:pt x="3611" y="8846"/>
                  <a:pt x="230" y="11407"/>
                  <a:pt x="12" y="11576"/>
                </a:cubicBezTo>
                <a:lnTo>
                  <a:pt x="47081" y="11576"/>
                </a:lnTo>
                <a:cubicBezTo>
                  <a:pt x="44812" y="9155"/>
                  <a:pt x="39838" y="8996"/>
                  <a:pt x="38576" y="8996"/>
                </a:cubicBezTo>
                <a:cubicBezTo>
                  <a:pt x="38386" y="8996"/>
                  <a:pt x="38280" y="9000"/>
                  <a:pt x="38280" y="9000"/>
                </a:cubicBezTo>
                <a:cubicBezTo>
                  <a:pt x="37820" y="7091"/>
                  <a:pt x="36378" y="6666"/>
                  <a:pt x="35186" y="6666"/>
                </a:cubicBezTo>
                <a:cubicBezTo>
                  <a:pt x="34230" y="6666"/>
                  <a:pt x="33434" y="6939"/>
                  <a:pt x="33434" y="6939"/>
                </a:cubicBezTo>
                <a:cubicBezTo>
                  <a:pt x="33434" y="6939"/>
                  <a:pt x="34396" y="0"/>
                  <a:pt x="27013" y="0"/>
                </a:cubicBezTo>
                <a:close/>
                <a:moveTo>
                  <a:pt x="1" y="11576"/>
                </a:moveTo>
                <a:lnTo>
                  <a:pt x="1" y="11584"/>
                </a:lnTo>
                <a:cubicBezTo>
                  <a:pt x="1" y="11584"/>
                  <a:pt x="5" y="11581"/>
                  <a:pt x="12" y="115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34" name="Google Shape;1534;p50"/>
          <p:cNvGrpSpPr/>
          <p:nvPr/>
        </p:nvGrpSpPr>
        <p:grpSpPr>
          <a:xfrm>
            <a:off x="5162295" y="1464625"/>
            <a:ext cx="2821484" cy="3445935"/>
            <a:chOff x="5009895" y="1464625"/>
            <a:chExt cx="2821484" cy="3445935"/>
          </a:xfrm>
        </p:grpSpPr>
        <p:grpSp>
          <p:nvGrpSpPr>
            <p:cNvPr id="1535" name="Google Shape;1535;p50"/>
            <p:cNvGrpSpPr/>
            <p:nvPr/>
          </p:nvGrpSpPr>
          <p:grpSpPr>
            <a:xfrm flipH="1">
              <a:off x="5009895" y="1464625"/>
              <a:ext cx="2432683" cy="3445935"/>
              <a:chOff x="5727503" y="3114525"/>
              <a:chExt cx="1495747" cy="2118750"/>
            </a:xfrm>
          </p:grpSpPr>
          <p:sp>
            <p:nvSpPr>
              <p:cNvPr id="1536" name="Google Shape;1536;p50"/>
              <p:cNvSpPr/>
              <p:nvPr/>
            </p:nvSpPr>
            <p:spPr>
              <a:xfrm>
                <a:off x="6245300" y="4549675"/>
                <a:ext cx="222875" cy="601200"/>
              </a:xfrm>
              <a:custGeom>
                <a:avLst/>
                <a:gdLst/>
                <a:ahLst/>
                <a:cxnLst/>
                <a:rect l="l" t="t" r="r" b="b"/>
                <a:pathLst>
                  <a:path w="8915" h="24048" extrusionOk="0">
                    <a:moveTo>
                      <a:pt x="0" y="0"/>
                    </a:moveTo>
                    <a:cubicBezTo>
                      <a:pt x="105" y="2873"/>
                      <a:pt x="279" y="5248"/>
                      <a:pt x="480" y="6619"/>
                    </a:cubicBezTo>
                    <a:cubicBezTo>
                      <a:pt x="1257" y="12085"/>
                      <a:pt x="2506" y="24047"/>
                      <a:pt x="2506" y="24047"/>
                    </a:cubicBezTo>
                    <a:lnTo>
                      <a:pt x="8915" y="24047"/>
                    </a:lnTo>
                    <a:cubicBezTo>
                      <a:pt x="8880" y="19681"/>
                      <a:pt x="8225" y="4794"/>
                      <a:pt x="8304" y="681"/>
                    </a:cubicBezTo>
                    <a:cubicBezTo>
                      <a:pt x="7116" y="681"/>
                      <a:pt x="5929" y="655"/>
                      <a:pt x="4733" y="594"/>
                    </a:cubicBezTo>
                    <a:cubicBezTo>
                      <a:pt x="3161" y="507"/>
                      <a:pt x="1589" y="350"/>
                      <a:pt x="52" y="9"/>
                    </a:cubicBezTo>
                    <a:cubicBezTo>
                      <a:pt x="35" y="9"/>
                      <a:pt x="18" y="0"/>
                      <a:pt x="0" y="0"/>
                    </a:cubicBezTo>
                    <a:close/>
                  </a:path>
                </a:pathLst>
              </a:custGeom>
              <a:solidFill>
                <a:srgbClr val="F3CE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50"/>
              <p:cNvSpPr/>
              <p:nvPr/>
            </p:nvSpPr>
            <p:spPr>
              <a:xfrm>
                <a:off x="6280650" y="4903950"/>
                <a:ext cx="187525" cy="246925"/>
              </a:xfrm>
              <a:custGeom>
                <a:avLst/>
                <a:gdLst/>
                <a:ahLst/>
                <a:cxnLst/>
                <a:rect l="l" t="t" r="r" b="b"/>
                <a:pathLst>
                  <a:path w="7501" h="9877" extrusionOk="0">
                    <a:moveTo>
                      <a:pt x="1" y="1"/>
                    </a:moveTo>
                    <a:cubicBezTo>
                      <a:pt x="44" y="420"/>
                      <a:pt x="97" y="848"/>
                      <a:pt x="140" y="1275"/>
                    </a:cubicBezTo>
                    <a:cubicBezTo>
                      <a:pt x="158" y="1319"/>
                      <a:pt x="166" y="1372"/>
                      <a:pt x="166" y="1415"/>
                    </a:cubicBezTo>
                    <a:cubicBezTo>
                      <a:pt x="201" y="1660"/>
                      <a:pt x="219" y="1895"/>
                      <a:pt x="254" y="2140"/>
                    </a:cubicBezTo>
                    <a:cubicBezTo>
                      <a:pt x="262" y="2192"/>
                      <a:pt x="262" y="2253"/>
                      <a:pt x="271" y="2315"/>
                    </a:cubicBezTo>
                    <a:cubicBezTo>
                      <a:pt x="734" y="6383"/>
                      <a:pt x="1092" y="9876"/>
                      <a:pt x="1092" y="9876"/>
                    </a:cubicBezTo>
                    <a:lnTo>
                      <a:pt x="7501" y="9876"/>
                    </a:lnTo>
                    <a:cubicBezTo>
                      <a:pt x="7492" y="8392"/>
                      <a:pt x="7405" y="5676"/>
                      <a:pt x="7309" y="2585"/>
                    </a:cubicBezTo>
                    <a:cubicBezTo>
                      <a:pt x="7309" y="2515"/>
                      <a:pt x="7291" y="2454"/>
                      <a:pt x="7291" y="2384"/>
                    </a:cubicBezTo>
                    <a:cubicBezTo>
                      <a:pt x="7291" y="2140"/>
                      <a:pt x="7283" y="1887"/>
                      <a:pt x="7274" y="1625"/>
                    </a:cubicBezTo>
                    <a:cubicBezTo>
                      <a:pt x="7274" y="1572"/>
                      <a:pt x="7256" y="1511"/>
                      <a:pt x="7256" y="1459"/>
                    </a:cubicBezTo>
                    <a:cubicBezTo>
                      <a:pt x="7248" y="1005"/>
                      <a:pt x="7239" y="533"/>
                      <a:pt x="7222" y="53"/>
                    </a:cubicBezTo>
                    <a:cubicBezTo>
                      <a:pt x="6154" y="92"/>
                      <a:pt x="5089" y="113"/>
                      <a:pt x="4027" y="113"/>
                    </a:cubicBezTo>
                    <a:cubicBezTo>
                      <a:pt x="2683" y="113"/>
                      <a:pt x="1342" y="79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50"/>
              <p:cNvSpPr/>
              <p:nvPr/>
            </p:nvSpPr>
            <p:spPr>
              <a:xfrm>
                <a:off x="6284800" y="4939525"/>
                <a:ext cx="1777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7108" h="377" fill="none" extrusionOk="0">
                    <a:moveTo>
                      <a:pt x="0" y="1"/>
                    </a:moveTo>
                    <a:cubicBezTo>
                      <a:pt x="0" y="1"/>
                      <a:pt x="2760" y="376"/>
                      <a:pt x="7108" y="210"/>
                    </a:cubicBezTo>
                  </a:path>
                </a:pathLst>
              </a:custGeom>
              <a:noFill/>
              <a:ln w="6775" cap="flat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50"/>
              <p:cNvSpPr/>
              <p:nvPr/>
            </p:nvSpPr>
            <p:spPr>
              <a:xfrm>
                <a:off x="6202725" y="5142275"/>
                <a:ext cx="288600" cy="91000"/>
              </a:xfrm>
              <a:custGeom>
                <a:avLst/>
                <a:gdLst/>
                <a:ahLst/>
                <a:cxnLst/>
                <a:rect l="l" t="t" r="r" b="b"/>
                <a:pathLst>
                  <a:path w="11544" h="3640" extrusionOk="0">
                    <a:moveTo>
                      <a:pt x="5649" y="0"/>
                    </a:moveTo>
                    <a:cubicBezTo>
                      <a:pt x="4800" y="0"/>
                      <a:pt x="4166" y="14"/>
                      <a:pt x="4095" y="46"/>
                    </a:cubicBezTo>
                    <a:cubicBezTo>
                      <a:pt x="4095" y="46"/>
                      <a:pt x="3545" y="90"/>
                      <a:pt x="1878" y="1181"/>
                    </a:cubicBezTo>
                    <a:cubicBezTo>
                      <a:pt x="856" y="1845"/>
                      <a:pt x="323" y="2474"/>
                      <a:pt x="105" y="2919"/>
                    </a:cubicBezTo>
                    <a:cubicBezTo>
                      <a:pt x="0" y="3137"/>
                      <a:pt x="158" y="3399"/>
                      <a:pt x="402" y="3408"/>
                    </a:cubicBezTo>
                    <a:cubicBezTo>
                      <a:pt x="1710" y="3468"/>
                      <a:pt x="5487" y="3640"/>
                      <a:pt x="8211" y="3640"/>
                    </a:cubicBezTo>
                    <a:cubicBezTo>
                      <a:pt x="9853" y="3640"/>
                      <a:pt x="11112" y="3578"/>
                      <a:pt x="11220" y="3390"/>
                    </a:cubicBezTo>
                    <a:cubicBezTo>
                      <a:pt x="11544" y="2805"/>
                      <a:pt x="10932" y="203"/>
                      <a:pt x="10644" y="125"/>
                    </a:cubicBezTo>
                    <a:cubicBezTo>
                      <a:pt x="10446" y="65"/>
                      <a:pt x="7524" y="0"/>
                      <a:pt x="56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50"/>
              <p:cNvSpPr/>
              <p:nvPr/>
            </p:nvSpPr>
            <p:spPr>
              <a:xfrm>
                <a:off x="6286550" y="5148450"/>
                <a:ext cx="559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856" fill="none" extrusionOk="0">
                    <a:moveTo>
                      <a:pt x="0" y="140"/>
                    </a:moveTo>
                    <a:cubicBezTo>
                      <a:pt x="0" y="140"/>
                      <a:pt x="1319" y="0"/>
                      <a:pt x="2236" y="856"/>
                    </a:cubicBezTo>
                  </a:path>
                </a:pathLst>
              </a:custGeom>
              <a:noFill/>
              <a:ln w="5450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50"/>
              <p:cNvSpPr/>
              <p:nvPr/>
            </p:nvSpPr>
            <p:spPr>
              <a:xfrm>
                <a:off x="6479300" y="4549675"/>
                <a:ext cx="288825" cy="601200"/>
              </a:xfrm>
              <a:custGeom>
                <a:avLst/>
                <a:gdLst/>
                <a:ahLst/>
                <a:cxnLst/>
                <a:rect l="l" t="t" r="r" b="b"/>
                <a:pathLst>
                  <a:path w="11553" h="24048" extrusionOk="0">
                    <a:moveTo>
                      <a:pt x="0" y="0"/>
                    </a:moveTo>
                    <a:cubicBezTo>
                      <a:pt x="428" y="2873"/>
                      <a:pt x="865" y="5248"/>
                      <a:pt x="1205" y="6619"/>
                    </a:cubicBezTo>
                    <a:cubicBezTo>
                      <a:pt x="2576" y="12085"/>
                      <a:pt x="5143" y="24047"/>
                      <a:pt x="5143" y="24047"/>
                    </a:cubicBezTo>
                    <a:lnTo>
                      <a:pt x="11552" y="24047"/>
                    </a:lnTo>
                    <a:cubicBezTo>
                      <a:pt x="11063" y="19681"/>
                      <a:pt x="8767" y="4794"/>
                      <a:pt x="8383" y="681"/>
                    </a:cubicBezTo>
                    <a:cubicBezTo>
                      <a:pt x="7195" y="681"/>
                      <a:pt x="6008" y="655"/>
                      <a:pt x="4803" y="594"/>
                    </a:cubicBezTo>
                    <a:cubicBezTo>
                      <a:pt x="3222" y="507"/>
                      <a:pt x="1633" y="350"/>
                      <a:pt x="61" y="9"/>
                    </a:cubicBezTo>
                    <a:cubicBezTo>
                      <a:pt x="35" y="9"/>
                      <a:pt x="26" y="0"/>
                      <a:pt x="0" y="0"/>
                    </a:cubicBezTo>
                    <a:close/>
                  </a:path>
                </a:pathLst>
              </a:custGeom>
              <a:solidFill>
                <a:srgbClr val="F3CE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50"/>
              <p:cNvSpPr/>
              <p:nvPr/>
            </p:nvSpPr>
            <p:spPr>
              <a:xfrm>
                <a:off x="6553950" y="4903950"/>
                <a:ext cx="214375" cy="246925"/>
              </a:xfrm>
              <a:custGeom>
                <a:avLst/>
                <a:gdLst/>
                <a:ahLst/>
                <a:cxnLst/>
                <a:rect l="l" t="t" r="r" b="b"/>
                <a:pathLst>
                  <a:path w="8575" h="987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97" y="420"/>
                      <a:pt x="184" y="848"/>
                      <a:pt x="280" y="1275"/>
                    </a:cubicBezTo>
                    <a:cubicBezTo>
                      <a:pt x="289" y="1319"/>
                      <a:pt x="297" y="1372"/>
                      <a:pt x="315" y="1415"/>
                    </a:cubicBezTo>
                    <a:lnTo>
                      <a:pt x="472" y="2140"/>
                    </a:lnTo>
                    <a:cubicBezTo>
                      <a:pt x="498" y="2192"/>
                      <a:pt x="507" y="2253"/>
                      <a:pt x="516" y="2315"/>
                    </a:cubicBezTo>
                    <a:cubicBezTo>
                      <a:pt x="1424" y="6383"/>
                      <a:pt x="2166" y="9876"/>
                      <a:pt x="2166" y="9876"/>
                    </a:cubicBezTo>
                    <a:lnTo>
                      <a:pt x="8575" y="9876"/>
                    </a:lnTo>
                    <a:cubicBezTo>
                      <a:pt x="8400" y="8392"/>
                      <a:pt x="8033" y="5676"/>
                      <a:pt x="7571" y="2585"/>
                    </a:cubicBezTo>
                    <a:lnTo>
                      <a:pt x="7536" y="2384"/>
                    </a:lnTo>
                    <a:cubicBezTo>
                      <a:pt x="7510" y="2140"/>
                      <a:pt x="7457" y="1887"/>
                      <a:pt x="7431" y="1625"/>
                    </a:cubicBezTo>
                    <a:cubicBezTo>
                      <a:pt x="7431" y="1572"/>
                      <a:pt x="7422" y="1511"/>
                      <a:pt x="7405" y="1459"/>
                    </a:cubicBezTo>
                    <a:cubicBezTo>
                      <a:pt x="7352" y="1005"/>
                      <a:pt x="7274" y="533"/>
                      <a:pt x="7213" y="53"/>
                    </a:cubicBezTo>
                    <a:cubicBezTo>
                      <a:pt x="6156" y="92"/>
                      <a:pt x="5097" y="113"/>
                      <a:pt x="4035" y="113"/>
                    </a:cubicBezTo>
                    <a:cubicBezTo>
                      <a:pt x="2692" y="113"/>
                      <a:pt x="1346" y="79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50"/>
              <p:cNvSpPr/>
              <p:nvPr/>
            </p:nvSpPr>
            <p:spPr>
              <a:xfrm>
                <a:off x="6561800" y="4939525"/>
                <a:ext cx="177725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7109" h="508" fill="none" extrusionOk="0">
                    <a:moveTo>
                      <a:pt x="1" y="1"/>
                    </a:moveTo>
                    <a:cubicBezTo>
                      <a:pt x="1" y="1"/>
                      <a:pt x="4838" y="507"/>
                      <a:pt x="7108" y="45"/>
                    </a:cubicBezTo>
                  </a:path>
                </a:pathLst>
              </a:custGeom>
              <a:noFill/>
              <a:ln w="6775" cap="flat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50"/>
              <p:cNvSpPr/>
              <p:nvPr/>
            </p:nvSpPr>
            <p:spPr>
              <a:xfrm>
                <a:off x="6503100" y="5142275"/>
                <a:ext cx="288800" cy="91000"/>
              </a:xfrm>
              <a:custGeom>
                <a:avLst/>
                <a:gdLst/>
                <a:ahLst/>
                <a:cxnLst/>
                <a:rect l="l" t="t" r="r" b="b"/>
                <a:pathLst>
                  <a:path w="11552" h="3640" extrusionOk="0">
                    <a:moveTo>
                      <a:pt x="5648" y="0"/>
                    </a:moveTo>
                    <a:cubicBezTo>
                      <a:pt x="4800" y="0"/>
                      <a:pt x="4166" y="14"/>
                      <a:pt x="4095" y="46"/>
                    </a:cubicBezTo>
                    <a:cubicBezTo>
                      <a:pt x="4095" y="46"/>
                      <a:pt x="3545" y="90"/>
                      <a:pt x="1877" y="1181"/>
                    </a:cubicBezTo>
                    <a:cubicBezTo>
                      <a:pt x="864" y="1845"/>
                      <a:pt x="323" y="2474"/>
                      <a:pt x="105" y="2919"/>
                    </a:cubicBezTo>
                    <a:cubicBezTo>
                      <a:pt x="0" y="3137"/>
                      <a:pt x="166" y="3399"/>
                      <a:pt x="402" y="3408"/>
                    </a:cubicBezTo>
                    <a:cubicBezTo>
                      <a:pt x="1709" y="3468"/>
                      <a:pt x="5490" y="3640"/>
                      <a:pt x="8215" y="3640"/>
                    </a:cubicBezTo>
                    <a:cubicBezTo>
                      <a:pt x="9856" y="3640"/>
                      <a:pt x="11115" y="3578"/>
                      <a:pt x="11220" y="3390"/>
                    </a:cubicBezTo>
                    <a:cubicBezTo>
                      <a:pt x="11552" y="2805"/>
                      <a:pt x="10941" y="203"/>
                      <a:pt x="10644" y="125"/>
                    </a:cubicBezTo>
                    <a:cubicBezTo>
                      <a:pt x="10445" y="65"/>
                      <a:pt x="7523" y="0"/>
                      <a:pt x="56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50"/>
              <p:cNvSpPr/>
              <p:nvPr/>
            </p:nvSpPr>
            <p:spPr>
              <a:xfrm>
                <a:off x="6566175" y="5161750"/>
                <a:ext cx="5787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2315" h="892" fill="none" extrusionOk="0">
                    <a:moveTo>
                      <a:pt x="0" y="1"/>
                    </a:moveTo>
                    <a:cubicBezTo>
                      <a:pt x="0" y="1"/>
                      <a:pt x="1738" y="97"/>
                      <a:pt x="2314" y="891"/>
                    </a:cubicBezTo>
                  </a:path>
                </a:pathLst>
              </a:custGeom>
              <a:noFill/>
              <a:ln w="5450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50"/>
              <p:cNvSpPr/>
              <p:nvPr/>
            </p:nvSpPr>
            <p:spPr>
              <a:xfrm>
                <a:off x="6159950" y="4299350"/>
                <a:ext cx="644175" cy="374275"/>
              </a:xfrm>
              <a:custGeom>
                <a:avLst/>
                <a:gdLst/>
                <a:ahLst/>
                <a:cxnLst/>
                <a:rect l="l" t="t" r="r" b="b"/>
                <a:pathLst>
                  <a:path w="25767" h="14971" extrusionOk="0">
                    <a:moveTo>
                      <a:pt x="2907" y="0"/>
                    </a:moveTo>
                    <a:cubicBezTo>
                      <a:pt x="2841" y="0"/>
                      <a:pt x="2791" y="47"/>
                      <a:pt x="2777" y="112"/>
                    </a:cubicBezTo>
                    <a:cubicBezTo>
                      <a:pt x="2593" y="1159"/>
                      <a:pt x="2366" y="2216"/>
                      <a:pt x="2165" y="3299"/>
                    </a:cubicBezTo>
                    <a:cubicBezTo>
                      <a:pt x="2148" y="3395"/>
                      <a:pt x="2139" y="3482"/>
                      <a:pt x="2113" y="3587"/>
                    </a:cubicBezTo>
                    <a:cubicBezTo>
                      <a:pt x="1484" y="7018"/>
                      <a:pt x="786" y="10485"/>
                      <a:pt x="0" y="13122"/>
                    </a:cubicBezTo>
                    <a:cubicBezTo>
                      <a:pt x="4237" y="14456"/>
                      <a:pt x="9441" y="14971"/>
                      <a:pt x="14184" y="14971"/>
                    </a:cubicBezTo>
                    <a:cubicBezTo>
                      <a:pt x="17601" y="14971"/>
                      <a:pt x="20779" y="14704"/>
                      <a:pt x="23182" y="14283"/>
                    </a:cubicBezTo>
                    <a:cubicBezTo>
                      <a:pt x="23226" y="14283"/>
                      <a:pt x="23278" y="14266"/>
                      <a:pt x="23322" y="14257"/>
                    </a:cubicBezTo>
                    <a:cubicBezTo>
                      <a:pt x="24282" y="14091"/>
                      <a:pt x="25103" y="13899"/>
                      <a:pt x="25767" y="13681"/>
                    </a:cubicBezTo>
                    <a:cubicBezTo>
                      <a:pt x="24859" y="12406"/>
                      <a:pt x="22492" y="6704"/>
                      <a:pt x="21637" y="3351"/>
                    </a:cubicBezTo>
                    <a:cubicBezTo>
                      <a:pt x="21506" y="2818"/>
                      <a:pt x="21349" y="1797"/>
                      <a:pt x="21183" y="539"/>
                    </a:cubicBezTo>
                    <a:cubicBezTo>
                      <a:pt x="21175" y="421"/>
                      <a:pt x="21068" y="317"/>
                      <a:pt x="20938" y="317"/>
                    </a:cubicBezTo>
                    <a:cubicBezTo>
                      <a:pt x="20924" y="317"/>
                      <a:pt x="20909" y="319"/>
                      <a:pt x="20895" y="321"/>
                    </a:cubicBezTo>
                    <a:cubicBezTo>
                      <a:pt x="20449" y="374"/>
                      <a:pt x="20013" y="426"/>
                      <a:pt x="19567" y="470"/>
                    </a:cubicBezTo>
                    <a:cubicBezTo>
                      <a:pt x="19524" y="470"/>
                      <a:pt x="19480" y="470"/>
                      <a:pt x="19436" y="487"/>
                    </a:cubicBezTo>
                    <a:cubicBezTo>
                      <a:pt x="18886" y="548"/>
                      <a:pt x="18336" y="592"/>
                      <a:pt x="17777" y="635"/>
                    </a:cubicBezTo>
                    <a:cubicBezTo>
                      <a:pt x="17306" y="679"/>
                      <a:pt x="16826" y="714"/>
                      <a:pt x="16354" y="732"/>
                    </a:cubicBezTo>
                    <a:cubicBezTo>
                      <a:pt x="16284" y="732"/>
                      <a:pt x="16206" y="749"/>
                      <a:pt x="16127" y="749"/>
                    </a:cubicBezTo>
                    <a:cubicBezTo>
                      <a:pt x="14944" y="815"/>
                      <a:pt x="13757" y="850"/>
                      <a:pt x="12566" y="850"/>
                    </a:cubicBezTo>
                    <a:cubicBezTo>
                      <a:pt x="11235" y="850"/>
                      <a:pt x="9898" y="806"/>
                      <a:pt x="8557" y="714"/>
                    </a:cubicBezTo>
                    <a:cubicBezTo>
                      <a:pt x="8487" y="714"/>
                      <a:pt x="8435" y="714"/>
                      <a:pt x="8382" y="705"/>
                    </a:cubicBezTo>
                    <a:cubicBezTo>
                      <a:pt x="8147" y="679"/>
                      <a:pt x="7920" y="670"/>
                      <a:pt x="7693" y="644"/>
                    </a:cubicBezTo>
                    <a:cubicBezTo>
                      <a:pt x="7596" y="644"/>
                      <a:pt x="7492" y="635"/>
                      <a:pt x="7396" y="627"/>
                    </a:cubicBezTo>
                    <a:cubicBezTo>
                      <a:pt x="7378" y="627"/>
                      <a:pt x="7343" y="618"/>
                      <a:pt x="7308" y="618"/>
                    </a:cubicBezTo>
                    <a:cubicBezTo>
                      <a:pt x="6243" y="531"/>
                      <a:pt x="5152" y="400"/>
                      <a:pt x="4078" y="225"/>
                    </a:cubicBezTo>
                    <a:lnTo>
                      <a:pt x="3886" y="190"/>
                    </a:lnTo>
                    <a:cubicBezTo>
                      <a:pt x="3554" y="138"/>
                      <a:pt x="3257" y="68"/>
                      <a:pt x="2951" y="7"/>
                    </a:cubicBezTo>
                    <a:cubicBezTo>
                      <a:pt x="2936" y="2"/>
                      <a:pt x="2921" y="0"/>
                      <a:pt x="29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50"/>
              <p:cNvSpPr/>
              <p:nvPr/>
            </p:nvSpPr>
            <p:spPr>
              <a:xfrm>
                <a:off x="6645625" y="4311725"/>
                <a:ext cx="97175" cy="344500"/>
              </a:xfrm>
              <a:custGeom>
                <a:avLst/>
                <a:gdLst/>
                <a:ahLst/>
                <a:cxnLst/>
                <a:rect l="l" t="t" r="r" b="b"/>
                <a:pathLst>
                  <a:path w="3887" h="13780" fill="none" extrusionOk="0">
                    <a:moveTo>
                      <a:pt x="1" y="1"/>
                    </a:moveTo>
                    <a:cubicBezTo>
                      <a:pt x="1" y="1"/>
                      <a:pt x="1363" y="9029"/>
                      <a:pt x="3886" y="13779"/>
                    </a:cubicBezTo>
                  </a:path>
                </a:pathLst>
              </a:custGeom>
              <a:noFill/>
              <a:ln w="6775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50"/>
              <p:cNvSpPr/>
              <p:nvPr/>
            </p:nvSpPr>
            <p:spPr>
              <a:xfrm>
                <a:off x="6562900" y="4318075"/>
                <a:ext cx="115050" cy="152825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6113" fill="none" extrusionOk="0">
                    <a:moveTo>
                      <a:pt x="0" y="0"/>
                    </a:moveTo>
                    <a:cubicBezTo>
                      <a:pt x="0" y="0"/>
                      <a:pt x="193" y="4409"/>
                      <a:pt x="4602" y="6112"/>
                    </a:cubicBezTo>
                  </a:path>
                </a:pathLst>
              </a:custGeom>
              <a:noFill/>
              <a:ln w="6775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50"/>
              <p:cNvSpPr/>
              <p:nvPr/>
            </p:nvSpPr>
            <p:spPr>
              <a:xfrm>
                <a:off x="6463800" y="4614275"/>
                <a:ext cx="900" cy="900"/>
              </a:xfrm>
              <a:custGeom>
                <a:avLst/>
                <a:gdLst/>
                <a:ahLst/>
                <a:cxnLst/>
                <a:rect l="l" t="t" r="r" b="b"/>
                <a:pathLst>
                  <a:path w="36" h="36" extrusionOk="0">
                    <a:moveTo>
                      <a:pt x="27" y="1"/>
                    </a:moveTo>
                    <a:cubicBezTo>
                      <a:pt x="0" y="1"/>
                      <a:pt x="0" y="36"/>
                      <a:pt x="27" y="36"/>
                    </a:cubicBezTo>
                    <a:cubicBezTo>
                      <a:pt x="35" y="36"/>
                      <a:pt x="35" y="1"/>
                      <a:pt x="2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50"/>
              <p:cNvSpPr/>
              <p:nvPr/>
            </p:nvSpPr>
            <p:spPr>
              <a:xfrm>
                <a:off x="6194200" y="3883775"/>
                <a:ext cx="534400" cy="555250"/>
              </a:xfrm>
              <a:custGeom>
                <a:avLst/>
                <a:gdLst/>
                <a:ahLst/>
                <a:cxnLst/>
                <a:rect l="l" t="t" r="r" b="b"/>
                <a:pathLst>
                  <a:path w="21376" h="22210" extrusionOk="0">
                    <a:moveTo>
                      <a:pt x="12645" y="1"/>
                    </a:moveTo>
                    <a:cubicBezTo>
                      <a:pt x="9750" y="1"/>
                      <a:pt x="6073" y="809"/>
                      <a:pt x="4218" y="1489"/>
                    </a:cubicBezTo>
                    <a:cubicBezTo>
                      <a:pt x="3624" y="1716"/>
                      <a:pt x="3214" y="1926"/>
                      <a:pt x="3092" y="2092"/>
                    </a:cubicBezTo>
                    <a:cubicBezTo>
                      <a:pt x="2795" y="2485"/>
                      <a:pt x="2498" y="3209"/>
                      <a:pt x="2210" y="4205"/>
                    </a:cubicBezTo>
                    <a:cubicBezTo>
                      <a:pt x="1992" y="4938"/>
                      <a:pt x="1782" y="5785"/>
                      <a:pt x="1581" y="6746"/>
                    </a:cubicBezTo>
                    <a:cubicBezTo>
                      <a:pt x="1398" y="7645"/>
                      <a:pt x="1215" y="8640"/>
                      <a:pt x="1049" y="9688"/>
                    </a:cubicBezTo>
                    <a:cubicBezTo>
                      <a:pt x="883" y="10710"/>
                      <a:pt x="734" y="11793"/>
                      <a:pt x="603" y="12901"/>
                    </a:cubicBezTo>
                    <a:cubicBezTo>
                      <a:pt x="481" y="13906"/>
                      <a:pt x="376" y="14936"/>
                      <a:pt x="289" y="15949"/>
                    </a:cubicBezTo>
                    <a:cubicBezTo>
                      <a:pt x="202" y="16892"/>
                      <a:pt x="132" y="17817"/>
                      <a:pt x="88" y="18725"/>
                    </a:cubicBezTo>
                    <a:cubicBezTo>
                      <a:pt x="45" y="19616"/>
                      <a:pt x="10" y="20507"/>
                      <a:pt x="1" y="21345"/>
                    </a:cubicBezTo>
                    <a:cubicBezTo>
                      <a:pt x="3529" y="21996"/>
                      <a:pt x="7173" y="22210"/>
                      <a:pt x="10439" y="22210"/>
                    </a:cubicBezTo>
                    <a:cubicBezTo>
                      <a:pt x="15976" y="22210"/>
                      <a:pt x="20426" y="21596"/>
                      <a:pt x="21376" y="21458"/>
                    </a:cubicBezTo>
                    <a:cubicBezTo>
                      <a:pt x="21358" y="20734"/>
                      <a:pt x="21332" y="19791"/>
                      <a:pt x="21271" y="18743"/>
                    </a:cubicBezTo>
                    <a:cubicBezTo>
                      <a:pt x="21227" y="17966"/>
                      <a:pt x="21175" y="17136"/>
                      <a:pt x="21122" y="16254"/>
                    </a:cubicBezTo>
                    <a:cubicBezTo>
                      <a:pt x="21044" y="15207"/>
                      <a:pt x="20965" y="14106"/>
                      <a:pt x="20878" y="12989"/>
                    </a:cubicBezTo>
                    <a:cubicBezTo>
                      <a:pt x="20808" y="12002"/>
                      <a:pt x="20730" y="10998"/>
                      <a:pt x="20642" y="10011"/>
                    </a:cubicBezTo>
                    <a:cubicBezTo>
                      <a:pt x="20555" y="8902"/>
                      <a:pt x="20459" y="7820"/>
                      <a:pt x="20354" y="6833"/>
                    </a:cubicBezTo>
                    <a:cubicBezTo>
                      <a:pt x="20267" y="5960"/>
                      <a:pt x="20197" y="5165"/>
                      <a:pt x="20118" y="4467"/>
                    </a:cubicBezTo>
                    <a:cubicBezTo>
                      <a:pt x="19952" y="2939"/>
                      <a:pt x="19821" y="1900"/>
                      <a:pt x="19743" y="1716"/>
                    </a:cubicBezTo>
                    <a:cubicBezTo>
                      <a:pt x="19717" y="1620"/>
                      <a:pt x="19638" y="1507"/>
                      <a:pt x="19525" y="1411"/>
                    </a:cubicBezTo>
                    <a:cubicBezTo>
                      <a:pt x="18765" y="677"/>
                      <a:pt x="16355" y="83"/>
                      <a:pt x="12993" y="5"/>
                    </a:cubicBezTo>
                    <a:cubicBezTo>
                      <a:pt x="12879" y="2"/>
                      <a:pt x="12763" y="1"/>
                      <a:pt x="126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50"/>
              <p:cNvSpPr/>
              <p:nvPr/>
            </p:nvSpPr>
            <p:spPr>
              <a:xfrm>
                <a:off x="6360325" y="3814250"/>
                <a:ext cx="196475" cy="127925"/>
              </a:xfrm>
              <a:custGeom>
                <a:avLst/>
                <a:gdLst/>
                <a:ahLst/>
                <a:cxnLst/>
                <a:rect l="l" t="t" r="r" b="b"/>
                <a:pathLst>
                  <a:path w="7859" h="5117" extrusionOk="0">
                    <a:moveTo>
                      <a:pt x="6837" y="0"/>
                    </a:moveTo>
                    <a:lnTo>
                      <a:pt x="1" y="1485"/>
                    </a:lnTo>
                    <a:lnTo>
                      <a:pt x="856" y="4567"/>
                    </a:lnTo>
                    <a:cubicBezTo>
                      <a:pt x="856" y="4567"/>
                      <a:pt x="1193" y="5117"/>
                      <a:pt x="2563" y="5117"/>
                    </a:cubicBezTo>
                    <a:cubicBezTo>
                      <a:pt x="3115" y="5117"/>
                      <a:pt x="3835" y="5028"/>
                      <a:pt x="4768" y="4777"/>
                    </a:cubicBezTo>
                    <a:cubicBezTo>
                      <a:pt x="7859" y="3947"/>
                      <a:pt x="7562" y="2445"/>
                      <a:pt x="7562" y="2445"/>
                    </a:cubicBezTo>
                    <a:lnTo>
                      <a:pt x="6837" y="0"/>
                    </a:lnTo>
                    <a:close/>
                  </a:path>
                </a:pathLst>
              </a:custGeom>
              <a:solidFill>
                <a:srgbClr val="F3CE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50"/>
              <p:cNvSpPr/>
              <p:nvPr/>
            </p:nvSpPr>
            <p:spPr>
              <a:xfrm>
                <a:off x="6324100" y="3878000"/>
                <a:ext cx="110475" cy="108075"/>
              </a:xfrm>
              <a:custGeom>
                <a:avLst/>
                <a:gdLst/>
                <a:ahLst/>
                <a:cxnLst/>
                <a:rect l="l" t="t" r="r" b="b"/>
                <a:pathLst>
                  <a:path w="4419" h="4323" extrusionOk="0">
                    <a:moveTo>
                      <a:pt x="1755" y="0"/>
                    </a:moveTo>
                    <a:cubicBezTo>
                      <a:pt x="1380" y="323"/>
                      <a:pt x="769" y="550"/>
                      <a:pt x="568" y="1022"/>
                    </a:cubicBezTo>
                    <a:cubicBezTo>
                      <a:pt x="140" y="2035"/>
                      <a:pt x="0" y="3213"/>
                      <a:pt x="79" y="4322"/>
                    </a:cubicBezTo>
                    <a:cubicBezTo>
                      <a:pt x="1650" y="3999"/>
                      <a:pt x="3143" y="3327"/>
                      <a:pt x="4418" y="2366"/>
                    </a:cubicBezTo>
                    <a:cubicBezTo>
                      <a:pt x="4069" y="2288"/>
                      <a:pt x="3755" y="2323"/>
                      <a:pt x="3379" y="2235"/>
                    </a:cubicBezTo>
                    <a:cubicBezTo>
                      <a:pt x="3222" y="2200"/>
                      <a:pt x="3065" y="2166"/>
                      <a:pt x="2916" y="2104"/>
                    </a:cubicBezTo>
                    <a:cubicBezTo>
                      <a:pt x="2532" y="1938"/>
                      <a:pt x="2270" y="1580"/>
                      <a:pt x="2122" y="1196"/>
                    </a:cubicBezTo>
                    <a:cubicBezTo>
                      <a:pt x="1965" y="803"/>
                      <a:pt x="1799" y="410"/>
                      <a:pt x="175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50"/>
              <p:cNvSpPr/>
              <p:nvPr/>
            </p:nvSpPr>
            <p:spPr>
              <a:xfrm>
                <a:off x="6434550" y="3851350"/>
                <a:ext cx="161550" cy="166375"/>
              </a:xfrm>
              <a:custGeom>
                <a:avLst/>
                <a:gdLst/>
                <a:ahLst/>
                <a:cxnLst/>
                <a:rect l="l" t="t" r="r" b="b"/>
                <a:pathLst>
                  <a:path w="6462" h="6655" extrusionOk="0">
                    <a:moveTo>
                      <a:pt x="4322" y="1"/>
                    </a:moveTo>
                    <a:cubicBezTo>
                      <a:pt x="4392" y="263"/>
                      <a:pt x="4471" y="734"/>
                      <a:pt x="4445" y="1092"/>
                    </a:cubicBezTo>
                    <a:cubicBezTo>
                      <a:pt x="4427" y="1529"/>
                      <a:pt x="4270" y="1869"/>
                      <a:pt x="3921" y="2140"/>
                    </a:cubicBezTo>
                    <a:cubicBezTo>
                      <a:pt x="3572" y="2419"/>
                      <a:pt x="3161" y="2594"/>
                      <a:pt x="2751" y="2769"/>
                    </a:cubicBezTo>
                    <a:cubicBezTo>
                      <a:pt x="1888" y="3131"/>
                      <a:pt x="983" y="3485"/>
                      <a:pt x="35" y="3485"/>
                    </a:cubicBezTo>
                    <a:cubicBezTo>
                      <a:pt x="23" y="3485"/>
                      <a:pt x="12" y="3485"/>
                      <a:pt x="0" y="3485"/>
                    </a:cubicBezTo>
                    <a:lnTo>
                      <a:pt x="0" y="3485"/>
                    </a:lnTo>
                    <a:cubicBezTo>
                      <a:pt x="673" y="4821"/>
                      <a:pt x="1773" y="5965"/>
                      <a:pt x="3091" y="6654"/>
                    </a:cubicBezTo>
                    <a:cubicBezTo>
                      <a:pt x="4628" y="5345"/>
                      <a:pt x="5789" y="3598"/>
                      <a:pt x="6462" y="1686"/>
                    </a:cubicBezTo>
                    <a:cubicBezTo>
                      <a:pt x="5920" y="953"/>
                      <a:pt x="5169" y="368"/>
                      <a:pt x="432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50"/>
              <p:cNvSpPr/>
              <p:nvPr/>
            </p:nvSpPr>
            <p:spPr>
              <a:xfrm>
                <a:off x="6416875" y="3984075"/>
                <a:ext cx="15950" cy="1575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30" extrusionOk="0">
                    <a:moveTo>
                      <a:pt x="314" y="1"/>
                    </a:moveTo>
                    <a:cubicBezTo>
                      <a:pt x="140" y="1"/>
                      <a:pt x="0" y="140"/>
                      <a:pt x="0" y="315"/>
                    </a:cubicBezTo>
                    <a:cubicBezTo>
                      <a:pt x="0" y="490"/>
                      <a:pt x="140" y="629"/>
                      <a:pt x="314" y="629"/>
                    </a:cubicBezTo>
                    <a:cubicBezTo>
                      <a:pt x="489" y="629"/>
                      <a:pt x="637" y="490"/>
                      <a:pt x="637" y="315"/>
                    </a:cubicBezTo>
                    <a:cubicBezTo>
                      <a:pt x="637" y="140"/>
                      <a:pt x="489" y="1"/>
                      <a:pt x="3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50"/>
              <p:cNvSpPr/>
              <p:nvPr/>
            </p:nvSpPr>
            <p:spPr>
              <a:xfrm>
                <a:off x="6413600" y="4131000"/>
                <a:ext cx="15950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38" extrusionOk="0">
                    <a:moveTo>
                      <a:pt x="314" y="0"/>
                    </a:moveTo>
                    <a:cubicBezTo>
                      <a:pt x="140" y="0"/>
                      <a:pt x="0" y="148"/>
                      <a:pt x="0" y="323"/>
                    </a:cubicBezTo>
                    <a:cubicBezTo>
                      <a:pt x="0" y="498"/>
                      <a:pt x="140" y="637"/>
                      <a:pt x="314" y="637"/>
                    </a:cubicBezTo>
                    <a:cubicBezTo>
                      <a:pt x="489" y="637"/>
                      <a:pt x="637" y="498"/>
                      <a:pt x="637" y="323"/>
                    </a:cubicBezTo>
                    <a:cubicBezTo>
                      <a:pt x="637" y="148"/>
                      <a:pt x="489" y="0"/>
                      <a:pt x="3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50"/>
              <p:cNvSpPr/>
              <p:nvPr/>
            </p:nvSpPr>
            <p:spPr>
              <a:xfrm>
                <a:off x="6406825" y="4284675"/>
                <a:ext cx="15750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630" h="638" extrusionOk="0">
                    <a:moveTo>
                      <a:pt x="315" y="0"/>
                    </a:moveTo>
                    <a:cubicBezTo>
                      <a:pt x="140" y="0"/>
                      <a:pt x="0" y="149"/>
                      <a:pt x="0" y="323"/>
                    </a:cubicBezTo>
                    <a:cubicBezTo>
                      <a:pt x="0" y="498"/>
                      <a:pt x="140" y="637"/>
                      <a:pt x="315" y="637"/>
                    </a:cubicBezTo>
                    <a:cubicBezTo>
                      <a:pt x="489" y="637"/>
                      <a:pt x="629" y="489"/>
                      <a:pt x="629" y="323"/>
                    </a:cubicBezTo>
                    <a:cubicBezTo>
                      <a:pt x="629" y="157"/>
                      <a:pt x="489" y="18"/>
                      <a:pt x="3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50"/>
              <p:cNvSpPr/>
              <p:nvPr/>
            </p:nvSpPr>
            <p:spPr>
              <a:xfrm>
                <a:off x="6414900" y="4054375"/>
                <a:ext cx="15950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38" extrusionOk="0">
                    <a:moveTo>
                      <a:pt x="324" y="0"/>
                    </a:moveTo>
                    <a:cubicBezTo>
                      <a:pt x="149" y="0"/>
                      <a:pt x="0" y="149"/>
                      <a:pt x="0" y="323"/>
                    </a:cubicBezTo>
                    <a:cubicBezTo>
                      <a:pt x="0" y="498"/>
                      <a:pt x="149" y="638"/>
                      <a:pt x="324" y="638"/>
                    </a:cubicBezTo>
                    <a:cubicBezTo>
                      <a:pt x="498" y="638"/>
                      <a:pt x="638" y="498"/>
                      <a:pt x="638" y="323"/>
                    </a:cubicBezTo>
                    <a:cubicBezTo>
                      <a:pt x="638" y="157"/>
                      <a:pt x="498" y="9"/>
                      <a:pt x="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50"/>
              <p:cNvSpPr/>
              <p:nvPr/>
            </p:nvSpPr>
            <p:spPr>
              <a:xfrm>
                <a:off x="6408350" y="4203450"/>
                <a:ext cx="15950" cy="1575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30" extrusionOk="0">
                    <a:moveTo>
                      <a:pt x="324" y="1"/>
                    </a:moveTo>
                    <a:cubicBezTo>
                      <a:pt x="149" y="1"/>
                      <a:pt x="1" y="141"/>
                      <a:pt x="1" y="315"/>
                    </a:cubicBezTo>
                    <a:cubicBezTo>
                      <a:pt x="1" y="490"/>
                      <a:pt x="149" y="630"/>
                      <a:pt x="324" y="630"/>
                    </a:cubicBezTo>
                    <a:cubicBezTo>
                      <a:pt x="498" y="630"/>
                      <a:pt x="638" y="490"/>
                      <a:pt x="638" y="315"/>
                    </a:cubicBezTo>
                    <a:cubicBezTo>
                      <a:pt x="638" y="141"/>
                      <a:pt x="498" y="1"/>
                      <a:pt x="3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50"/>
              <p:cNvSpPr/>
              <p:nvPr/>
            </p:nvSpPr>
            <p:spPr>
              <a:xfrm>
                <a:off x="6409225" y="4363900"/>
                <a:ext cx="15950" cy="1575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30" extrusionOk="0">
                    <a:moveTo>
                      <a:pt x="315" y="1"/>
                    </a:moveTo>
                    <a:cubicBezTo>
                      <a:pt x="140" y="1"/>
                      <a:pt x="0" y="140"/>
                      <a:pt x="0" y="315"/>
                    </a:cubicBezTo>
                    <a:cubicBezTo>
                      <a:pt x="0" y="490"/>
                      <a:pt x="140" y="629"/>
                      <a:pt x="315" y="629"/>
                    </a:cubicBezTo>
                    <a:cubicBezTo>
                      <a:pt x="489" y="629"/>
                      <a:pt x="638" y="490"/>
                      <a:pt x="638" y="315"/>
                    </a:cubicBezTo>
                    <a:cubicBezTo>
                      <a:pt x="638" y="140"/>
                      <a:pt x="489" y="1"/>
                      <a:pt x="3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50"/>
              <p:cNvSpPr/>
              <p:nvPr/>
            </p:nvSpPr>
            <p:spPr>
              <a:xfrm>
                <a:off x="6756300" y="4536325"/>
                <a:ext cx="75875" cy="57450"/>
              </a:xfrm>
              <a:custGeom>
                <a:avLst/>
                <a:gdLst/>
                <a:ahLst/>
                <a:cxnLst/>
                <a:rect l="l" t="t" r="r" b="b"/>
                <a:pathLst>
                  <a:path w="3035" h="2298" extrusionOk="0">
                    <a:moveTo>
                      <a:pt x="2408" y="1"/>
                    </a:moveTo>
                    <a:cubicBezTo>
                      <a:pt x="2016" y="1"/>
                      <a:pt x="1363" y="368"/>
                      <a:pt x="1363" y="368"/>
                    </a:cubicBezTo>
                    <a:lnTo>
                      <a:pt x="1" y="2193"/>
                    </a:lnTo>
                    <a:cubicBezTo>
                      <a:pt x="1" y="2193"/>
                      <a:pt x="356" y="2298"/>
                      <a:pt x="832" y="2298"/>
                    </a:cubicBezTo>
                    <a:cubicBezTo>
                      <a:pt x="1357" y="2298"/>
                      <a:pt x="2029" y="2170"/>
                      <a:pt x="2533" y="1634"/>
                    </a:cubicBezTo>
                    <a:cubicBezTo>
                      <a:pt x="3035" y="1105"/>
                      <a:pt x="2876" y="979"/>
                      <a:pt x="2610" y="979"/>
                    </a:cubicBezTo>
                    <a:cubicBezTo>
                      <a:pt x="2367" y="979"/>
                      <a:pt x="2035" y="1084"/>
                      <a:pt x="2035" y="1084"/>
                    </a:cubicBezTo>
                    <a:cubicBezTo>
                      <a:pt x="2035" y="1084"/>
                      <a:pt x="2882" y="395"/>
                      <a:pt x="2646" y="89"/>
                    </a:cubicBezTo>
                    <a:cubicBezTo>
                      <a:pt x="2596" y="26"/>
                      <a:pt x="2511" y="1"/>
                      <a:pt x="2408" y="1"/>
                    </a:cubicBezTo>
                    <a:close/>
                  </a:path>
                </a:pathLst>
              </a:custGeom>
              <a:solidFill>
                <a:srgbClr val="F3CE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50"/>
              <p:cNvSpPr/>
              <p:nvPr/>
            </p:nvSpPr>
            <p:spPr>
              <a:xfrm>
                <a:off x="6664400" y="4449300"/>
                <a:ext cx="152100" cy="143050"/>
              </a:xfrm>
              <a:custGeom>
                <a:avLst/>
                <a:gdLst/>
                <a:ahLst/>
                <a:cxnLst/>
                <a:rect l="l" t="t" r="r" b="b"/>
                <a:pathLst>
                  <a:path w="6084" h="5722" extrusionOk="0">
                    <a:moveTo>
                      <a:pt x="2523" y="1"/>
                    </a:moveTo>
                    <a:cubicBezTo>
                      <a:pt x="2394" y="1"/>
                      <a:pt x="2289" y="35"/>
                      <a:pt x="2218" y="112"/>
                    </a:cubicBezTo>
                    <a:cubicBezTo>
                      <a:pt x="2218" y="112"/>
                      <a:pt x="1" y="1946"/>
                      <a:pt x="123" y="3011"/>
                    </a:cubicBezTo>
                    <a:cubicBezTo>
                      <a:pt x="233" y="4048"/>
                      <a:pt x="3049" y="5722"/>
                      <a:pt x="3787" y="5722"/>
                    </a:cubicBezTo>
                    <a:cubicBezTo>
                      <a:pt x="3807" y="5722"/>
                      <a:pt x="3826" y="5720"/>
                      <a:pt x="3843" y="5718"/>
                    </a:cubicBezTo>
                    <a:cubicBezTo>
                      <a:pt x="4471" y="5622"/>
                      <a:pt x="6017" y="2671"/>
                      <a:pt x="6060" y="2382"/>
                    </a:cubicBezTo>
                    <a:cubicBezTo>
                      <a:pt x="6084" y="2119"/>
                      <a:pt x="3537" y="1"/>
                      <a:pt x="2523" y="1"/>
                    </a:cubicBezTo>
                    <a:close/>
                  </a:path>
                </a:pathLst>
              </a:custGeom>
              <a:solidFill>
                <a:srgbClr val="F3CE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50"/>
              <p:cNvSpPr/>
              <p:nvPr/>
            </p:nvSpPr>
            <p:spPr>
              <a:xfrm>
                <a:off x="6772475" y="4542200"/>
                <a:ext cx="2707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550" extrusionOk="0">
                    <a:moveTo>
                      <a:pt x="995" y="0"/>
                    </a:moveTo>
                    <a:cubicBezTo>
                      <a:pt x="975" y="0"/>
                      <a:pt x="957" y="11"/>
                      <a:pt x="951" y="37"/>
                    </a:cubicBezTo>
                    <a:cubicBezTo>
                      <a:pt x="847" y="325"/>
                      <a:pt x="716" y="587"/>
                      <a:pt x="559" y="832"/>
                    </a:cubicBezTo>
                    <a:cubicBezTo>
                      <a:pt x="480" y="963"/>
                      <a:pt x="384" y="1085"/>
                      <a:pt x="279" y="1199"/>
                    </a:cubicBezTo>
                    <a:cubicBezTo>
                      <a:pt x="235" y="1251"/>
                      <a:pt x="192" y="1303"/>
                      <a:pt x="139" y="1356"/>
                    </a:cubicBezTo>
                    <a:cubicBezTo>
                      <a:pt x="96" y="1399"/>
                      <a:pt x="43" y="1443"/>
                      <a:pt x="8" y="1504"/>
                    </a:cubicBezTo>
                    <a:cubicBezTo>
                      <a:pt x="1" y="1520"/>
                      <a:pt x="28" y="1549"/>
                      <a:pt x="52" y="1549"/>
                    </a:cubicBezTo>
                    <a:cubicBezTo>
                      <a:pt x="55" y="1549"/>
                      <a:pt x="58" y="1549"/>
                      <a:pt x="61" y="1548"/>
                    </a:cubicBezTo>
                    <a:cubicBezTo>
                      <a:pt x="131" y="1522"/>
                      <a:pt x="183" y="1461"/>
                      <a:pt x="235" y="1417"/>
                    </a:cubicBezTo>
                    <a:cubicBezTo>
                      <a:pt x="297" y="1373"/>
                      <a:pt x="349" y="1303"/>
                      <a:pt x="401" y="1251"/>
                    </a:cubicBezTo>
                    <a:cubicBezTo>
                      <a:pt x="497" y="1129"/>
                      <a:pt x="585" y="1007"/>
                      <a:pt x="672" y="893"/>
                    </a:cubicBezTo>
                    <a:cubicBezTo>
                      <a:pt x="838" y="640"/>
                      <a:pt x="969" y="369"/>
                      <a:pt x="1065" y="81"/>
                    </a:cubicBezTo>
                    <a:cubicBezTo>
                      <a:pt x="1082" y="41"/>
                      <a:pt x="1035" y="0"/>
                      <a:pt x="9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50"/>
              <p:cNvSpPr/>
              <p:nvPr/>
            </p:nvSpPr>
            <p:spPr>
              <a:xfrm>
                <a:off x="6612025" y="3909225"/>
                <a:ext cx="374600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14984" h="25400" extrusionOk="0">
                    <a:moveTo>
                      <a:pt x="2143" y="1"/>
                    </a:moveTo>
                    <a:cubicBezTo>
                      <a:pt x="2027" y="1"/>
                      <a:pt x="1927" y="20"/>
                      <a:pt x="1842" y="61"/>
                    </a:cubicBezTo>
                    <a:cubicBezTo>
                      <a:pt x="306" y="803"/>
                      <a:pt x="0" y="6330"/>
                      <a:pt x="1528" y="7291"/>
                    </a:cubicBezTo>
                    <a:cubicBezTo>
                      <a:pt x="3449" y="8513"/>
                      <a:pt x="6889" y="10373"/>
                      <a:pt x="6977" y="13036"/>
                    </a:cubicBezTo>
                    <a:cubicBezTo>
                      <a:pt x="7038" y="14826"/>
                      <a:pt x="5466" y="17908"/>
                      <a:pt x="4444" y="19733"/>
                    </a:cubicBezTo>
                    <a:cubicBezTo>
                      <a:pt x="4409" y="19786"/>
                      <a:pt x="4383" y="19847"/>
                      <a:pt x="4357" y="19899"/>
                    </a:cubicBezTo>
                    <a:cubicBezTo>
                      <a:pt x="3894" y="20694"/>
                      <a:pt x="3571" y="21209"/>
                      <a:pt x="3571" y="21209"/>
                    </a:cubicBezTo>
                    <a:lnTo>
                      <a:pt x="8487" y="25400"/>
                    </a:lnTo>
                    <a:cubicBezTo>
                      <a:pt x="8723" y="24990"/>
                      <a:pt x="8950" y="24570"/>
                      <a:pt x="9186" y="24169"/>
                    </a:cubicBezTo>
                    <a:cubicBezTo>
                      <a:pt x="9212" y="24125"/>
                      <a:pt x="9247" y="24081"/>
                      <a:pt x="9264" y="24029"/>
                    </a:cubicBezTo>
                    <a:cubicBezTo>
                      <a:pt x="12259" y="18746"/>
                      <a:pt x="14983" y="13909"/>
                      <a:pt x="12801" y="9866"/>
                    </a:cubicBezTo>
                    <a:cubicBezTo>
                      <a:pt x="10622" y="5839"/>
                      <a:pt x="4144" y="1"/>
                      <a:pt x="21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50"/>
              <p:cNvSpPr/>
              <p:nvPr/>
            </p:nvSpPr>
            <p:spPr>
              <a:xfrm>
                <a:off x="5727503" y="3920775"/>
                <a:ext cx="596600" cy="214050"/>
              </a:xfrm>
              <a:custGeom>
                <a:avLst/>
                <a:gdLst/>
                <a:ahLst/>
                <a:cxnLst/>
                <a:rect l="l" t="t" r="r" b="b"/>
                <a:pathLst>
                  <a:path w="23864" h="8562" extrusionOk="0">
                    <a:moveTo>
                      <a:pt x="23017" y="0"/>
                    </a:moveTo>
                    <a:cubicBezTo>
                      <a:pt x="23017" y="0"/>
                      <a:pt x="5423" y="1607"/>
                      <a:pt x="0" y="2087"/>
                    </a:cubicBezTo>
                    <a:lnTo>
                      <a:pt x="306" y="7684"/>
                    </a:lnTo>
                    <a:cubicBezTo>
                      <a:pt x="306" y="7684"/>
                      <a:pt x="10911" y="8561"/>
                      <a:pt x="18224" y="8561"/>
                    </a:cubicBezTo>
                    <a:cubicBezTo>
                      <a:pt x="20621" y="8561"/>
                      <a:pt x="22663" y="8467"/>
                      <a:pt x="23864" y="8217"/>
                    </a:cubicBezTo>
                    <a:lnTo>
                      <a:pt x="2301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50"/>
              <p:cNvSpPr/>
              <p:nvPr/>
            </p:nvSpPr>
            <p:spPr>
              <a:xfrm>
                <a:off x="6645200" y="4087775"/>
                <a:ext cx="64425" cy="57200"/>
              </a:xfrm>
              <a:custGeom>
                <a:avLst/>
                <a:gdLst/>
                <a:ahLst/>
                <a:cxnLst/>
                <a:rect l="l" t="t" r="r" b="b"/>
                <a:pathLst>
                  <a:path w="2577" h="2288" fill="none" extrusionOk="0">
                    <a:moveTo>
                      <a:pt x="0" y="0"/>
                    </a:moveTo>
                    <a:lnTo>
                      <a:pt x="2576" y="1624"/>
                    </a:lnTo>
                    <a:lnTo>
                      <a:pt x="454" y="2288"/>
                    </a:lnTo>
                  </a:path>
                </a:pathLst>
              </a:custGeom>
              <a:noFill/>
              <a:ln w="5450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50"/>
              <p:cNvSpPr/>
              <p:nvPr/>
            </p:nvSpPr>
            <p:spPr>
              <a:xfrm>
                <a:off x="6720950" y="4406700"/>
                <a:ext cx="120725" cy="106750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4270" fill="none" extrusionOk="0">
                    <a:moveTo>
                      <a:pt x="0" y="0"/>
                    </a:moveTo>
                    <a:cubicBezTo>
                      <a:pt x="0" y="0"/>
                      <a:pt x="4034" y="2445"/>
                      <a:pt x="4829" y="4270"/>
                    </a:cubicBezTo>
                  </a:path>
                </a:pathLst>
              </a:custGeom>
              <a:noFill/>
              <a:ln w="5450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50"/>
              <p:cNvSpPr/>
              <p:nvPr/>
            </p:nvSpPr>
            <p:spPr>
              <a:xfrm>
                <a:off x="6582975" y="3114525"/>
                <a:ext cx="640275" cy="573850"/>
              </a:xfrm>
              <a:custGeom>
                <a:avLst/>
                <a:gdLst/>
                <a:ahLst/>
                <a:cxnLst/>
                <a:rect l="l" t="t" r="r" b="b"/>
                <a:pathLst>
                  <a:path w="25611" h="22954" extrusionOk="0">
                    <a:moveTo>
                      <a:pt x="7236" y="0"/>
                    </a:moveTo>
                    <a:cubicBezTo>
                      <a:pt x="6840" y="0"/>
                      <a:pt x="6443" y="36"/>
                      <a:pt x="6052" y="109"/>
                    </a:cubicBezTo>
                    <a:cubicBezTo>
                      <a:pt x="4017" y="485"/>
                      <a:pt x="2245" y="1864"/>
                      <a:pt x="1232" y="3628"/>
                    </a:cubicBezTo>
                    <a:cubicBezTo>
                      <a:pt x="909" y="4205"/>
                      <a:pt x="1" y="5829"/>
                      <a:pt x="970" y="6134"/>
                    </a:cubicBezTo>
                    <a:cubicBezTo>
                      <a:pt x="998" y="6143"/>
                      <a:pt x="1030" y="6146"/>
                      <a:pt x="1067" y="6146"/>
                    </a:cubicBezTo>
                    <a:cubicBezTo>
                      <a:pt x="1488" y="6146"/>
                      <a:pt x="2441" y="5628"/>
                      <a:pt x="2795" y="5532"/>
                    </a:cubicBezTo>
                    <a:cubicBezTo>
                      <a:pt x="3432" y="5357"/>
                      <a:pt x="4087" y="5226"/>
                      <a:pt x="4742" y="5174"/>
                    </a:cubicBezTo>
                    <a:cubicBezTo>
                      <a:pt x="4919" y="5160"/>
                      <a:pt x="5098" y="5153"/>
                      <a:pt x="5277" y="5153"/>
                    </a:cubicBezTo>
                    <a:cubicBezTo>
                      <a:pt x="6698" y="5153"/>
                      <a:pt x="8155" y="5593"/>
                      <a:pt x="9116" y="6632"/>
                    </a:cubicBezTo>
                    <a:cubicBezTo>
                      <a:pt x="10548" y="8169"/>
                      <a:pt x="10531" y="10500"/>
                      <a:pt x="10723" y="12596"/>
                    </a:cubicBezTo>
                    <a:cubicBezTo>
                      <a:pt x="10924" y="14875"/>
                      <a:pt x="11491" y="17162"/>
                      <a:pt x="12731" y="19083"/>
                    </a:cubicBezTo>
                    <a:cubicBezTo>
                      <a:pt x="13963" y="21013"/>
                      <a:pt x="15936" y="22541"/>
                      <a:pt x="18197" y="22881"/>
                    </a:cubicBezTo>
                    <a:cubicBezTo>
                      <a:pt x="18508" y="22930"/>
                      <a:pt x="18823" y="22953"/>
                      <a:pt x="19139" y="22953"/>
                    </a:cubicBezTo>
                    <a:cubicBezTo>
                      <a:pt x="21044" y="22953"/>
                      <a:pt x="22961" y="22087"/>
                      <a:pt x="24100" y="20559"/>
                    </a:cubicBezTo>
                    <a:cubicBezTo>
                      <a:pt x="25444" y="18795"/>
                      <a:pt x="25610" y="16176"/>
                      <a:pt x="24397" y="14316"/>
                    </a:cubicBezTo>
                    <a:cubicBezTo>
                      <a:pt x="22310" y="11120"/>
                      <a:pt x="17289" y="10937"/>
                      <a:pt x="15211" y="7732"/>
                    </a:cubicBezTo>
                    <a:cubicBezTo>
                      <a:pt x="14425" y="6536"/>
                      <a:pt x="14172" y="5069"/>
                      <a:pt x="13526" y="3794"/>
                    </a:cubicBezTo>
                    <a:cubicBezTo>
                      <a:pt x="12361" y="1494"/>
                      <a:pt x="9806" y="0"/>
                      <a:pt x="72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50"/>
              <p:cNvSpPr/>
              <p:nvPr/>
            </p:nvSpPr>
            <p:spPr>
              <a:xfrm>
                <a:off x="6165400" y="3287750"/>
                <a:ext cx="205875" cy="238950"/>
              </a:xfrm>
              <a:custGeom>
                <a:avLst/>
                <a:gdLst/>
                <a:ahLst/>
                <a:cxnLst/>
                <a:rect l="l" t="t" r="r" b="b"/>
                <a:pathLst>
                  <a:path w="8235" h="9558" extrusionOk="0">
                    <a:moveTo>
                      <a:pt x="6016" y="1"/>
                    </a:moveTo>
                    <a:cubicBezTo>
                      <a:pt x="5441" y="1"/>
                      <a:pt x="4861" y="131"/>
                      <a:pt x="4497" y="262"/>
                    </a:cubicBezTo>
                    <a:cubicBezTo>
                      <a:pt x="1624" y="1283"/>
                      <a:pt x="0" y="4139"/>
                      <a:pt x="585" y="7116"/>
                    </a:cubicBezTo>
                    <a:cubicBezTo>
                      <a:pt x="681" y="7614"/>
                      <a:pt x="847" y="8120"/>
                      <a:pt x="1162" y="8574"/>
                    </a:cubicBezTo>
                    <a:cubicBezTo>
                      <a:pt x="1493" y="9037"/>
                      <a:pt x="2009" y="9421"/>
                      <a:pt x="2559" y="9526"/>
                    </a:cubicBezTo>
                    <a:cubicBezTo>
                      <a:pt x="2672" y="9548"/>
                      <a:pt x="2781" y="9558"/>
                      <a:pt x="2887" y="9558"/>
                    </a:cubicBezTo>
                    <a:cubicBezTo>
                      <a:pt x="3725" y="9558"/>
                      <a:pt x="4355" y="8927"/>
                      <a:pt x="4820" y="8338"/>
                    </a:cubicBezTo>
                    <a:cubicBezTo>
                      <a:pt x="5728" y="7195"/>
                      <a:pt x="6619" y="6033"/>
                      <a:pt x="7204" y="4706"/>
                    </a:cubicBezTo>
                    <a:cubicBezTo>
                      <a:pt x="7623" y="3719"/>
                      <a:pt x="8234" y="1999"/>
                      <a:pt x="7684" y="803"/>
                    </a:cubicBezTo>
                    <a:cubicBezTo>
                      <a:pt x="7397" y="191"/>
                      <a:pt x="6711" y="1"/>
                      <a:pt x="60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50"/>
              <p:cNvSpPr/>
              <p:nvPr/>
            </p:nvSpPr>
            <p:spPr>
              <a:xfrm>
                <a:off x="6189400" y="3282000"/>
                <a:ext cx="520650" cy="584400"/>
              </a:xfrm>
              <a:custGeom>
                <a:avLst/>
                <a:gdLst/>
                <a:ahLst/>
                <a:cxnLst/>
                <a:rect l="l" t="t" r="r" b="b"/>
                <a:pathLst>
                  <a:path w="20826" h="23376" extrusionOk="0">
                    <a:moveTo>
                      <a:pt x="9006" y="0"/>
                    </a:moveTo>
                    <a:cubicBezTo>
                      <a:pt x="3634" y="0"/>
                      <a:pt x="646" y="4211"/>
                      <a:pt x="140" y="11109"/>
                    </a:cubicBezTo>
                    <a:cubicBezTo>
                      <a:pt x="53" y="12253"/>
                      <a:pt x="1" y="13362"/>
                      <a:pt x="18" y="14392"/>
                    </a:cubicBezTo>
                    <a:cubicBezTo>
                      <a:pt x="62" y="16829"/>
                      <a:pt x="498" y="18933"/>
                      <a:pt x="1887" y="20505"/>
                    </a:cubicBezTo>
                    <a:cubicBezTo>
                      <a:pt x="3074" y="21849"/>
                      <a:pt x="4986" y="22810"/>
                      <a:pt x="7964" y="23229"/>
                    </a:cubicBezTo>
                    <a:cubicBezTo>
                      <a:pt x="8235" y="23264"/>
                      <a:pt x="8531" y="23299"/>
                      <a:pt x="8828" y="23325"/>
                    </a:cubicBezTo>
                    <a:cubicBezTo>
                      <a:pt x="9175" y="23359"/>
                      <a:pt x="9518" y="23376"/>
                      <a:pt x="9858" y="23376"/>
                    </a:cubicBezTo>
                    <a:cubicBezTo>
                      <a:pt x="13417" y="23376"/>
                      <a:pt x="16579" y="21532"/>
                      <a:pt x="18468" y="18575"/>
                    </a:cubicBezTo>
                    <a:cubicBezTo>
                      <a:pt x="19420" y="17073"/>
                      <a:pt x="20057" y="15266"/>
                      <a:pt x="20232" y="13257"/>
                    </a:cubicBezTo>
                    <a:cubicBezTo>
                      <a:pt x="20826" y="6717"/>
                      <a:pt x="16311" y="710"/>
                      <a:pt x="10182" y="64"/>
                    </a:cubicBezTo>
                    <a:cubicBezTo>
                      <a:pt x="9778" y="21"/>
                      <a:pt x="9386" y="0"/>
                      <a:pt x="9006" y="0"/>
                    </a:cubicBezTo>
                    <a:close/>
                  </a:path>
                </a:pathLst>
              </a:custGeom>
              <a:solidFill>
                <a:srgbClr val="F3CE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50"/>
              <p:cNvSpPr/>
              <p:nvPr/>
            </p:nvSpPr>
            <p:spPr>
              <a:xfrm>
                <a:off x="6262975" y="3202400"/>
                <a:ext cx="555350" cy="461825"/>
              </a:xfrm>
              <a:custGeom>
                <a:avLst/>
                <a:gdLst/>
                <a:ahLst/>
                <a:cxnLst/>
                <a:rect l="l" t="t" r="r" b="b"/>
                <a:pathLst>
                  <a:path w="22214" h="18473" extrusionOk="0">
                    <a:moveTo>
                      <a:pt x="7012" y="1"/>
                    </a:moveTo>
                    <a:cubicBezTo>
                      <a:pt x="6091" y="1"/>
                      <a:pt x="5180" y="109"/>
                      <a:pt x="4305" y="366"/>
                    </a:cubicBezTo>
                    <a:cubicBezTo>
                      <a:pt x="2428" y="899"/>
                      <a:pt x="44" y="2410"/>
                      <a:pt x="9" y="4680"/>
                    </a:cubicBezTo>
                    <a:cubicBezTo>
                      <a:pt x="0" y="5614"/>
                      <a:pt x="419" y="6548"/>
                      <a:pt x="969" y="7299"/>
                    </a:cubicBezTo>
                    <a:cubicBezTo>
                      <a:pt x="1834" y="8452"/>
                      <a:pt x="2969" y="9395"/>
                      <a:pt x="4130" y="10198"/>
                    </a:cubicBezTo>
                    <a:cubicBezTo>
                      <a:pt x="6051" y="11552"/>
                      <a:pt x="8697" y="12250"/>
                      <a:pt x="9291" y="12425"/>
                    </a:cubicBezTo>
                    <a:cubicBezTo>
                      <a:pt x="9832" y="12591"/>
                      <a:pt x="10391" y="12704"/>
                      <a:pt x="10958" y="12923"/>
                    </a:cubicBezTo>
                    <a:cubicBezTo>
                      <a:pt x="11605" y="13167"/>
                      <a:pt x="12128" y="13604"/>
                      <a:pt x="12417" y="14206"/>
                    </a:cubicBezTo>
                    <a:cubicBezTo>
                      <a:pt x="12617" y="14590"/>
                      <a:pt x="12696" y="14983"/>
                      <a:pt x="12740" y="15367"/>
                    </a:cubicBezTo>
                    <a:cubicBezTo>
                      <a:pt x="12670" y="16092"/>
                      <a:pt x="12277" y="16948"/>
                      <a:pt x="12792" y="17550"/>
                    </a:cubicBezTo>
                    <a:cubicBezTo>
                      <a:pt x="12958" y="17873"/>
                      <a:pt x="13307" y="18188"/>
                      <a:pt x="13683" y="18362"/>
                    </a:cubicBezTo>
                    <a:cubicBezTo>
                      <a:pt x="13855" y="18439"/>
                      <a:pt x="13997" y="18473"/>
                      <a:pt x="14116" y="18473"/>
                    </a:cubicBezTo>
                    <a:cubicBezTo>
                      <a:pt x="14403" y="18473"/>
                      <a:pt x="14560" y="18282"/>
                      <a:pt x="14695" y="18048"/>
                    </a:cubicBezTo>
                    <a:cubicBezTo>
                      <a:pt x="15019" y="17480"/>
                      <a:pt x="15595" y="17070"/>
                      <a:pt x="16363" y="16782"/>
                    </a:cubicBezTo>
                    <a:cubicBezTo>
                      <a:pt x="16482" y="16739"/>
                      <a:pt x="16635" y="16723"/>
                      <a:pt x="16809" y="16723"/>
                    </a:cubicBezTo>
                    <a:cubicBezTo>
                      <a:pt x="17366" y="16723"/>
                      <a:pt x="18141" y="16889"/>
                      <a:pt x="18739" y="16889"/>
                    </a:cubicBezTo>
                    <a:cubicBezTo>
                      <a:pt x="18985" y="16889"/>
                      <a:pt x="19200" y="16861"/>
                      <a:pt x="19358" y="16782"/>
                    </a:cubicBezTo>
                    <a:cubicBezTo>
                      <a:pt x="20118" y="16398"/>
                      <a:pt x="21340" y="13883"/>
                      <a:pt x="21777" y="12355"/>
                    </a:cubicBezTo>
                    <a:cubicBezTo>
                      <a:pt x="22213" y="10809"/>
                      <a:pt x="22135" y="9063"/>
                      <a:pt x="21401" y="7422"/>
                    </a:cubicBezTo>
                    <a:cubicBezTo>
                      <a:pt x="20808" y="6077"/>
                      <a:pt x="19830" y="4933"/>
                      <a:pt x="18686" y="3999"/>
                    </a:cubicBezTo>
                    <a:cubicBezTo>
                      <a:pt x="18022" y="3466"/>
                      <a:pt x="17315" y="2995"/>
                      <a:pt x="16555" y="2584"/>
                    </a:cubicBezTo>
                    <a:cubicBezTo>
                      <a:pt x="14329" y="1353"/>
                      <a:pt x="11814" y="628"/>
                      <a:pt x="9395" y="218"/>
                    </a:cubicBezTo>
                    <a:cubicBezTo>
                      <a:pt x="9308" y="201"/>
                      <a:pt x="9221" y="183"/>
                      <a:pt x="9134" y="174"/>
                    </a:cubicBezTo>
                    <a:cubicBezTo>
                      <a:pt x="8429" y="65"/>
                      <a:pt x="7718" y="1"/>
                      <a:pt x="70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50"/>
              <p:cNvSpPr/>
              <p:nvPr/>
            </p:nvSpPr>
            <p:spPr>
              <a:xfrm>
                <a:off x="6620750" y="3592025"/>
                <a:ext cx="152175" cy="154550"/>
              </a:xfrm>
              <a:custGeom>
                <a:avLst/>
                <a:gdLst/>
                <a:ahLst/>
                <a:cxnLst/>
                <a:rect l="l" t="t" r="r" b="b"/>
                <a:pathLst>
                  <a:path w="6087" h="6182" extrusionOk="0">
                    <a:moveTo>
                      <a:pt x="3728" y="0"/>
                    </a:moveTo>
                    <a:cubicBezTo>
                      <a:pt x="2903" y="0"/>
                      <a:pt x="2043" y="298"/>
                      <a:pt x="1485" y="664"/>
                    </a:cubicBezTo>
                    <a:cubicBezTo>
                      <a:pt x="515" y="1319"/>
                      <a:pt x="175" y="2725"/>
                      <a:pt x="53" y="3904"/>
                    </a:cubicBezTo>
                    <a:cubicBezTo>
                      <a:pt x="0" y="4436"/>
                      <a:pt x="44" y="5048"/>
                      <a:pt x="411" y="5502"/>
                    </a:cubicBezTo>
                    <a:cubicBezTo>
                      <a:pt x="822" y="6005"/>
                      <a:pt x="1408" y="6182"/>
                      <a:pt x="2002" y="6182"/>
                    </a:cubicBezTo>
                    <a:cubicBezTo>
                      <a:pt x="2593" y="6182"/>
                      <a:pt x="3193" y="6007"/>
                      <a:pt x="3641" y="5807"/>
                    </a:cubicBezTo>
                    <a:cubicBezTo>
                      <a:pt x="4733" y="5327"/>
                      <a:pt x="5562" y="4366"/>
                      <a:pt x="5894" y="3161"/>
                    </a:cubicBezTo>
                    <a:cubicBezTo>
                      <a:pt x="6043" y="2603"/>
                      <a:pt x="6086" y="1983"/>
                      <a:pt x="5885" y="1406"/>
                    </a:cubicBezTo>
                    <a:cubicBezTo>
                      <a:pt x="5693" y="883"/>
                      <a:pt x="5379" y="525"/>
                      <a:pt x="4995" y="306"/>
                    </a:cubicBezTo>
                    <a:cubicBezTo>
                      <a:pt x="4621" y="90"/>
                      <a:pt x="4180" y="0"/>
                      <a:pt x="3728" y="0"/>
                    </a:cubicBezTo>
                    <a:close/>
                  </a:path>
                </a:pathLst>
              </a:custGeom>
              <a:solidFill>
                <a:srgbClr val="F3CE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50"/>
              <p:cNvSpPr/>
              <p:nvPr/>
            </p:nvSpPr>
            <p:spPr>
              <a:xfrm>
                <a:off x="6376475" y="3688300"/>
                <a:ext cx="274625" cy="178100"/>
              </a:xfrm>
              <a:custGeom>
                <a:avLst/>
                <a:gdLst/>
                <a:ahLst/>
                <a:cxnLst/>
                <a:rect l="l" t="t" r="r" b="b"/>
                <a:pathLst>
                  <a:path w="10985" h="7124" extrusionOk="0">
                    <a:moveTo>
                      <a:pt x="6830" y="1"/>
                    </a:moveTo>
                    <a:cubicBezTo>
                      <a:pt x="5670" y="1"/>
                      <a:pt x="4540" y="360"/>
                      <a:pt x="3528" y="882"/>
                    </a:cubicBezTo>
                    <a:cubicBezTo>
                      <a:pt x="2463" y="1424"/>
                      <a:pt x="1494" y="2183"/>
                      <a:pt x="874" y="3187"/>
                    </a:cubicBezTo>
                    <a:cubicBezTo>
                      <a:pt x="254" y="4191"/>
                      <a:pt x="1" y="5458"/>
                      <a:pt x="350" y="6610"/>
                    </a:cubicBezTo>
                    <a:cubicBezTo>
                      <a:pt x="385" y="6732"/>
                      <a:pt x="437" y="6855"/>
                      <a:pt x="481" y="6977"/>
                    </a:cubicBezTo>
                    <a:cubicBezTo>
                      <a:pt x="752" y="7012"/>
                      <a:pt x="1048" y="7047"/>
                      <a:pt x="1345" y="7073"/>
                    </a:cubicBezTo>
                    <a:cubicBezTo>
                      <a:pt x="1692" y="7107"/>
                      <a:pt x="2035" y="7124"/>
                      <a:pt x="2375" y="7124"/>
                    </a:cubicBezTo>
                    <a:cubicBezTo>
                      <a:pt x="5934" y="7124"/>
                      <a:pt x="9096" y="5280"/>
                      <a:pt x="10985" y="2323"/>
                    </a:cubicBezTo>
                    <a:cubicBezTo>
                      <a:pt x="10863" y="2070"/>
                      <a:pt x="10706" y="1834"/>
                      <a:pt x="10522" y="1616"/>
                    </a:cubicBezTo>
                    <a:cubicBezTo>
                      <a:pt x="9693" y="620"/>
                      <a:pt x="8409" y="70"/>
                      <a:pt x="7134" y="9"/>
                    </a:cubicBezTo>
                    <a:cubicBezTo>
                      <a:pt x="7033" y="3"/>
                      <a:pt x="6931" y="1"/>
                      <a:pt x="6830" y="1"/>
                    </a:cubicBezTo>
                    <a:close/>
                  </a:path>
                </a:pathLst>
              </a:custGeom>
              <a:solidFill>
                <a:srgbClr val="DF5937">
                  <a:alpha val="27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50"/>
              <p:cNvSpPr/>
              <p:nvPr/>
            </p:nvSpPr>
            <p:spPr>
              <a:xfrm>
                <a:off x="6189850" y="3641800"/>
                <a:ext cx="46725" cy="1528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611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4" y="2437"/>
                      <a:pt x="480" y="4541"/>
                      <a:pt x="1869" y="6113"/>
                    </a:cubicBezTo>
                    <a:cubicBezTo>
                      <a:pt x="1816" y="5056"/>
                      <a:pt x="1703" y="3991"/>
                      <a:pt x="1423" y="2943"/>
                    </a:cubicBezTo>
                    <a:cubicBezTo>
                      <a:pt x="1144" y="1904"/>
                      <a:pt x="681" y="865"/>
                      <a:pt x="0" y="0"/>
                    </a:cubicBezTo>
                    <a:close/>
                  </a:path>
                </a:pathLst>
              </a:custGeom>
              <a:solidFill>
                <a:srgbClr val="DF5937">
                  <a:alpha val="27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50"/>
              <p:cNvSpPr/>
              <p:nvPr/>
            </p:nvSpPr>
            <p:spPr>
              <a:xfrm>
                <a:off x="6250100" y="3684625"/>
                <a:ext cx="141200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5648" h="2431" extrusionOk="0">
                    <a:moveTo>
                      <a:pt x="649" y="0"/>
                    </a:moveTo>
                    <a:cubicBezTo>
                      <a:pt x="551" y="0"/>
                      <a:pt x="480" y="22"/>
                      <a:pt x="437" y="77"/>
                    </a:cubicBezTo>
                    <a:cubicBezTo>
                      <a:pt x="0" y="636"/>
                      <a:pt x="917" y="2199"/>
                      <a:pt x="2611" y="2418"/>
                    </a:cubicBezTo>
                    <a:cubicBezTo>
                      <a:pt x="2688" y="2426"/>
                      <a:pt x="2764" y="2430"/>
                      <a:pt x="2839" y="2430"/>
                    </a:cubicBezTo>
                    <a:cubicBezTo>
                      <a:pt x="4425" y="2430"/>
                      <a:pt x="5647" y="577"/>
                      <a:pt x="5047" y="243"/>
                    </a:cubicBezTo>
                    <a:cubicBezTo>
                      <a:pt x="4862" y="142"/>
                      <a:pt x="4680" y="107"/>
                      <a:pt x="4484" y="107"/>
                    </a:cubicBezTo>
                    <a:cubicBezTo>
                      <a:pt x="4037" y="107"/>
                      <a:pt x="3520" y="290"/>
                      <a:pt x="2750" y="290"/>
                    </a:cubicBezTo>
                    <a:cubicBezTo>
                      <a:pt x="2693" y="290"/>
                      <a:pt x="2635" y="289"/>
                      <a:pt x="2576" y="287"/>
                    </a:cubicBezTo>
                    <a:cubicBezTo>
                      <a:pt x="1631" y="253"/>
                      <a:pt x="983" y="0"/>
                      <a:pt x="6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50"/>
              <p:cNvSpPr/>
              <p:nvPr/>
            </p:nvSpPr>
            <p:spPr>
              <a:xfrm>
                <a:off x="6293750" y="3699475"/>
                <a:ext cx="86025" cy="45725"/>
              </a:xfrm>
              <a:custGeom>
                <a:avLst/>
                <a:gdLst/>
                <a:ahLst/>
                <a:cxnLst/>
                <a:rect l="l" t="t" r="r" b="b"/>
                <a:pathLst>
                  <a:path w="3441" h="1829" extrusionOk="0">
                    <a:moveTo>
                      <a:pt x="3033" y="0"/>
                    </a:moveTo>
                    <a:cubicBezTo>
                      <a:pt x="2585" y="0"/>
                      <a:pt x="2051" y="204"/>
                      <a:pt x="1703" y="348"/>
                    </a:cubicBezTo>
                    <a:cubicBezTo>
                      <a:pt x="1083" y="610"/>
                      <a:pt x="463" y="1029"/>
                      <a:pt x="0" y="1570"/>
                    </a:cubicBezTo>
                    <a:cubicBezTo>
                      <a:pt x="262" y="1693"/>
                      <a:pt x="551" y="1780"/>
                      <a:pt x="865" y="1815"/>
                    </a:cubicBezTo>
                    <a:cubicBezTo>
                      <a:pt x="945" y="1824"/>
                      <a:pt x="1025" y="1829"/>
                      <a:pt x="1104" y="1829"/>
                    </a:cubicBezTo>
                    <a:cubicBezTo>
                      <a:pt x="2317" y="1829"/>
                      <a:pt x="3318" y="741"/>
                      <a:pt x="3441" y="77"/>
                    </a:cubicBezTo>
                    <a:cubicBezTo>
                      <a:pt x="3321" y="23"/>
                      <a:pt x="3182" y="0"/>
                      <a:pt x="3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50"/>
              <p:cNvSpPr/>
              <p:nvPr/>
            </p:nvSpPr>
            <p:spPr>
              <a:xfrm>
                <a:off x="6366225" y="3456925"/>
                <a:ext cx="117050" cy="57200"/>
              </a:xfrm>
              <a:custGeom>
                <a:avLst/>
                <a:gdLst/>
                <a:ahLst/>
                <a:cxnLst/>
                <a:rect l="l" t="t" r="r" b="b"/>
                <a:pathLst>
                  <a:path w="4682" h="2288" extrusionOk="0">
                    <a:moveTo>
                      <a:pt x="1508" y="1"/>
                    </a:moveTo>
                    <a:cubicBezTo>
                      <a:pt x="1436" y="1"/>
                      <a:pt x="1364" y="3"/>
                      <a:pt x="1293" y="9"/>
                    </a:cubicBezTo>
                    <a:cubicBezTo>
                      <a:pt x="917" y="43"/>
                      <a:pt x="568" y="166"/>
                      <a:pt x="315" y="410"/>
                    </a:cubicBezTo>
                    <a:cubicBezTo>
                      <a:pt x="105" y="628"/>
                      <a:pt x="0" y="925"/>
                      <a:pt x="96" y="1187"/>
                    </a:cubicBezTo>
                    <a:cubicBezTo>
                      <a:pt x="219" y="1493"/>
                      <a:pt x="550" y="1702"/>
                      <a:pt x="917" y="1764"/>
                    </a:cubicBezTo>
                    <a:cubicBezTo>
                      <a:pt x="1093" y="1796"/>
                      <a:pt x="1270" y="1804"/>
                      <a:pt x="1449" y="1804"/>
                    </a:cubicBezTo>
                    <a:cubicBezTo>
                      <a:pt x="1616" y="1804"/>
                      <a:pt x="1784" y="1797"/>
                      <a:pt x="1954" y="1797"/>
                    </a:cubicBezTo>
                    <a:cubicBezTo>
                      <a:pt x="1992" y="1797"/>
                      <a:pt x="2031" y="1798"/>
                      <a:pt x="2070" y="1798"/>
                    </a:cubicBezTo>
                    <a:cubicBezTo>
                      <a:pt x="2812" y="1807"/>
                      <a:pt x="3545" y="1973"/>
                      <a:pt x="4200" y="2261"/>
                    </a:cubicBezTo>
                    <a:cubicBezTo>
                      <a:pt x="4244" y="2279"/>
                      <a:pt x="4287" y="2287"/>
                      <a:pt x="4328" y="2287"/>
                    </a:cubicBezTo>
                    <a:cubicBezTo>
                      <a:pt x="4527" y="2287"/>
                      <a:pt x="4681" y="2100"/>
                      <a:pt x="4602" y="1956"/>
                    </a:cubicBezTo>
                    <a:cubicBezTo>
                      <a:pt x="4462" y="1344"/>
                      <a:pt x="3912" y="838"/>
                      <a:pt x="3318" y="497"/>
                    </a:cubicBezTo>
                    <a:cubicBezTo>
                      <a:pt x="2807" y="207"/>
                      <a:pt x="2155" y="1"/>
                      <a:pt x="15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50"/>
              <p:cNvSpPr/>
              <p:nvPr/>
            </p:nvSpPr>
            <p:spPr>
              <a:xfrm>
                <a:off x="6193175" y="3453825"/>
                <a:ext cx="918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3675" h="2108" extrusionOk="0">
                    <a:moveTo>
                      <a:pt x="2519" y="1"/>
                    </a:moveTo>
                    <a:cubicBezTo>
                      <a:pt x="1972" y="1"/>
                      <a:pt x="1423" y="214"/>
                      <a:pt x="1002" y="508"/>
                    </a:cubicBezTo>
                    <a:cubicBezTo>
                      <a:pt x="548" y="822"/>
                      <a:pt x="129" y="1294"/>
                      <a:pt x="51" y="1826"/>
                    </a:cubicBezTo>
                    <a:cubicBezTo>
                      <a:pt x="1" y="1947"/>
                      <a:pt x="130" y="2108"/>
                      <a:pt x="283" y="2108"/>
                    </a:cubicBezTo>
                    <a:cubicBezTo>
                      <a:pt x="318" y="2108"/>
                      <a:pt x="355" y="2099"/>
                      <a:pt x="391" y="2080"/>
                    </a:cubicBezTo>
                    <a:cubicBezTo>
                      <a:pt x="898" y="1800"/>
                      <a:pt x="1474" y="1643"/>
                      <a:pt x="2059" y="1599"/>
                    </a:cubicBezTo>
                    <a:cubicBezTo>
                      <a:pt x="2364" y="1573"/>
                      <a:pt x="2688" y="1608"/>
                      <a:pt x="2976" y="1530"/>
                    </a:cubicBezTo>
                    <a:cubicBezTo>
                      <a:pt x="3281" y="1468"/>
                      <a:pt x="3543" y="1268"/>
                      <a:pt x="3613" y="1006"/>
                    </a:cubicBezTo>
                    <a:cubicBezTo>
                      <a:pt x="3674" y="770"/>
                      <a:pt x="3578" y="517"/>
                      <a:pt x="3395" y="333"/>
                    </a:cubicBezTo>
                    <a:cubicBezTo>
                      <a:pt x="3185" y="115"/>
                      <a:pt x="2888" y="28"/>
                      <a:pt x="2583" y="2"/>
                    </a:cubicBezTo>
                    <a:cubicBezTo>
                      <a:pt x="2561" y="1"/>
                      <a:pt x="2540" y="1"/>
                      <a:pt x="25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50"/>
              <p:cNvSpPr/>
              <p:nvPr/>
            </p:nvSpPr>
            <p:spPr>
              <a:xfrm>
                <a:off x="6386950" y="3583725"/>
                <a:ext cx="38450" cy="57450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2298" extrusionOk="0">
                    <a:moveTo>
                      <a:pt x="794" y="1"/>
                    </a:moveTo>
                    <a:cubicBezTo>
                      <a:pt x="396" y="1"/>
                      <a:pt x="44" y="495"/>
                      <a:pt x="18" y="1127"/>
                    </a:cubicBezTo>
                    <a:cubicBezTo>
                      <a:pt x="1" y="1756"/>
                      <a:pt x="315" y="2280"/>
                      <a:pt x="726" y="2297"/>
                    </a:cubicBezTo>
                    <a:cubicBezTo>
                      <a:pt x="729" y="2297"/>
                      <a:pt x="733" y="2297"/>
                      <a:pt x="736" y="2297"/>
                    </a:cubicBezTo>
                    <a:cubicBezTo>
                      <a:pt x="1151" y="2297"/>
                      <a:pt x="1494" y="1794"/>
                      <a:pt x="1511" y="1171"/>
                    </a:cubicBezTo>
                    <a:cubicBezTo>
                      <a:pt x="1538" y="533"/>
                      <a:pt x="1223" y="10"/>
                      <a:pt x="804" y="1"/>
                    </a:cubicBezTo>
                    <a:cubicBezTo>
                      <a:pt x="801" y="1"/>
                      <a:pt x="797" y="1"/>
                      <a:pt x="7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50"/>
              <p:cNvSpPr/>
              <p:nvPr/>
            </p:nvSpPr>
            <p:spPr>
              <a:xfrm>
                <a:off x="6214075" y="3579375"/>
                <a:ext cx="31025" cy="48050"/>
              </a:xfrm>
              <a:custGeom>
                <a:avLst/>
                <a:gdLst/>
                <a:ahLst/>
                <a:cxnLst/>
                <a:rect l="l" t="t" r="r" b="b"/>
                <a:pathLst>
                  <a:path w="1241" h="1922" extrusionOk="0">
                    <a:moveTo>
                      <a:pt x="645" y="0"/>
                    </a:moveTo>
                    <a:cubicBezTo>
                      <a:pt x="318" y="0"/>
                      <a:pt x="44" y="425"/>
                      <a:pt x="27" y="943"/>
                    </a:cubicBezTo>
                    <a:cubicBezTo>
                      <a:pt x="0" y="1476"/>
                      <a:pt x="254" y="1912"/>
                      <a:pt x="585" y="1921"/>
                    </a:cubicBezTo>
                    <a:cubicBezTo>
                      <a:pt x="589" y="1921"/>
                      <a:pt x="592" y="1921"/>
                      <a:pt x="595" y="1921"/>
                    </a:cubicBezTo>
                    <a:cubicBezTo>
                      <a:pt x="914" y="1921"/>
                      <a:pt x="1197" y="1505"/>
                      <a:pt x="1214" y="987"/>
                    </a:cubicBezTo>
                    <a:cubicBezTo>
                      <a:pt x="1240" y="446"/>
                      <a:pt x="987" y="9"/>
                      <a:pt x="655" y="0"/>
                    </a:cubicBezTo>
                    <a:cubicBezTo>
                      <a:pt x="652" y="0"/>
                      <a:pt x="649" y="0"/>
                      <a:pt x="6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50"/>
              <p:cNvSpPr/>
              <p:nvPr/>
            </p:nvSpPr>
            <p:spPr>
              <a:xfrm>
                <a:off x="6662650" y="3590075"/>
                <a:ext cx="77950" cy="117675"/>
              </a:xfrm>
              <a:custGeom>
                <a:avLst/>
                <a:gdLst/>
                <a:ahLst/>
                <a:cxnLst/>
                <a:rect l="l" t="t" r="r" b="b"/>
                <a:pathLst>
                  <a:path w="3118" h="4707" fill="none" extrusionOk="0">
                    <a:moveTo>
                      <a:pt x="3118" y="1519"/>
                    </a:moveTo>
                    <a:cubicBezTo>
                      <a:pt x="3118" y="1519"/>
                      <a:pt x="682" y="0"/>
                      <a:pt x="1" y="4706"/>
                    </a:cubicBezTo>
                  </a:path>
                </a:pathLst>
              </a:custGeom>
              <a:noFill/>
              <a:ln w="6775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50"/>
              <p:cNvSpPr/>
              <p:nvPr/>
            </p:nvSpPr>
            <p:spPr>
              <a:xfrm>
                <a:off x="6695825" y="3630225"/>
                <a:ext cx="301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992" fill="none" extrusionOk="0">
                    <a:moveTo>
                      <a:pt x="490" y="1991"/>
                    </a:moveTo>
                    <a:cubicBezTo>
                      <a:pt x="490" y="1991"/>
                      <a:pt x="1206" y="577"/>
                      <a:pt x="1" y="1"/>
                    </a:cubicBezTo>
                  </a:path>
                </a:pathLst>
              </a:custGeom>
              <a:noFill/>
              <a:ln w="6775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50"/>
              <p:cNvSpPr/>
              <p:nvPr/>
            </p:nvSpPr>
            <p:spPr>
              <a:xfrm>
                <a:off x="6266475" y="3552300"/>
                <a:ext cx="46500" cy="106975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4279" fill="none" extrusionOk="0">
                    <a:moveTo>
                      <a:pt x="1633" y="1"/>
                    </a:moveTo>
                    <a:cubicBezTo>
                      <a:pt x="1633" y="1"/>
                      <a:pt x="1860" y="2472"/>
                      <a:pt x="952" y="2821"/>
                    </a:cubicBezTo>
                    <a:cubicBezTo>
                      <a:pt x="0" y="3188"/>
                      <a:pt x="349" y="4148"/>
                      <a:pt x="1318" y="4279"/>
                    </a:cubicBezTo>
                  </a:path>
                </a:pathLst>
              </a:custGeom>
              <a:noFill/>
              <a:ln w="6775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83" name="Google Shape;1583;p50"/>
            <p:cNvGrpSpPr/>
            <p:nvPr/>
          </p:nvGrpSpPr>
          <p:grpSpPr>
            <a:xfrm rot="-3086119">
              <a:off x="6886249" y="2682279"/>
              <a:ext cx="947049" cy="451251"/>
              <a:chOff x="3891275" y="723450"/>
              <a:chExt cx="2288325" cy="1089975"/>
            </a:xfrm>
          </p:grpSpPr>
          <p:sp>
            <p:nvSpPr>
              <p:cNvPr id="1584" name="Google Shape;1584;p50"/>
              <p:cNvSpPr/>
              <p:nvPr/>
            </p:nvSpPr>
            <p:spPr>
              <a:xfrm>
                <a:off x="3987175" y="1559900"/>
                <a:ext cx="2094875" cy="99250"/>
              </a:xfrm>
              <a:custGeom>
                <a:avLst/>
                <a:gdLst/>
                <a:ahLst/>
                <a:cxnLst/>
                <a:rect l="l" t="t" r="r" b="b"/>
                <a:pathLst>
                  <a:path w="83795" h="3970" extrusionOk="0">
                    <a:moveTo>
                      <a:pt x="1" y="0"/>
                    </a:moveTo>
                    <a:lnTo>
                      <a:pt x="668" y="1835"/>
                    </a:lnTo>
                    <a:cubicBezTo>
                      <a:pt x="1102" y="3136"/>
                      <a:pt x="2336" y="3970"/>
                      <a:pt x="3670" y="3970"/>
                    </a:cubicBezTo>
                    <a:lnTo>
                      <a:pt x="79558" y="3970"/>
                    </a:lnTo>
                    <a:cubicBezTo>
                      <a:pt x="80558" y="3970"/>
                      <a:pt x="81526" y="3503"/>
                      <a:pt x="82093" y="2702"/>
                    </a:cubicBezTo>
                    <a:lnTo>
                      <a:pt x="83794" y="43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50"/>
              <p:cNvSpPr/>
              <p:nvPr/>
            </p:nvSpPr>
            <p:spPr>
              <a:xfrm>
                <a:off x="5226400" y="785175"/>
                <a:ext cx="252700" cy="260200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0408" extrusionOk="0">
                    <a:moveTo>
                      <a:pt x="1" y="0"/>
                    </a:moveTo>
                    <a:lnTo>
                      <a:pt x="5538" y="7139"/>
                    </a:lnTo>
                    <a:cubicBezTo>
                      <a:pt x="6705" y="8640"/>
                      <a:pt x="8307" y="9774"/>
                      <a:pt x="10108" y="10408"/>
                    </a:cubicBezTo>
                    <a:cubicBezTo>
                      <a:pt x="9808" y="10108"/>
                      <a:pt x="9541" y="9807"/>
                      <a:pt x="9307" y="9507"/>
                    </a:cubicBezTo>
                    <a:lnTo>
                      <a:pt x="3503" y="2068"/>
                    </a:lnTo>
                    <a:cubicBezTo>
                      <a:pt x="2636" y="934"/>
                      <a:pt x="1368" y="234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50"/>
              <p:cNvSpPr/>
              <p:nvPr/>
            </p:nvSpPr>
            <p:spPr>
              <a:xfrm>
                <a:off x="3921300" y="723450"/>
                <a:ext cx="2223275" cy="855650"/>
              </a:xfrm>
              <a:custGeom>
                <a:avLst/>
                <a:gdLst/>
                <a:ahLst/>
                <a:cxnLst/>
                <a:rect l="l" t="t" r="r" b="b"/>
                <a:pathLst>
                  <a:path w="88931" h="34226" extrusionOk="0">
                    <a:moveTo>
                      <a:pt x="12810" y="1"/>
                    </a:moveTo>
                    <a:cubicBezTo>
                      <a:pt x="10642" y="1"/>
                      <a:pt x="8640" y="1302"/>
                      <a:pt x="7773" y="3303"/>
                    </a:cubicBezTo>
                    <a:lnTo>
                      <a:pt x="468" y="20049"/>
                    </a:lnTo>
                    <a:cubicBezTo>
                      <a:pt x="167" y="20749"/>
                      <a:pt x="1" y="21483"/>
                      <a:pt x="1" y="22250"/>
                    </a:cubicBezTo>
                    <a:lnTo>
                      <a:pt x="1" y="34225"/>
                    </a:lnTo>
                    <a:lnTo>
                      <a:pt x="88931" y="34225"/>
                    </a:lnTo>
                    <a:lnTo>
                      <a:pt x="88931" y="22584"/>
                    </a:lnTo>
                    <a:cubicBezTo>
                      <a:pt x="88931" y="21583"/>
                      <a:pt x="88264" y="20649"/>
                      <a:pt x="87330" y="20382"/>
                    </a:cubicBezTo>
                    <a:lnTo>
                      <a:pt x="62745" y="12943"/>
                    </a:lnTo>
                    <a:cubicBezTo>
                      <a:pt x="60744" y="12410"/>
                      <a:pt x="59043" y="11242"/>
                      <a:pt x="57742" y="9608"/>
                    </a:cubicBezTo>
                    <a:lnTo>
                      <a:pt x="51971" y="2136"/>
                    </a:lnTo>
                    <a:cubicBezTo>
                      <a:pt x="50904" y="801"/>
                      <a:pt x="49336" y="1"/>
                      <a:pt x="476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50"/>
              <p:cNvSpPr/>
              <p:nvPr/>
            </p:nvSpPr>
            <p:spPr>
              <a:xfrm>
                <a:off x="4235700" y="788500"/>
                <a:ext cx="244350" cy="272725"/>
              </a:xfrm>
              <a:custGeom>
                <a:avLst/>
                <a:gdLst/>
                <a:ahLst/>
                <a:cxnLst/>
                <a:rect l="l" t="t" r="r" b="b"/>
                <a:pathLst>
                  <a:path w="9774" h="10909" extrusionOk="0">
                    <a:moveTo>
                      <a:pt x="7172" y="1"/>
                    </a:moveTo>
                    <a:cubicBezTo>
                      <a:pt x="5438" y="1"/>
                      <a:pt x="3903" y="1035"/>
                      <a:pt x="3169" y="2636"/>
                    </a:cubicBezTo>
                    <a:lnTo>
                      <a:pt x="434" y="8907"/>
                    </a:lnTo>
                    <a:cubicBezTo>
                      <a:pt x="0" y="9841"/>
                      <a:pt x="734" y="10909"/>
                      <a:pt x="1735" y="10909"/>
                    </a:cubicBezTo>
                    <a:lnTo>
                      <a:pt x="6839" y="10909"/>
                    </a:lnTo>
                    <a:cubicBezTo>
                      <a:pt x="7906" y="7339"/>
                      <a:pt x="8940" y="3703"/>
                      <a:pt x="97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50"/>
              <p:cNvSpPr/>
              <p:nvPr/>
            </p:nvSpPr>
            <p:spPr>
              <a:xfrm>
                <a:off x="4953700" y="788500"/>
                <a:ext cx="380300" cy="273550"/>
              </a:xfrm>
              <a:custGeom>
                <a:avLst/>
                <a:gdLst/>
                <a:ahLst/>
                <a:cxnLst/>
                <a:rect l="l" t="t" r="r" b="b"/>
                <a:pathLst>
                  <a:path w="15212" h="10942" extrusionOk="0">
                    <a:moveTo>
                      <a:pt x="1" y="1"/>
                    </a:moveTo>
                    <a:lnTo>
                      <a:pt x="1" y="10942"/>
                    </a:lnTo>
                    <a:lnTo>
                      <a:pt x="13344" y="10942"/>
                    </a:lnTo>
                    <a:cubicBezTo>
                      <a:pt x="14545" y="10942"/>
                      <a:pt x="15212" y="9541"/>
                      <a:pt x="14444" y="8607"/>
                    </a:cubicBezTo>
                    <a:lnTo>
                      <a:pt x="8607" y="1135"/>
                    </a:lnTo>
                    <a:cubicBezTo>
                      <a:pt x="8073" y="434"/>
                      <a:pt x="7206" y="1"/>
                      <a:pt x="63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50"/>
              <p:cNvSpPr/>
              <p:nvPr/>
            </p:nvSpPr>
            <p:spPr>
              <a:xfrm>
                <a:off x="4292400" y="788500"/>
                <a:ext cx="469525" cy="272725"/>
              </a:xfrm>
              <a:custGeom>
                <a:avLst/>
                <a:gdLst/>
                <a:ahLst/>
                <a:cxnLst/>
                <a:rect l="l" t="t" r="r" b="b"/>
                <a:pathLst>
                  <a:path w="18781" h="10909" extrusionOk="0">
                    <a:moveTo>
                      <a:pt x="7172" y="1"/>
                    </a:moveTo>
                    <a:cubicBezTo>
                      <a:pt x="5438" y="1"/>
                      <a:pt x="3870" y="1035"/>
                      <a:pt x="3170" y="2636"/>
                    </a:cubicBezTo>
                    <a:lnTo>
                      <a:pt x="401" y="8907"/>
                    </a:lnTo>
                    <a:cubicBezTo>
                      <a:pt x="1" y="9841"/>
                      <a:pt x="701" y="10909"/>
                      <a:pt x="1702" y="10909"/>
                    </a:cubicBezTo>
                    <a:lnTo>
                      <a:pt x="17313" y="10909"/>
                    </a:lnTo>
                    <a:cubicBezTo>
                      <a:pt x="18080" y="10909"/>
                      <a:pt x="18714" y="10308"/>
                      <a:pt x="18714" y="9508"/>
                    </a:cubicBezTo>
                    <a:lnTo>
                      <a:pt x="18714" y="1435"/>
                    </a:lnTo>
                    <a:cubicBezTo>
                      <a:pt x="18781" y="635"/>
                      <a:pt x="18114" y="1"/>
                      <a:pt x="173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50"/>
              <p:cNvSpPr/>
              <p:nvPr/>
            </p:nvSpPr>
            <p:spPr>
              <a:xfrm>
                <a:off x="3891275" y="1546550"/>
                <a:ext cx="2288325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91533" h="2870" extrusionOk="0">
                    <a:moveTo>
                      <a:pt x="1335" y="0"/>
                    </a:moveTo>
                    <a:cubicBezTo>
                      <a:pt x="568" y="0"/>
                      <a:pt x="1" y="568"/>
                      <a:pt x="1" y="1335"/>
                    </a:cubicBezTo>
                    <a:lnTo>
                      <a:pt x="1" y="1535"/>
                    </a:lnTo>
                    <a:cubicBezTo>
                      <a:pt x="1" y="2302"/>
                      <a:pt x="568" y="2869"/>
                      <a:pt x="1335" y="2869"/>
                    </a:cubicBezTo>
                    <a:lnTo>
                      <a:pt x="90199" y="2869"/>
                    </a:lnTo>
                    <a:cubicBezTo>
                      <a:pt x="90932" y="2869"/>
                      <a:pt x="91533" y="2235"/>
                      <a:pt x="91533" y="1535"/>
                    </a:cubicBezTo>
                    <a:lnTo>
                      <a:pt x="91533" y="1335"/>
                    </a:lnTo>
                    <a:cubicBezTo>
                      <a:pt x="91533" y="568"/>
                      <a:pt x="90932" y="0"/>
                      <a:pt x="901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50"/>
              <p:cNvSpPr/>
              <p:nvPr/>
            </p:nvSpPr>
            <p:spPr>
              <a:xfrm>
                <a:off x="6067000" y="1313050"/>
                <a:ext cx="77575" cy="1501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6005" extrusionOk="0">
                    <a:moveTo>
                      <a:pt x="2269" y="0"/>
                    </a:moveTo>
                    <a:cubicBezTo>
                      <a:pt x="1001" y="0"/>
                      <a:pt x="1" y="1035"/>
                      <a:pt x="1" y="2302"/>
                    </a:cubicBezTo>
                    <a:lnTo>
                      <a:pt x="1" y="3703"/>
                    </a:lnTo>
                    <a:cubicBezTo>
                      <a:pt x="1" y="5004"/>
                      <a:pt x="1035" y="6005"/>
                      <a:pt x="2269" y="6005"/>
                    </a:cubicBezTo>
                    <a:lnTo>
                      <a:pt x="3103" y="6005"/>
                    </a:lnTo>
                    <a:lnTo>
                      <a:pt x="310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50"/>
              <p:cNvSpPr/>
              <p:nvPr/>
            </p:nvSpPr>
            <p:spPr>
              <a:xfrm>
                <a:off x="3921300" y="1313875"/>
                <a:ext cx="78425" cy="150150"/>
              </a:xfrm>
              <a:custGeom>
                <a:avLst/>
                <a:gdLst/>
                <a:ahLst/>
                <a:cxnLst/>
                <a:rect l="l" t="t" r="r" b="b"/>
                <a:pathLst>
                  <a:path w="3137" h="6006" extrusionOk="0">
                    <a:moveTo>
                      <a:pt x="1" y="1"/>
                    </a:moveTo>
                    <a:lnTo>
                      <a:pt x="1" y="6005"/>
                    </a:lnTo>
                    <a:lnTo>
                      <a:pt x="835" y="6005"/>
                    </a:lnTo>
                    <a:cubicBezTo>
                      <a:pt x="2136" y="6005"/>
                      <a:pt x="3136" y="4971"/>
                      <a:pt x="3136" y="3703"/>
                    </a:cubicBezTo>
                    <a:lnTo>
                      <a:pt x="3136" y="2302"/>
                    </a:lnTo>
                    <a:cubicBezTo>
                      <a:pt x="3136" y="1002"/>
                      <a:pt x="2102" y="1"/>
                      <a:pt x="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50"/>
              <p:cNvSpPr/>
              <p:nvPr/>
            </p:nvSpPr>
            <p:spPr>
              <a:xfrm>
                <a:off x="5478250" y="1364750"/>
                <a:ext cx="448675" cy="448675"/>
              </a:xfrm>
              <a:custGeom>
                <a:avLst/>
                <a:gdLst/>
                <a:ahLst/>
                <a:cxnLst/>
                <a:rect l="l" t="t" r="r" b="b"/>
                <a:pathLst>
                  <a:path w="17947" h="17947" extrusionOk="0">
                    <a:moveTo>
                      <a:pt x="8974" y="1"/>
                    </a:moveTo>
                    <a:cubicBezTo>
                      <a:pt x="4037" y="1"/>
                      <a:pt x="0" y="4037"/>
                      <a:pt x="0" y="8974"/>
                    </a:cubicBezTo>
                    <a:cubicBezTo>
                      <a:pt x="0" y="13911"/>
                      <a:pt x="4037" y="17947"/>
                      <a:pt x="8974" y="17947"/>
                    </a:cubicBezTo>
                    <a:cubicBezTo>
                      <a:pt x="13944" y="17947"/>
                      <a:pt x="17947" y="13911"/>
                      <a:pt x="17947" y="8974"/>
                    </a:cubicBezTo>
                    <a:cubicBezTo>
                      <a:pt x="17947" y="4037"/>
                      <a:pt x="13944" y="1"/>
                      <a:pt x="89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50"/>
              <p:cNvSpPr/>
              <p:nvPr/>
            </p:nvSpPr>
            <p:spPr>
              <a:xfrm>
                <a:off x="5553300" y="1452325"/>
                <a:ext cx="299400" cy="273550"/>
              </a:xfrm>
              <a:custGeom>
                <a:avLst/>
                <a:gdLst/>
                <a:ahLst/>
                <a:cxnLst/>
                <a:rect l="l" t="t" r="r" b="b"/>
                <a:pathLst>
                  <a:path w="11976" h="10942" extrusionOk="0">
                    <a:moveTo>
                      <a:pt x="5988" y="0"/>
                    </a:moveTo>
                    <a:cubicBezTo>
                      <a:pt x="4596" y="0"/>
                      <a:pt x="3203" y="534"/>
                      <a:pt x="2135" y="1601"/>
                    </a:cubicBezTo>
                    <a:cubicBezTo>
                      <a:pt x="1" y="3736"/>
                      <a:pt x="1" y="7205"/>
                      <a:pt x="2135" y="9340"/>
                    </a:cubicBezTo>
                    <a:cubicBezTo>
                      <a:pt x="3203" y="10408"/>
                      <a:pt x="4596" y="10941"/>
                      <a:pt x="5988" y="10941"/>
                    </a:cubicBezTo>
                    <a:cubicBezTo>
                      <a:pt x="7381" y="10941"/>
                      <a:pt x="8774" y="10408"/>
                      <a:pt x="9841" y="9340"/>
                    </a:cubicBezTo>
                    <a:cubicBezTo>
                      <a:pt x="11976" y="7205"/>
                      <a:pt x="11976" y="3736"/>
                      <a:pt x="9841" y="1601"/>
                    </a:cubicBezTo>
                    <a:cubicBezTo>
                      <a:pt x="8774" y="534"/>
                      <a:pt x="7381" y="0"/>
                      <a:pt x="59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50"/>
              <p:cNvSpPr/>
              <p:nvPr/>
            </p:nvSpPr>
            <p:spPr>
              <a:xfrm>
                <a:off x="5585825" y="1472325"/>
                <a:ext cx="233525" cy="233525"/>
              </a:xfrm>
              <a:custGeom>
                <a:avLst/>
                <a:gdLst/>
                <a:ahLst/>
                <a:cxnLst/>
                <a:rect l="l" t="t" r="r" b="b"/>
                <a:pathLst>
                  <a:path w="9341" h="9341" extrusionOk="0">
                    <a:moveTo>
                      <a:pt x="4671" y="1"/>
                    </a:moveTo>
                    <a:cubicBezTo>
                      <a:pt x="2102" y="1"/>
                      <a:pt x="1" y="2102"/>
                      <a:pt x="1" y="4671"/>
                    </a:cubicBezTo>
                    <a:cubicBezTo>
                      <a:pt x="1" y="7239"/>
                      <a:pt x="2102" y="9341"/>
                      <a:pt x="4671" y="9341"/>
                    </a:cubicBezTo>
                    <a:cubicBezTo>
                      <a:pt x="7272" y="9341"/>
                      <a:pt x="9341" y="7239"/>
                      <a:pt x="9341" y="4671"/>
                    </a:cubicBezTo>
                    <a:cubicBezTo>
                      <a:pt x="9341" y="2102"/>
                      <a:pt x="7272" y="1"/>
                      <a:pt x="46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50"/>
              <p:cNvSpPr/>
              <p:nvPr/>
            </p:nvSpPr>
            <p:spPr>
              <a:xfrm>
                <a:off x="4129775" y="1364750"/>
                <a:ext cx="448700" cy="448675"/>
              </a:xfrm>
              <a:custGeom>
                <a:avLst/>
                <a:gdLst/>
                <a:ahLst/>
                <a:cxnLst/>
                <a:rect l="l" t="t" r="r" b="b"/>
                <a:pathLst>
                  <a:path w="17948" h="17947" extrusionOk="0">
                    <a:moveTo>
                      <a:pt x="8974" y="1"/>
                    </a:moveTo>
                    <a:cubicBezTo>
                      <a:pt x="4004" y="1"/>
                      <a:pt x="1" y="4037"/>
                      <a:pt x="1" y="8974"/>
                    </a:cubicBezTo>
                    <a:cubicBezTo>
                      <a:pt x="1" y="13911"/>
                      <a:pt x="4004" y="17947"/>
                      <a:pt x="8974" y="17947"/>
                    </a:cubicBezTo>
                    <a:cubicBezTo>
                      <a:pt x="13911" y="17947"/>
                      <a:pt x="17947" y="13911"/>
                      <a:pt x="17947" y="8974"/>
                    </a:cubicBezTo>
                    <a:cubicBezTo>
                      <a:pt x="17947" y="4037"/>
                      <a:pt x="13911" y="1"/>
                      <a:pt x="89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50"/>
              <p:cNvSpPr/>
              <p:nvPr/>
            </p:nvSpPr>
            <p:spPr>
              <a:xfrm>
                <a:off x="4204000" y="1452750"/>
                <a:ext cx="300250" cy="273525"/>
              </a:xfrm>
              <a:custGeom>
                <a:avLst/>
                <a:gdLst/>
                <a:ahLst/>
                <a:cxnLst/>
                <a:rect l="l" t="t" r="r" b="b"/>
                <a:pathLst>
                  <a:path w="12010" h="10941" extrusionOk="0">
                    <a:moveTo>
                      <a:pt x="6011" y="1"/>
                    </a:moveTo>
                    <a:cubicBezTo>
                      <a:pt x="3538" y="1"/>
                      <a:pt x="1301" y="1707"/>
                      <a:pt x="701" y="4219"/>
                    </a:cubicBezTo>
                    <a:cubicBezTo>
                      <a:pt x="1" y="7155"/>
                      <a:pt x="1802" y="10090"/>
                      <a:pt x="4737" y="10791"/>
                    </a:cubicBezTo>
                    <a:cubicBezTo>
                      <a:pt x="5160" y="10892"/>
                      <a:pt x="5584" y="10940"/>
                      <a:pt x="6001" y="10940"/>
                    </a:cubicBezTo>
                    <a:cubicBezTo>
                      <a:pt x="8481" y="10940"/>
                      <a:pt x="10743" y="9234"/>
                      <a:pt x="11342" y="6721"/>
                    </a:cubicBezTo>
                    <a:cubicBezTo>
                      <a:pt x="12009" y="3786"/>
                      <a:pt x="10208" y="850"/>
                      <a:pt x="7273" y="150"/>
                    </a:cubicBezTo>
                    <a:cubicBezTo>
                      <a:pt x="6850" y="49"/>
                      <a:pt x="6427" y="1"/>
                      <a:pt x="601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50"/>
              <p:cNvSpPr/>
              <p:nvPr/>
            </p:nvSpPr>
            <p:spPr>
              <a:xfrm>
                <a:off x="4237375" y="1472325"/>
                <a:ext cx="233525" cy="233525"/>
              </a:xfrm>
              <a:custGeom>
                <a:avLst/>
                <a:gdLst/>
                <a:ahLst/>
                <a:cxnLst/>
                <a:rect l="l" t="t" r="r" b="b"/>
                <a:pathLst>
                  <a:path w="9341" h="9341" extrusionOk="0">
                    <a:moveTo>
                      <a:pt x="4670" y="1"/>
                    </a:moveTo>
                    <a:cubicBezTo>
                      <a:pt x="2068" y="1"/>
                      <a:pt x="0" y="2102"/>
                      <a:pt x="0" y="4671"/>
                    </a:cubicBezTo>
                    <a:cubicBezTo>
                      <a:pt x="0" y="7239"/>
                      <a:pt x="2068" y="9341"/>
                      <a:pt x="4670" y="9341"/>
                    </a:cubicBezTo>
                    <a:cubicBezTo>
                      <a:pt x="7239" y="9341"/>
                      <a:pt x="9340" y="7239"/>
                      <a:pt x="9340" y="4671"/>
                    </a:cubicBezTo>
                    <a:cubicBezTo>
                      <a:pt x="9340" y="2102"/>
                      <a:pt x="7239" y="1"/>
                      <a:pt x="46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50"/>
              <p:cNvSpPr/>
              <p:nvPr/>
            </p:nvSpPr>
            <p:spPr>
              <a:xfrm>
                <a:off x="4846975" y="1152925"/>
                <a:ext cx="237675" cy="50900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2036" extrusionOk="0">
                    <a:moveTo>
                      <a:pt x="934" y="1"/>
                    </a:moveTo>
                    <a:cubicBezTo>
                      <a:pt x="434" y="1"/>
                      <a:pt x="0" y="435"/>
                      <a:pt x="0" y="935"/>
                    </a:cubicBezTo>
                    <a:lnTo>
                      <a:pt x="0" y="1102"/>
                    </a:lnTo>
                    <a:cubicBezTo>
                      <a:pt x="0" y="1602"/>
                      <a:pt x="434" y="2036"/>
                      <a:pt x="934" y="2036"/>
                    </a:cubicBezTo>
                    <a:lnTo>
                      <a:pt x="8606" y="2036"/>
                    </a:lnTo>
                    <a:cubicBezTo>
                      <a:pt x="9107" y="2036"/>
                      <a:pt x="9507" y="1602"/>
                      <a:pt x="9474" y="1102"/>
                    </a:cubicBezTo>
                    <a:lnTo>
                      <a:pt x="9474" y="935"/>
                    </a:lnTo>
                    <a:cubicBezTo>
                      <a:pt x="9474" y="435"/>
                      <a:pt x="9040" y="1"/>
                      <a:pt x="8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50"/>
              <p:cNvSpPr/>
              <p:nvPr/>
            </p:nvSpPr>
            <p:spPr>
              <a:xfrm>
                <a:off x="4608450" y="1444800"/>
                <a:ext cx="843150" cy="50900"/>
              </a:xfrm>
              <a:custGeom>
                <a:avLst/>
                <a:gdLst/>
                <a:ahLst/>
                <a:cxnLst/>
                <a:rect l="l" t="t" r="r" b="b"/>
                <a:pathLst>
                  <a:path w="33726" h="2036" extrusionOk="0">
                    <a:moveTo>
                      <a:pt x="902" y="1"/>
                    </a:moveTo>
                    <a:cubicBezTo>
                      <a:pt x="401" y="1"/>
                      <a:pt x="1" y="435"/>
                      <a:pt x="1" y="935"/>
                    </a:cubicBezTo>
                    <a:lnTo>
                      <a:pt x="1" y="1102"/>
                    </a:lnTo>
                    <a:cubicBezTo>
                      <a:pt x="1" y="1602"/>
                      <a:pt x="401" y="2036"/>
                      <a:pt x="902" y="2036"/>
                    </a:cubicBezTo>
                    <a:lnTo>
                      <a:pt x="32758" y="2036"/>
                    </a:lnTo>
                    <a:cubicBezTo>
                      <a:pt x="33325" y="2036"/>
                      <a:pt x="33725" y="1602"/>
                      <a:pt x="33692" y="1102"/>
                    </a:cubicBezTo>
                    <a:lnTo>
                      <a:pt x="33692" y="935"/>
                    </a:lnTo>
                    <a:cubicBezTo>
                      <a:pt x="33692" y="435"/>
                      <a:pt x="33258" y="1"/>
                      <a:pt x="327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50"/>
              <p:cNvSpPr/>
              <p:nvPr/>
            </p:nvSpPr>
            <p:spPr>
              <a:xfrm>
                <a:off x="4292400" y="788500"/>
                <a:ext cx="244375" cy="272725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0909" extrusionOk="0">
                    <a:moveTo>
                      <a:pt x="7172" y="1"/>
                    </a:moveTo>
                    <a:cubicBezTo>
                      <a:pt x="5438" y="1"/>
                      <a:pt x="3870" y="1035"/>
                      <a:pt x="3170" y="2636"/>
                    </a:cubicBezTo>
                    <a:lnTo>
                      <a:pt x="401" y="8907"/>
                    </a:lnTo>
                    <a:cubicBezTo>
                      <a:pt x="1" y="9841"/>
                      <a:pt x="701" y="10909"/>
                      <a:pt x="1702" y="10909"/>
                    </a:cubicBezTo>
                    <a:lnTo>
                      <a:pt x="6839" y="10909"/>
                    </a:lnTo>
                    <a:cubicBezTo>
                      <a:pt x="7873" y="7339"/>
                      <a:pt x="8940" y="3703"/>
                      <a:pt x="9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50"/>
              <p:cNvSpPr/>
              <p:nvPr/>
            </p:nvSpPr>
            <p:spPr>
              <a:xfrm>
                <a:off x="4833625" y="788500"/>
                <a:ext cx="120100" cy="27355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10942" extrusionOk="0">
                    <a:moveTo>
                      <a:pt x="1401" y="1"/>
                    </a:moveTo>
                    <a:cubicBezTo>
                      <a:pt x="634" y="1"/>
                      <a:pt x="0" y="635"/>
                      <a:pt x="0" y="1435"/>
                    </a:cubicBezTo>
                    <a:lnTo>
                      <a:pt x="0" y="9508"/>
                    </a:lnTo>
                    <a:cubicBezTo>
                      <a:pt x="0" y="10308"/>
                      <a:pt x="634" y="10942"/>
                      <a:pt x="1401" y="10942"/>
                    </a:cubicBezTo>
                    <a:lnTo>
                      <a:pt x="4804" y="10942"/>
                    </a:lnTo>
                    <a:lnTo>
                      <a:pt x="48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03" name="Google Shape;1603;p50"/>
            <p:cNvGrpSpPr/>
            <p:nvPr/>
          </p:nvGrpSpPr>
          <p:grpSpPr>
            <a:xfrm>
              <a:off x="7331293" y="2902197"/>
              <a:ext cx="284046" cy="292841"/>
              <a:chOff x="2436643" y="2848684"/>
              <a:chExt cx="284046" cy="292841"/>
            </a:xfrm>
          </p:grpSpPr>
          <p:sp>
            <p:nvSpPr>
              <p:cNvPr id="1604" name="Google Shape;1604;p50"/>
              <p:cNvSpPr/>
              <p:nvPr/>
            </p:nvSpPr>
            <p:spPr>
              <a:xfrm rot="1817994" flipH="1">
                <a:off x="2479362" y="2883547"/>
                <a:ext cx="198609" cy="223116"/>
              </a:xfrm>
              <a:custGeom>
                <a:avLst/>
                <a:gdLst/>
                <a:ahLst/>
                <a:cxnLst/>
                <a:rect l="l" t="t" r="r" b="b"/>
                <a:pathLst>
                  <a:path w="12310" h="13829" extrusionOk="0">
                    <a:moveTo>
                      <a:pt x="8117" y="0"/>
                    </a:moveTo>
                    <a:cubicBezTo>
                      <a:pt x="5738" y="0"/>
                      <a:pt x="2336" y="656"/>
                      <a:pt x="2336" y="656"/>
                    </a:cubicBezTo>
                    <a:cubicBezTo>
                      <a:pt x="2336" y="656"/>
                      <a:pt x="1" y="1890"/>
                      <a:pt x="1" y="4559"/>
                    </a:cubicBezTo>
                    <a:cubicBezTo>
                      <a:pt x="1" y="7227"/>
                      <a:pt x="701" y="12798"/>
                      <a:pt x="4304" y="13565"/>
                    </a:cubicBezTo>
                    <a:cubicBezTo>
                      <a:pt x="5129" y="13750"/>
                      <a:pt x="5983" y="13828"/>
                      <a:pt x="6810" y="13828"/>
                    </a:cubicBezTo>
                    <a:cubicBezTo>
                      <a:pt x="9560" y="13828"/>
                      <a:pt x="12015" y="12964"/>
                      <a:pt x="12143" y="12298"/>
                    </a:cubicBezTo>
                    <a:cubicBezTo>
                      <a:pt x="12310" y="11397"/>
                      <a:pt x="6405" y="11197"/>
                      <a:pt x="6405" y="11197"/>
                    </a:cubicBezTo>
                    <a:cubicBezTo>
                      <a:pt x="6405" y="11197"/>
                      <a:pt x="11009" y="10229"/>
                      <a:pt x="11242" y="8428"/>
                    </a:cubicBezTo>
                    <a:cubicBezTo>
                      <a:pt x="11374" y="7552"/>
                      <a:pt x="10353" y="7331"/>
                      <a:pt x="9288" y="7331"/>
                    </a:cubicBezTo>
                    <a:cubicBezTo>
                      <a:pt x="8202" y="7331"/>
                      <a:pt x="7073" y="7561"/>
                      <a:pt x="7073" y="7561"/>
                    </a:cubicBezTo>
                    <a:cubicBezTo>
                      <a:pt x="7073" y="7561"/>
                      <a:pt x="11843" y="6560"/>
                      <a:pt x="11309" y="4926"/>
                    </a:cubicBezTo>
                    <a:cubicBezTo>
                      <a:pt x="11003" y="4075"/>
                      <a:pt x="9637" y="3866"/>
                      <a:pt x="8373" y="3866"/>
                    </a:cubicBezTo>
                    <a:cubicBezTo>
                      <a:pt x="7159" y="3866"/>
                      <a:pt x="6038" y="4058"/>
                      <a:pt x="6038" y="4058"/>
                    </a:cubicBezTo>
                    <a:cubicBezTo>
                      <a:pt x="6038" y="4058"/>
                      <a:pt x="10141" y="2657"/>
                      <a:pt x="10375" y="856"/>
                    </a:cubicBezTo>
                    <a:cubicBezTo>
                      <a:pt x="10471" y="208"/>
                      <a:pt x="9456" y="0"/>
                      <a:pt x="8117" y="0"/>
                    </a:cubicBezTo>
                    <a:close/>
                  </a:path>
                </a:pathLst>
              </a:custGeom>
              <a:solidFill>
                <a:srgbClr val="F3CE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50"/>
              <p:cNvSpPr/>
              <p:nvPr/>
            </p:nvSpPr>
            <p:spPr>
              <a:xfrm rot="1817994" flipH="1">
                <a:off x="2593455" y="2968624"/>
                <a:ext cx="64600" cy="8083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501" fill="none" extrusionOk="0">
                    <a:moveTo>
                      <a:pt x="1" y="501"/>
                    </a:moveTo>
                    <a:cubicBezTo>
                      <a:pt x="1" y="501"/>
                      <a:pt x="2403" y="334"/>
                      <a:pt x="4004" y="1"/>
                    </a:cubicBezTo>
                  </a:path>
                </a:pathLst>
              </a:custGeom>
              <a:noFill/>
              <a:ln w="14175" cap="rnd" cmpd="sng">
                <a:solidFill>
                  <a:schemeClr val="dk1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50"/>
              <p:cNvSpPr/>
              <p:nvPr/>
            </p:nvSpPr>
            <p:spPr>
              <a:xfrm rot="1817994" flipH="1">
                <a:off x="2546380" y="3009184"/>
                <a:ext cx="74281" cy="5389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334" fill="none" extrusionOk="0">
                    <a:moveTo>
                      <a:pt x="1" y="300"/>
                    </a:moveTo>
                    <a:cubicBezTo>
                      <a:pt x="1" y="300"/>
                      <a:pt x="2969" y="334"/>
                      <a:pt x="4604" y="0"/>
                    </a:cubicBezTo>
                  </a:path>
                </a:pathLst>
              </a:custGeom>
              <a:noFill/>
              <a:ln w="14175" cap="rnd" cmpd="sng">
                <a:solidFill>
                  <a:schemeClr val="dk1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50"/>
              <p:cNvSpPr/>
              <p:nvPr/>
            </p:nvSpPr>
            <p:spPr>
              <a:xfrm rot="1817994" flipH="1">
                <a:off x="2532196" y="3062153"/>
                <a:ext cx="47918" cy="2711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168" fill="none" extrusionOk="0">
                    <a:moveTo>
                      <a:pt x="1" y="168"/>
                    </a:moveTo>
                    <a:cubicBezTo>
                      <a:pt x="1" y="168"/>
                      <a:pt x="1835" y="168"/>
                      <a:pt x="2970" y="1"/>
                    </a:cubicBezTo>
                  </a:path>
                </a:pathLst>
              </a:custGeom>
              <a:noFill/>
              <a:ln w="14175" cap="rnd" cmpd="sng">
                <a:solidFill>
                  <a:schemeClr val="dk1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08" name="Google Shape;1608;p50"/>
          <p:cNvGrpSpPr/>
          <p:nvPr/>
        </p:nvGrpSpPr>
        <p:grpSpPr>
          <a:xfrm rot="547223">
            <a:off x="84288" y="4178501"/>
            <a:ext cx="1074212" cy="1456540"/>
            <a:chOff x="971825" y="1988000"/>
            <a:chExt cx="1074275" cy="1456625"/>
          </a:xfrm>
        </p:grpSpPr>
        <p:sp>
          <p:nvSpPr>
            <p:cNvPr id="1609" name="Google Shape;1609;p50"/>
            <p:cNvSpPr/>
            <p:nvPr/>
          </p:nvSpPr>
          <p:spPr>
            <a:xfrm>
              <a:off x="1610000" y="2485250"/>
              <a:ext cx="400675" cy="103025"/>
            </a:xfrm>
            <a:custGeom>
              <a:avLst/>
              <a:gdLst/>
              <a:ahLst/>
              <a:cxnLst/>
              <a:rect l="l" t="t" r="r" b="b"/>
              <a:pathLst>
                <a:path w="16027" h="4121" extrusionOk="0">
                  <a:moveTo>
                    <a:pt x="16027" y="1"/>
                  </a:moveTo>
                  <a:lnTo>
                    <a:pt x="1442" y="1882"/>
                  </a:lnTo>
                  <a:lnTo>
                    <a:pt x="1" y="4120"/>
                  </a:lnTo>
                  <a:lnTo>
                    <a:pt x="15265" y="2263"/>
                  </a:lnTo>
                  <a:cubicBezTo>
                    <a:pt x="15550" y="1489"/>
                    <a:pt x="15801" y="727"/>
                    <a:pt x="16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10" name="Google Shape;1610;p50"/>
            <p:cNvGrpSpPr/>
            <p:nvPr/>
          </p:nvGrpSpPr>
          <p:grpSpPr>
            <a:xfrm>
              <a:off x="971825" y="1988000"/>
              <a:ext cx="1074275" cy="1456625"/>
              <a:chOff x="971825" y="1988000"/>
              <a:chExt cx="1074275" cy="1456625"/>
            </a:xfrm>
          </p:grpSpPr>
          <p:sp>
            <p:nvSpPr>
              <p:cNvPr id="1611" name="Google Shape;1611;p50"/>
              <p:cNvSpPr/>
              <p:nvPr/>
            </p:nvSpPr>
            <p:spPr>
              <a:xfrm>
                <a:off x="1071550" y="3179675"/>
                <a:ext cx="431925" cy="264950"/>
              </a:xfrm>
              <a:custGeom>
                <a:avLst/>
                <a:gdLst/>
                <a:ahLst/>
                <a:cxnLst/>
                <a:rect l="l" t="t" r="r" b="b"/>
                <a:pathLst>
                  <a:path w="17277" h="10598" extrusionOk="0">
                    <a:moveTo>
                      <a:pt x="6454" y="1"/>
                    </a:moveTo>
                    <a:lnTo>
                      <a:pt x="1" y="10145"/>
                    </a:lnTo>
                    <a:cubicBezTo>
                      <a:pt x="519" y="10436"/>
                      <a:pt x="1136" y="10598"/>
                      <a:pt x="1868" y="10598"/>
                    </a:cubicBezTo>
                    <a:cubicBezTo>
                      <a:pt x="2783" y="10598"/>
                      <a:pt x="3876" y="10345"/>
                      <a:pt x="5180" y="9776"/>
                    </a:cubicBezTo>
                    <a:cubicBezTo>
                      <a:pt x="5180" y="9776"/>
                      <a:pt x="10788" y="6192"/>
                      <a:pt x="17276" y="620"/>
                    </a:cubicBezTo>
                    <a:lnTo>
                      <a:pt x="645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50"/>
              <p:cNvSpPr/>
              <p:nvPr/>
            </p:nvSpPr>
            <p:spPr>
              <a:xfrm>
                <a:off x="1513275" y="2014950"/>
                <a:ext cx="262250" cy="505450"/>
              </a:xfrm>
              <a:custGeom>
                <a:avLst/>
                <a:gdLst/>
                <a:ahLst/>
                <a:cxnLst/>
                <a:rect l="l" t="t" r="r" b="b"/>
                <a:pathLst>
                  <a:path w="10490" h="20218" extrusionOk="0">
                    <a:moveTo>
                      <a:pt x="8823" y="1"/>
                    </a:moveTo>
                    <a:cubicBezTo>
                      <a:pt x="5977" y="1192"/>
                      <a:pt x="2906" y="3287"/>
                      <a:pt x="0" y="5752"/>
                    </a:cubicBezTo>
                    <a:lnTo>
                      <a:pt x="5251" y="20218"/>
                    </a:lnTo>
                    <a:lnTo>
                      <a:pt x="10490" y="11979"/>
                    </a:lnTo>
                    <a:lnTo>
                      <a:pt x="882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50"/>
              <p:cNvSpPr/>
              <p:nvPr/>
            </p:nvSpPr>
            <p:spPr>
              <a:xfrm>
                <a:off x="1486775" y="2550150"/>
                <a:ext cx="501875" cy="231300"/>
              </a:xfrm>
              <a:custGeom>
                <a:avLst/>
                <a:gdLst/>
                <a:ahLst/>
                <a:cxnLst/>
                <a:rect l="l" t="t" r="r" b="b"/>
                <a:pathLst>
                  <a:path w="20075" h="9252" extrusionOk="0">
                    <a:moveTo>
                      <a:pt x="20075" y="0"/>
                    </a:moveTo>
                    <a:lnTo>
                      <a:pt x="4716" y="1870"/>
                    </a:lnTo>
                    <a:lnTo>
                      <a:pt x="1" y="9251"/>
                    </a:lnTo>
                    <a:lnTo>
                      <a:pt x="16419" y="7858"/>
                    </a:lnTo>
                    <a:cubicBezTo>
                      <a:pt x="16610" y="7513"/>
                      <a:pt x="16800" y="7156"/>
                      <a:pt x="17003" y="6811"/>
                    </a:cubicBezTo>
                    <a:cubicBezTo>
                      <a:pt x="18265" y="4418"/>
                      <a:pt x="19277" y="2155"/>
                      <a:pt x="200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50"/>
              <p:cNvSpPr/>
              <p:nvPr/>
            </p:nvSpPr>
            <p:spPr>
              <a:xfrm>
                <a:off x="1433500" y="2754325"/>
                <a:ext cx="459300" cy="110775"/>
              </a:xfrm>
              <a:custGeom>
                <a:avLst/>
                <a:gdLst/>
                <a:ahLst/>
                <a:cxnLst/>
                <a:rect l="l" t="t" r="r" b="b"/>
                <a:pathLst>
                  <a:path w="18372" h="4431" extrusionOk="0">
                    <a:moveTo>
                      <a:pt x="18372" y="1"/>
                    </a:moveTo>
                    <a:lnTo>
                      <a:pt x="1929" y="1394"/>
                    </a:lnTo>
                    <a:lnTo>
                      <a:pt x="1" y="4430"/>
                    </a:lnTo>
                    <a:lnTo>
                      <a:pt x="16336" y="3180"/>
                    </a:lnTo>
                    <a:cubicBezTo>
                      <a:pt x="17062" y="2144"/>
                      <a:pt x="17741" y="1073"/>
                      <a:pt x="183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50"/>
              <p:cNvSpPr/>
              <p:nvPr/>
            </p:nvSpPr>
            <p:spPr>
              <a:xfrm>
                <a:off x="1788300" y="1988000"/>
                <a:ext cx="167325" cy="259450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10378" extrusionOk="0">
                    <a:moveTo>
                      <a:pt x="2376" y="1"/>
                    </a:moveTo>
                    <a:cubicBezTo>
                      <a:pt x="1627" y="1"/>
                      <a:pt x="830" y="117"/>
                      <a:pt x="1" y="341"/>
                    </a:cubicBezTo>
                    <a:lnTo>
                      <a:pt x="1203" y="10378"/>
                    </a:lnTo>
                    <a:lnTo>
                      <a:pt x="6692" y="1746"/>
                    </a:lnTo>
                    <a:cubicBezTo>
                      <a:pt x="6156" y="1281"/>
                      <a:pt x="5561" y="888"/>
                      <a:pt x="4918" y="555"/>
                    </a:cubicBezTo>
                    <a:cubicBezTo>
                      <a:pt x="4160" y="180"/>
                      <a:pt x="3304" y="1"/>
                      <a:pt x="23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50"/>
              <p:cNvSpPr/>
              <p:nvPr/>
            </p:nvSpPr>
            <p:spPr>
              <a:xfrm>
                <a:off x="1310575" y="2841550"/>
                <a:ext cx="525675" cy="216725"/>
              </a:xfrm>
              <a:custGeom>
                <a:avLst/>
                <a:gdLst/>
                <a:ahLst/>
                <a:cxnLst/>
                <a:rect l="l" t="t" r="r" b="b"/>
                <a:pathLst>
                  <a:path w="21027" h="8669" extrusionOk="0">
                    <a:moveTo>
                      <a:pt x="21027" y="1"/>
                    </a:moveTo>
                    <a:lnTo>
                      <a:pt x="4727" y="1263"/>
                    </a:lnTo>
                    <a:lnTo>
                      <a:pt x="0" y="8668"/>
                    </a:lnTo>
                    <a:lnTo>
                      <a:pt x="0" y="8668"/>
                    </a:lnTo>
                    <a:lnTo>
                      <a:pt x="13788" y="8490"/>
                    </a:lnTo>
                    <a:cubicBezTo>
                      <a:pt x="16383" y="5870"/>
                      <a:pt x="18895" y="3013"/>
                      <a:pt x="210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50"/>
              <p:cNvSpPr/>
              <p:nvPr/>
            </p:nvSpPr>
            <p:spPr>
              <a:xfrm>
                <a:off x="971825" y="2928775"/>
                <a:ext cx="254825" cy="500975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20039" extrusionOk="0">
                    <a:moveTo>
                      <a:pt x="3763" y="0"/>
                    </a:moveTo>
                    <a:cubicBezTo>
                      <a:pt x="3013" y="2619"/>
                      <a:pt x="2537" y="4632"/>
                      <a:pt x="2370" y="5489"/>
                    </a:cubicBezTo>
                    <a:cubicBezTo>
                      <a:pt x="1954" y="7620"/>
                      <a:pt x="1" y="17478"/>
                      <a:pt x="3739" y="20038"/>
                    </a:cubicBezTo>
                    <a:lnTo>
                      <a:pt x="10193" y="9894"/>
                    </a:lnTo>
                    <a:lnTo>
                      <a:pt x="376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50"/>
              <p:cNvSpPr/>
              <p:nvPr/>
            </p:nvSpPr>
            <p:spPr>
              <a:xfrm>
                <a:off x="1650800" y="2284050"/>
                <a:ext cx="395300" cy="239925"/>
              </a:xfrm>
              <a:custGeom>
                <a:avLst/>
                <a:gdLst/>
                <a:ahLst/>
                <a:cxnLst/>
                <a:rect l="l" t="t" r="r" b="b"/>
                <a:pathLst>
                  <a:path w="15812" h="9597" extrusionOk="0">
                    <a:moveTo>
                      <a:pt x="15812" y="0"/>
                    </a:moveTo>
                    <a:lnTo>
                      <a:pt x="5239" y="1393"/>
                    </a:lnTo>
                    <a:lnTo>
                      <a:pt x="0" y="9597"/>
                    </a:lnTo>
                    <a:lnTo>
                      <a:pt x="0" y="9597"/>
                    </a:lnTo>
                    <a:lnTo>
                      <a:pt x="14490" y="7739"/>
                    </a:lnTo>
                    <a:cubicBezTo>
                      <a:pt x="15335" y="4882"/>
                      <a:pt x="15752" y="2286"/>
                      <a:pt x="158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50"/>
              <p:cNvSpPr/>
              <p:nvPr/>
            </p:nvSpPr>
            <p:spPr>
              <a:xfrm>
                <a:off x="1786825" y="2228675"/>
                <a:ext cx="258675" cy="82175"/>
              </a:xfrm>
              <a:custGeom>
                <a:avLst/>
                <a:gdLst/>
                <a:ahLst/>
                <a:cxnLst/>
                <a:rect l="l" t="t" r="r" b="b"/>
                <a:pathLst>
                  <a:path w="10347" h="3287" extrusionOk="0">
                    <a:moveTo>
                      <a:pt x="10275" y="1"/>
                    </a:moveTo>
                    <a:lnTo>
                      <a:pt x="1227" y="1334"/>
                    </a:lnTo>
                    <a:lnTo>
                      <a:pt x="0" y="3287"/>
                    </a:lnTo>
                    <a:lnTo>
                      <a:pt x="0" y="3287"/>
                    </a:lnTo>
                    <a:lnTo>
                      <a:pt x="10347" y="1918"/>
                    </a:lnTo>
                    <a:cubicBezTo>
                      <a:pt x="10347" y="1251"/>
                      <a:pt x="10335" y="608"/>
                      <a:pt x="102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50"/>
              <p:cNvSpPr/>
              <p:nvPr/>
            </p:nvSpPr>
            <p:spPr>
              <a:xfrm>
                <a:off x="1823125" y="2036975"/>
                <a:ext cx="220300" cy="216425"/>
              </a:xfrm>
              <a:custGeom>
                <a:avLst/>
                <a:gdLst/>
                <a:ahLst/>
                <a:cxnLst/>
                <a:rect l="l" t="t" r="r" b="b"/>
                <a:pathLst>
                  <a:path w="8812" h="8657" extrusionOk="0">
                    <a:moveTo>
                      <a:pt x="5525" y="1"/>
                    </a:moveTo>
                    <a:lnTo>
                      <a:pt x="1" y="8657"/>
                    </a:lnTo>
                    <a:lnTo>
                      <a:pt x="8811" y="7371"/>
                    </a:lnTo>
                    <a:cubicBezTo>
                      <a:pt x="8490" y="4144"/>
                      <a:pt x="7311" y="1668"/>
                      <a:pt x="55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50"/>
              <p:cNvSpPr/>
              <p:nvPr/>
            </p:nvSpPr>
            <p:spPr>
              <a:xfrm>
                <a:off x="1126925" y="2486750"/>
                <a:ext cx="295300" cy="567950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22718" extrusionOk="0">
                    <a:moveTo>
                      <a:pt x="4393" y="0"/>
                    </a:moveTo>
                    <a:cubicBezTo>
                      <a:pt x="2715" y="3096"/>
                      <a:pt x="1238" y="6668"/>
                      <a:pt x="0" y="10097"/>
                    </a:cubicBezTo>
                    <a:lnTo>
                      <a:pt x="7072" y="22717"/>
                    </a:lnTo>
                    <a:lnTo>
                      <a:pt x="11811" y="15288"/>
                    </a:lnTo>
                    <a:lnTo>
                      <a:pt x="439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50"/>
              <p:cNvSpPr/>
              <p:nvPr/>
            </p:nvSpPr>
            <p:spPr>
              <a:xfrm>
                <a:off x="1237950" y="3061225"/>
                <a:ext cx="410175" cy="126825"/>
              </a:xfrm>
              <a:custGeom>
                <a:avLst/>
                <a:gdLst/>
                <a:ahLst/>
                <a:cxnLst/>
                <a:rect l="l" t="t" r="r" b="b"/>
                <a:pathLst>
                  <a:path w="16407" h="5073" extrusionOk="0">
                    <a:moveTo>
                      <a:pt x="16407" y="0"/>
                    </a:moveTo>
                    <a:lnTo>
                      <a:pt x="2715" y="179"/>
                    </a:lnTo>
                    <a:lnTo>
                      <a:pt x="0" y="4453"/>
                    </a:lnTo>
                    <a:lnTo>
                      <a:pt x="10954" y="5072"/>
                    </a:lnTo>
                    <a:cubicBezTo>
                      <a:pt x="12740" y="3525"/>
                      <a:pt x="14597" y="1822"/>
                      <a:pt x="164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50"/>
              <p:cNvSpPr/>
              <p:nvPr/>
            </p:nvSpPr>
            <p:spPr>
              <a:xfrm>
                <a:off x="1241225" y="2398350"/>
                <a:ext cx="234575" cy="46347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18539" extrusionOk="0">
                    <a:moveTo>
                      <a:pt x="2012" y="0"/>
                    </a:moveTo>
                    <a:lnTo>
                      <a:pt x="1703" y="441"/>
                    </a:lnTo>
                    <a:cubicBezTo>
                      <a:pt x="1119" y="1310"/>
                      <a:pt x="548" y="2239"/>
                      <a:pt x="0" y="3227"/>
                    </a:cubicBezTo>
                    <a:lnTo>
                      <a:pt x="7430" y="18538"/>
                    </a:lnTo>
                    <a:lnTo>
                      <a:pt x="9382" y="15490"/>
                    </a:lnTo>
                    <a:lnTo>
                      <a:pt x="201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50"/>
              <p:cNvSpPr/>
              <p:nvPr/>
            </p:nvSpPr>
            <p:spPr>
              <a:xfrm>
                <a:off x="1068875" y="2748675"/>
                <a:ext cx="230400" cy="420625"/>
              </a:xfrm>
              <a:custGeom>
                <a:avLst/>
                <a:gdLst/>
                <a:ahLst/>
                <a:cxnLst/>
                <a:rect l="l" t="t" r="r" b="b"/>
                <a:pathLst>
                  <a:path w="9216" h="16825" extrusionOk="0">
                    <a:moveTo>
                      <a:pt x="2203" y="1"/>
                    </a:moveTo>
                    <a:cubicBezTo>
                      <a:pt x="1334" y="2453"/>
                      <a:pt x="596" y="4811"/>
                      <a:pt x="0" y="6835"/>
                    </a:cubicBezTo>
                    <a:lnTo>
                      <a:pt x="6489" y="16824"/>
                    </a:lnTo>
                    <a:lnTo>
                      <a:pt x="9216" y="12538"/>
                    </a:lnTo>
                    <a:lnTo>
                      <a:pt x="220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50"/>
              <p:cNvSpPr/>
              <p:nvPr/>
            </p:nvSpPr>
            <p:spPr>
              <a:xfrm>
                <a:off x="1740975" y="1998300"/>
                <a:ext cx="70575" cy="306600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2264" extrusionOk="0">
                    <a:moveTo>
                      <a:pt x="1596" y="0"/>
                    </a:moveTo>
                    <a:cubicBezTo>
                      <a:pt x="1072" y="143"/>
                      <a:pt x="536" y="322"/>
                      <a:pt x="1" y="548"/>
                    </a:cubicBezTo>
                    <a:lnTo>
                      <a:pt x="1632" y="12264"/>
                    </a:lnTo>
                    <a:lnTo>
                      <a:pt x="2822" y="10371"/>
                    </a:lnTo>
                    <a:lnTo>
                      <a:pt x="159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50"/>
              <p:cNvSpPr/>
              <p:nvPr/>
            </p:nvSpPr>
            <p:spPr>
              <a:xfrm>
                <a:off x="1296275" y="2211125"/>
                <a:ext cx="302150" cy="567050"/>
              </a:xfrm>
              <a:custGeom>
                <a:avLst/>
                <a:gdLst/>
                <a:ahLst/>
                <a:cxnLst/>
                <a:rect l="l" t="t" r="r" b="b"/>
                <a:pathLst>
                  <a:path w="12086" h="22682" extrusionOk="0">
                    <a:moveTo>
                      <a:pt x="6359" y="0"/>
                    </a:moveTo>
                    <a:cubicBezTo>
                      <a:pt x="3906" y="2334"/>
                      <a:pt x="1680" y="4870"/>
                      <a:pt x="1" y="7203"/>
                    </a:cubicBezTo>
                    <a:lnTo>
                      <a:pt x="7359" y="22681"/>
                    </a:lnTo>
                    <a:lnTo>
                      <a:pt x="12086" y="15264"/>
                    </a:lnTo>
                    <a:lnTo>
                      <a:pt x="635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50"/>
              <p:cNvSpPr/>
              <p:nvPr/>
            </p:nvSpPr>
            <p:spPr>
              <a:xfrm>
                <a:off x="1460875" y="2163800"/>
                <a:ext cx="178625" cy="421200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16848" extrusionOk="0">
                    <a:moveTo>
                      <a:pt x="1846" y="0"/>
                    </a:moveTo>
                    <a:cubicBezTo>
                      <a:pt x="1215" y="536"/>
                      <a:pt x="608" y="1084"/>
                      <a:pt x="1" y="1667"/>
                    </a:cubicBezTo>
                    <a:lnTo>
                      <a:pt x="5692" y="16847"/>
                    </a:lnTo>
                    <a:lnTo>
                      <a:pt x="7145" y="14573"/>
                    </a:lnTo>
                    <a:lnTo>
                      <a:pt x="18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50"/>
              <p:cNvSpPr/>
              <p:nvPr/>
            </p:nvSpPr>
            <p:spPr>
              <a:xfrm>
                <a:off x="1065600" y="1997100"/>
                <a:ext cx="979600" cy="1435925"/>
              </a:xfrm>
              <a:custGeom>
                <a:avLst/>
                <a:gdLst/>
                <a:ahLst/>
                <a:cxnLst/>
                <a:rect l="l" t="t" r="r" b="b"/>
                <a:pathLst>
                  <a:path w="39184" h="57437" extrusionOk="0">
                    <a:moveTo>
                      <a:pt x="28873" y="1"/>
                    </a:moveTo>
                    <a:cubicBezTo>
                      <a:pt x="28790" y="24"/>
                      <a:pt x="28683" y="48"/>
                      <a:pt x="28575" y="72"/>
                    </a:cubicBezTo>
                    <a:lnTo>
                      <a:pt x="29814" y="10442"/>
                    </a:lnTo>
                    <a:lnTo>
                      <a:pt x="28611" y="12335"/>
                    </a:lnTo>
                    <a:lnTo>
                      <a:pt x="26968" y="620"/>
                    </a:lnTo>
                    <a:cubicBezTo>
                      <a:pt x="26885" y="667"/>
                      <a:pt x="26778" y="703"/>
                      <a:pt x="26682" y="739"/>
                    </a:cubicBezTo>
                    <a:lnTo>
                      <a:pt x="28349" y="12728"/>
                    </a:lnTo>
                    <a:lnTo>
                      <a:pt x="23158" y="20932"/>
                    </a:lnTo>
                    <a:lnTo>
                      <a:pt x="17907" y="6466"/>
                    </a:lnTo>
                    <a:cubicBezTo>
                      <a:pt x="17836" y="6537"/>
                      <a:pt x="17741" y="6597"/>
                      <a:pt x="17669" y="6668"/>
                    </a:cubicBezTo>
                    <a:lnTo>
                      <a:pt x="22968" y="21241"/>
                    </a:lnTo>
                    <a:lnTo>
                      <a:pt x="21527" y="23503"/>
                    </a:lnTo>
                    <a:lnTo>
                      <a:pt x="15824" y="8323"/>
                    </a:lnTo>
                    <a:cubicBezTo>
                      <a:pt x="15752" y="8394"/>
                      <a:pt x="15657" y="8466"/>
                      <a:pt x="15586" y="8549"/>
                    </a:cubicBezTo>
                    <a:lnTo>
                      <a:pt x="21313" y="23813"/>
                    </a:lnTo>
                    <a:lnTo>
                      <a:pt x="16598" y="31219"/>
                    </a:lnTo>
                    <a:lnTo>
                      <a:pt x="9240" y="15741"/>
                    </a:lnTo>
                    <a:cubicBezTo>
                      <a:pt x="9180" y="15836"/>
                      <a:pt x="9109" y="15919"/>
                      <a:pt x="9049" y="16026"/>
                    </a:cubicBezTo>
                    <a:lnTo>
                      <a:pt x="16419" y="31516"/>
                    </a:lnTo>
                    <a:lnTo>
                      <a:pt x="14466" y="34576"/>
                    </a:lnTo>
                    <a:lnTo>
                      <a:pt x="7037" y="19253"/>
                    </a:lnTo>
                    <a:cubicBezTo>
                      <a:pt x="6977" y="19360"/>
                      <a:pt x="6918" y="19467"/>
                      <a:pt x="6858" y="19586"/>
                    </a:cubicBezTo>
                    <a:lnTo>
                      <a:pt x="14276" y="34874"/>
                    </a:lnTo>
                    <a:lnTo>
                      <a:pt x="9537" y="42291"/>
                    </a:lnTo>
                    <a:lnTo>
                      <a:pt x="2477" y="29683"/>
                    </a:lnTo>
                    <a:cubicBezTo>
                      <a:pt x="2429" y="29802"/>
                      <a:pt x="2382" y="29933"/>
                      <a:pt x="2334" y="30052"/>
                    </a:cubicBezTo>
                    <a:lnTo>
                      <a:pt x="9347" y="42577"/>
                    </a:lnTo>
                    <a:lnTo>
                      <a:pt x="6620" y="46863"/>
                    </a:lnTo>
                    <a:lnTo>
                      <a:pt x="131" y="36886"/>
                    </a:lnTo>
                    <a:cubicBezTo>
                      <a:pt x="108" y="37017"/>
                      <a:pt x="60" y="37136"/>
                      <a:pt x="36" y="37255"/>
                    </a:cubicBezTo>
                    <a:lnTo>
                      <a:pt x="6465" y="47137"/>
                    </a:lnTo>
                    <a:lnTo>
                      <a:pt x="0" y="57270"/>
                    </a:lnTo>
                    <a:cubicBezTo>
                      <a:pt x="72" y="57329"/>
                      <a:pt x="167" y="57377"/>
                      <a:pt x="250" y="57436"/>
                    </a:cubicBezTo>
                    <a:lnTo>
                      <a:pt x="6716" y="47304"/>
                    </a:lnTo>
                    <a:lnTo>
                      <a:pt x="17514" y="47923"/>
                    </a:lnTo>
                    <a:cubicBezTo>
                      <a:pt x="17622" y="47840"/>
                      <a:pt x="17741" y="47745"/>
                      <a:pt x="17848" y="47637"/>
                    </a:cubicBezTo>
                    <a:lnTo>
                      <a:pt x="6894" y="47018"/>
                    </a:lnTo>
                    <a:lnTo>
                      <a:pt x="9621" y="42744"/>
                    </a:lnTo>
                    <a:lnTo>
                      <a:pt x="23313" y="42565"/>
                    </a:lnTo>
                    <a:lnTo>
                      <a:pt x="23610" y="42268"/>
                    </a:lnTo>
                    <a:lnTo>
                      <a:pt x="9811" y="42446"/>
                    </a:lnTo>
                    <a:lnTo>
                      <a:pt x="9811" y="42446"/>
                    </a:lnTo>
                    <a:lnTo>
                      <a:pt x="14526" y="35041"/>
                    </a:lnTo>
                    <a:lnTo>
                      <a:pt x="30838" y="33790"/>
                    </a:lnTo>
                    <a:lnTo>
                      <a:pt x="31064" y="33469"/>
                    </a:lnTo>
                    <a:lnTo>
                      <a:pt x="14740" y="34719"/>
                    </a:lnTo>
                    <a:lnTo>
                      <a:pt x="16669" y="31683"/>
                    </a:lnTo>
                    <a:lnTo>
                      <a:pt x="33112" y="30290"/>
                    </a:lnTo>
                    <a:lnTo>
                      <a:pt x="33290" y="29980"/>
                    </a:lnTo>
                    <a:lnTo>
                      <a:pt x="33290" y="29980"/>
                    </a:lnTo>
                    <a:lnTo>
                      <a:pt x="16848" y="31373"/>
                    </a:lnTo>
                    <a:lnTo>
                      <a:pt x="21551" y="23992"/>
                    </a:lnTo>
                    <a:lnTo>
                      <a:pt x="36910" y="22110"/>
                    </a:lnTo>
                    <a:cubicBezTo>
                      <a:pt x="36957" y="22015"/>
                      <a:pt x="36981" y="21908"/>
                      <a:pt x="37029" y="21801"/>
                    </a:cubicBezTo>
                    <a:lnTo>
                      <a:pt x="37029" y="21801"/>
                    </a:lnTo>
                    <a:lnTo>
                      <a:pt x="21765" y="23658"/>
                    </a:lnTo>
                    <a:lnTo>
                      <a:pt x="23206" y="21420"/>
                    </a:lnTo>
                    <a:lnTo>
                      <a:pt x="37791" y="19539"/>
                    </a:lnTo>
                    <a:lnTo>
                      <a:pt x="37874" y="19229"/>
                    </a:lnTo>
                    <a:lnTo>
                      <a:pt x="37874" y="19229"/>
                    </a:lnTo>
                    <a:lnTo>
                      <a:pt x="23396" y="21086"/>
                    </a:lnTo>
                    <a:lnTo>
                      <a:pt x="23396" y="21086"/>
                    </a:lnTo>
                    <a:lnTo>
                      <a:pt x="28623" y="12883"/>
                    </a:lnTo>
                    <a:lnTo>
                      <a:pt x="39184" y="11490"/>
                    </a:lnTo>
                    <a:lnTo>
                      <a:pt x="39184" y="11192"/>
                    </a:lnTo>
                    <a:lnTo>
                      <a:pt x="28825" y="12562"/>
                    </a:lnTo>
                    <a:lnTo>
                      <a:pt x="30076" y="10609"/>
                    </a:lnTo>
                    <a:lnTo>
                      <a:pt x="39124" y="9276"/>
                    </a:lnTo>
                    <a:cubicBezTo>
                      <a:pt x="39112" y="9168"/>
                      <a:pt x="39112" y="9073"/>
                      <a:pt x="39101" y="8978"/>
                    </a:cubicBezTo>
                    <a:lnTo>
                      <a:pt x="30290" y="10288"/>
                    </a:lnTo>
                    <a:lnTo>
                      <a:pt x="35814" y="1620"/>
                    </a:lnTo>
                    <a:cubicBezTo>
                      <a:pt x="35731" y="1548"/>
                      <a:pt x="35660" y="1489"/>
                      <a:pt x="35588" y="1417"/>
                    </a:cubicBezTo>
                    <a:lnTo>
                      <a:pt x="30076" y="10049"/>
                    </a:lnTo>
                    <a:lnTo>
                      <a:pt x="28873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29" name="Google Shape;1629;p50"/>
          <p:cNvGrpSpPr/>
          <p:nvPr/>
        </p:nvGrpSpPr>
        <p:grpSpPr>
          <a:xfrm rot="-1210266" flipH="1">
            <a:off x="3638457" y="3846132"/>
            <a:ext cx="788169" cy="1677205"/>
            <a:chOff x="2363375" y="2549550"/>
            <a:chExt cx="788225" cy="1677325"/>
          </a:xfrm>
        </p:grpSpPr>
        <p:sp>
          <p:nvSpPr>
            <p:cNvPr id="1630" name="Google Shape;1630;p50"/>
            <p:cNvSpPr/>
            <p:nvPr/>
          </p:nvSpPr>
          <p:spPr>
            <a:xfrm>
              <a:off x="2654475" y="2552225"/>
              <a:ext cx="359000" cy="460200"/>
            </a:xfrm>
            <a:custGeom>
              <a:avLst/>
              <a:gdLst/>
              <a:ahLst/>
              <a:cxnLst/>
              <a:rect l="l" t="t" r="r" b="b"/>
              <a:pathLst>
                <a:path w="14360" h="18408" extrusionOk="0">
                  <a:moveTo>
                    <a:pt x="14360" y="1"/>
                  </a:moveTo>
                  <a:cubicBezTo>
                    <a:pt x="8300" y="3477"/>
                    <a:pt x="3597" y="7490"/>
                    <a:pt x="1" y="11776"/>
                  </a:cubicBezTo>
                  <a:lnTo>
                    <a:pt x="8109" y="18408"/>
                  </a:lnTo>
                  <a:cubicBezTo>
                    <a:pt x="11407" y="8526"/>
                    <a:pt x="13943" y="1179"/>
                    <a:pt x="143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50"/>
            <p:cNvSpPr/>
            <p:nvPr/>
          </p:nvSpPr>
          <p:spPr>
            <a:xfrm>
              <a:off x="2581275" y="3438950"/>
              <a:ext cx="504550" cy="452750"/>
            </a:xfrm>
            <a:custGeom>
              <a:avLst/>
              <a:gdLst/>
              <a:ahLst/>
              <a:cxnLst/>
              <a:rect l="l" t="t" r="r" b="b"/>
              <a:pathLst>
                <a:path w="20182" h="18110" extrusionOk="0">
                  <a:moveTo>
                    <a:pt x="20181" y="0"/>
                  </a:moveTo>
                  <a:lnTo>
                    <a:pt x="5203" y="1655"/>
                  </a:lnTo>
                  <a:cubicBezTo>
                    <a:pt x="4036" y="5227"/>
                    <a:pt x="2881" y="8835"/>
                    <a:pt x="1774" y="12383"/>
                  </a:cubicBezTo>
                  <a:lnTo>
                    <a:pt x="1822" y="12407"/>
                  </a:lnTo>
                  <a:lnTo>
                    <a:pt x="1715" y="12549"/>
                  </a:lnTo>
                  <a:cubicBezTo>
                    <a:pt x="1143" y="14419"/>
                    <a:pt x="560" y="16276"/>
                    <a:pt x="0" y="18110"/>
                  </a:cubicBezTo>
                  <a:lnTo>
                    <a:pt x="11061" y="16502"/>
                  </a:lnTo>
                  <a:cubicBezTo>
                    <a:pt x="15502" y="10775"/>
                    <a:pt x="18383" y="5227"/>
                    <a:pt x="201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50"/>
            <p:cNvSpPr/>
            <p:nvPr/>
          </p:nvSpPr>
          <p:spPr>
            <a:xfrm>
              <a:off x="2363375" y="3574075"/>
              <a:ext cx="253325" cy="646825"/>
            </a:xfrm>
            <a:custGeom>
              <a:avLst/>
              <a:gdLst/>
              <a:ahLst/>
              <a:cxnLst/>
              <a:rect l="l" t="t" r="r" b="b"/>
              <a:pathLst>
                <a:path w="10133" h="25873" extrusionOk="0">
                  <a:moveTo>
                    <a:pt x="655" y="1"/>
                  </a:moveTo>
                  <a:lnTo>
                    <a:pt x="655" y="1"/>
                  </a:lnTo>
                  <a:cubicBezTo>
                    <a:pt x="1" y="13240"/>
                    <a:pt x="3918" y="24170"/>
                    <a:pt x="4561" y="25873"/>
                  </a:cubicBezTo>
                  <a:cubicBezTo>
                    <a:pt x="6085" y="20301"/>
                    <a:pt x="8037" y="13812"/>
                    <a:pt x="10133" y="7097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50"/>
            <p:cNvSpPr/>
            <p:nvPr/>
          </p:nvSpPr>
          <p:spPr>
            <a:xfrm>
              <a:off x="2924175" y="2553725"/>
              <a:ext cx="192000" cy="282500"/>
            </a:xfrm>
            <a:custGeom>
              <a:avLst/>
              <a:gdLst/>
              <a:ahLst/>
              <a:cxnLst/>
              <a:rect l="l" t="t" r="r" b="b"/>
              <a:pathLst>
                <a:path w="7680" h="11300" extrusionOk="0">
                  <a:moveTo>
                    <a:pt x="3870" y="0"/>
                  </a:moveTo>
                  <a:cubicBezTo>
                    <a:pt x="3620" y="738"/>
                    <a:pt x="2131" y="5037"/>
                    <a:pt x="0" y="11299"/>
                  </a:cubicBezTo>
                  <a:lnTo>
                    <a:pt x="7680" y="9763"/>
                  </a:lnTo>
                  <a:cubicBezTo>
                    <a:pt x="6322" y="4298"/>
                    <a:pt x="4334" y="774"/>
                    <a:pt x="38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50"/>
            <p:cNvSpPr/>
            <p:nvPr/>
          </p:nvSpPr>
          <p:spPr>
            <a:xfrm>
              <a:off x="2817300" y="2804950"/>
              <a:ext cx="334300" cy="349750"/>
            </a:xfrm>
            <a:custGeom>
              <a:avLst/>
              <a:gdLst/>
              <a:ahLst/>
              <a:cxnLst/>
              <a:rect l="l" t="t" r="r" b="b"/>
              <a:pathLst>
                <a:path w="13372" h="13990" extrusionOk="0">
                  <a:moveTo>
                    <a:pt x="12014" y="0"/>
                  </a:moveTo>
                  <a:lnTo>
                    <a:pt x="4156" y="1560"/>
                  </a:lnTo>
                  <a:cubicBezTo>
                    <a:pt x="2953" y="5179"/>
                    <a:pt x="1525" y="9406"/>
                    <a:pt x="1" y="13990"/>
                  </a:cubicBezTo>
                  <a:lnTo>
                    <a:pt x="13252" y="11609"/>
                  </a:lnTo>
                  <a:cubicBezTo>
                    <a:pt x="13371" y="7180"/>
                    <a:pt x="12800" y="3250"/>
                    <a:pt x="120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50"/>
            <p:cNvSpPr/>
            <p:nvPr/>
          </p:nvSpPr>
          <p:spPr>
            <a:xfrm>
              <a:off x="2713425" y="3102900"/>
              <a:ext cx="434600" cy="369400"/>
            </a:xfrm>
            <a:custGeom>
              <a:avLst/>
              <a:gdLst/>
              <a:ahLst/>
              <a:cxnLst/>
              <a:rect l="l" t="t" r="r" b="b"/>
              <a:pathLst>
                <a:path w="17384" h="14776" extrusionOk="0">
                  <a:moveTo>
                    <a:pt x="17384" y="0"/>
                  </a:moveTo>
                  <a:lnTo>
                    <a:pt x="4037" y="2393"/>
                  </a:lnTo>
                  <a:cubicBezTo>
                    <a:pt x="2739" y="6322"/>
                    <a:pt x="1370" y="10525"/>
                    <a:pt x="0" y="14776"/>
                  </a:cubicBezTo>
                  <a:lnTo>
                    <a:pt x="14990" y="13145"/>
                  </a:lnTo>
                  <a:cubicBezTo>
                    <a:pt x="16574" y="8442"/>
                    <a:pt x="17264" y="4024"/>
                    <a:pt x="173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50"/>
            <p:cNvSpPr/>
            <p:nvPr/>
          </p:nvSpPr>
          <p:spPr>
            <a:xfrm>
              <a:off x="2380350" y="3151700"/>
              <a:ext cx="360475" cy="592375"/>
            </a:xfrm>
            <a:custGeom>
              <a:avLst/>
              <a:gdLst/>
              <a:ahLst/>
              <a:cxnLst/>
              <a:rect l="l" t="t" r="r" b="b"/>
              <a:pathLst>
                <a:path w="14419" h="23695" extrusionOk="0">
                  <a:moveTo>
                    <a:pt x="3596" y="1"/>
                  </a:moveTo>
                  <a:cubicBezTo>
                    <a:pt x="1334" y="5585"/>
                    <a:pt x="286" y="11240"/>
                    <a:pt x="0" y="16539"/>
                  </a:cubicBezTo>
                  <a:lnTo>
                    <a:pt x="9561" y="23694"/>
                  </a:lnTo>
                  <a:cubicBezTo>
                    <a:pt x="11145" y="18646"/>
                    <a:pt x="12788" y="13502"/>
                    <a:pt x="14419" y="8526"/>
                  </a:cubicBezTo>
                  <a:lnTo>
                    <a:pt x="35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50"/>
            <p:cNvSpPr/>
            <p:nvPr/>
          </p:nvSpPr>
          <p:spPr>
            <a:xfrm>
              <a:off x="2472925" y="2852575"/>
              <a:ext cx="381325" cy="504550"/>
            </a:xfrm>
            <a:custGeom>
              <a:avLst/>
              <a:gdLst/>
              <a:ahLst/>
              <a:cxnLst/>
              <a:rect l="l" t="t" r="r" b="b"/>
              <a:pathLst>
                <a:path w="15253" h="20182" extrusionOk="0">
                  <a:moveTo>
                    <a:pt x="7049" y="0"/>
                  </a:moveTo>
                  <a:cubicBezTo>
                    <a:pt x="3941" y="3739"/>
                    <a:pt x="1643" y="7680"/>
                    <a:pt x="0" y="11668"/>
                  </a:cubicBezTo>
                  <a:lnTo>
                    <a:pt x="10787" y="20181"/>
                  </a:lnTo>
                  <a:cubicBezTo>
                    <a:pt x="12347" y="15431"/>
                    <a:pt x="13871" y="10847"/>
                    <a:pt x="15252" y="6715"/>
                  </a:cubicBezTo>
                  <a:lnTo>
                    <a:pt x="704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50"/>
            <p:cNvSpPr/>
            <p:nvPr/>
          </p:nvSpPr>
          <p:spPr>
            <a:xfrm>
              <a:off x="2485125" y="3860425"/>
              <a:ext cx="366425" cy="362575"/>
            </a:xfrm>
            <a:custGeom>
              <a:avLst/>
              <a:gdLst/>
              <a:ahLst/>
              <a:cxnLst/>
              <a:rect l="l" t="t" r="r" b="b"/>
              <a:pathLst>
                <a:path w="14657" h="14503" extrusionOk="0">
                  <a:moveTo>
                    <a:pt x="14657" y="1"/>
                  </a:moveTo>
                  <a:lnTo>
                    <a:pt x="3763" y="1584"/>
                  </a:lnTo>
                  <a:cubicBezTo>
                    <a:pt x="2370" y="6180"/>
                    <a:pt x="1072" y="10549"/>
                    <a:pt x="0" y="14502"/>
                  </a:cubicBezTo>
                  <a:cubicBezTo>
                    <a:pt x="6120" y="9621"/>
                    <a:pt x="10918" y="4751"/>
                    <a:pt x="146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50"/>
            <p:cNvSpPr/>
            <p:nvPr/>
          </p:nvSpPr>
          <p:spPr>
            <a:xfrm>
              <a:off x="2380650" y="2549550"/>
              <a:ext cx="767975" cy="1677325"/>
            </a:xfrm>
            <a:custGeom>
              <a:avLst/>
              <a:gdLst/>
              <a:ahLst/>
              <a:cxnLst/>
              <a:rect l="l" t="t" r="r" b="b"/>
              <a:pathLst>
                <a:path w="30719" h="67093" extrusionOk="0">
                  <a:moveTo>
                    <a:pt x="25503" y="1"/>
                  </a:moveTo>
                  <a:cubicBezTo>
                    <a:pt x="25444" y="48"/>
                    <a:pt x="25372" y="72"/>
                    <a:pt x="25313" y="120"/>
                  </a:cubicBezTo>
                  <a:cubicBezTo>
                    <a:pt x="24908" y="1298"/>
                    <a:pt x="22360" y="8644"/>
                    <a:pt x="19062" y="18527"/>
                  </a:cubicBezTo>
                  <a:lnTo>
                    <a:pt x="10954" y="11895"/>
                  </a:lnTo>
                  <a:cubicBezTo>
                    <a:pt x="10894" y="11966"/>
                    <a:pt x="10811" y="12038"/>
                    <a:pt x="10752" y="12121"/>
                  </a:cubicBezTo>
                  <a:lnTo>
                    <a:pt x="18955" y="18824"/>
                  </a:lnTo>
                  <a:cubicBezTo>
                    <a:pt x="17574" y="22980"/>
                    <a:pt x="16050" y="27552"/>
                    <a:pt x="14502" y="32314"/>
                  </a:cubicBezTo>
                  <a:lnTo>
                    <a:pt x="3715" y="23801"/>
                  </a:lnTo>
                  <a:cubicBezTo>
                    <a:pt x="3667" y="23884"/>
                    <a:pt x="3644" y="23992"/>
                    <a:pt x="3596" y="24087"/>
                  </a:cubicBezTo>
                  <a:lnTo>
                    <a:pt x="14419" y="32612"/>
                  </a:lnTo>
                  <a:cubicBezTo>
                    <a:pt x="12799" y="37577"/>
                    <a:pt x="11144" y="42732"/>
                    <a:pt x="9561" y="47780"/>
                  </a:cubicBezTo>
                  <a:lnTo>
                    <a:pt x="12" y="40613"/>
                  </a:lnTo>
                  <a:cubicBezTo>
                    <a:pt x="12" y="40732"/>
                    <a:pt x="0" y="40851"/>
                    <a:pt x="0" y="40970"/>
                  </a:cubicBezTo>
                  <a:lnTo>
                    <a:pt x="9478" y="48078"/>
                  </a:lnTo>
                  <a:cubicBezTo>
                    <a:pt x="7382" y="54781"/>
                    <a:pt x="5441" y="61270"/>
                    <a:pt x="3894" y="66854"/>
                  </a:cubicBezTo>
                  <a:cubicBezTo>
                    <a:pt x="3953" y="67009"/>
                    <a:pt x="3989" y="67092"/>
                    <a:pt x="3989" y="67092"/>
                  </a:cubicBezTo>
                  <a:cubicBezTo>
                    <a:pt x="4048" y="67033"/>
                    <a:pt x="4120" y="66985"/>
                    <a:pt x="4179" y="66925"/>
                  </a:cubicBezTo>
                  <a:cubicBezTo>
                    <a:pt x="5263" y="62996"/>
                    <a:pt x="6549" y="58615"/>
                    <a:pt x="7942" y="54007"/>
                  </a:cubicBezTo>
                  <a:lnTo>
                    <a:pt x="18824" y="52424"/>
                  </a:lnTo>
                  <a:cubicBezTo>
                    <a:pt x="18907" y="52305"/>
                    <a:pt x="19003" y="52197"/>
                    <a:pt x="19086" y="52078"/>
                  </a:cubicBezTo>
                  <a:lnTo>
                    <a:pt x="19086" y="52078"/>
                  </a:lnTo>
                  <a:lnTo>
                    <a:pt x="8025" y="53686"/>
                  </a:lnTo>
                  <a:cubicBezTo>
                    <a:pt x="8585" y="51852"/>
                    <a:pt x="9168" y="49995"/>
                    <a:pt x="9740" y="48125"/>
                  </a:cubicBezTo>
                  <a:lnTo>
                    <a:pt x="9847" y="47983"/>
                  </a:lnTo>
                  <a:lnTo>
                    <a:pt x="9799" y="47959"/>
                  </a:lnTo>
                  <a:cubicBezTo>
                    <a:pt x="10918" y="44399"/>
                    <a:pt x="12061" y="40779"/>
                    <a:pt x="13216" y="37231"/>
                  </a:cubicBezTo>
                  <a:lnTo>
                    <a:pt x="28194" y="35576"/>
                  </a:lnTo>
                  <a:cubicBezTo>
                    <a:pt x="28230" y="35469"/>
                    <a:pt x="28278" y="35362"/>
                    <a:pt x="28301" y="35255"/>
                  </a:cubicBezTo>
                  <a:lnTo>
                    <a:pt x="28301" y="35255"/>
                  </a:lnTo>
                  <a:lnTo>
                    <a:pt x="13299" y="36910"/>
                  </a:lnTo>
                  <a:cubicBezTo>
                    <a:pt x="14669" y="32659"/>
                    <a:pt x="16050" y="28456"/>
                    <a:pt x="17348" y="24515"/>
                  </a:cubicBezTo>
                  <a:lnTo>
                    <a:pt x="30695" y="22122"/>
                  </a:lnTo>
                  <a:cubicBezTo>
                    <a:pt x="30695" y="22015"/>
                    <a:pt x="30695" y="21908"/>
                    <a:pt x="30718" y="21825"/>
                  </a:cubicBezTo>
                  <a:lnTo>
                    <a:pt x="30718" y="21825"/>
                  </a:lnTo>
                  <a:lnTo>
                    <a:pt x="17467" y="24206"/>
                  </a:lnTo>
                  <a:cubicBezTo>
                    <a:pt x="18991" y="19622"/>
                    <a:pt x="20419" y="15383"/>
                    <a:pt x="21634" y="11776"/>
                  </a:cubicBezTo>
                  <a:lnTo>
                    <a:pt x="29492" y="10216"/>
                  </a:lnTo>
                  <a:cubicBezTo>
                    <a:pt x="29468" y="10109"/>
                    <a:pt x="29444" y="10026"/>
                    <a:pt x="29421" y="9930"/>
                  </a:cubicBezTo>
                  <a:lnTo>
                    <a:pt x="21741" y="11466"/>
                  </a:lnTo>
                  <a:cubicBezTo>
                    <a:pt x="23872" y="5192"/>
                    <a:pt x="25337" y="905"/>
                    <a:pt x="25611" y="167"/>
                  </a:cubicBezTo>
                  <a:cubicBezTo>
                    <a:pt x="25551" y="60"/>
                    <a:pt x="25503" y="1"/>
                    <a:pt x="25503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51E18-F43B-4B74-2C80-B2FDC35AB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BE5CE4EE-86E5-92D1-98F3-481B80AEC3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5E1C53-B853-5867-54DA-3983E3995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226925"/>
            <a:ext cx="7668525" cy="926100"/>
          </a:xfrm>
        </p:spPr>
        <p:txBody>
          <a:bodyPr/>
          <a:lstStyle/>
          <a:p>
            <a:r>
              <a:rPr lang="en-US" sz="2800" dirty="0">
                <a:hlinkClick r:id="rId2"/>
              </a:rPr>
              <a:t>https://www.youtube.com/watch?v=J6apq9b3kak</a:t>
            </a:r>
            <a:endParaRPr lang="en-US" sz="2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A30129A-9DB8-14FA-1CAD-4FC692A608E0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583180" y="273093"/>
            <a:ext cx="3614937" cy="1014900"/>
          </a:xfrm>
        </p:spPr>
        <p:txBody>
          <a:bodyPr/>
          <a:lstStyle/>
          <a:p>
            <a:pPr algn="ctr"/>
            <a:r>
              <a:rPr lang="en-US" dirty="0"/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6256069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CA0DBB-D5BA-02F3-1524-E582865C4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D3815FE9-C855-A314-FC81-4400BDE508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857" y="2764275"/>
            <a:ext cx="8323845" cy="688800"/>
          </a:xfrm>
        </p:spPr>
        <p:txBody>
          <a:bodyPr/>
          <a:lstStyle/>
          <a:p>
            <a:pPr algn="l"/>
            <a:r>
              <a:rPr lang="en-US" sz="2800" dirty="0"/>
              <a:t>2. Write the letter correctly in between the lines.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476A5F-C047-328A-4810-DE909D9FD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57" y="1645650"/>
            <a:ext cx="8323845" cy="926100"/>
          </a:xfrm>
        </p:spPr>
        <p:txBody>
          <a:bodyPr/>
          <a:lstStyle/>
          <a:p>
            <a:pPr algn="l"/>
            <a:r>
              <a:rPr lang="en-US" sz="2800" dirty="0"/>
              <a:t>1. Identify the sound of letter Ll. and read words with the letter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321D57-74A1-66A9-2F0D-87B74C4340B8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712720" y="192375"/>
            <a:ext cx="4041657" cy="1014900"/>
          </a:xfrm>
        </p:spPr>
        <p:txBody>
          <a:bodyPr/>
          <a:lstStyle/>
          <a:p>
            <a:pPr algn="ctr"/>
            <a:r>
              <a:rPr lang="en-US" dirty="0"/>
              <a:t>outcomes</a:t>
            </a:r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3DAA559D-6A26-CDF8-3846-367090FD7EBC}"/>
              </a:ext>
            </a:extLst>
          </p:cNvPr>
          <p:cNvSpPr txBox="1">
            <a:spLocks/>
          </p:cNvSpPr>
          <p:nvPr/>
        </p:nvSpPr>
        <p:spPr>
          <a:xfrm>
            <a:off x="106856" y="3754875"/>
            <a:ext cx="8323845" cy="6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None/>
              <a:defRPr sz="18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algn="l"/>
            <a:r>
              <a:rPr lang="en-US" sz="2800" dirty="0">
                <a:solidFill>
                  <a:srgbClr val="FF0000"/>
                </a:solidFill>
              </a:rPr>
              <a:t>Value: appreciate the act of being honest.</a:t>
            </a:r>
          </a:p>
        </p:txBody>
      </p:sp>
    </p:spTree>
    <p:extLst>
      <p:ext uri="{BB962C8B-B14F-4D97-AF65-F5344CB8AC3E}">
        <p14:creationId xmlns:p14="http://schemas.microsoft.com/office/powerpoint/2010/main" val="37706387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9">
          <a:extLst>
            <a:ext uri="{FF2B5EF4-FFF2-40B4-BE49-F238E27FC236}">
              <a16:creationId xmlns:a16="http://schemas.microsoft.com/office/drawing/2014/main" id="{12B4238E-DFA9-91D6-D303-FA6291EB7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0" name="Google Shape;900;p44">
            <a:extLst>
              <a:ext uri="{FF2B5EF4-FFF2-40B4-BE49-F238E27FC236}">
                <a16:creationId xmlns:a16="http://schemas.microsoft.com/office/drawing/2014/main" id="{75821491-ED82-D0FB-2C90-B4D7E2F929C7}"/>
              </a:ext>
            </a:extLst>
          </p:cNvPr>
          <p:cNvGrpSpPr/>
          <p:nvPr/>
        </p:nvGrpSpPr>
        <p:grpSpPr>
          <a:xfrm rot="2546319">
            <a:off x="257938" y="17791"/>
            <a:ext cx="1296343" cy="2451169"/>
            <a:chOff x="167175" y="428900"/>
            <a:chExt cx="1296344" cy="2451171"/>
          </a:xfrm>
        </p:grpSpPr>
        <p:sp>
          <p:nvSpPr>
            <p:cNvPr id="901" name="Google Shape;901;p44">
              <a:extLst>
                <a:ext uri="{FF2B5EF4-FFF2-40B4-BE49-F238E27FC236}">
                  <a16:creationId xmlns:a16="http://schemas.microsoft.com/office/drawing/2014/main" id="{502F1E8F-4FC4-6723-13A6-3B1EA56F67E9}"/>
                </a:ext>
              </a:extLst>
            </p:cNvPr>
            <p:cNvSpPr/>
            <p:nvPr/>
          </p:nvSpPr>
          <p:spPr>
            <a:xfrm>
              <a:off x="418212" y="2134564"/>
              <a:ext cx="201188" cy="122308"/>
            </a:xfrm>
            <a:custGeom>
              <a:avLst/>
              <a:gdLst/>
              <a:ahLst/>
              <a:cxnLst/>
              <a:rect l="l" t="t" r="r" b="b"/>
              <a:pathLst>
                <a:path w="4262" h="2591" extrusionOk="0">
                  <a:moveTo>
                    <a:pt x="3235" y="1"/>
                  </a:moveTo>
                  <a:cubicBezTo>
                    <a:pt x="2058" y="1"/>
                    <a:pt x="0" y="233"/>
                    <a:pt x="0" y="233"/>
                  </a:cubicBezTo>
                  <a:cubicBezTo>
                    <a:pt x="1196" y="1971"/>
                    <a:pt x="2157" y="2591"/>
                    <a:pt x="2157" y="2591"/>
                  </a:cubicBezTo>
                  <a:cubicBezTo>
                    <a:pt x="2157" y="2591"/>
                    <a:pt x="4261" y="408"/>
                    <a:pt x="4025" y="111"/>
                  </a:cubicBezTo>
                  <a:cubicBezTo>
                    <a:pt x="3963" y="30"/>
                    <a:pt x="3655" y="1"/>
                    <a:pt x="32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4">
              <a:extLst>
                <a:ext uri="{FF2B5EF4-FFF2-40B4-BE49-F238E27FC236}">
                  <a16:creationId xmlns:a16="http://schemas.microsoft.com/office/drawing/2014/main" id="{3C7CE5FD-4B6F-F8AE-1B0F-3F8808900B48}"/>
                </a:ext>
              </a:extLst>
            </p:cNvPr>
            <p:cNvSpPr/>
            <p:nvPr/>
          </p:nvSpPr>
          <p:spPr>
            <a:xfrm>
              <a:off x="834892" y="2344957"/>
              <a:ext cx="187168" cy="143173"/>
            </a:xfrm>
            <a:custGeom>
              <a:avLst/>
              <a:gdLst/>
              <a:ahLst/>
              <a:cxnLst/>
              <a:rect l="l" t="t" r="r" b="b"/>
              <a:pathLst>
                <a:path w="3965" h="3033" extrusionOk="0">
                  <a:moveTo>
                    <a:pt x="3567" y="1"/>
                  </a:moveTo>
                  <a:cubicBezTo>
                    <a:pt x="3018" y="1"/>
                    <a:pt x="1" y="1766"/>
                    <a:pt x="1" y="1766"/>
                  </a:cubicBezTo>
                  <a:cubicBezTo>
                    <a:pt x="1791" y="2857"/>
                    <a:pt x="2926" y="3032"/>
                    <a:pt x="2926" y="3032"/>
                  </a:cubicBezTo>
                  <a:cubicBezTo>
                    <a:pt x="2926" y="3032"/>
                    <a:pt x="3965" y="186"/>
                    <a:pt x="3624" y="11"/>
                  </a:cubicBezTo>
                  <a:cubicBezTo>
                    <a:pt x="3610" y="4"/>
                    <a:pt x="3591" y="1"/>
                    <a:pt x="3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44">
              <a:extLst>
                <a:ext uri="{FF2B5EF4-FFF2-40B4-BE49-F238E27FC236}">
                  <a16:creationId xmlns:a16="http://schemas.microsoft.com/office/drawing/2014/main" id="{2526617D-5855-B467-4E62-202BE38DB1D0}"/>
                </a:ext>
              </a:extLst>
            </p:cNvPr>
            <p:cNvSpPr/>
            <p:nvPr/>
          </p:nvSpPr>
          <p:spPr>
            <a:xfrm>
              <a:off x="595043" y="2321119"/>
              <a:ext cx="131088" cy="186318"/>
            </a:xfrm>
            <a:custGeom>
              <a:avLst/>
              <a:gdLst/>
              <a:ahLst/>
              <a:cxnLst/>
              <a:rect l="l" t="t" r="r" b="b"/>
              <a:pathLst>
                <a:path w="2777" h="3947" extrusionOk="0">
                  <a:moveTo>
                    <a:pt x="0" y="1"/>
                  </a:moveTo>
                  <a:cubicBezTo>
                    <a:pt x="0" y="1"/>
                    <a:pt x="463" y="3790"/>
                    <a:pt x="803" y="3939"/>
                  </a:cubicBezTo>
                  <a:cubicBezTo>
                    <a:pt x="814" y="3944"/>
                    <a:pt x="826" y="3946"/>
                    <a:pt x="839" y="3946"/>
                  </a:cubicBezTo>
                  <a:cubicBezTo>
                    <a:pt x="1245" y="3946"/>
                    <a:pt x="2777" y="1555"/>
                    <a:pt x="2777" y="1555"/>
                  </a:cubicBezTo>
                  <a:cubicBezTo>
                    <a:pt x="2777" y="1555"/>
                    <a:pt x="1965" y="75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44">
              <a:extLst>
                <a:ext uri="{FF2B5EF4-FFF2-40B4-BE49-F238E27FC236}">
                  <a16:creationId xmlns:a16="http://schemas.microsoft.com/office/drawing/2014/main" id="{A35CF08F-D385-1D3B-47B6-1AFD9A5AD503}"/>
                </a:ext>
              </a:extLst>
            </p:cNvPr>
            <p:cNvSpPr/>
            <p:nvPr/>
          </p:nvSpPr>
          <p:spPr>
            <a:xfrm>
              <a:off x="195215" y="1887917"/>
              <a:ext cx="152567" cy="165595"/>
            </a:xfrm>
            <a:custGeom>
              <a:avLst/>
              <a:gdLst/>
              <a:ahLst/>
              <a:cxnLst/>
              <a:rect l="l" t="t" r="r" b="b"/>
              <a:pathLst>
                <a:path w="3232" h="3508" extrusionOk="0">
                  <a:moveTo>
                    <a:pt x="2288" y="1"/>
                  </a:moveTo>
                  <a:cubicBezTo>
                    <a:pt x="2288" y="1"/>
                    <a:pt x="0" y="3048"/>
                    <a:pt x="140" y="3406"/>
                  </a:cubicBezTo>
                  <a:cubicBezTo>
                    <a:pt x="167" y="3478"/>
                    <a:pt x="308" y="3507"/>
                    <a:pt x="518" y="3507"/>
                  </a:cubicBezTo>
                  <a:cubicBezTo>
                    <a:pt x="1346" y="3507"/>
                    <a:pt x="3231" y="3057"/>
                    <a:pt x="3231" y="3057"/>
                  </a:cubicBezTo>
                  <a:cubicBezTo>
                    <a:pt x="3231" y="3057"/>
                    <a:pt x="2777" y="2219"/>
                    <a:pt x="22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44">
              <a:extLst>
                <a:ext uri="{FF2B5EF4-FFF2-40B4-BE49-F238E27FC236}">
                  <a16:creationId xmlns:a16="http://schemas.microsoft.com/office/drawing/2014/main" id="{118AF136-ED0A-ACD6-620D-A57D5A2A8223}"/>
                </a:ext>
              </a:extLst>
            </p:cNvPr>
            <p:cNvSpPr/>
            <p:nvPr/>
          </p:nvSpPr>
          <p:spPr>
            <a:xfrm>
              <a:off x="271876" y="1577968"/>
              <a:ext cx="1191643" cy="1302103"/>
            </a:xfrm>
            <a:custGeom>
              <a:avLst/>
              <a:gdLst/>
              <a:ahLst/>
              <a:cxnLst/>
              <a:rect l="l" t="t" r="r" b="b"/>
              <a:pathLst>
                <a:path w="25244" h="27584" fill="none" extrusionOk="0">
                  <a:moveTo>
                    <a:pt x="1371" y="1"/>
                  </a:moveTo>
                  <a:cubicBezTo>
                    <a:pt x="1" y="2812"/>
                    <a:pt x="132" y="6226"/>
                    <a:pt x="1371" y="9099"/>
                  </a:cubicBezTo>
                  <a:cubicBezTo>
                    <a:pt x="2611" y="11972"/>
                    <a:pt x="4864" y="14329"/>
                    <a:pt x="7483" y="16041"/>
                  </a:cubicBezTo>
                  <a:cubicBezTo>
                    <a:pt x="10103" y="17752"/>
                    <a:pt x="13063" y="18870"/>
                    <a:pt x="16075" y="19708"/>
                  </a:cubicBezTo>
                  <a:cubicBezTo>
                    <a:pt x="18442" y="20371"/>
                    <a:pt x="20965" y="20939"/>
                    <a:pt x="22764" y="22607"/>
                  </a:cubicBezTo>
                  <a:cubicBezTo>
                    <a:pt x="24161" y="23908"/>
                    <a:pt x="24903" y="25689"/>
                    <a:pt x="25243" y="2758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44">
              <a:extLst>
                <a:ext uri="{FF2B5EF4-FFF2-40B4-BE49-F238E27FC236}">
                  <a16:creationId xmlns:a16="http://schemas.microsoft.com/office/drawing/2014/main" id="{CDDCA46F-CB8D-4C50-279F-48F915347F37}"/>
                </a:ext>
              </a:extLst>
            </p:cNvPr>
            <p:cNvSpPr/>
            <p:nvPr/>
          </p:nvSpPr>
          <p:spPr>
            <a:xfrm>
              <a:off x="168827" y="428900"/>
              <a:ext cx="939804" cy="1397787"/>
            </a:xfrm>
            <a:custGeom>
              <a:avLst/>
              <a:gdLst/>
              <a:ahLst/>
              <a:cxnLst/>
              <a:rect l="l" t="t" r="r" b="b"/>
              <a:pathLst>
                <a:path w="19909" h="29611" extrusionOk="0">
                  <a:moveTo>
                    <a:pt x="13510" y="1"/>
                  </a:moveTo>
                  <a:cubicBezTo>
                    <a:pt x="13437" y="1"/>
                    <a:pt x="13362" y="14"/>
                    <a:pt x="13290" y="43"/>
                  </a:cubicBezTo>
                  <a:lnTo>
                    <a:pt x="315" y="5928"/>
                  </a:lnTo>
                  <a:cubicBezTo>
                    <a:pt x="219" y="5980"/>
                    <a:pt x="140" y="6041"/>
                    <a:pt x="88" y="6128"/>
                  </a:cubicBezTo>
                  <a:cubicBezTo>
                    <a:pt x="36" y="6233"/>
                    <a:pt x="1" y="6347"/>
                    <a:pt x="9" y="6469"/>
                  </a:cubicBezTo>
                  <a:lnTo>
                    <a:pt x="2236" y="29128"/>
                  </a:lnTo>
                  <a:cubicBezTo>
                    <a:pt x="2271" y="29346"/>
                    <a:pt x="2411" y="29512"/>
                    <a:pt x="2585" y="29573"/>
                  </a:cubicBezTo>
                  <a:cubicBezTo>
                    <a:pt x="2648" y="29598"/>
                    <a:pt x="2714" y="29611"/>
                    <a:pt x="2780" y="29611"/>
                  </a:cubicBezTo>
                  <a:cubicBezTo>
                    <a:pt x="2898" y="29611"/>
                    <a:pt x="3017" y="29570"/>
                    <a:pt x="3118" y="29486"/>
                  </a:cubicBezTo>
                  <a:lnTo>
                    <a:pt x="19743" y="13891"/>
                  </a:lnTo>
                  <a:cubicBezTo>
                    <a:pt x="19830" y="13804"/>
                    <a:pt x="19882" y="13699"/>
                    <a:pt x="19891" y="13568"/>
                  </a:cubicBezTo>
                  <a:cubicBezTo>
                    <a:pt x="19909" y="13463"/>
                    <a:pt x="19891" y="13358"/>
                    <a:pt x="19847" y="13262"/>
                  </a:cubicBezTo>
                  <a:lnTo>
                    <a:pt x="13980" y="305"/>
                  </a:lnTo>
                  <a:cubicBezTo>
                    <a:pt x="13927" y="174"/>
                    <a:pt x="13814" y="69"/>
                    <a:pt x="13683" y="25"/>
                  </a:cubicBezTo>
                  <a:cubicBezTo>
                    <a:pt x="13628" y="9"/>
                    <a:pt x="13570" y="1"/>
                    <a:pt x="135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4">
              <a:extLst>
                <a:ext uri="{FF2B5EF4-FFF2-40B4-BE49-F238E27FC236}">
                  <a16:creationId xmlns:a16="http://schemas.microsoft.com/office/drawing/2014/main" id="{ADDEE3DF-B8BC-DAEE-F917-69B98539BA07}"/>
                </a:ext>
              </a:extLst>
            </p:cNvPr>
            <p:cNvSpPr/>
            <p:nvPr/>
          </p:nvSpPr>
          <p:spPr>
            <a:xfrm>
              <a:off x="173359" y="429561"/>
              <a:ext cx="642224" cy="465064"/>
            </a:xfrm>
            <a:custGeom>
              <a:avLst/>
              <a:gdLst/>
              <a:ahLst/>
              <a:cxnLst/>
              <a:rect l="l" t="t" r="r" b="b"/>
              <a:pathLst>
                <a:path w="13605" h="9852" extrusionOk="0">
                  <a:moveTo>
                    <a:pt x="13405" y="0"/>
                  </a:moveTo>
                  <a:cubicBezTo>
                    <a:pt x="13336" y="0"/>
                    <a:pt x="13268" y="11"/>
                    <a:pt x="13212" y="29"/>
                  </a:cubicBezTo>
                  <a:lnTo>
                    <a:pt x="10871" y="1085"/>
                  </a:lnTo>
                  <a:lnTo>
                    <a:pt x="2280" y="4979"/>
                  </a:lnTo>
                  <a:lnTo>
                    <a:pt x="245" y="5905"/>
                  </a:lnTo>
                  <a:cubicBezTo>
                    <a:pt x="132" y="5966"/>
                    <a:pt x="53" y="6027"/>
                    <a:pt x="1" y="6114"/>
                  </a:cubicBezTo>
                  <a:lnTo>
                    <a:pt x="9911" y="9852"/>
                  </a:lnTo>
                  <a:lnTo>
                    <a:pt x="13604" y="37"/>
                  </a:lnTo>
                  <a:cubicBezTo>
                    <a:pt x="13543" y="11"/>
                    <a:pt x="13473" y="0"/>
                    <a:pt x="134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4">
              <a:extLst>
                <a:ext uri="{FF2B5EF4-FFF2-40B4-BE49-F238E27FC236}">
                  <a16:creationId xmlns:a16="http://schemas.microsoft.com/office/drawing/2014/main" id="{2598DA88-258C-97DF-BB9F-6EB2CC77657E}"/>
                </a:ext>
              </a:extLst>
            </p:cNvPr>
            <p:cNvSpPr/>
            <p:nvPr/>
          </p:nvSpPr>
          <p:spPr>
            <a:xfrm>
              <a:off x="290428" y="894154"/>
              <a:ext cx="818204" cy="932535"/>
            </a:xfrm>
            <a:custGeom>
              <a:avLst/>
              <a:gdLst/>
              <a:ahLst/>
              <a:cxnLst/>
              <a:rect l="l" t="t" r="r" b="b"/>
              <a:pathLst>
                <a:path w="17333" h="19755" extrusionOk="0">
                  <a:moveTo>
                    <a:pt x="7414" y="1"/>
                  </a:moveTo>
                  <a:lnTo>
                    <a:pt x="0" y="19717"/>
                  </a:lnTo>
                  <a:cubicBezTo>
                    <a:pt x="63" y="19742"/>
                    <a:pt x="128" y="19755"/>
                    <a:pt x="193" y="19755"/>
                  </a:cubicBezTo>
                  <a:cubicBezTo>
                    <a:pt x="309" y="19755"/>
                    <a:pt x="427" y="19714"/>
                    <a:pt x="533" y="19630"/>
                  </a:cubicBezTo>
                  <a:lnTo>
                    <a:pt x="3371" y="16966"/>
                  </a:lnTo>
                  <a:lnTo>
                    <a:pt x="16101" y="5030"/>
                  </a:lnTo>
                  <a:lnTo>
                    <a:pt x="17167" y="4035"/>
                  </a:lnTo>
                  <a:cubicBezTo>
                    <a:pt x="17254" y="3948"/>
                    <a:pt x="17306" y="3843"/>
                    <a:pt x="17333" y="3729"/>
                  </a:cubicBezTo>
                  <a:lnTo>
                    <a:pt x="74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4">
              <a:extLst>
                <a:ext uri="{FF2B5EF4-FFF2-40B4-BE49-F238E27FC236}">
                  <a16:creationId xmlns:a16="http://schemas.microsoft.com/office/drawing/2014/main" id="{4AF5E5E2-EC3C-7CE9-4FF6-157E1D320A04}"/>
                </a:ext>
              </a:extLst>
            </p:cNvPr>
            <p:cNvSpPr/>
            <p:nvPr/>
          </p:nvSpPr>
          <p:spPr>
            <a:xfrm>
              <a:off x="291230" y="431307"/>
              <a:ext cx="523928" cy="1394011"/>
            </a:xfrm>
            <a:custGeom>
              <a:avLst/>
              <a:gdLst/>
              <a:ahLst/>
              <a:cxnLst/>
              <a:rect l="l" t="t" r="r" b="b"/>
              <a:pathLst>
                <a:path w="11099" h="29531" fill="none" extrusionOk="0">
                  <a:moveTo>
                    <a:pt x="1" y="29531"/>
                  </a:moveTo>
                  <a:lnTo>
                    <a:pt x="11099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44">
              <a:extLst>
                <a:ext uri="{FF2B5EF4-FFF2-40B4-BE49-F238E27FC236}">
                  <a16:creationId xmlns:a16="http://schemas.microsoft.com/office/drawing/2014/main" id="{6106B9D3-7A0C-2625-4460-559898A47E60}"/>
                </a:ext>
              </a:extLst>
            </p:cNvPr>
            <p:cNvSpPr/>
            <p:nvPr/>
          </p:nvSpPr>
          <p:spPr>
            <a:xfrm>
              <a:off x="167175" y="716521"/>
              <a:ext cx="953824" cy="357814"/>
            </a:xfrm>
            <a:custGeom>
              <a:avLst/>
              <a:gdLst/>
              <a:ahLst/>
              <a:cxnLst/>
              <a:rect l="l" t="t" r="r" b="b"/>
              <a:pathLst>
                <a:path w="20206" h="7580" fill="none" extrusionOk="0">
                  <a:moveTo>
                    <a:pt x="1" y="1"/>
                  </a:moveTo>
                  <a:lnTo>
                    <a:pt x="20206" y="758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1" name="Google Shape;911;p44">
            <a:extLst>
              <a:ext uri="{FF2B5EF4-FFF2-40B4-BE49-F238E27FC236}">
                <a16:creationId xmlns:a16="http://schemas.microsoft.com/office/drawing/2014/main" id="{E7B4A037-2867-56D3-34C5-47045D9AF002}"/>
              </a:ext>
            </a:extLst>
          </p:cNvPr>
          <p:cNvSpPr/>
          <p:nvPr/>
        </p:nvSpPr>
        <p:spPr>
          <a:xfrm flipH="1">
            <a:off x="-44513" y="2213478"/>
            <a:ext cx="6091875" cy="2921300"/>
          </a:xfrm>
          <a:custGeom>
            <a:avLst/>
            <a:gdLst/>
            <a:ahLst/>
            <a:cxnLst/>
            <a:rect l="l" t="t" r="r" b="b"/>
            <a:pathLst>
              <a:path w="243675" h="116852" extrusionOk="0">
                <a:moveTo>
                  <a:pt x="193579" y="1"/>
                </a:moveTo>
                <a:cubicBezTo>
                  <a:pt x="192190" y="1"/>
                  <a:pt x="190743" y="96"/>
                  <a:pt x="189235" y="301"/>
                </a:cubicBezTo>
                <a:cubicBezTo>
                  <a:pt x="165952" y="3470"/>
                  <a:pt x="167353" y="22784"/>
                  <a:pt x="167353" y="22784"/>
                </a:cubicBezTo>
                <a:cubicBezTo>
                  <a:pt x="145371" y="27154"/>
                  <a:pt x="145471" y="52472"/>
                  <a:pt x="145471" y="52472"/>
                </a:cubicBezTo>
                <a:cubicBezTo>
                  <a:pt x="118451" y="55207"/>
                  <a:pt x="122354" y="74488"/>
                  <a:pt x="122354" y="74488"/>
                </a:cubicBezTo>
                <a:cubicBezTo>
                  <a:pt x="97536" y="74488"/>
                  <a:pt x="94968" y="96037"/>
                  <a:pt x="94968" y="96037"/>
                </a:cubicBezTo>
                <a:cubicBezTo>
                  <a:pt x="91908" y="94603"/>
                  <a:pt x="89041" y="94024"/>
                  <a:pt x="86406" y="94024"/>
                </a:cubicBezTo>
                <a:cubicBezTo>
                  <a:pt x="75372" y="94024"/>
                  <a:pt x="68416" y="104176"/>
                  <a:pt x="68416" y="104176"/>
                </a:cubicBezTo>
                <a:cubicBezTo>
                  <a:pt x="67121" y="87461"/>
                  <a:pt x="55907" y="85002"/>
                  <a:pt x="49419" y="85002"/>
                </a:cubicBezTo>
                <a:cubicBezTo>
                  <a:pt x="46715" y="85002"/>
                  <a:pt x="44832" y="85429"/>
                  <a:pt x="44832" y="85429"/>
                </a:cubicBezTo>
                <a:cubicBezTo>
                  <a:pt x="44832" y="85429"/>
                  <a:pt x="38816" y="61155"/>
                  <a:pt x="22083" y="61155"/>
                </a:cubicBezTo>
                <a:cubicBezTo>
                  <a:pt x="21108" y="61155"/>
                  <a:pt x="20096" y="61237"/>
                  <a:pt x="19047" y="61412"/>
                </a:cubicBezTo>
                <a:cubicBezTo>
                  <a:pt x="0" y="64581"/>
                  <a:pt x="1034" y="84028"/>
                  <a:pt x="1034" y="84028"/>
                </a:cubicBezTo>
                <a:lnTo>
                  <a:pt x="1001" y="116851"/>
                </a:lnTo>
                <a:lnTo>
                  <a:pt x="243674" y="116851"/>
                </a:lnTo>
                <a:lnTo>
                  <a:pt x="243674" y="7640"/>
                </a:lnTo>
                <a:cubicBezTo>
                  <a:pt x="243404" y="7633"/>
                  <a:pt x="243136" y="7629"/>
                  <a:pt x="242872" y="7629"/>
                </a:cubicBezTo>
                <a:cubicBezTo>
                  <a:pt x="227198" y="7629"/>
                  <a:pt x="221392" y="20049"/>
                  <a:pt x="221392" y="20049"/>
                </a:cubicBezTo>
                <a:cubicBezTo>
                  <a:pt x="221392" y="20049"/>
                  <a:pt x="213658" y="1"/>
                  <a:pt x="19357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44">
            <a:extLst>
              <a:ext uri="{FF2B5EF4-FFF2-40B4-BE49-F238E27FC236}">
                <a16:creationId xmlns:a16="http://schemas.microsoft.com/office/drawing/2014/main" id="{D347C6E6-AB71-AA2B-F27F-EF3EEC5F621A}"/>
              </a:ext>
            </a:extLst>
          </p:cNvPr>
          <p:cNvSpPr/>
          <p:nvPr/>
        </p:nvSpPr>
        <p:spPr>
          <a:xfrm flipH="1">
            <a:off x="-14284" y="3335156"/>
            <a:ext cx="5216551" cy="1848589"/>
          </a:xfrm>
          <a:custGeom>
            <a:avLst/>
            <a:gdLst/>
            <a:ahLst/>
            <a:cxnLst/>
            <a:rect l="l" t="t" r="r" b="b"/>
            <a:pathLst>
              <a:path w="132982" h="55318" extrusionOk="0">
                <a:moveTo>
                  <a:pt x="129692" y="0"/>
                </a:moveTo>
                <a:cubicBezTo>
                  <a:pt x="17927" y="0"/>
                  <a:pt x="0" y="36615"/>
                  <a:pt x="0" y="36615"/>
                </a:cubicBezTo>
                <a:lnTo>
                  <a:pt x="219" y="55318"/>
                </a:lnTo>
                <a:lnTo>
                  <a:pt x="132982" y="53833"/>
                </a:lnTo>
                <a:lnTo>
                  <a:pt x="131401" y="3"/>
                </a:lnTo>
                <a:cubicBezTo>
                  <a:pt x="130829" y="1"/>
                  <a:pt x="130260" y="0"/>
                  <a:pt x="1296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3" name="Google Shape;913;p44">
            <a:extLst>
              <a:ext uri="{FF2B5EF4-FFF2-40B4-BE49-F238E27FC236}">
                <a16:creationId xmlns:a16="http://schemas.microsoft.com/office/drawing/2014/main" id="{9871E761-DE9E-C3E8-4067-2758FE4E7C29}"/>
              </a:ext>
            </a:extLst>
          </p:cNvPr>
          <p:cNvSpPr/>
          <p:nvPr/>
        </p:nvSpPr>
        <p:spPr>
          <a:xfrm flipH="1">
            <a:off x="387012" y="4506616"/>
            <a:ext cx="2716049" cy="203914"/>
          </a:xfrm>
          <a:custGeom>
            <a:avLst/>
            <a:gdLst/>
            <a:ahLst/>
            <a:cxnLst/>
            <a:rect l="l" t="t" r="r" b="b"/>
            <a:pathLst>
              <a:path w="84566" h="6349" extrusionOk="0">
                <a:moveTo>
                  <a:pt x="42287" y="0"/>
                </a:moveTo>
                <a:cubicBezTo>
                  <a:pt x="18930" y="0"/>
                  <a:pt x="0" y="1415"/>
                  <a:pt x="0" y="3170"/>
                </a:cubicBezTo>
                <a:cubicBezTo>
                  <a:pt x="0" y="4925"/>
                  <a:pt x="18930" y="6348"/>
                  <a:pt x="42287" y="6348"/>
                </a:cubicBezTo>
                <a:cubicBezTo>
                  <a:pt x="53498" y="6348"/>
                  <a:pt x="64256" y="6016"/>
                  <a:pt x="72184" y="5414"/>
                </a:cubicBezTo>
                <a:cubicBezTo>
                  <a:pt x="80112" y="4820"/>
                  <a:pt x="84565" y="4017"/>
                  <a:pt x="84565" y="3170"/>
                </a:cubicBezTo>
                <a:cubicBezTo>
                  <a:pt x="84565" y="2332"/>
                  <a:pt x="80112" y="1520"/>
                  <a:pt x="72184" y="926"/>
                </a:cubicBezTo>
                <a:cubicBezTo>
                  <a:pt x="64256" y="332"/>
                  <a:pt x="53498" y="0"/>
                  <a:pt x="42287" y="0"/>
                </a:cubicBezTo>
                <a:close/>
              </a:path>
            </a:pathLst>
          </a:custGeom>
          <a:solidFill>
            <a:srgbClr val="2C2C2C">
              <a:alpha val="54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44">
            <a:extLst>
              <a:ext uri="{FF2B5EF4-FFF2-40B4-BE49-F238E27FC236}">
                <a16:creationId xmlns:a16="http://schemas.microsoft.com/office/drawing/2014/main" id="{0A6603E3-B694-F035-9CD2-35AF150161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11486" y="176890"/>
            <a:ext cx="5435700" cy="92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Pre-assessment/ IRS</a:t>
            </a:r>
            <a:endParaRPr sz="4000" dirty="0"/>
          </a:p>
        </p:txBody>
      </p:sp>
      <p:sp>
        <p:nvSpPr>
          <p:cNvPr id="965" name="Google Shape;965;p44">
            <a:extLst>
              <a:ext uri="{FF2B5EF4-FFF2-40B4-BE49-F238E27FC236}">
                <a16:creationId xmlns:a16="http://schemas.microsoft.com/office/drawing/2014/main" id="{6E4D118D-A8EA-0344-1B07-762C86FE457F}"/>
              </a:ext>
            </a:extLst>
          </p:cNvPr>
          <p:cNvSpPr/>
          <p:nvPr/>
        </p:nvSpPr>
        <p:spPr>
          <a:xfrm>
            <a:off x="3345625" y="3435275"/>
            <a:ext cx="1177050" cy="289625"/>
          </a:xfrm>
          <a:custGeom>
            <a:avLst/>
            <a:gdLst/>
            <a:ahLst/>
            <a:cxnLst/>
            <a:rect l="l" t="t" r="r" b="b"/>
            <a:pathLst>
              <a:path w="47082" h="11585" extrusionOk="0">
                <a:moveTo>
                  <a:pt x="27013" y="0"/>
                </a:moveTo>
                <a:cubicBezTo>
                  <a:pt x="26819" y="0"/>
                  <a:pt x="26620" y="5"/>
                  <a:pt x="26414" y="15"/>
                </a:cubicBezTo>
                <a:cubicBezTo>
                  <a:pt x="18381" y="399"/>
                  <a:pt x="18381" y="5560"/>
                  <a:pt x="18381" y="5560"/>
                </a:cubicBezTo>
                <a:cubicBezTo>
                  <a:pt x="18381" y="5560"/>
                  <a:pt x="16559" y="2849"/>
                  <a:pt x="13434" y="2849"/>
                </a:cubicBezTo>
                <a:cubicBezTo>
                  <a:pt x="12907" y="2849"/>
                  <a:pt x="12343" y="2926"/>
                  <a:pt x="11745" y="3106"/>
                </a:cubicBezTo>
                <a:cubicBezTo>
                  <a:pt x="7597" y="4346"/>
                  <a:pt x="9125" y="8878"/>
                  <a:pt x="9125" y="8878"/>
                </a:cubicBezTo>
                <a:cubicBezTo>
                  <a:pt x="8825" y="8856"/>
                  <a:pt x="8528" y="8846"/>
                  <a:pt x="8237" y="8846"/>
                </a:cubicBezTo>
                <a:cubicBezTo>
                  <a:pt x="3611" y="8846"/>
                  <a:pt x="230" y="11407"/>
                  <a:pt x="12" y="11576"/>
                </a:cubicBezTo>
                <a:lnTo>
                  <a:pt x="47081" y="11576"/>
                </a:lnTo>
                <a:cubicBezTo>
                  <a:pt x="44812" y="9155"/>
                  <a:pt x="39838" y="8996"/>
                  <a:pt x="38576" y="8996"/>
                </a:cubicBezTo>
                <a:cubicBezTo>
                  <a:pt x="38386" y="8996"/>
                  <a:pt x="38280" y="9000"/>
                  <a:pt x="38280" y="9000"/>
                </a:cubicBezTo>
                <a:cubicBezTo>
                  <a:pt x="37820" y="7091"/>
                  <a:pt x="36378" y="6666"/>
                  <a:pt x="35186" y="6666"/>
                </a:cubicBezTo>
                <a:cubicBezTo>
                  <a:pt x="34230" y="6666"/>
                  <a:pt x="33434" y="6939"/>
                  <a:pt x="33434" y="6939"/>
                </a:cubicBezTo>
                <a:cubicBezTo>
                  <a:pt x="33434" y="6939"/>
                  <a:pt x="34396" y="0"/>
                  <a:pt x="27013" y="0"/>
                </a:cubicBezTo>
                <a:close/>
                <a:moveTo>
                  <a:pt x="1" y="11576"/>
                </a:moveTo>
                <a:lnTo>
                  <a:pt x="1" y="11584"/>
                </a:lnTo>
                <a:cubicBezTo>
                  <a:pt x="1" y="11584"/>
                  <a:pt x="5" y="11581"/>
                  <a:pt x="12" y="115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44">
            <a:extLst>
              <a:ext uri="{FF2B5EF4-FFF2-40B4-BE49-F238E27FC236}">
                <a16:creationId xmlns:a16="http://schemas.microsoft.com/office/drawing/2014/main" id="{D9DD3054-B755-090B-ACC3-08E1017C2543}"/>
              </a:ext>
            </a:extLst>
          </p:cNvPr>
          <p:cNvSpPr/>
          <p:nvPr/>
        </p:nvSpPr>
        <p:spPr>
          <a:xfrm flipH="1">
            <a:off x="736428" y="1456969"/>
            <a:ext cx="8094797" cy="689333"/>
          </a:xfrm>
          <a:custGeom>
            <a:avLst/>
            <a:gdLst/>
            <a:ahLst/>
            <a:cxnLst/>
            <a:rect l="l" t="t" r="r" b="b"/>
            <a:pathLst>
              <a:path w="47082" h="11585" extrusionOk="0">
                <a:moveTo>
                  <a:pt x="27013" y="0"/>
                </a:moveTo>
                <a:cubicBezTo>
                  <a:pt x="26819" y="0"/>
                  <a:pt x="26620" y="5"/>
                  <a:pt x="26414" y="15"/>
                </a:cubicBezTo>
                <a:cubicBezTo>
                  <a:pt x="18381" y="399"/>
                  <a:pt x="18381" y="5560"/>
                  <a:pt x="18381" y="5560"/>
                </a:cubicBezTo>
                <a:cubicBezTo>
                  <a:pt x="18381" y="5560"/>
                  <a:pt x="16559" y="2849"/>
                  <a:pt x="13434" y="2849"/>
                </a:cubicBezTo>
                <a:cubicBezTo>
                  <a:pt x="12907" y="2849"/>
                  <a:pt x="12343" y="2926"/>
                  <a:pt x="11745" y="3106"/>
                </a:cubicBezTo>
                <a:cubicBezTo>
                  <a:pt x="7597" y="4346"/>
                  <a:pt x="9125" y="8878"/>
                  <a:pt x="9125" y="8878"/>
                </a:cubicBezTo>
                <a:cubicBezTo>
                  <a:pt x="8825" y="8856"/>
                  <a:pt x="8528" y="8846"/>
                  <a:pt x="8237" y="8846"/>
                </a:cubicBezTo>
                <a:cubicBezTo>
                  <a:pt x="3611" y="8846"/>
                  <a:pt x="230" y="11407"/>
                  <a:pt x="12" y="11576"/>
                </a:cubicBezTo>
                <a:lnTo>
                  <a:pt x="47081" y="11576"/>
                </a:lnTo>
                <a:cubicBezTo>
                  <a:pt x="44812" y="9155"/>
                  <a:pt x="39838" y="8996"/>
                  <a:pt x="38576" y="8996"/>
                </a:cubicBezTo>
                <a:cubicBezTo>
                  <a:pt x="38386" y="8996"/>
                  <a:pt x="38280" y="9000"/>
                  <a:pt x="38280" y="9000"/>
                </a:cubicBezTo>
                <a:cubicBezTo>
                  <a:pt x="37820" y="7091"/>
                  <a:pt x="36378" y="6666"/>
                  <a:pt x="35186" y="6666"/>
                </a:cubicBezTo>
                <a:cubicBezTo>
                  <a:pt x="34230" y="6666"/>
                  <a:pt x="33434" y="6939"/>
                  <a:pt x="33434" y="6939"/>
                </a:cubicBezTo>
                <a:cubicBezTo>
                  <a:pt x="33434" y="6939"/>
                  <a:pt x="34396" y="0"/>
                  <a:pt x="27013" y="0"/>
                </a:cubicBezTo>
                <a:close/>
                <a:moveTo>
                  <a:pt x="1" y="11576"/>
                </a:moveTo>
                <a:lnTo>
                  <a:pt x="1" y="11584"/>
                </a:lnTo>
                <a:cubicBezTo>
                  <a:pt x="1" y="11584"/>
                  <a:pt x="5" y="11581"/>
                  <a:pt x="12" y="115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/>
              <a:t>Are you familiar with the following letter </a:t>
            </a:r>
            <a:r>
              <a:rPr lang="en-US" sz="2800" b="1" dirty="0">
                <a:solidFill>
                  <a:srgbClr val="FF0000"/>
                </a:solidFill>
              </a:rPr>
              <a:t>(</a:t>
            </a:r>
            <a:r>
              <a:rPr lang="en-US" sz="2800" b="1" dirty="0" err="1">
                <a:solidFill>
                  <a:srgbClr val="FF0000"/>
                </a:solidFill>
              </a:rPr>
              <a:t>Ll</a:t>
            </a:r>
            <a:r>
              <a:rPr lang="en-US" sz="2800" b="1" dirty="0">
                <a:solidFill>
                  <a:srgbClr val="FF0000"/>
                </a:solidFill>
              </a:rPr>
              <a:t>)?</a:t>
            </a:r>
            <a:endParaRPr sz="2800" b="1" dirty="0">
              <a:solidFill>
                <a:srgbClr val="FF0000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A5F805D-947D-8871-6ED6-EBB942C65CE5}"/>
              </a:ext>
            </a:extLst>
          </p:cNvPr>
          <p:cNvSpPr/>
          <p:nvPr/>
        </p:nvSpPr>
        <p:spPr>
          <a:xfrm>
            <a:off x="1731371" y="2660704"/>
            <a:ext cx="1665768" cy="574158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1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Yes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D997AC2-4A21-0307-7D55-FFC51A8FFEBB}"/>
              </a:ext>
            </a:extLst>
          </p:cNvPr>
          <p:cNvSpPr/>
          <p:nvPr/>
        </p:nvSpPr>
        <p:spPr>
          <a:xfrm>
            <a:off x="5397988" y="2660704"/>
            <a:ext cx="1665768" cy="574158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2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4315577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>
          <a:extLst>
            <a:ext uri="{FF2B5EF4-FFF2-40B4-BE49-F238E27FC236}">
              <a16:creationId xmlns:a16="http://schemas.microsoft.com/office/drawing/2014/main" id="{04128D16-3E51-D094-A249-80D555EA2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45">
            <a:extLst>
              <a:ext uri="{FF2B5EF4-FFF2-40B4-BE49-F238E27FC236}">
                <a16:creationId xmlns:a16="http://schemas.microsoft.com/office/drawing/2014/main" id="{E06D0961-6C33-8D25-9D83-7A3D9444F6B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459199" y="-3173"/>
            <a:ext cx="3599847" cy="10718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C2A19"/>
              </a:buClr>
              <a:buSzPts val="1100"/>
              <a:buFont typeface="Arial"/>
              <a:buNone/>
            </a:pPr>
            <a:r>
              <a:rPr lang="en-US" sz="7200" b="1" dirty="0" err="1"/>
              <a:t>Ll</a:t>
            </a:r>
            <a:endParaRPr sz="7200" b="1" dirty="0"/>
          </a:p>
        </p:txBody>
      </p:sp>
      <p:sp>
        <p:nvSpPr>
          <p:cNvPr id="1004" name="Google Shape;1004;p45">
            <a:extLst>
              <a:ext uri="{FF2B5EF4-FFF2-40B4-BE49-F238E27FC236}">
                <a16:creationId xmlns:a16="http://schemas.microsoft.com/office/drawing/2014/main" id="{6204208D-3EFD-C6EA-6C84-82A5AD7882C6}"/>
              </a:ext>
            </a:extLst>
          </p:cNvPr>
          <p:cNvSpPr/>
          <p:nvPr/>
        </p:nvSpPr>
        <p:spPr>
          <a:xfrm>
            <a:off x="7547800" y="1915975"/>
            <a:ext cx="1177050" cy="289625"/>
          </a:xfrm>
          <a:custGeom>
            <a:avLst/>
            <a:gdLst/>
            <a:ahLst/>
            <a:cxnLst/>
            <a:rect l="l" t="t" r="r" b="b"/>
            <a:pathLst>
              <a:path w="47082" h="11585" extrusionOk="0">
                <a:moveTo>
                  <a:pt x="27013" y="0"/>
                </a:moveTo>
                <a:cubicBezTo>
                  <a:pt x="26819" y="0"/>
                  <a:pt x="26620" y="5"/>
                  <a:pt x="26414" y="15"/>
                </a:cubicBezTo>
                <a:cubicBezTo>
                  <a:pt x="18381" y="399"/>
                  <a:pt x="18381" y="5560"/>
                  <a:pt x="18381" y="5560"/>
                </a:cubicBezTo>
                <a:cubicBezTo>
                  <a:pt x="18381" y="5560"/>
                  <a:pt x="16559" y="2849"/>
                  <a:pt x="13434" y="2849"/>
                </a:cubicBezTo>
                <a:cubicBezTo>
                  <a:pt x="12907" y="2849"/>
                  <a:pt x="12343" y="2926"/>
                  <a:pt x="11745" y="3106"/>
                </a:cubicBezTo>
                <a:cubicBezTo>
                  <a:pt x="7597" y="4346"/>
                  <a:pt x="9125" y="8878"/>
                  <a:pt x="9125" y="8878"/>
                </a:cubicBezTo>
                <a:cubicBezTo>
                  <a:pt x="8825" y="8856"/>
                  <a:pt x="8528" y="8846"/>
                  <a:pt x="8237" y="8846"/>
                </a:cubicBezTo>
                <a:cubicBezTo>
                  <a:pt x="3611" y="8846"/>
                  <a:pt x="230" y="11407"/>
                  <a:pt x="12" y="11576"/>
                </a:cubicBezTo>
                <a:lnTo>
                  <a:pt x="47081" y="11576"/>
                </a:lnTo>
                <a:cubicBezTo>
                  <a:pt x="44812" y="9155"/>
                  <a:pt x="39838" y="8996"/>
                  <a:pt x="38576" y="8996"/>
                </a:cubicBezTo>
                <a:cubicBezTo>
                  <a:pt x="38386" y="8996"/>
                  <a:pt x="38280" y="9000"/>
                  <a:pt x="38280" y="9000"/>
                </a:cubicBezTo>
                <a:cubicBezTo>
                  <a:pt x="37820" y="7091"/>
                  <a:pt x="36378" y="6666"/>
                  <a:pt x="35186" y="6666"/>
                </a:cubicBezTo>
                <a:cubicBezTo>
                  <a:pt x="34230" y="6666"/>
                  <a:pt x="33434" y="6939"/>
                  <a:pt x="33434" y="6939"/>
                </a:cubicBezTo>
                <a:cubicBezTo>
                  <a:pt x="33434" y="6939"/>
                  <a:pt x="34396" y="0"/>
                  <a:pt x="27013" y="0"/>
                </a:cubicBezTo>
                <a:close/>
                <a:moveTo>
                  <a:pt x="1" y="11576"/>
                </a:moveTo>
                <a:lnTo>
                  <a:pt x="1" y="11584"/>
                </a:lnTo>
                <a:cubicBezTo>
                  <a:pt x="1" y="11584"/>
                  <a:pt x="5" y="11581"/>
                  <a:pt x="12" y="115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5" name="Google Shape;1005;p45">
            <a:extLst>
              <a:ext uri="{FF2B5EF4-FFF2-40B4-BE49-F238E27FC236}">
                <a16:creationId xmlns:a16="http://schemas.microsoft.com/office/drawing/2014/main" id="{A865CF52-3385-C75F-9173-2AF7DCA36A96}"/>
              </a:ext>
            </a:extLst>
          </p:cNvPr>
          <p:cNvGrpSpPr/>
          <p:nvPr/>
        </p:nvGrpSpPr>
        <p:grpSpPr>
          <a:xfrm>
            <a:off x="1546038" y="3936275"/>
            <a:ext cx="957404" cy="957575"/>
            <a:chOff x="1054650" y="3414050"/>
            <a:chExt cx="957404" cy="957575"/>
          </a:xfrm>
        </p:grpSpPr>
        <p:sp>
          <p:nvSpPr>
            <p:cNvPr id="1006" name="Google Shape;1006;p45">
              <a:extLst>
                <a:ext uri="{FF2B5EF4-FFF2-40B4-BE49-F238E27FC236}">
                  <a16:creationId xmlns:a16="http://schemas.microsoft.com/office/drawing/2014/main" id="{9B3A2377-5B94-79E9-D9BA-EBF7ADE706A0}"/>
                </a:ext>
              </a:extLst>
            </p:cNvPr>
            <p:cNvSpPr/>
            <p:nvPr/>
          </p:nvSpPr>
          <p:spPr>
            <a:xfrm>
              <a:off x="1555818" y="3443668"/>
              <a:ext cx="455216" cy="427974"/>
            </a:xfrm>
            <a:custGeom>
              <a:avLst/>
              <a:gdLst/>
              <a:ahLst/>
              <a:cxnLst/>
              <a:rect l="l" t="t" r="r" b="b"/>
              <a:pathLst>
                <a:path w="10728" h="10086" extrusionOk="0">
                  <a:moveTo>
                    <a:pt x="3274" y="1"/>
                  </a:moveTo>
                  <a:cubicBezTo>
                    <a:pt x="2417" y="1251"/>
                    <a:pt x="1143" y="3430"/>
                    <a:pt x="441" y="6156"/>
                  </a:cubicBezTo>
                  <a:cubicBezTo>
                    <a:pt x="214" y="7121"/>
                    <a:pt x="36" y="8228"/>
                    <a:pt x="0" y="9431"/>
                  </a:cubicBezTo>
                  <a:cubicBezTo>
                    <a:pt x="419" y="9426"/>
                    <a:pt x="832" y="9423"/>
                    <a:pt x="1237" y="9423"/>
                  </a:cubicBezTo>
                  <a:cubicBezTo>
                    <a:pt x="1809" y="9423"/>
                    <a:pt x="2363" y="9429"/>
                    <a:pt x="2893" y="9442"/>
                  </a:cubicBezTo>
                  <a:cubicBezTo>
                    <a:pt x="6037" y="9538"/>
                    <a:pt x="8858" y="9835"/>
                    <a:pt x="10728" y="10085"/>
                  </a:cubicBezTo>
                  <a:cubicBezTo>
                    <a:pt x="10716" y="9704"/>
                    <a:pt x="10668" y="9311"/>
                    <a:pt x="10609" y="8930"/>
                  </a:cubicBezTo>
                  <a:cubicBezTo>
                    <a:pt x="10501" y="8288"/>
                    <a:pt x="10370" y="7657"/>
                    <a:pt x="10156" y="7061"/>
                  </a:cubicBezTo>
                  <a:cubicBezTo>
                    <a:pt x="9061" y="3716"/>
                    <a:pt x="6465" y="1144"/>
                    <a:pt x="327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45">
              <a:extLst>
                <a:ext uri="{FF2B5EF4-FFF2-40B4-BE49-F238E27FC236}">
                  <a16:creationId xmlns:a16="http://schemas.microsoft.com/office/drawing/2014/main" id="{7434C9B2-0440-E8B0-A64D-7A7EB28156EC}"/>
                </a:ext>
              </a:extLst>
            </p:cNvPr>
            <p:cNvSpPr/>
            <p:nvPr/>
          </p:nvSpPr>
          <p:spPr>
            <a:xfrm>
              <a:off x="1054650" y="3520471"/>
              <a:ext cx="289008" cy="409261"/>
            </a:xfrm>
            <a:custGeom>
              <a:avLst/>
              <a:gdLst/>
              <a:ahLst/>
              <a:cxnLst/>
              <a:rect l="l" t="t" r="r" b="b"/>
              <a:pathLst>
                <a:path w="6811" h="9645" extrusionOk="0">
                  <a:moveTo>
                    <a:pt x="4227" y="1"/>
                  </a:moveTo>
                  <a:cubicBezTo>
                    <a:pt x="2084" y="1727"/>
                    <a:pt x="619" y="4227"/>
                    <a:pt x="167" y="7001"/>
                  </a:cubicBezTo>
                  <a:cubicBezTo>
                    <a:pt x="95" y="7394"/>
                    <a:pt x="48" y="7811"/>
                    <a:pt x="36" y="8252"/>
                  </a:cubicBezTo>
                  <a:cubicBezTo>
                    <a:pt x="0" y="8704"/>
                    <a:pt x="24" y="9180"/>
                    <a:pt x="48" y="9645"/>
                  </a:cubicBezTo>
                  <a:cubicBezTo>
                    <a:pt x="2119" y="8811"/>
                    <a:pt x="4453" y="8287"/>
                    <a:pt x="6810" y="7990"/>
                  </a:cubicBezTo>
                  <a:cubicBezTo>
                    <a:pt x="6656" y="6561"/>
                    <a:pt x="6370" y="5287"/>
                    <a:pt x="6048" y="4203"/>
                  </a:cubicBezTo>
                  <a:cubicBezTo>
                    <a:pt x="5525" y="2501"/>
                    <a:pt x="4846" y="1072"/>
                    <a:pt x="422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45">
              <a:extLst>
                <a:ext uri="{FF2B5EF4-FFF2-40B4-BE49-F238E27FC236}">
                  <a16:creationId xmlns:a16="http://schemas.microsoft.com/office/drawing/2014/main" id="{494CEDB4-C511-CCFD-7EA7-240327642DE1}"/>
                </a:ext>
              </a:extLst>
            </p:cNvPr>
            <p:cNvSpPr/>
            <p:nvPr/>
          </p:nvSpPr>
          <p:spPr>
            <a:xfrm>
              <a:off x="1553781" y="3856494"/>
              <a:ext cx="458271" cy="464763"/>
            </a:xfrm>
            <a:custGeom>
              <a:avLst/>
              <a:gdLst/>
              <a:ahLst/>
              <a:cxnLst/>
              <a:rect l="l" t="t" r="r" b="b"/>
              <a:pathLst>
                <a:path w="10800" h="10953" extrusionOk="0">
                  <a:moveTo>
                    <a:pt x="1206" y="0"/>
                  </a:moveTo>
                  <a:cubicBezTo>
                    <a:pt x="823" y="0"/>
                    <a:pt x="436" y="4"/>
                    <a:pt x="48" y="11"/>
                  </a:cubicBezTo>
                  <a:cubicBezTo>
                    <a:pt x="0" y="3262"/>
                    <a:pt x="1024" y="7119"/>
                    <a:pt x="4572" y="10953"/>
                  </a:cubicBezTo>
                  <a:cubicBezTo>
                    <a:pt x="8275" y="9107"/>
                    <a:pt x="10716" y="5309"/>
                    <a:pt x="10799" y="1106"/>
                  </a:cubicBezTo>
                  <a:lnTo>
                    <a:pt x="10799" y="654"/>
                  </a:lnTo>
                  <a:cubicBezTo>
                    <a:pt x="8611" y="362"/>
                    <a:pt x="5072" y="0"/>
                    <a:pt x="120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45">
              <a:extLst>
                <a:ext uri="{FF2B5EF4-FFF2-40B4-BE49-F238E27FC236}">
                  <a16:creationId xmlns:a16="http://schemas.microsoft.com/office/drawing/2014/main" id="{DE4C2DB3-E65D-4895-13E2-262E3FB7C591}"/>
                </a:ext>
              </a:extLst>
            </p:cNvPr>
            <p:cNvSpPr/>
            <p:nvPr/>
          </p:nvSpPr>
          <p:spPr>
            <a:xfrm>
              <a:off x="1058172" y="3871600"/>
              <a:ext cx="296094" cy="419870"/>
            </a:xfrm>
            <a:custGeom>
              <a:avLst/>
              <a:gdLst/>
              <a:ahLst/>
              <a:cxnLst/>
              <a:rect l="l" t="t" r="r" b="b"/>
              <a:pathLst>
                <a:path w="6978" h="9895" extrusionOk="0">
                  <a:moveTo>
                    <a:pt x="6751" y="0"/>
                  </a:moveTo>
                  <a:cubicBezTo>
                    <a:pt x="4370" y="298"/>
                    <a:pt x="2036" y="834"/>
                    <a:pt x="0" y="1667"/>
                  </a:cubicBezTo>
                  <a:cubicBezTo>
                    <a:pt x="12" y="1834"/>
                    <a:pt x="36" y="2013"/>
                    <a:pt x="60" y="2179"/>
                  </a:cubicBezTo>
                  <a:cubicBezTo>
                    <a:pt x="179" y="2917"/>
                    <a:pt x="358" y="3632"/>
                    <a:pt x="608" y="4310"/>
                  </a:cubicBezTo>
                  <a:cubicBezTo>
                    <a:pt x="751" y="4715"/>
                    <a:pt x="917" y="5108"/>
                    <a:pt x="1096" y="5477"/>
                  </a:cubicBezTo>
                  <a:cubicBezTo>
                    <a:pt x="1977" y="7287"/>
                    <a:pt x="3334" y="8811"/>
                    <a:pt x="4977" y="9894"/>
                  </a:cubicBezTo>
                  <a:cubicBezTo>
                    <a:pt x="6632" y="6204"/>
                    <a:pt x="6977" y="2834"/>
                    <a:pt x="675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45">
              <a:extLst>
                <a:ext uri="{FF2B5EF4-FFF2-40B4-BE49-F238E27FC236}">
                  <a16:creationId xmlns:a16="http://schemas.microsoft.com/office/drawing/2014/main" id="{2241A86F-7E97-EB6F-4EB9-7910ED111EB9}"/>
                </a:ext>
              </a:extLst>
            </p:cNvPr>
            <p:cNvSpPr/>
            <p:nvPr/>
          </p:nvSpPr>
          <p:spPr>
            <a:xfrm>
              <a:off x="1279456" y="3856961"/>
              <a:ext cx="456234" cy="514664"/>
            </a:xfrm>
            <a:custGeom>
              <a:avLst/>
              <a:gdLst/>
              <a:ahLst/>
              <a:cxnLst/>
              <a:rect l="l" t="t" r="r" b="b"/>
              <a:pathLst>
                <a:path w="10752" h="12129" extrusionOk="0">
                  <a:moveTo>
                    <a:pt x="6215" y="0"/>
                  </a:moveTo>
                  <a:lnTo>
                    <a:pt x="6215" y="0"/>
                  </a:lnTo>
                  <a:cubicBezTo>
                    <a:pt x="4763" y="48"/>
                    <a:pt x="3275" y="143"/>
                    <a:pt x="1822" y="322"/>
                  </a:cubicBezTo>
                  <a:cubicBezTo>
                    <a:pt x="2060" y="3191"/>
                    <a:pt x="1703" y="6644"/>
                    <a:pt x="0" y="10406"/>
                  </a:cubicBezTo>
                  <a:cubicBezTo>
                    <a:pt x="1752" y="11504"/>
                    <a:pt x="3804" y="12128"/>
                    <a:pt x="5967" y="12128"/>
                  </a:cubicBezTo>
                  <a:cubicBezTo>
                    <a:pt x="6524" y="12128"/>
                    <a:pt x="7088" y="12087"/>
                    <a:pt x="7656" y="12002"/>
                  </a:cubicBezTo>
                  <a:cubicBezTo>
                    <a:pt x="8751" y="11835"/>
                    <a:pt x="9787" y="11513"/>
                    <a:pt x="10752" y="11073"/>
                  </a:cubicBezTo>
                  <a:cubicBezTo>
                    <a:pt x="7204" y="7180"/>
                    <a:pt x="6168" y="3298"/>
                    <a:pt x="621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45">
              <a:extLst>
                <a:ext uri="{FF2B5EF4-FFF2-40B4-BE49-F238E27FC236}">
                  <a16:creationId xmlns:a16="http://schemas.microsoft.com/office/drawing/2014/main" id="{3E319E78-2719-9298-F6EE-2471C160E830}"/>
                </a:ext>
              </a:extLst>
            </p:cNvPr>
            <p:cNvSpPr/>
            <p:nvPr/>
          </p:nvSpPr>
          <p:spPr>
            <a:xfrm>
              <a:off x="1243601" y="3414050"/>
              <a:ext cx="440067" cy="443929"/>
            </a:xfrm>
            <a:custGeom>
              <a:avLst/>
              <a:gdLst/>
              <a:ahLst/>
              <a:cxnLst/>
              <a:rect l="l" t="t" r="r" b="b"/>
              <a:pathLst>
                <a:path w="10371" h="10462" extrusionOk="0">
                  <a:moveTo>
                    <a:pt x="6852" y="0"/>
                  </a:moveTo>
                  <a:cubicBezTo>
                    <a:pt x="6297" y="0"/>
                    <a:pt x="5734" y="42"/>
                    <a:pt x="5167" y="127"/>
                  </a:cubicBezTo>
                  <a:cubicBezTo>
                    <a:pt x="3215" y="425"/>
                    <a:pt x="1464" y="1199"/>
                    <a:pt x="0" y="2318"/>
                  </a:cubicBezTo>
                  <a:cubicBezTo>
                    <a:pt x="631" y="3402"/>
                    <a:pt x="1322" y="4866"/>
                    <a:pt x="1857" y="6604"/>
                  </a:cubicBezTo>
                  <a:cubicBezTo>
                    <a:pt x="2203" y="7723"/>
                    <a:pt x="2500" y="9009"/>
                    <a:pt x="2655" y="10462"/>
                  </a:cubicBezTo>
                  <a:cubicBezTo>
                    <a:pt x="4155" y="10283"/>
                    <a:pt x="5644" y="10176"/>
                    <a:pt x="7072" y="10140"/>
                  </a:cubicBezTo>
                  <a:cubicBezTo>
                    <a:pt x="7108" y="8914"/>
                    <a:pt x="7287" y="7759"/>
                    <a:pt x="7560" y="6747"/>
                  </a:cubicBezTo>
                  <a:cubicBezTo>
                    <a:pt x="8239" y="4044"/>
                    <a:pt x="9513" y="1854"/>
                    <a:pt x="10370" y="568"/>
                  </a:cubicBezTo>
                  <a:cubicBezTo>
                    <a:pt x="9258" y="200"/>
                    <a:pt x="8072" y="0"/>
                    <a:pt x="685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45">
              <a:extLst>
                <a:ext uri="{FF2B5EF4-FFF2-40B4-BE49-F238E27FC236}">
                  <a16:creationId xmlns:a16="http://schemas.microsoft.com/office/drawing/2014/main" id="{1C483C1C-3B46-CD36-89B0-3FD6922ABF11}"/>
                </a:ext>
              </a:extLst>
            </p:cNvPr>
            <p:cNvSpPr/>
            <p:nvPr/>
          </p:nvSpPr>
          <p:spPr>
            <a:xfrm>
              <a:off x="1057154" y="3437600"/>
              <a:ext cx="954901" cy="887730"/>
            </a:xfrm>
            <a:custGeom>
              <a:avLst/>
              <a:gdLst/>
              <a:ahLst/>
              <a:cxnLst/>
              <a:rect l="l" t="t" r="r" b="b"/>
              <a:pathLst>
                <a:path w="22504" h="20921" extrusionOk="0">
                  <a:moveTo>
                    <a:pt x="14788" y="1"/>
                  </a:moveTo>
                  <a:cubicBezTo>
                    <a:pt x="13919" y="1287"/>
                    <a:pt x="12657" y="3478"/>
                    <a:pt x="11966" y="6180"/>
                  </a:cubicBezTo>
                  <a:cubicBezTo>
                    <a:pt x="11716" y="7192"/>
                    <a:pt x="11526" y="8335"/>
                    <a:pt x="11478" y="9574"/>
                  </a:cubicBezTo>
                  <a:cubicBezTo>
                    <a:pt x="10049" y="9621"/>
                    <a:pt x="8561" y="9705"/>
                    <a:pt x="7061" y="9883"/>
                  </a:cubicBezTo>
                  <a:cubicBezTo>
                    <a:pt x="6906" y="8442"/>
                    <a:pt x="6632" y="7145"/>
                    <a:pt x="6287" y="6037"/>
                  </a:cubicBezTo>
                  <a:cubicBezTo>
                    <a:pt x="5751" y="4287"/>
                    <a:pt x="5049" y="2835"/>
                    <a:pt x="4430" y="1751"/>
                  </a:cubicBezTo>
                  <a:cubicBezTo>
                    <a:pt x="4346" y="1811"/>
                    <a:pt x="4263" y="1870"/>
                    <a:pt x="4192" y="1930"/>
                  </a:cubicBezTo>
                  <a:cubicBezTo>
                    <a:pt x="4799" y="3001"/>
                    <a:pt x="5477" y="4430"/>
                    <a:pt x="6001" y="6121"/>
                  </a:cubicBezTo>
                  <a:cubicBezTo>
                    <a:pt x="6335" y="7204"/>
                    <a:pt x="6632" y="8490"/>
                    <a:pt x="6763" y="9919"/>
                  </a:cubicBezTo>
                  <a:cubicBezTo>
                    <a:pt x="4430" y="10216"/>
                    <a:pt x="2084" y="10740"/>
                    <a:pt x="1" y="11574"/>
                  </a:cubicBezTo>
                  <a:cubicBezTo>
                    <a:pt x="24" y="11669"/>
                    <a:pt x="24" y="11776"/>
                    <a:pt x="36" y="11883"/>
                  </a:cubicBezTo>
                  <a:cubicBezTo>
                    <a:pt x="2072" y="11050"/>
                    <a:pt x="4394" y="10514"/>
                    <a:pt x="6787" y="10216"/>
                  </a:cubicBezTo>
                  <a:lnTo>
                    <a:pt x="6787" y="10216"/>
                  </a:lnTo>
                  <a:cubicBezTo>
                    <a:pt x="7025" y="13038"/>
                    <a:pt x="6668" y="16420"/>
                    <a:pt x="5025" y="20099"/>
                  </a:cubicBezTo>
                  <a:cubicBezTo>
                    <a:pt x="5108" y="20158"/>
                    <a:pt x="5180" y="20206"/>
                    <a:pt x="5275" y="20265"/>
                  </a:cubicBezTo>
                  <a:cubicBezTo>
                    <a:pt x="6966" y="16491"/>
                    <a:pt x="7323" y="13062"/>
                    <a:pt x="7085" y="10169"/>
                  </a:cubicBezTo>
                  <a:cubicBezTo>
                    <a:pt x="8549" y="9990"/>
                    <a:pt x="10026" y="9907"/>
                    <a:pt x="11478" y="9859"/>
                  </a:cubicBezTo>
                  <a:lnTo>
                    <a:pt x="11478" y="9859"/>
                  </a:lnTo>
                  <a:cubicBezTo>
                    <a:pt x="11431" y="13134"/>
                    <a:pt x="12478" y="17027"/>
                    <a:pt x="16015" y="20920"/>
                  </a:cubicBezTo>
                  <a:cubicBezTo>
                    <a:pt x="16110" y="20873"/>
                    <a:pt x="16217" y="20825"/>
                    <a:pt x="16300" y="20777"/>
                  </a:cubicBezTo>
                  <a:cubicBezTo>
                    <a:pt x="12728" y="16967"/>
                    <a:pt x="11704" y="13122"/>
                    <a:pt x="11752" y="9883"/>
                  </a:cubicBezTo>
                  <a:cubicBezTo>
                    <a:pt x="12132" y="9876"/>
                    <a:pt x="12509" y="9872"/>
                    <a:pt x="12883" y="9872"/>
                  </a:cubicBezTo>
                  <a:cubicBezTo>
                    <a:pt x="16760" y="9872"/>
                    <a:pt x="20310" y="10244"/>
                    <a:pt x="22503" y="10526"/>
                  </a:cubicBezTo>
                  <a:cubicBezTo>
                    <a:pt x="22503" y="10419"/>
                    <a:pt x="22503" y="10324"/>
                    <a:pt x="22492" y="10228"/>
                  </a:cubicBezTo>
                  <a:cubicBezTo>
                    <a:pt x="20622" y="9978"/>
                    <a:pt x="17800" y="9681"/>
                    <a:pt x="14669" y="9585"/>
                  </a:cubicBezTo>
                  <a:cubicBezTo>
                    <a:pt x="14132" y="9572"/>
                    <a:pt x="13575" y="9566"/>
                    <a:pt x="13001" y="9566"/>
                  </a:cubicBezTo>
                  <a:cubicBezTo>
                    <a:pt x="12596" y="9566"/>
                    <a:pt x="12183" y="9569"/>
                    <a:pt x="11764" y="9574"/>
                  </a:cubicBezTo>
                  <a:cubicBezTo>
                    <a:pt x="11812" y="8371"/>
                    <a:pt x="11990" y="7264"/>
                    <a:pt x="12240" y="6264"/>
                  </a:cubicBezTo>
                  <a:cubicBezTo>
                    <a:pt x="12919" y="3549"/>
                    <a:pt x="14205" y="1358"/>
                    <a:pt x="15062" y="108"/>
                  </a:cubicBezTo>
                  <a:cubicBezTo>
                    <a:pt x="14979" y="84"/>
                    <a:pt x="14872" y="49"/>
                    <a:pt x="14788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3" name="Google Shape;1013;p45">
            <a:extLst>
              <a:ext uri="{FF2B5EF4-FFF2-40B4-BE49-F238E27FC236}">
                <a16:creationId xmlns:a16="http://schemas.microsoft.com/office/drawing/2014/main" id="{0C4C0315-9F88-E0F4-5EE3-602C5530D7BD}"/>
              </a:ext>
            </a:extLst>
          </p:cNvPr>
          <p:cNvGrpSpPr/>
          <p:nvPr/>
        </p:nvGrpSpPr>
        <p:grpSpPr>
          <a:xfrm>
            <a:off x="6416967" y="3429812"/>
            <a:ext cx="1983520" cy="1589086"/>
            <a:chOff x="6416967" y="3429812"/>
            <a:chExt cx="1983520" cy="1589086"/>
          </a:xfrm>
        </p:grpSpPr>
        <p:sp>
          <p:nvSpPr>
            <p:cNvPr id="1014" name="Google Shape;1014;p45">
              <a:extLst>
                <a:ext uri="{FF2B5EF4-FFF2-40B4-BE49-F238E27FC236}">
                  <a16:creationId xmlns:a16="http://schemas.microsoft.com/office/drawing/2014/main" id="{213CE4E3-522B-C726-3C3A-38D76C1E0BEF}"/>
                </a:ext>
              </a:extLst>
            </p:cNvPr>
            <p:cNvSpPr/>
            <p:nvPr/>
          </p:nvSpPr>
          <p:spPr>
            <a:xfrm flipH="1">
              <a:off x="6416967" y="4815000"/>
              <a:ext cx="1653688" cy="203898"/>
            </a:xfrm>
            <a:custGeom>
              <a:avLst/>
              <a:gdLst/>
              <a:ahLst/>
              <a:cxnLst/>
              <a:rect l="l" t="t" r="r" b="b"/>
              <a:pathLst>
                <a:path w="84566" h="6349" extrusionOk="0">
                  <a:moveTo>
                    <a:pt x="42287" y="0"/>
                  </a:moveTo>
                  <a:cubicBezTo>
                    <a:pt x="18930" y="0"/>
                    <a:pt x="0" y="1415"/>
                    <a:pt x="0" y="3170"/>
                  </a:cubicBezTo>
                  <a:cubicBezTo>
                    <a:pt x="0" y="4925"/>
                    <a:pt x="18930" y="6348"/>
                    <a:pt x="42287" y="6348"/>
                  </a:cubicBezTo>
                  <a:cubicBezTo>
                    <a:pt x="53498" y="6348"/>
                    <a:pt x="64256" y="6016"/>
                    <a:pt x="72184" y="5414"/>
                  </a:cubicBezTo>
                  <a:cubicBezTo>
                    <a:pt x="80112" y="4820"/>
                    <a:pt x="84565" y="4017"/>
                    <a:pt x="84565" y="3170"/>
                  </a:cubicBezTo>
                  <a:cubicBezTo>
                    <a:pt x="84565" y="2332"/>
                    <a:pt x="80112" y="1520"/>
                    <a:pt x="72184" y="926"/>
                  </a:cubicBezTo>
                  <a:cubicBezTo>
                    <a:pt x="64256" y="332"/>
                    <a:pt x="53498" y="0"/>
                    <a:pt x="42287" y="0"/>
                  </a:cubicBezTo>
                  <a:close/>
                </a:path>
              </a:pathLst>
            </a:custGeom>
            <a:solidFill>
              <a:srgbClr val="2C2C2C">
                <a:alpha val="54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15" name="Google Shape;1015;p45">
              <a:extLst>
                <a:ext uri="{FF2B5EF4-FFF2-40B4-BE49-F238E27FC236}">
                  <a16:creationId xmlns:a16="http://schemas.microsoft.com/office/drawing/2014/main" id="{7BFD1010-0F78-1C90-4B8E-3C0AEEE8B4B9}"/>
                </a:ext>
              </a:extLst>
            </p:cNvPr>
            <p:cNvGrpSpPr/>
            <p:nvPr/>
          </p:nvGrpSpPr>
          <p:grpSpPr>
            <a:xfrm rot="-668011">
              <a:off x="6663152" y="3574688"/>
              <a:ext cx="1627199" cy="1299326"/>
              <a:chOff x="5725025" y="3505880"/>
              <a:chExt cx="1627166" cy="1299299"/>
            </a:xfrm>
          </p:grpSpPr>
          <p:sp>
            <p:nvSpPr>
              <p:cNvPr id="1016" name="Google Shape;1016;p45">
                <a:extLst>
                  <a:ext uri="{FF2B5EF4-FFF2-40B4-BE49-F238E27FC236}">
                    <a16:creationId xmlns:a16="http://schemas.microsoft.com/office/drawing/2014/main" id="{85FAED2F-017A-3C4C-DDEA-BFFF63D58596}"/>
                  </a:ext>
                </a:extLst>
              </p:cNvPr>
              <p:cNvSpPr/>
              <p:nvPr/>
            </p:nvSpPr>
            <p:spPr>
              <a:xfrm>
                <a:off x="5725025" y="3505880"/>
                <a:ext cx="1627166" cy="1189521"/>
              </a:xfrm>
              <a:custGeom>
                <a:avLst/>
                <a:gdLst/>
                <a:ahLst/>
                <a:cxnLst/>
                <a:rect l="l" t="t" r="r" b="b"/>
                <a:pathLst>
                  <a:path w="33555" h="24530" extrusionOk="0">
                    <a:moveTo>
                      <a:pt x="29941" y="0"/>
                    </a:moveTo>
                    <a:cubicBezTo>
                      <a:pt x="29842" y="0"/>
                      <a:pt x="29737" y="8"/>
                      <a:pt x="29626" y="24"/>
                    </a:cubicBezTo>
                    <a:cubicBezTo>
                      <a:pt x="28245" y="239"/>
                      <a:pt x="27673" y="1334"/>
                      <a:pt x="27673" y="1334"/>
                    </a:cubicBezTo>
                    <a:cubicBezTo>
                      <a:pt x="27673" y="1334"/>
                      <a:pt x="26959" y="2763"/>
                      <a:pt x="27006" y="4144"/>
                    </a:cubicBezTo>
                    <a:cubicBezTo>
                      <a:pt x="27054" y="5537"/>
                      <a:pt x="27280" y="8990"/>
                      <a:pt x="26994" y="10097"/>
                    </a:cubicBezTo>
                    <a:cubicBezTo>
                      <a:pt x="26731" y="11127"/>
                      <a:pt x="26226" y="12632"/>
                      <a:pt x="24605" y="12632"/>
                    </a:cubicBezTo>
                    <a:cubicBezTo>
                      <a:pt x="24465" y="12632"/>
                      <a:pt x="24317" y="12621"/>
                      <a:pt x="24161" y="12597"/>
                    </a:cubicBezTo>
                    <a:cubicBezTo>
                      <a:pt x="22454" y="12342"/>
                      <a:pt x="21072" y="10463"/>
                      <a:pt x="17876" y="10463"/>
                    </a:cubicBezTo>
                    <a:cubicBezTo>
                      <a:pt x="17349" y="10463"/>
                      <a:pt x="16772" y="10515"/>
                      <a:pt x="16136" y="10633"/>
                    </a:cubicBezTo>
                    <a:cubicBezTo>
                      <a:pt x="12600" y="11311"/>
                      <a:pt x="11635" y="15157"/>
                      <a:pt x="10218" y="17776"/>
                    </a:cubicBezTo>
                    <a:cubicBezTo>
                      <a:pt x="8802" y="20396"/>
                      <a:pt x="6658" y="21967"/>
                      <a:pt x="4099" y="22337"/>
                    </a:cubicBezTo>
                    <a:cubicBezTo>
                      <a:pt x="3745" y="22388"/>
                      <a:pt x="3431" y="22409"/>
                      <a:pt x="3151" y="22409"/>
                    </a:cubicBezTo>
                    <a:cubicBezTo>
                      <a:pt x="1760" y="22409"/>
                      <a:pt x="1212" y="21884"/>
                      <a:pt x="807" y="21884"/>
                    </a:cubicBezTo>
                    <a:cubicBezTo>
                      <a:pt x="704" y="21884"/>
                      <a:pt x="611" y="21918"/>
                      <a:pt x="515" y="22003"/>
                    </a:cubicBezTo>
                    <a:cubicBezTo>
                      <a:pt x="0" y="22473"/>
                      <a:pt x="1777" y="24530"/>
                      <a:pt x="5944" y="24530"/>
                    </a:cubicBezTo>
                    <a:cubicBezTo>
                      <a:pt x="6212" y="24530"/>
                      <a:pt x="6490" y="24521"/>
                      <a:pt x="6778" y="24503"/>
                    </a:cubicBezTo>
                    <a:cubicBezTo>
                      <a:pt x="11540" y="24206"/>
                      <a:pt x="12802" y="22337"/>
                      <a:pt x="13600" y="22158"/>
                    </a:cubicBezTo>
                    <a:cubicBezTo>
                      <a:pt x="13656" y="22145"/>
                      <a:pt x="13728" y="22140"/>
                      <a:pt x="13817" y="22140"/>
                    </a:cubicBezTo>
                    <a:cubicBezTo>
                      <a:pt x="14605" y="22140"/>
                      <a:pt x="16630" y="22596"/>
                      <a:pt x="18976" y="22596"/>
                    </a:cubicBezTo>
                    <a:cubicBezTo>
                      <a:pt x="20055" y="22596"/>
                      <a:pt x="21202" y="22500"/>
                      <a:pt x="22327" y="22217"/>
                    </a:cubicBezTo>
                    <a:cubicBezTo>
                      <a:pt x="26185" y="21253"/>
                      <a:pt x="29149" y="18836"/>
                      <a:pt x="29983" y="14264"/>
                    </a:cubicBezTo>
                    <a:cubicBezTo>
                      <a:pt x="30828" y="9680"/>
                      <a:pt x="29388" y="7585"/>
                      <a:pt x="29566" y="5775"/>
                    </a:cubicBezTo>
                    <a:cubicBezTo>
                      <a:pt x="29734" y="4077"/>
                      <a:pt x="31442" y="4025"/>
                      <a:pt x="31652" y="4025"/>
                    </a:cubicBezTo>
                    <a:cubicBezTo>
                      <a:pt x="31666" y="4025"/>
                      <a:pt x="31674" y="4025"/>
                      <a:pt x="31674" y="4025"/>
                    </a:cubicBezTo>
                    <a:cubicBezTo>
                      <a:pt x="31838" y="4037"/>
                      <a:pt x="31987" y="4044"/>
                      <a:pt x="32122" y="4044"/>
                    </a:cubicBezTo>
                    <a:cubicBezTo>
                      <a:pt x="33254" y="4044"/>
                      <a:pt x="33433" y="3611"/>
                      <a:pt x="33507" y="2941"/>
                    </a:cubicBezTo>
                    <a:cubicBezTo>
                      <a:pt x="33555" y="2167"/>
                      <a:pt x="33245" y="1524"/>
                      <a:pt x="32340" y="1251"/>
                    </a:cubicBezTo>
                    <a:cubicBezTo>
                      <a:pt x="31497" y="988"/>
                      <a:pt x="31077" y="0"/>
                      <a:pt x="299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45">
                <a:extLst>
                  <a:ext uri="{FF2B5EF4-FFF2-40B4-BE49-F238E27FC236}">
                    <a16:creationId xmlns:a16="http://schemas.microsoft.com/office/drawing/2014/main" id="{62E12C01-ADFB-8AB6-CEAC-88463B4D4F52}"/>
                  </a:ext>
                </a:extLst>
              </p:cNvPr>
              <p:cNvSpPr/>
              <p:nvPr/>
            </p:nvSpPr>
            <p:spPr>
              <a:xfrm>
                <a:off x="6528780" y="4080850"/>
                <a:ext cx="245421" cy="116673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2406" extrusionOk="0">
                    <a:moveTo>
                      <a:pt x="2050" y="1"/>
                    </a:moveTo>
                    <a:cubicBezTo>
                      <a:pt x="1513" y="1"/>
                      <a:pt x="925" y="54"/>
                      <a:pt x="274" y="178"/>
                    </a:cubicBezTo>
                    <a:cubicBezTo>
                      <a:pt x="191" y="190"/>
                      <a:pt x="83" y="225"/>
                      <a:pt x="0" y="237"/>
                    </a:cubicBezTo>
                    <a:cubicBezTo>
                      <a:pt x="72" y="1178"/>
                      <a:pt x="179" y="2214"/>
                      <a:pt x="1024" y="2333"/>
                    </a:cubicBezTo>
                    <a:cubicBezTo>
                      <a:pt x="1080" y="2341"/>
                      <a:pt x="1134" y="2344"/>
                      <a:pt x="1186" y="2344"/>
                    </a:cubicBezTo>
                    <a:cubicBezTo>
                      <a:pt x="2014" y="2344"/>
                      <a:pt x="2378" y="1413"/>
                      <a:pt x="2808" y="1413"/>
                    </a:cubicBezTo>
                    <a:cubicBezTo>
                      <a:pt x="2927" y="1413"/>
                      <a:pt x="3051" y="1484"/>
                      <a:pt x="3191" y="1666"/>
                    </a:cubicBezTo>
                    <a:cubicBezTo>
                      <a:pt x="3450" y="1999"/>
                      <a:pt x="3773" y="2406"/>
                      <a:pt x="4127" y="2406"/>
                    </a:cubicBezTo>
                    <a:cubicBezTo>
                      <a:pt x="4342" y="2406"/>
                      <a:pt x="4568" y="2255"/>
                      <a:pt x="4798" y="1845"/>
                    </a:cubicBezTo>
                    <a:cubicBezTo>
                      <a:pt x="5001" y="1499"/>
                      <a:pt x="5060" y="1071"/>
                      <a:pt x="5036" y="642"/>
                    </a:cubicBezTo>
                    <a:cubicBezTo>
                      <a:pt x="4226" y="278"/>
                      <a:pt x="3272" y="1"/>
                      <a:pt x="20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45">
                <a:extLst>
                  <a:ext uri="{FF2B5EF4-FFF2-40B4-BE49-F238E27FC236}">
                    <a16:creationId xmlns:a16="http://schemas.microsoft.com/office/drawing/2014/main" id="{8615025E-226F-377A-C4A8-66F38A0E0D44}"/>
                  </a:ext>
                </a:extLst>
              </p:cNvPr>
              <p:cNvSpPr/>
              <p:nvPr/>
            </p:nvSpPr>
            <p:spPr>
              <a:xfrm>
                <a:off x="6504356" y="4070285"/>
                <a:ext cx="691988" cy="577643"/>
              </a:xfrm>
              <a:custGeom>
                <a:avLst/>
                <a:gdLst/>
                <a:ahLst/>
                <a:cxnLst/>
                <a:rect l="l" t="t" r="r" b="b"/>
                <a:pathLst>
                  <a:path w="14270" h="11912" extrusionOk="0">
                    <a:moveTo>
                      <a:pt x="14198" y="0"/>
                    </a:moveTo>
                    <a:cubicBezTo>
                      <a:pt x="14198" y="1"/>
                      <a:pt x="14269" y="5192"/>
                      <a:pt x="10221" y="7918"/>
                    </a:cubicBezTo>
                    <a:cubicBezTo>
                      <a:pt x="7848" y="9518"/>
                      <a:pt x="5033" y="9901"/>
                      <a:pt x="2974" y="9901"/>
                    </a:cubicBezTo>
                    <a:cubicBezTo>
                      <a:pt x="1357" y="9901"/>
                      <a:pt x="206" y="9665"/>
                      <a:pt x="101" y="9597"/>
                    </a:cubicBezTo>
                    <a:cubicBezTo>
                      <a:pt x="98" y="9595"/>
                      <a:pt x="95" y="9594"/>
                      <a:pt x="92" y="9594"/>
                    </a:cubicBezTo>
                    <a:cubicBezTo>
                      <a:pt x="1" y="9594"/>
                      <a:pt x="107" y="10472"/>
                      <a:pt x="280" y="11740"/>
                    </a:cubicBezTo>
                    <a:cubicBezTo>
                      <a:pt x="1084" y="11831"/>
                      <a:pt x="2011" y="11912"/>
                      <a:pt x="2994" y="11912"/>
                    </a:cubicBezTo>
                    <a:cubicBezTo>
                      <a:pt x="4061" y="11912"/>
                      <a:pt x="5194" y="11817"/>
                      <a:pt x="6304" y="11538"/>
                    </a:cubicBezTo>
                    <a:cubicBezTo>
                      <a:pt x="10162" y="10561"/>
                      <a:pt x="13127" y="8156"/>
                      <a:pt x="13960" y="3584"/>
                    </a:cubicBezTo>
                    <a:cubicBezTo>
                      <a:pt x="14210" y="2167"/>
                      <a:pt x="14258" y="1012"/>
                      <a:pt x="141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45">
                <a:extLst>
                  <a:ext uri="{FF2B5EF4-FFF2-40B4-BE49-F238E27FC236}">
                    <a16:creationId xmlns:a16="http://schemas.microsoft.com/office/drawing/2014/main" id="{0BA462FD-3B65-E5A3-289F-574CD1F158C1}"/>
                  </a:ext>
                </a:extLst>
              </p:cNvPr>
              <p:cNvSpPr/>
              <p:nvPr/>
            </p:nvSpPr>
            <p:spPr>
              <a:xfrm>
                <a:off x="6504356" y="4223278"/>
                <a:ext cx="680447" cy="424455"/>
              </a:xfrm>
              <a:custGeom>
                <a:avLst/>
                <a:gdLst/>
                <a:ahLst/>
                <a:cxnLst/>
                <a:rect l="l" t="t" r="r" b="b"/>
                <a:pathLst>
                  <a:path w="14032" h="8753" extrusionOk="0">
                    <a:moveTo>
                      <a:pt x="14031" y="1"/>
                    </a:moveTo>
                    <a:lnTo>
                      <a:pt x="14031" y="1"/>
                    </a:lnTo>
                    <a:cubicBezTo>
                      <a:pt x="14013" y="70"/>
                      <a:pt x="14000" y="146"/>
                      <a:pt x="13988" y="223"/>
                    </a:cubicBezTo>
                    <a:lnTo>
                      <a:pt x="13988" y="223"/>
                    </a:lnTo>
                    <a:cubicBezTo>
                      <a:pt x="14003" y="149"/>
                      <a:pt x="14017" y="75"/>
                      <a:pt x="14031" y="1"/>
                    </a:cubicBezTo>
                    <a:close/>
                    <a:moveTo>
                      <a:pt x="13988" y="223"/>
                    </a:moveTo>
                    <a:cubicBezTo>
                      <a:pt x="13088" y="4592"/>
                      <a:pt x="10170" y="6922"/>
                      <a:pt x="6388" y="7859"/>
                    </a:cubicBezTo>
                    <a:cubicBezTo>
                      <a:pt x="5269" y="8140"/>
                      <a:pt x="4132" y="8237"/>
                      <a:pt x="3058" y="8237"/>
                    </a:cubicBezTo>
                    <a:cubicBezTo>
                      <a:pt x="2086" y="8237"/>
                      <a:pt x="1167" y="8157"/>
                      <a:pt x="363" y="8061"/>
                    </a:cubicBezTo>
                    <a:cubicBezTo>
                      <a:pt x="280" y="7406"/>
                      <a:pt x="208" y="6847"/>
                      <a:pt x="173" y="6478"/>
                    </a:cubicBezTo>
                    <a:cubicBezTo>
                      <a:pt x="137" y="6454"/>
                      <a:pt x="113" y="6454"/>
                      <a:pt x="101" y="6442"/>
                    </a:cubicBezTo>
                    <a:cubicBezTo>
                      <a:pt x="98" y="6440"/>
                      <a:pt x="95" y="6439"/>
                      <a:pt x="92" y="6439"/>
                    </a:cubicBezTo>
                    <a:cubicBezTo>
                      <a:pt x="1" y="6439"/>
                      <a:pt x="107" y="7317"/>
                      <a:pt x="280" y="8585"/>
                    </a:cubicBezTo>
                    <a:cubicBezTo>
                      <a:pt x="1076" y="8675"/>
                      <a:pt x="1991" y="8752"/>
                      <a:pt x="2961" y="8752"/>
                    </a:cubicBezTo>
                    <a:cubicBezTo>
                      <a:pt x="4035" y="8752"/>
                      <a:pt x="5178" y="8658"/>
                      <a:pt x="6304" y="8383"/>
                    </a:cubicBezTo>
                    <a:cubicBezTo>
                      <a:pt x="10162" y="7406"/>
                      <a:pt x="13115" y="5001"/>
                      <a:pt x="13948" y="429"/>
                    </a:cubicBezTo>
                    <a:cubicBezTo>
                      <a:pt x="13965" y="362"/>
                      <a:pt x="13976" y="292"/>
                      <a:pt x="13988" y="2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45">
                <a:extLst>
                  <a:ext uri="{FF2B5EF4-FFF2-40B4-BE49-F238E27FC236}">
                    <a16:creationId xmlns:a16="http://schemas.microsoft.com/office/drawing/2014/main" id="{A19DD54E-7FE8-D277-53F0-D4F7E410AFCF}"/>
                  </a:ext>
                </a:extLst>
              </p:cNvPr>
              <p:cNvSpPr/>
              <p:nvPr/>
            </p:nvSpPr>
            <p:spPr>
              <a:xfrm>
                <a:off x="7220422" y="4214154"/>
                <a:ext cx="1212" cy="4073"/>
              </a:xfrm>
              <a:custGeom>
                <a:avLst/>
                <a:gdLst/>
                <a:ahLst/>
                <a:cxnLst/>
                <a:rect l="l" t="t" r="r" b="b"/>
                <a:pathLst>
                  <a:path w="25" h="84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1" y="24"/>
                      <a:pt x="1" y="48"/>
                      <a:pt x="1" y="84"/>
                    </a:cubicBezTo>
                    <a:lnTo>
                      <a:pt x="25" y="1"/>
                    </a:lnTo>
                    <a:close/>
                  </a:path>
                </a:pathLst>
              </a:custGeom>
              <a:solidFill>
                <a:srgbClr val="F4DF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45">
                <a:extLst>
                  <a:ext uri="{FF2B5EF4-FFF2-40B4-BE49-F238E27FC236}">
                    <a16:creationId xmlns:a16="http://schemas.microsoft.com/office/drawing/2014/main" id="{0DF8B150-6AC3-6ED7-81B6-AB14108E8387}"/>
                  </a:ext>
                </a:extLst>
              </p:cNvPr>
              <p:cNvSpPr/>
              <p:nvPr/>
            </p:nvSpPr>
            <p:spPr>
              <a:xfrm>
                <a:off x="6638582" y="4550647"/>
                <a:ext cx="21385" cy="89517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846" extrusionOk="0">
                    <a:moveTo>
                      <a:pt x="72" y="0"/>
                    </a:moveTo>
                    <a:cubicBezTo>
                      <a:pt x="0" y="1417"/>
                      <a:pt x="131" y="1846"/>
                      <a:pt x="131" y="1846"/>
                    </a:cubicBezTo>
                    <a:lnTo>
                      <a:pt x="441" y="1774"/>
                    </a:lnTo>
                    <a:cubicBezTo>
                      <a:pt x="310" y="1548"/>
                      <a:pt x="369" y="489"/>
                      <a:pt x="4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45">
                <a:extLst>
                  <a:ext uri="{FF2B5EF4-FFF2-40B4-BE49-F238E27FC236}">
                    <a16:creationId xmlns:a16="http://schemas.microsoft.com/office/drawing/2014/main" id="{0827C49C-BDC7-A2DA-DF9B-BBE0C0A885D5}"/>
                  </a:ext>
                </a:extLst>
              </p:cNvPr>
              <p:cNvSpPr/>
              <p:nvPr/>
            </p:nvSpPr>
            <p:spPr>
              <a:xfrm>
                <a:off x="6708992" y="4546622"/>
                <a:ext cx="22016" cy="87771"/>
              </a:xfrm>
              <a:custGeom>
                <a:avLst/>
                <a:gdLst/>
                <a:ahLst/>
                <a:cxnLst/>
                <a:rect l="l" t="t" r="r" b="b"/>
                <a:pathLst>
                  <a:path w="454" h="1810" extrusionOk="0">
                    <a:moveTo>
                      <a:pt x="406" y="0"/>
                    </a:moveTo>
                    <a:lnTo>
                      <a:pt x="406" y="0"/>
                    </a:lnTo>
                    <a:cubicBezTo>
                      <a:pt x="286" y="12"/>
                      <a:pt x="179" y="12"/>
                      <a:pt x="60" y="24"/>
                    </a:cubicBezTo>
                    <a:cubicBezTo>
                      <a:pt x="1" y="1417"/>
                      <a:pt x="132" y="1810"/>
                      <a:pt x="132" y="1810"/>
                    </a:cubicBezTo>
                    <a:lnTo>
                      <a:pt x="453" y="1738"/>
                    </a:lnTo>
                    <a:cubicBezTo>
                      <a:pt x="310" y="1512"/>
                      <a:pt x="370" y="488"/>
                      <a:pt x="4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45">
                <a:extLst>
                  <a:ext uri="{FF2B5EF4-FFF2-40B4-BE49-F238E27FC236}">
                    <a16:creationId xmlns:a16="http://schemas.microsoft.com/office/drawing/2014/main" id="{70932297-8FF5-C014-E6E3-C521850AE663}"/>
                  </a:ext>
                </a:extLst>
              </p:cNvPr>
              <p:cNvSpPr/>
              <p:nvPr/>
            </p:nvSpPr>
            <p:spPr>
              <a:xfrm>
                <a:off x="6789828" y="4532754"/>
                <a:ext cx="21967" cy="9126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1882" extrusionOk="0">
                    <a:moveTo>
                      <a:pt x="417" y="0"/>
                    </a:moveTo>
                    <a:cubicBezTo>
                      <a:pt x="298" y="36"/>
                      <a:pt x="191" y="48"/>
                      <a:pt x="72" y="72"/>
                    </a:cubicBezTo>
                    <a:cubicBezTo>
                      <a:pt x="1" y="1477"/>
                      <a:pt x="132" y="1882"/>
                      <a:pt x="132" y="1882"/>
                    </a:cubicBezTo>
                    <a:lnTo>
                      <a:pt x="453" y="1798"/>
                    </a:lnTo>
                    <a:cubicBezTo>
                      <a:pt x="310" y="1560"/>
                      <a:pt x="370" y="488"/>
                      <a:pt x="4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45">
                <a:extLst>
                  <a:ext uri="{FF2B5EF4-FFF2-40B4-BE49-F238E27FC236}">
                    <a16:creationId xmlns:a16="http://schemas.microsoft.com/office/drawing/2014/main" id="{5571AAB4-65CD-45A2-6E63-10C410C67486}"/>
                  </a:ext>
                </a:extLst>
              </p:cNvPr>
              <p:cNvSpPr/>
              <p:nvPr/>
            </p:nvSpPr>
            <p:spPr>
              <a:xfrm>
                <a:off x="7052509" y="4401680"/>
                <a:ext cx="43934" cy="49705"/>
              </a:xfrm>
              <a:custGeom>
                <a:avLst/>
                <a:gdLst/>
                <a:ahLst/>
                <a:cxnLst/>
                <a:rect l="l" t="t" r="r" b="b"/>
                <a:pathLst>
                  <a:path w="906" h="1025" extrusionOk="0">
                    <a:moveTo>
                      <a:pt x="227" y="1"/>
                    </a:moveTo>
                    <a:lnTo>
                      <a:pt x="1" y="215"/>
                    </a:lnTo>
                    <a:cubicBezTo>
                      <a:pt x="465" y="870"/>
                      <a:pt x="703" y="1025"/>
                      <a:pt x="703" y="1025"/>
                    </a:cubicBezTo>
                    <a:lnTo>
                      <a:pt x="906" y="775"/>
                    </a:lnTo>
                    <a:cubicBezTo>
                      <a:pt x="763" y="715"/>
                      <a:pt x="477" y="358"/>
                      <a:pt x="2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45">
                <a:extLst>
                  <a:ext uri="{FF2B5EF4-FFF2-40B4-BE49-F238E27FC236}">
                    <a16:creationId xmlns:a16="http://schemas.microsoft.com/office/drawing/2014/main" id="{9E981B7C-AA88-52C3-8D91-40E964553ACC}"/>
                  </a:ext>
                </a:extLst>
              </p:cNvPr>
              <p:cNvSpPr/>
              <p:nvPr/>
            </p:nvSpPr>
            <p:spPr>
              <a:xfrm>
                <a:off x="7090624" y="4356097"/>
                <a:ext cx="45098" cy="38697"/>
              </a:xfrm>
              <a:custGeom>
                <a:avLst/>
                <a:gdLst/>
                <a:ahLst/>
                <a:cxnLst/>
                <a:rect l="l" t="t" r="r" b="b"/>
                <a:pathLst>
                  <a:path w="930" h="798" extrusionOk="0">
                    <a:moveTo>
                      <a:pt x="203" y="0"/>
                    </a:moveTo>
                    <a:cubicBezTo>
                      <a:pt x="144" y="83"/>
                      <a:pt x="84" y="167"/>
                      <a:pt x="1" y="250"/>
                    </a:cubicBezTo>
                    <a:cubicBezTo>
                      <a:pt x="537" y="714"/>
                      <a:pt x="763" y="798"/>
                      <a:pt x="763" y="798"/>
                    </a:cubicBezTo>
                    <a:lnTo>
                      <a:pt x="929" y="524"/>
                    </a:lnTo>
                    <a:cubicBezTo>
                      <a:pt x="775" y="488"/>
                      <a:pt x="501" y="262"/>
                      <a:pt x="2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45">
                <a:extLst>
                  <a:ext uri="{FF2B5EF4-FFF2-40B4-BE49-F238E27FC236}">
                    <a16:creationId xmlns:a16="http://schemas.microsoft.com/office/drawing/2014/main" id="{D650363A-89B9-7E56-C110-297CF7319242}"/>
                  </a:ext>
                </a:extLst>
              </p:cNvPr>
              <p:cNvSpPr/>
              <p:nvPr/>
            </p:nvSpPr>
            <p:spPr>
              <a:xfrm>
                <a:off x="7125296" y="4305278"/>
                <a:ext cx="34672" cy="335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691" extrusionOk="0">
                    <a:moveTo>
                      <a:pt x="155" y="0"/>
                    </a:moveTo>
                    <a:cubicBezTo>
                      <a:pt x="107" y="96"/>
                      <a:pt x="48" y="179"/>
                      <a:pt x="0" y="286"/>
                    </a:cubicBezTo>
                    <a:cubicBezTo>
                      <a:pt x="405" y="619"/>
                      <a:pt x="584" y="691"/>
                      <a:pt x="584" y="691"/>
                    </a:cubicBezTo>
                    <a:lnTo>
                      <a:pt x="714" y="393"/>
                    </a:lnTo>
                    <a:cubicBezTo>
                      <a:pt x="595" y="381"/>
                      <a:pt x="381" y="215"/>
                      <a:pt x="1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45">
                <a:extLst>
                  <a:ext uri="{FF2B5EF4-FFF2-40B4-BE49-F238E27FC236}">
                    <a16:creationId xmlns:a16="http://schemas.microsoft.com/office/drawing/2014/main" id="{75E6EDA3-E969-7F9D-2FE8-F8A4DDCD4B4A}"/>
                  </a:ext>
                </a:extLst>
              </p:cNvPr>
              <p:cNvSpPr/>
              <p:nvPr/>
            </p:nvSpPr>
            <p:spPr>
              <a:xfrm>
                <a:off x="7150657" y="4253294"/>
                <a:ext cx="27786" cy="22016"/>
              </a:xfrm>
              <a:custGeom>
                <a:avLst/>
                <a:gdLst/>
                <a:ahLst/>
                <a:cxnLst/>
                <a:rect l="l" t="t" r="r" b="b"/>
                <a:pathLst>
                  <a:path w="573" h="454" extrusionOk="0">
                    <a:moveTo>
                      <a:pt x="120" y="1"/>
                    </a:moveTo>
                    <a:cubicBezTo>
                      <a:pt x="96" y="96"/>
                      <a:pt x="49" y="203"/>
                      <a:pt x="1" y="286"/>
                    </a:cubicBezTo>
                    <a:cubicBezTo>
                      <a:pt x="346" y="441"/>
                      <a:pt x="477" y="453"/>
                      <a:pt x="477" y="453"/>
                    </a:cubicBezTo>
                    <a:lnTo>
                      <a:pt x="572" y="144"/>
                    </a:lnTo>
                    <a:cubicBezTo>
                      <a:pt x="477" y="144"/>
                      <a:pt x="311" y="96"/>
                      <a:pt x="1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45">
                <a:extLst>
                  <a:ext uri="{FF2B5EF4-FFF2-40B4-BE49-F238E27FC236}">
                    <a16:creationId xmlns:a16="http://schemas.microsoft.com/office/drawing/2014/main" id="{4E566B5D-69BC-57E8-66A3-9C022FDB913D}"/>
                  </a:ext>
                </a:extLst>
              </p:cNvPr>
              <p:cNvSpPr/>
              <p:nvPr/>
            </p:nvSpPr>
            <p:spPr>
              <a:xfrm>
                <a:off x="7219258" y="4218179"/>
                <a:ext cx="1212" cy="9892"/>
              </a:xfrm>
              <a:custGeom>
                <a:avLst/>
                <a:gdLst/>
                <a:ahLst/>
                <a:cxnLst/>
                <a:rect l="l" t="t" r="r" b="b"/>
                <a:pathLst>
                  <a:path w="25" h="204" extrusionOk="0">
                    <a:moveTo>
                      <a:pt x="25" y="1"/>
                    </a:moveTo>
                    <a:cubicBezTo>
                      <a:pt x="13" y="72"/>
                      <a:pt x="1" y="144"/>
                      <a:pt x="1" y="203"/>
                    </a:cubicBezTo>
                    <a:lnTo>
                      <a:pt x="25" y="1"/>
                    </a:lnTo>
                    <a:close/>
                  </a:path>
                </a:pathLst>
              </a:custGeom>
              <a:solidFill>
                <a:srgbClr val="EFD4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45">
                <a:extLst>
                  <a:ext uri="{FF2B5EF4-FFF2-40B4-BE49-F238E27FC236}">
                    <a16:creationId xmlns:a16="http://schemas.microsoft.com/office/drawing/2014/main" id="{70FD1668-D298-3007-A829-83F689E7E659}"/>
                  </a:ext>
                </a:extLst>
              </p:cNvPr>
              <p:cNvSpPr/>
              <p:nvPr/>
            </p:nvSpPr>
            <p:spPr>
              <a:xfrm>
                <a:off x="7221586" y="4212990"/>
                <a:ext cx="48" cy="1212"/>
              </a:xfrm>
              <a:custGeom>
                <a:avLst/>
                <a:gdLst/>
                <a:ahLst/>
                <a:cxnLst/>
                <a:rect l="l" t="t" r="r" b="b"/>
                <a:pathLst>
                  <a:path w="1" h="2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25"/>
                    </a:lnTo>
                    <a:close/>
                  </a:path>
                </a:pathLst>
              </a:custGeom>
              <a:solidFill>
                <a:srgbClr val="EFD4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45">
                <a:extLst>
                  <a:ext uri="{FF2B5EF4-FFF2-40B4-BE49-F238E27FC236}">
                    <a16:creationId xmlns:a16="http://schemas.microsoft.com/office/drawing/2014/main" id="{9B282070-47FE-41D2-6F7C-7CB37ACE8C9E}"/>
                  </a:ext>
                </a:extLst>
              </p:cNvPr>
              <p:cNvSpPr/>
              <p:nvPr/>
            </p:nvSpPr>
            <p:spPr>
              <a:xfrm>
                <a:off x="7173206" y="4189236"/>
                <a:ext cx="16778" cy="17942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70" extrusionOk="0">
                    <a:moveTo>
                      <a:pt x="72" y="0"/>
                    </a:moveTo>
                    <a:cubicBezTo>
                      <a:pt x="48" y="95"/>
                      <a:pt x="24" y="191"/>
                      <a:pt x="0" y="298"/>
                    </a:cubicBezTo>
                    <a:cubicBezTo>
                      <a:pt x="191" y="357"/>
                      <a:pt x="274" y="369"/>
                      <a:pt x="298" y="369"/>
                    </a:cubicBezTo>
                    <a:cubicBezTo>
                      <a:pt x="310" y="298"/>
                      <a:pt x="310" y="238"/>
                      <a:pt x="322" y="167"/>
                    </a:cubicBezTo>
                    <a:lnTo>
                      <a:pt x="346" y="95"/>
                    </a:lnTo>
                    <a:cubicBezTo>
                      <a:pt x="322" y="60"/>
                      <a:pt x="322" y="60"/>
                      <a:pt x="346" y="48"/>
                    </a:cubicBezTo>
                    <a:lnTo>
                      <a:pt x="346" y="48"/>
                    </a:lnTo>
                    <a:cubicBezTo>
                      <a:pt x="335" y="50"/>
                      <a:pt x="323" y="51"/>
                      <a:pt x="311" y="51"/>
                    </a:cubicBezTo>
                    <a:cubicBezTo>
                      <a:pt x="252" y="51"/>
                      <a:pt x="170" y="30"/>
                      <a:pt x="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45">
                <a:extLst>
                  <a:ext uri="{FF2B5EF4-FFF2-40B4-BE49-F238E27FC236}">
                    <a16:creationId xmlns:a16="http://schemas.microsoft.com/office/drawing/2014/main" id="{30207EDE-271C-F449-0F77-504AD38D8647}"/>
                  </a:ext>
                </a:extLst>
              </p:cNvPr>
              <p:cNvSpPr/>
              <p:nvPr/>
            </p:nvSpPr>
            <p:spPr>
              <a:xfrm>
                <a:off x="6362501" y="4311720"/>
                <a:ext cx="19058" cy="19106"/>
              </a:xfrm>
              <a:custGeom>
                <a:avLst/>
                <a:gdLst/>
                <a:ahLst/>
                <a:cxnLst/>
                <a:rect l="l" t="t" r="r" b="b"/>
                <a:pathLst>
                  <a:path w="393" h="394" extrusionOk="0">
                    <a:moveTo>
                      <a:pt x="191" y="1"/>
                    </a:moveTo>
                    <a:cubicBezTo>
                      <a:pt x="83" y="1"/>
                      <a:pt x="0" y="96"/>
                      <a:pt x="0" y="191"/>
                    </a:cubicBezTo>
                    <a:cubicBezTo>
                      <a:pt x="0" y="298"/>
                      <a:pt x="83" y="394"/>
                      <a:pt x="191" y="394"/>
                    </a:cubicBezTo>
                    <a:cubicBezTo>
                      <a:pt x="298" y="394"/>
                      <a:pt x="393" y="298"/>
                      <a:pt x="393" y="191"/>
                    </a:cubicBezTo>
                    <a:cubicBezTo>
                      <a:pt x="393" y="72"/>
                      <a:pt x="298" y="1"/>
                      <a:pt x="1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45">
                <a:extLst>
                  <a:ext uri="{FF2B5EF4-FFF2-40B4-BE49-F238E27FC236}">
                    <a16:creationId xmlns:a16="http://schemas.microsoft.com/office/drawing/2014/main" id="{C1779A5A-A42C-3A00-E7DD-35215492B703}"/>
                  </a:ext>
                </a:extLst>
              </p:cNvPr>
              <p:cNvSpPr/>
              <p:nvPr/>
            </p:nvSpPr>
            <p:spPr>
              <a:xfrm>
                <a:off x="6344608" y="4352163"/>
                <a:ext cx="18476" cy="18524"/>
              </a:xfrm>
              <a:custGeom>
                <a:avLst/>
                <a:gdLst/>
                <a:ahLst/>
                <a:cxnLst/>
                <a:rect l="l" t="t" r="r" b="b"/>
                <a:pathLst>
                  <a:path w="381" h="382" extrusionOk="0">
                    <a:moveTo>
                      <a:pt x="191" y="0"/>
                    </a:moveTo>
                    <a:cubicBezTo>
                      <a:pt x="83" y="0"/>
                      <a:pt x="0" y="83"/>
                      <a:pt x="0" y="191"/>
                    </a:cubicBezTo>
                    <a:cubicBezTo>
                      <a:pt x="0" y="298"/>
                      <a:pt x="83" y="381"/>
                      <a:pt x="191" y="381"/>
                    </a:cubicBezTo>
                    <a:cubicBezTo>
                      <a:pt x="298" y="381"/>
                      <a:pt x="381" y="298"/>
                      <a:pt x="381" y="191"/>
                    </a:cubicBezTo>
                    <a:cubicBezTo>
                      <a:pt x="381" y="83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45">
                <a:extLst>
                  <a:ext uri="{FF2B5EF4-FFF2-40B4-BE49-F238E27FC236}">
                    <a16:creationId xmlns:a16="http://schemas.microsoft.com/office/drawing/2014/main" id="{E2DF6E70-BC60-8EE4-8420-3F895FB3BAA0}"/>
                  </a:ext>
                </a:extLst>
              </p:cNvPr>
              <p:cNvSpPr/>
              <p:nvPr/>
            </p:nvSpPr>
            <p:spPr>
              <a:xfrm>
                <a:off x="6383256" y="4359097"/>
                <a:ext cx="19106" cy="19058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93" extrusionOk="0">
                    <a:moveTo>
                      <a:pt x="203" y="0"/>
                    </a:moveTo>
                    <a:cubicBezTo>
                      <a:pt x="96" y="0"/>
                      <a:pt x="1" y="95"/>
                      <a:pt x="1" y="202"/>
                    </a:cubicBezTo>
                    <a:cubicBezTo>
                      <a:pt x="1" y="310"/>
                      <a:pt x="96" y="393"/>
                      <a:pt x="203" y="393"/>
                    </a:cubicBezTo>
                    <a:cubicBezTo>
                      <a:pt x="298" y="393"/>
                      <a:pt x="394" y="310"/>
                      <a:pt x="394" y="202"/>
                    </a:cubicBezTo>
                    <a:cubicBezTo>
                      <a:pt x="394" y="95"/>
                      <a:pt x="298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45">
                <a:extLst>
                  <a:ext uri="{FF2B5EF4-FFF2-40B4-BE49-F238E27FC236}">
                    <a16:creationId xmlns:a16="http://schemas.microsoft.com/office/drawing/2014/main" id="{2DA1223D-0934-AAF9-92C2-78EE172F84C3}"/>
                  </a:ext>
                </a:extLst>
              </p:cNvPr>
              <p:cNvSpPr/>
              <p:nvPr/>
            </p:nvSpPr>
            <p:spPr>
              <a:xfrm>
                <a:off x="6253346" y="4555974"/>
                <a:ext cx="19106" cy="18524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82" extrusionOk="0">
                    <a:moveTo>
                      <a:pt x="203" y="0"/>
                    </a:moveTo>
                    <a:cubicBezTo>
                      <a:pt x="96" y="0"/>
                      <a:pt x="1" y="83"/>
                      <a:pt x="1" y="191"/>
                    </a:cubicBezTo>
                    <a:cubicBezTo>
                      <a:pt x="1" y="298"/>
                      <a:pt x="96" y="381"/>
                      <a:pt x="203" y="381"/>
                    </a:cubicBezTo>
                    <a:cubicBezTo>
                      <a:pt x="298" y="381"/>
                      <a:pt x="394" y="298"/>
                      <a:pt x="394" y="191"/>
                    </a:cubicBezTo>
                    <a:cubicBezTo>
                      <a:pt x="394" y="83"/>
                      <a:pt x="298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45">
                <a:extLst>
                  <a:ext uri="{FF2B5EF4-FFF2-40B4-BE49-F238E27FC236}">
                    <a16:creationId xmlns:a16="http://schemas.microsoft.com/office/drawing/2014/main" id="{842AF51A-AA5E-7256-7070-7C9C1FBB0110}"/>
                  </a:ext>
                </a:extLst>
              </p:cNvPr>
              <p:cNvSpPr/>
              <p:nvPr/>
            </p:nvSpPr>
            <p:spPr>
              <a:xfrm>
                <a:off x="6236034" y="4596368"/>
                <a:ext cx="19106" cy="18524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82" extrusionOk="0">
                    <a:moveTo>
                      <a:pt x="191" y="0"/>
                    </a:moveTo>
                    <a:cubicBezTo>
                      <a:pt x="96" y="0"/>
                      <a:pt x="1" y="84"/>
                      <a:pt x="1" y="191"/>
                    </a:cubicBezTo>
                    <a:cubicBezTo>
                      <a:pt x="1" y="298"/>
                      <a:pt x="96" y="381"/>
                      <a:pt x="191" y="381"/>
                    </a:cubicBezTo>
                    <a:cubicBezTo>
                      <a:pt x="298" y="381"/>
                      <a:pt x="394" y="298"/>
                      <a:pt x="394" y="191"/>
                    </a:cubicBezTo>
                    <a:cubicBezTo>
                      <a:pt x="394" y="84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45">
                <a:extLst>
                  <a:ext uri="{FF2B5EF4-FFF2-40B4-BE49-F238E27FC236}">
                    <a16:creationId xmlns:a16="http://schemas.microsoft.com/office/drawing/2014/main" id="{898E5306-0B83-063C-9F52-A184FF4DFC2F}"/>
                  </a:ext>
                </a:extLst>
              </p:cNvPr>
              <p:cNvSpPr/>
              <p:nvPr/>
            </p:nvSpPr>
            <p:spPr>
              <a:xfrm>
                <a:off x="6274731" y="4603303"/>
                <a:ext cx="18524" cy="1910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0"/>
                    </a:moveTo>
                    <a:cubicBezTo>
                      <a:pt x="84" y="0"/>
                      <a:pt x="0" y="84"/>
                      <a:pt x="0" y="191"/>
                    </a:cubicBezTo>
                    <a:cubicBezTo>
                      <a:pt x="0" y="298"/>
                      <a:pt x="84" y="393"/>
                      <a:pt x="191" y="393"/>
                    </a:cubicBezTo>
                    <a:cubicBezTo>
                      <a:pt x="298" y="393"/>
                      <a:pt x="381" y="298"/>
                      <a:pt x="381" y="191"/>
                    </a:cubicBezTo>
                    <a:cubicBezTo>
                      <a:pt x="381" y="84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45">
                <a:extLst>
                  <a:ext uri="{FF2B5EF4-FFF2-40B4-BE49-F238E27FC236}">
                    <a16:creationId xmlns:a16="http://schemas.microsoft.com/office/drawing/2014/main" id="{D2DE14C5-5D00-2FB6-6F42-676F57112307}"/>
                  </a:ext>
                </a:extLst>
              </p:cNvPr>
              <p:cNvSpPr/>
              <p:nvPr/>
            </p:nvSpPr>
            <p:spPr>
              <a:xfrm>
                <a:off x="6972773" y="4202031"/>
                <a:ext cx="19058" cy="18524"/>
              </a:xfrm>
              <a:custGeom>
                <a:avLst/>
                <a:gdLst/>
                <a:ahLst/>
                <a:cxnLst/>
                <a:rect l="l" t="t" r="r" b="b"/>
                <a:pathLst>
                  <a:path w="393" h="382" extrusionOk="0">
                    <a:moveTo>
                      <a:pt x="202" y="1"/>
                    </a:moveTo>
                    <a:cubicBezTo>
                      <a:pt x="95" y="1"/>
                      <a:pt x="0" y="84"/>
                      <a:pt x="0" y="191"/>
                    </a:cubicBezTo>
                    <a:cubicBezTo>
                      <a:pt x="0" y="298"/>
                      <a:pt x="95" y="382"/>
                      <a:pt x="202" y="382"/>
                    </a:cubicBezTo>
                    <a:cubicBezTo>
                      <a:pt x="310" y="382"/>
                      <a:pt x="393" y="298"/>
                      <a:pt x="393" y="191"/>
                    </a:cubicBezTo>
                    <a:cubicBezTo>
                      <a:pt x="393" y="84"/>
                      <a:pt x="310" y="1"/>
                      <a:pt x="2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45">
                <a:extLst>
                  <a:ext uri="{FF2B5EF4-FFF2-40B4-BE49-F238E27FC236}">
                    <a16:creationId xmlns:a16="http://schemas.microsoft.com/office/drawing/2014/main" id="{9C356DC3-3946-B130-F8CF-983815C122E1}"/>
                  </a:ext>
                </a:extLst>
              </p:cNvPr>
              <p:cNvSpPr/>
              <p:nvPr/>
            </p:nvSpPr>
            <p:spPr>
              <a:xfrm>
                <a:off x="6954831" y="4242425"/>
                <a:ext cx="19106" cy="19106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94" extrusionOk="0">
                    <a:moveTo>
                      <a:pt x="191" y="1"/>
                    </a:moveTo>
                    <a:cubicBezTo>
                      <a:pt x="96" y="1"/>
                      <a:pt x="1" y="84"/>
                      <a:pt x="1" y="191"/>
                    </a:cubicBezTo>
                    <a:cubicBezTo>
                      <a:pt x="1" y="299"/>
                      <a:pt x="96" y="394"/>
                      <a:pt x="191" y="394"/>
                    </a:cubicBezTo>
                    <a:cubicBezTo>
                      <a:pt x="299" y="394"/>
                      <a:pt x="394" y="299"/>
                      <a:pt x="394" y="191"/>
                    </a:cubicBezTo>
                    <a:cubicBezTo>
                      <a:pt x="394" y="84"/>
                      <a:pt x="299" y="1"/>
                      <a:pt x="1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45">
                <a:extLst>
                  <a:ext uri="{FF2B5EF4-FFF2-40B4-BE49-F238E27FC236}">
                    <a16:creationId xmlns:a16="http://schemas.microsoft.com/office/drawing/2014/main" id="{C09D48C5-33AA-F00C-6CAC-964CC715E94A}"/>
                  </a:ext>
                </a:extLst>
              </p:cNvPr>
              <p:cNvSpPr/>
              <p:nvPr/>
            </p:nvSpPr>
            <p:spPr>
              <a:xfrm>
                <a:off x="6994110" y="4249941"/>
                <a:ext cx="18524" cy="1852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2" extrusionOk="0">
                    <a:moveTo>
                      <a:pt x="191" y="1"/>
                    </a:moveTo>
                    <a:cubicBezTo>
                      <a:pt x="84" y="1"/>
                      <a:pt x="1" y="84"/>
                      <a:pt x="1" y="191"/>
                    </a:cubicBezTo>
                    <a:cubicBezTo>
                      <a:pt x="1" y="298"/>
                      <a:pt x="84" y="382"/>
                      <a:pt x="191" y="382"/>
                    </a:cubicBezTo>
                    <a:cubicBezTo>
                      <a:pt x="298" y="382"/>
                      <a:pt x="382" y="298"/>
                      <a:pt x="382" y="191"/>
                    </a:cubicBezTo>
                    <a:cubicBezTo>
                      <a:pt x="382" y="84"/>
                      <a:pt x="298" y="1"/>
                      <a:pt x="1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45">
                <a:extLst>
                  <a:ext uri="{FF2B5EF4-FFF2-40B4-BE49-F238E27FC236}">
                    <a16:creationId xmlns:a16="http://schemas.microsoft.com/office/drawing/2014/main" id="{9383FE91-13F3-19F3-4F39-3EB0B7FAEE35}"/>
                  </a:ext>
                </a:extLst>
              </p:cNvPr>
              <p:cNvSpPr/>
              <p:nvPr/>
            </p:nvSpPr>
            <p:spPr>
              <a:xfrm>
                <a:off x="7130954" y="4020720"/>
                <a:ext cx="19106" cy="19106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94" extrusionOk="0">
                    <a:moveTo>
                      <a:pt x="203" y="1"/>
                    </a:moveTo>
                    <a:cubicBezTo>
                      <a:pt x="96" y="1"/>
                      <a:pt x="0" y="96"/>
                      <a:pt x="0" y="191"/>
                    </a:cubicBezTo>
                    <a:cubicBezTo>
                      <a:pt x="0" y="299"/>
                      <a:pt x="96" y="394"/>
                      <a:pt x="203" y="394"/>
                    </a:cubicBezTo>
                    <a:cubicBezTo>
                      <a:pt x="298" y="394"/>
                      <a:pt x="393" y="299"/>
                      <a:pt x="393" y="191"/>
                    </a:cubicBezTo>
                    <a:cubicBezTo>
                      <a:pt x="393" y="96"/>
                      <a:pt x="298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45">
                <a:extLst>
                  <a:ext uri="{FF2B5EF4-FFF2-40B4-BE49-F238E27FC236}">
                    <a16:creationId xmlns:a16="http://schemas.microsoft.com/office/drawing/2014/main" id="{1803AFA4-A531-FE38-33A5-AEC7985EE803}"/>
                  </a:ext>
                </a:extLst>
              </p:cNvPr>
              <p:cNvSpPr/>
              <p:nvPr/>
            </p:nvSpPr>
            <p:spPr>
              <a:xfrm>
                <a:off x="7126348" y="4065187"/>
                <a:ext cx="18524" cy="1852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2" extrusionOk="0">
                    <a:moveTo>
                      <a:pt x="191" y="1"/>
                    </a:moveTo>
                    <a:cubicBezTo>
                      <a:pt x="83" y="1"/>
                      <a:pt x="0" y="84"/>
                      <a:pt x="0" y="191"/>
                    </a:cubicBezTo>
                    <a:cubicBezTo>
                      <a:pt x="0" y="298"/>
                      <a:pt x="83" y="382"/>
                      <a:pt x="191" y="382"/>
                    </a:cubicBezTo>
                    <a:cubicBezTo>
                      <a:pt x="298" y="382"/>
                      <a:pt x="381" y="298"/>
                      <a:pt x="381" y="191"/>
                    </a:cubicBezTo>
                    <a:cubicBezTo>
                      <a:pt x="381" y="84"/>
                      <a:pt x="298" y="1"/>
                      <a:pt x="1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45">
                <a:extLst>
                  <a:ext uri="{FF2B5EF4-FFF2-40B4-BE49-F238E27FC236}">
                    <a16:creationId xmlns:a16="http://schemas.microsoft.com/office/drawing/2014/main" id="{00F390C1-E0A5-C5E0-1DC4-A2CB2DBFDE09}"/>
                  </a:ext>
                </a:extLst>
              </p:cNvPr>
              <p:cNvSpPr/>
              <p:nvPr/>
            </p:nvSpPr>
            <p:spPr>
              <a:xfrm>
                <a:off x="7164996" y="4060580"/>
                <a:ext cx="18524" cy="1852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2" extrusionOk="0">
                    <a:moveTo>
                      <a:pt x="191" y="0"/>
                    </a:moveTo>
                    <a:cubicBezTo>
                      <a:pt x="84" y="0"/>
                      <a:pt x="1" y="84"/>
                      <a:pt x="1" y="191"/>
                    </a:cubicBezTo>
                    <a:cubicBezTo>
                      <a:pt x="1" y="298"/>
                      <a:pt x="84" y="381"/>
                      <a:pt x="191" y="381"/>
                    </a:cubicBezTo>
                    <a:cubicBezTo>
                      <a:pt x="298" y="381"/>
                      <a:pt x="382" y="298"/>
                      <a:pt x="382" y="191"/>
                    </a:cubicBezTo>
                    <a:cubicBezTo>
                      <a:pt x="382" y="84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45">
                <a:extLst>
                  <a:ext uri="{FF2B5EF4-FFF2-40B4-BE49-F238E27FC236}">
                    <a16:creationId xmlns:a16="http://schemas.microsoft.com/office/drawing/2014/main" id="{8462EC03-46B2-6496-2AE2-DB47376F4D75}"/>
                  </a:ext>
                </a:extLst>
              </p:cNvPr>
              <p:cNvSpPr/>
              <p:nvPr/>
            </p:nvSpPr>
            <p:spPr>
              <a:xfrm>
                <a:off x="6753347" y="4387368"/>
                <a:ext cx="19106" cy="19106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94" extrusionOk="0">
                    <a:moveTo>
                      <a:pt x="203" y="0"/>
                    </a:moveTo>
                    <a:cubicBezTo>
                      <a:pt x="96" y="0"/>
                      <a:pt x="1" y="96"/>
                      <a:pt x="1" y="203"/>
                    </a:cubicBezTo>
                    <a:cubicBezTo>
                      <a:pt x="1" y="298"/>
                      <a:pt x="96" y="393"/>
                      <a:pt x="203" y="393"/>
                    </a:cubicBezTo>
                    <a:cubicBezTo>
                      <a:pt x="310" y="393"/>
                      <a:pt x="394" y="298"/>
                      <a:pt x="394" y="203"/>
                    </a:cubicBezTo>
                    <a:cubicBezTo>
                      <a:pt x="394" y="96"/>
                      <a:pt x="310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45">
                <a:extLst>
                  <a:ext uri="{FF2B5EF4-FFF2-40B4-BE49-F238E27FC236}">
                    <a16:creationId xmlns:a16="http://schemas.microsoft.com/office/drawing/2014/main" id="{8F2B6C87-DFFF-25D5-C1C7-9670B00F848D}"/>
                  </a:ext>
                </a:extLst>
              </p:cNvPr>
              <p:cNvSpPr/>
              <p:nvPr/>
            </p:nvSpPr>
            <p:spPr>
              <a:xfrm>
                <a:off x="6736617" y="4427762"/>
                <a:ext cx="18524" cy="1910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1"/>
                    </a:moveTo>
                    <a:cubicBezTo>
                      <a:pt x="84" y="1"/>
                      <a:pt x="0" y="96"/>
                      <a:pt x="0" y="191"/>
                    </a:cubicBezTo>
                    <a:cubicBezTo>
                      <a:pt x="0" y="299"/>
                      <a:pt x="84" y="394"/>
                      <a:pt x="191" y="394"/>
                    </a:cubicBezTo>
                    <a:cubicBezTo>
                      <a:pt x="298" y="394"/>
                      <a:pt x="381" y="299"/>
                      <a:pt x="381" y="191"/>
                    </a:cubicBezTo>
                    <a:cubicBezTo>
                      <a:pt x="381" y="96"/>
                      <a:pt x="298" y="1"/>
                      <a:pt x="1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45">
                <a:extLst>
                  <a:ext uri="{FF2B5EF4-FFF2-40B4-BE49-F238E27FC236}">
                    <a16:creationId xmlns:a16="http://schemas.microsoft.com/office/drawing/2014/main" id="{B7CC7BA1-63D5-5FC5-1093-74AAF9CC6E6B}"/>
                  </a:ext>
                </a:extLst>
              </p:cNvPr>
              <p:cNvSpPr/>
              <p:nvPr/>
            </p:nvSpPr>
            <p:spPr>
              <a:xfrm>
                <a:off x="6775314" y="4435229"/>
                <a:ext cx="19058" cy="18573"/>
              </a:xfrm>
              <a:custGeom>
                <a:avLst/>
                <a:gdLst/>
                <a:ahLst/>
                <a:cxnLst/>
                <a:rect l="l" t="t" r="r" b="b"/>
                <a:pathLst>
                  <a:path w="393" h="383" extrusionOk="0">
                    <a:moveTo>
                      <a:pt x="211" y="1"/>
                    </a:moveTo>
                    <a:cubicBezTo>
                      <a:pt x="204" y="1"/>
                      <a:pt x="197" y="1"/>
                      <a:pt x="191" y="2"/>
                    </a:cubicBezTo>
                    <a:cubicBezTo>
                      <a:pt x="95" y="2"/>
                      <a:pt x="0" y="85"/>
                      <a:pt x="0" y="192"/>
                    </a:cubicBezTo>
                    <a:cubicBezTo>
                      <a:pt x="0" y="299"/>
                      <a:pt x="95" y="383"/>
                      <a:pt x="191" y="383"/>
                    </a:cubicBezTo>
                    <a:cubicBezTo>
                      <a:pt x="298" y="383"/>
                      <a:pt x="393" y="299"/>
                      <a:pt x="393" y="192"/>
                    </a:cubicBezTo>
                    <a:cubicBezTo>
                      <a:pt x="393" y="81"/>
                      <a:pt x="309" y="1"/>
                      <a:pt x="2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45">
                <a:extLst>
                  <a:ext uri="{FF2B5EF4-FFF2-40B4-BE49-F238E27FC236}">
                    <a16:creationId xmlns:a16="http://schemas.microsoft.com/office/drawing/2014/main" id="{9DDF266A-0598-392D-FC01-7A9DBF59B207}"/>
                  </a:ext>
                </a:extLst>
              </p:cNvPr>
              <p:cNvSpPr/>
              <p:nvPr/>
            </p:nvSpPr>
            <p:spPr>
              <a:xfrm>
                <a:off x="7168487" y="3689907"/>
                <a:ext cx="19106" cy="18524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82" extrusionOk="0">
                    <a:moveTo>
                      <a:pt x="191" y="1"/>
                    </a:moveTo>
                    <a:cubicBezTo>
                      <a:pt x="95" y="1"/>
                      <a:pt x="0" y="84"/>
                      <a:pt x="0" y="191"/>
                    </a:cubicBezTo>
                    <a:cubicBezTo>
                      <a:pt x="0" y="298"/>
                      <a:pt x="95" y="382"/>
                      <a:pt x="191" y="382"/>
                    </a:cubicBezTo>
                    <a:cubicBezTo>
                      <a:pt x="298" y="382"/>
                      <a:pt x="393" y="298"/>
                      <a:pt x="393" y="191"/>
                    </a:cubicBezTo>
                    <a:cubicBezTo>
                      <a:pt x="393" y="84"/>
                      <a:pt x="298" y="1"/>
                      <a:pt x="1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45">
                <a:extLst>
                  <a:ext uri="{FF2B5EF4-FFF2-40B4-BE49-F238E27FC236}">
                    <a16:creationId xmlns:a16="http://schemas.microsoft.com/office/drawing/2014/main" id="{9ACE5EA5-56F1-195E-BA0D-A21AB230F1A3}"/>
                  </a:ext>
                </a:extLst>
              </p:cNvPr>
              <p:cNvSpPr/>
              <p:nvPr/>
            </p:nvSpPr>
            <p:spPr>
              <a:xfrm>
                <a:off x="7151175" y="3730349"/>
                <a:ext cx="19058" cy="18524"/>
              </a:xfrm>
              <a:custGeom>
                <a:avLst/>
                <a:gdLst/>
                <a:ahLst/>
                <a:cxnLst/>
                <a:rect l="l" t="t" r="r" b="b"/>
                <a:pathLst>
                  <a:path w="393" h="382" extrusionOk="0">
                    <a:moveTo>
                      <a:pt x="202" y="0"/>
                    </a:moveTo>
                    <a:cubicBezTo>
                      <a:pt x="95" y="0"/>
                      <a:pt x="0" y="83"/>
                      <a:pt x="0" y="191"/>
                    </a:cubicBezTo>
                    <a:cubicBezTo>
                      <a:pt x="0" y="298"/>
                      <a:pt x="95" y="381"/>
                      <a:pt x="202" y="381"/>
                    </a:cubicBezTo>
                    <a:cubicBezTo>
                      <a:pt x="298" y="381"/>
                      <a:pt x="393" y="298"/>
                      <a:pt x="393" y="191"/>
                    </a:cubicBezTo>
                    <a:cubicBezTo>
                      <a:pt x="393" y="83"/>
                      <a:pt x="298" y="0"/>
                      <a:pt x="2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45">
                <a:extLst>
                  <a:ext uri="{FF2B5EF4-FFF2-40B4-BE49-F238E27FC236}">
                    <a16:creationId xmlns:a16="http://schemas.microsoft.com/office/drawing/2014/main" id="{7E4F0E3E-701C-62DA-B690-8EAFAFAC43B5}"/>
                  </a:ext>
                </a:extLst>
              </p:cNvPr>
              <p:cNvSpPr/>
              <p:nvPr/>
            </p:nvSpPr>
            <p:spPr>
              <a:xfrm>
                <a:off x="6365944" y="4404097"/>
                <a:ext cx="277183" cy="401081"/>
              </a:xfrm>
              <a:custGeom>
                <a:avLst/>
                <a:gdLst/>
                <a:ahLst/>
                <a:cxnLst/>
                <a:rect l="l" t="t" r="r" b="b"/>
                <a:pathLst>
                  <a:path w="5716" h="8271" extrusionOk="0">
                    <a:moveTo>
                      <a:pt x="3286" y="0"/>
                    </a:moveTo>
                    <a:cubicBezTo>
                      <a:pt x="3143" y="0"/>
                      <a:pt x="1796" y="107"/>
                      <a:pt x="929" y="4037"/>
                    </a:cubicBezTo>
                    <a:cubicBezTo>
                      <a:pt x="1" y="8192"/>
                      <a:pt x="1215" y="8168"/>
                      <a:pt x="1929" y="8216"/>
                    </a:cubicBezTo>
                    <a:cubicBezTo>
                      <a:pt x="2155" y="8234"/>
                      <a:pt x="2648" y="8271"/>
                      <a:pt x="3194" y="8271"/>
                    </a:cubicBezTo>
                    <a:cubicBezTo>
                      <a:pt x="4091" y="8271"/>
                      <a:pt x="5129" y="8172"/>
                      <a:pt x="5358" y="7728"/>
                    </a:cubicBezTo>
                    <a:cubicBezTo>
                      <a:pt x="5716" y="7013"/>
                      <a:pt x="5466" y="1"/>
                      <a:pt x="3299" y="1"/>
                    </a:cubicBezTo>
                    <a:cubicBezTo>
                      <a:pt x="3299" y="1"/>
                      <a:pt x="3294" y="0"/>
                      <a:pt x="32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45">
                <a:extLst>
                  <a:ext uri="{FF2B5EF4-FFF2-40B4-BE49-F238E27FC236}">
                    <a16:creationId xmlns:a16="http://schemas.microsoft.com/office/drawing/2014/main" id="{C51E3429-E752-122C-B2D9-7FA19EB5B2FD}"/>
                  </a:ext>
                </a:extLst>
              </p:cNvPr>
              <p:cNvSpPr/>
              <p:nvPr/>
            </p:nvSpPr>
            <p:spPr>
              <a:xfrm>
                <a:off x="6521264" y="4444734"/>
                <a:ext cx="64107" cy="107023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2207" extrusionOk="0">
                    <a:moveTo>
                      <a:pt x="496" y="1"/>
                    </a:moveTo>
                    <a:cubicBezTo>
                      <a:pt x="452" y="1"/>
                      <a:pt x="406" y="14"/>
                      <a:pt x="358" y="44"/>
                    </a:cubicBezTo>
                    <a:cubicBezTo>
                      <a:pt x="12" y="234"/>
                      <a:pt x="0" y="758"/>
                      <a:pt x="584" y="1794"/>
                    </a:cubicBezTo>
                    <a:cubicBezTo>
                      <a:pt x="744" y="2084"/>
                      <a:pt x="882" y="2207"/>
                      <a:pt x="988" y="2207"/>
                    </a:cubicBezTo>
                    <a:cubicBezTo>
                      <a:pt x="1269" y="2207"/>
                      <a:pt x="1321" y="1349"/>
                      <a:pt x="941" y="484"/>
                    </a:cubicBezTo>
                    <a:cubicBezTo>
                      <a:pt x="941" y="484"/>
                      <a:pt x="765" y="1"/>
                      <a:pt x="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45">
                <a:extLst>
                  <a:ext uri="{FF2B5EF4-FFF2-40B4-BE49-F238E27FC236}">
                    <a16:creationId xmlns:a16="http://schemas.microsoft.com/office/drawing/2014/main" id="{2C533B59-E803-5662-A76C-840039930E37}"/>
                  </a:ext>
                </a:extLst>
              </p:cNvPr>
              <p:cNvSpPr/>
              <p:nvPr/>
            </p:nvSpPr>
            <p:spPr>
              <a:xfrm>
                <a:off x="6520100" y="4380433"/>
                <a:ext cx="15615" cy="4679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965" extrusionOk="0">
                    <a:moveTo>
                      <a:pt x="96" y="1"/>
                    </a:moveTo>
                    <a:cubicBezTo>
                      <a:pt x="36" y="1"/>
                      <a:pt x="1" y="48"/>
                      <a:pt x="1" y="108"/>
                    </a:cubicBezTo>
                    <a:lnTo>
                      <a:pt x="1" y="858"/>
                    </a:lnTo>
                    <a:cubicBezTo>
                      <a:pt x="1" y="917"/>
                      <a:pt x="36" y="965"/>
                      <a:pt x="96" y="965"/>
                    </a:cubicBezTo>
                    <a:lnTo>
                      <a:pt x="215" y="965"/>
                    </a:lnTo>
                    <a:cubicBezTo>
                      <a:pt x="274" y="965"/>
                      <a:pt x="322" y="917"/>
                      <a:pt x="322" y="858"/>
                    </a:cubicBezTo>
                    <a:lnTo>
                      <a:pt x="322" y="108"/>
                    </a:lnTo>
                    <a:cubicBezTo>
                      <a:pt x="322" y="48"/>
                      <a:pt x="274" y="1"/>
                      <a:pt x="2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45">
                <a:extLst>
                  <a:ext uri="{FF2B5EF4-FFF2-40B4-BE49-F238E27FC236}">
                    <a16:creationId xmlns:a16="http://schemas.microsoft.com/office/drawing/2014/main" id="{72A12F48-8854-D6A5-87EF-7CAE270C217D}"/>
                  </a:ext>
                </a:extLst>
              </p:cNvPr>
              <p:cNvSpPr/>
              <p:nvPr/>
            </p:nvSpPr>
            <p:spPr>
              <a:xfrm>
                <a:off x="6556469" y="4407007"/>
                <a:ext cx="34672" cy="44177"/>
              </a:xfrm>
              <a:custGeom>
                <a:avLst/>
                <a:gdLst/>
                <a:ahLst/>
                <a:cxnLst/>
                <a:rect l="l" t="t" r="r" b="b"/>
                <a:pathLst>
                  <a:path w="715" h="911" extrusionOk="0">
                    <a:moveTo>
                      <a:pt x="510" y="0"/>
                    </a:moveTo>
                    <a:cubicBezTo>
                      <a:pt x="476" y="0"/>
                      <a:pt x="441" y="16"/>
                      <a:pt x="417" y="48"/>
                    </a:cubicBezTo>
                    <a:lnTo>
                      <a:pt x="36" y="703"/>
                    </a:lnTo>
                    <a:cubicBezTo>
                      <a:pt x="1" y="750"/>
                      <a:pt x="24" y="810"/>
                      <a:pt x="60" y="834"/>
                    </a:cubicBezTo>
                    <a:lnTo>
                      <a:pt x="167" y="893"/>
                    </a:lnTo>
                    <a:cubicBezTo>
                      <a:pt x="184" y="906"/>
                      <a:pt x="202" y="911"/>
                      <a:pt x="219" y="911"/>
                    </a:cubicBezTo>
                    <a:cubicBezTo>
                      <a:pt x="252" y="911"/>
                      <a:pt x="283" y="893"/>
                      <a:pt x="298" y="869"/>
                    </a:cubicBezTo>
                    <a:lnTo>
                      <a:pt x="691" y="215"/>
                    </a:lnTo>
                    <a:cubicBezTo>
                      <a:pt x="715" y="167"/>
                      <a:pt x="703" y="107"/>
                      <a:pt x="655" y="72"/>
                    </a:cubicBezTo>
                    <a:lnTo>
                      <a:pt x="560" y="12"/>
                    </a:lnTo>
                    <a:cubicBezTo>
                      <a:pt x="544" y="4"/>
                      <a:pt x="527" y="0"/>
                      <a:pt x="5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45">
                <a:extLst>
                  <a:ext uri="{FF2B5EF4-FFF2-40B4-BE49-F238E27FC236}">
                    <a16:creationId xmlns:a16="http://schemas.microsoft.com/office/drawing/2014/main" id="{2DC89403-C085-64D7-F7D0-A1F0270FE5F4}"/>
                  </a:ext>
                </a:extLst>
              </p:cNvPr>
              <p:cNvSpPr/>
              <p:nvPr/>
            </p:nvSpPr>
            <p:spPr>
              <a:xfrm>
                <a:off x="6462928" y="4408462"/>
                <a:ext cx="34721" cy="44031"/>
              </a:xfrm>
              <a:custGeom>
                <a:avLst/>
                <a:gdLst/>
                <a:ahLst/>
                <a:cxnLst/>
                <a:rect l="l" t="t" r="r" b="b"/>
                <a:pathLst>
                  <a:path w="716" h="908" extrusionOk="0">
                    <a:moveTo>
                      <a:pt x="208" y="0"/>
                    </a:moveTo>
                    <a:cubicBezTo>
                      <a:pt x="190" y="0"/>
                      <a:pt x="172" y="5"/>
                      <a:pt x="156" y="18"/>
                    </a:cubicBezTo>
                    <a:lnTo>
                      <a:pt x="60" y="77"/>
                    </a:lnTo>
                    <a:cubicBezTo>
                      <a:pt x="13" y="101"/>
                      <a:pt x="1" y="161"/>
                      <a:pt x="25" y="208"/>
                    </a:cubicBezTo>
                    <a:lnTo>
                      <a:pt x="418" y="863"/>
                    </a:lnTo>
                    <a:cubicBezTo>
                      <a:pt x="432" y="892"/>
                      <a:pt x="459" y="908"/>
                      <a:pt x="489" y="908"/>
                    </a:cubicBezTo>
                    <a:cubicBezTo>
                      <a:pt x="509" y="908"/>
                      <a:pt x="530" y="901"/>
                      <a:pt x="548" y="887"/>
                    </a:cubicBezTo>
                    <a:lnTo>
                      <a:pt x="656" y="839"/>
                    </a:lnTo>
                    <a:cubicBezTo>
                      <a:pt x="703" y="816"/>
                      <a:pt x="715" y="744"/>
                      <a:pt x="679" y="697"/>
                    </a:cubicBezTo>
                    <a:lnTo>
                      <a:pt x="298" y="42"/>
                    </a:lnTo>
                    <a:cubicBezTo>
                      <a:pt x="275" y="18"/>
                      <a:pt x="242" y="0"/>
                      <a:pt x="2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45">
                <a:extLst>
                  <a:ext uri="{FF2B5EF4-FFF2-40B4-BE49-F238E27FC236}">
                    <a16:creationId xmlns:a16="http://schemas.microsoft.com/office/drawing/2014/main" id="{155170AD-E84E-5FE6-026F-9700FFF2E047}"/>
                  </a:ext>
                </a:extLst>
              </p:cNvPr>
              <p:cNvSpPr/>
              <p:nvPr/>
            </p:nvSpPr>
            <p:spPr>
              <a:xfrm>
                <a:off x="6462928" y="4637344"/>
                <a:ext cx="18524" cy="1852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2" extrusionOk="0">
                    <a:moveTo>
                      <a:pt x="191" y="1"/>
                    </a:moveTo>
                    <a:cubicBezTo>
                      <a:pt x="84" y="1"/>
                      <a:pt x="1" y="84"/>
                      <a:pt x="1" y="191"/>
                    </a:cubicBezTo>
                    <a:cubicBezTo>
                      <a:pt x="1" y="298"/>
                      <a:pt x="84" y="382"/>
                      <a:pt x="191" y="382"/>
                    </a:cubicBezTo>
                    <a:cubicBezTo>
                      <a:pt x="298" y="382"/>
                      <a:pt x="382" y="298"/>
                      <a:pt x="382" y="191"/>
                    </a:cubicBezTo>
                    <a:cubicBezTo>
                      <a:pt x="382" y="84"/>
                      <a:pt x="298" y="1"/>
                      <a:pt x="1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45">
                <a:extLst>
                  <a:ext uri="{FF2B5EF4-FFF2-40B4-BE49-F238E27FC236}">
                    <a16:creationId xmlns:a16="http://schemas.microsoft.com/office/drawing/2014/main" id="{DF36DAB1-A16C-987E-68D9-C41013E18A2A}"/>
                  </a:ext>
                </a:extLst>
              </p:cNvPr>
              <p:cNvSpPr/>
              <p:nvPr/>
            </p:nvSpPr>
            <p:spPr>
              <a:xfrm>
                <a:off x="6445035" y="4677786"/>
                <a:ext cx="18524" cy="1852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2" extrusionOk="0">
                    <a:moveTo>
                      <a:pt x="191" y="0"/>
                    </a:moveTo>
                    <a:cubicBezTo>
                      <a:pt x="84" y="0"/>
                      <a:pt x="1" y="84"/>
                      <a:pt x="1" y="191"/>
                    </a:cubicBezTo>
                    <a:cubicBezTo>
                      <a:pt x="1" y="298"/>
                      <a:pt x="84" y="381"/>
                      <a:pt x="191" y="381"/>
                    </a:cubicBezTo>
                    <a:cubicBezTo>
                      <a:pt x="298" y="381"/>
                      <a:pt x="382" y="298"/>
                      <a:pt x="382" y="191"/>
                    </a:cubicBezTo>
                    <a:cubicBezTo>
                      <a:pt x="382" y="84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45">
                <a:extLst>
                  <a:ext uri="{FF2B5EF4-FFF2-40B4-BE49-F238E27FC236}">
                    <a16:creationId xmlns:a16="http://schemas.microsoft.com/office/drawing/2014/main" id="{D972B4B5-78E1-B7CC-B85F-D2B491F6D344}"/>
                  </a:ext>
                </a:extLst>
              </p:cNvPr>
              <p:cNvSpPr/>
              <p:nvPr/>
            </p:nvSpPr>
            <p:spPr>
              <a:xfrm>
                <a:off x="6483731" y="4684721"/>
                <a:ext cx="18524" cy="1910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0"/>
                    </a:moveTo>
                    <a:cubicBezTo>
                      <a:pt x="84" y="0"/>
                      <a:pt x="0" y="95"/>
                      <a:pt x="0" y="191"/>
                    </a:cubicBezTo>
                    <a:cubicBezTo>
                      <a:pt x="0" y="298"/>
                      <a:pt x="84" y="393"/>
                      <a:pt x="191" y="393"/>
                    </a:cubicBezTo>
                    <a:cubicBezTo>
                      <a:pt x="298" y="393"/>
                      <a:pt x="381" y="298"/>
                      <a:pt x="381" y="191"/>
                    </a:cubicBezTo>
                    <a:cubicBezTo>
                      <a:pt x="381" y="95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45">
                <a:extLst>
                  <a:ext uri="{FF2B5EF4-FFF2-40B4-BE49-F238E27FC236}">
                    <a16:creationId xmlns:a16="http://schemas.microsoft.com/office/drawing/2014/main" id="{6BE91174-3881-24CB-BF3D-C2523E0769F3}"/>
                  </a:ext>
                </a:extLst>
              </p:cNvPr>
              <p:cNvSpPr/>
              <p:nvPr/>
            </p:nvSpPr>
            <p:spPr>
              <a:xfrm>
                <a:off x="6831855" y="4398327"/>
                <a:ext cx="277765" cy="401081"/>
              </a:xfrm>
              <a:custGeom>
                <a:avLst/>
                <a:gdLst/>
                <a:ahLst/>
                <a:cxnLst/>
                <a:rect l="l" t="t" r="r" b="b"/>
                <a:pathLst>
                  <a:path w="5728" h="8271" extrusionOk="0">
                    <a:moveTo>
                      <a:pt x="3275" y="0"/>
                    </a:moveTo>
                    <a:cubicBezTo>
                      <a:pt x="3132" y="0"/>
                      <a:pt x="1796" y="107"/>
                      <a:pt x="918" y="4037"/>
                    </a:cubicBezTo>
                    <a:cubicBezTo>
                      <a:pt x="1" y="8192"/>
                      <a:pt x="1203" y="8168"/>
                      <a:pt x="1918" y="8216"/>
                    </a:cubicBezTo>
                    <a:cubicBezTo>
                      <a:pt x="2143" y="8234"/>
                      <a:pt x="2637" y="8271"/>
                      <a:pt x="3183" y="8271"/>
                    </a:cubicBezTo>
                    <a:cubicBezTo>
                      <a:pt x="4081" y="8271"/>
                      <a:pt x="5122" y="8172"/>
                      <a:pt x="5359" y="7728"/>
                    </a:cubicBezTo>
                    <a:cubicBezTo>
                      <a:pt x="5728" y="7013"/>
                      <a:pt x="5454" y="1"/>
                      <a:pt x="3287" y="1"/>
                    </a:cubicBezTo>
                    <a:cubicBezTo>
                      <a:pt x="3287" y="1"/>
                      <a:pt x="3283" y="0"/>
                      <a:pt x="32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45">
                <a:extLst>
                  <a:ext uri="{FF2B5EF4-FFF2-40B4-BE49-F238E27FC236}">
                    <a16:creationId xmlns:a16="http://schemas.microsoft.com/office/drawing/2014/main" id="{98DCE757-A5E8-975D-8848-A316F080D7FA}"/>
                  </a:ext>
                </a:extLst>
              </p:cNvPr>
              <p:cNvSpPr/>
              <p:nvPr/>
            </p:nvSpPr>
            <p:spPr>
              <a:xfrm>
                <a:off x="6986593" y="4438381"/>
                <a:ext cx="64544" cy="107023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2207" extrusionOk="0">
                    <a:moveTo>
                      <a:pt x="497" y="1"/>
                    </a:moveTo>
                    <a:cubicBezTo>
                      <a:pt x="453" y="1"/>
                      <a:pt x="406" y="14"/>
                      <a:pt x="358" y="44"/>
                    </a:cubicBezTo>
                    <a:cubicBezTo>
                      <a:pt x="25" y="234"/>
                      <a:pt x="1" y="758"/>
                      <a:pt x="584" y="1794"/>
                    </a:cubicBezTo>
                    <a:cubicBezTo>
                      <a:pt x="744" y="2084"/>
                      <a:pt x="883" y="2207"/>
                      <a:pt x="990" y="2207"/>
                    </a:cubicBezTo>
                    <a:cubicBezTo>
                      <a:pt x="1274" y="2207"/>
                      <a:pt x="1330" y="1349"/>
                      <a:pt x="941" y="484"/>
                    </a:cubicBezTo>
                    <a:cubicBezTo>
                      <a:pt x="941" y="484"/>
                      <a:pt x="765" y="1"/>
                      <a:pt x="4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45">
                <a:extLst>
                  <a:ext uri="{FF2B5EF4-FFF2-40B4-BE49-F238E27FC236}">
                    <a16:creationId xmlns:a16="http://schemas.microsoft.com/office/drawing/2014/main" id="{8E4BDEE6-BD22-186D-30FD-DF8DDFCBF21F}"/>
                  </a:ext>
                </a:extLst>
              </p:cNvPr>
              <p:cNvSpPr/>
              <p:nvPr/>
            </p:nvSpPr>
            <p:spPr>
              <a:xfrm>
                <a:off x="6986012" y="4374663"/>
                <a:ext cx="16245" cy="4679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965" extrusionOk="0">
                    <a:moveTo>
                      <a:pt x="108" y="0"/>
                    </a:moveTo>
                    <a:cubicBezTo>
                      <a:pt x="48" y="0"/>
                      <a:pt x="1" y="48"/>
                      <a:pt x="1" y="108"/>
                    </a:cubicBezTo>
                    <a:lnTo>
                      <a:pt x="1" y="858"/>
                    </a:lnTo>
                    <a:cubicBezTo>
                      <a:pt x="1" y="917"/>
                      <a:pt x="48" y="965"/>
                      <a:pt x="108" y="965"/>
                    </a:cubicBezTo>
                    <a:lnTo>
                      <a:pt x="227" y="965"/>
                    </a:lnTo>
                    <a:cubicBezTo>
                      <a:pt x="287" y="965"/>
                      <a:pt x="334" y="917"/>
                      <a:pt x="334" y="858"/>
                    </a:cubicBezTo>
                    <a:lnTo>
                      <a:pt x="334" y="108"/>
                    </a:lnTo>
                    <a:cubicBezTo>
                      <a:pt x="334" y="48"/>
                      <a:pt x="287" y="0"/>
                      <a:pt x="2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45">
                <a:extLst>
                  <a:ext uri="{FF2B5EF4-FFF2-40B4-BE49-F238E27FC236}">
                    <a16:creationId xmlns:a16="http://schemas.microsoft.com/office/drawing/2014/main" id="{09F69B6F-752C-887B-74A5-9734099A034A}"/>
                  </a:ext>
                </a:extLst>
              </p:cNvPr>
              <p:cNvSpPr/>
              <p:nvPr/>
            </p:nvSpPr>
            <p:spPr>
              <a:xfrm>
                <a:off x="7022381" y="4401236"/>
                <a:ext cx="34139" cy="4408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909" extrusionOk="0">
                    <a:moveTo>
                      <a:pt x="499" y="0"/>
                    </a:moveTo>
                    <a:cubicBezTo>
                      <a:pt x="465" y="0"/>
                      <a:pt x="434" y="16"/>
                      <a:pt x="418" y="48"/>
                    </a:cubicBezTo>
                    <a:lnTo>
                      <a:pt x="25" y="703"/>
                    </a:lnTo>
                    <a:cubicBezTo>
                      <a:pt x="1" y="750"/>
                      <a:pt x="13" y="810"/>
                      <a:pt x="60" y="834"/>
                    </a:cubicBezTo>
                    <a:lnTo>
                      <a:pt x="156" y="893"/>
                    </a:lnTo>
                    <a:cubicBezTo>
                      <a:pt x="170" y="904"/>
                      <a:pt x="186" y="908"/>
                      <a:pt x="201" y="908"/>
                    </a:cubicBezTo>
                    <a:cubicBezTo>
                      <a:pt x="236" y="908"/>
                      <a:pt x="270" y="886"/>
                      <a:pt x="287" y="869"/>
                    </a:cubicBezTo>
                    <a:lnTo>
                      <a:pt x="680" y="214"/>
                    </a:lnTo>
                    <a:cubicBezTo>
                      <a:pt x="703" y="167"/>
                      <a:pt x="692" y="107"/>
                      <a:pt x="656" y="72"/>
                    </a:cubicBezTo>
                    <a:lnTo>
                      <a:pt x="549" y="12"/>
                    </a:lnTo>
                    <a:cubicBezTo>
                      <a:pt x="533" y="4"/>
                      <a:pt x="516" y="0"/>
                      <a:pt x="4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45">
                <a:extLst>
                  <a:ext uri="{FF2B5EF4-FFF2-40B4-BE49-F238E27FC236}">
                    <a16:creationId xmlns:a16="http://schemas.microsoft.com/office/drawing/2014/main" id="{2862AC83-ACF9-D353-3168-998FE5D3194D}"/>
                  </a:ext>
                </a:extLst>
              </p:cNvPr>
              <p:cNvSpPr/>
              <p:nvPr/>
            </p:nvSpPr>
            <p:spPr>
              <a:xfrm>
                <a:off x="6928306" y="4402691"/>
                <a:ext cx="35254" cy="44177"/>
              </a:xfrm>
              <a:custGeom>
                <a:avLst/>
                <a:gdLst/>
                <a:ahLst/>
                <a:cxnLst/>
                <a:rect l="l" t="t" r="r" b="b"/>
                <a:pathLst>
                  <a:path w="727" h="911" extrusionOk="0">
                    <a:moveTo>
                      <a:pt x="216" y="0"/>
                    </a:moveTo>
                    <a:cubicBezTo>
                      <a:pt x="200" y="0"/>
                      <a:pt x="184" y="5"/>
                      <a:pt x="167" y="18"/>
                    </a:cubicBezTo>
                    <a:lnTo>
                      <a:pt x="60" y="77"/>
                    </a:lnTo>
                    <a:cubicBezTo>
                      <a:pt x="12" y="101"/>
                      <a:pt x="0" y="161"/>
                      <a:pt x="36" y="208"/>
                    </a:cubicBezTo>
                    <a:lnTo>
                      <a:pt x="417" y="863"/>
                    </a:lnTo>
                    <a:cubicBezTo>
                      <a:pt x="441" y="895"/>
                      <a:pt x="475" y="911"/>
                      <a:pt x="506" y="911"/>
                    </a:cubicBezTo>
                    <a:cubicBezTo>
                      <a:pt x="521" y="911"/>
                      <a:pt x="536" y="907"/>
                      <a:pt x="548" y="899"/>
                    </a:cubicBezTo>
                    <a:lnTo>
                      <a:pt x="655" y="839"/>
                    </a:lnTo>
                    <a:cubicBezTo>
                      <a:pt x="715" y="804"/>
                      <a:pt x="727" y="744"/>
                      <a:pt x="679" y="696"/>
                    </a:cubicBezTo>
                    <a:lnTo>
                      <a:pt x="298" y="42"/>
                    </a:lnTo>
                    <a:cubicBezTo>
                      <a:pt x="275" y="18"/>
                      <a:pt x="246" y="0"/>
                      <a:pt x="2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45">
                <a:extLst>
                  <a:ext uri="{FF2B5EF4-FFF2-40B4-BE49-F238E27FC236}">
                    <a16:creationId xmlns:a16="http://schemas.microsoft.com/office/drawing/2014/main" id="{21E92068-15C6-2B26-2CEB-F8ED4F41535D}"/>
                  </a:ext>
                </a:extLst>
              </p:cNvPr>
              <p:cNvSpPr/>
              <p:nvPr/>
            </p:nvSpPr>
            <p:spPr>
              <a:xfrm>
                <a:off x="6928306" y="4631574"/>
                <a:ext cx="19106" cy="18524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82" extrusionOk="0">
                    <a:moveTo>
                      <a:pt x="191" y="1"/>
                    </a:moveTo>
                    <a:cubicBezTo>
                      <a:pt x="84" y="1"/>
                      <a:pt x="0" y="84"/>
                      <a:pt x="0" y="191"/>
                    </a:cubicBezTo>
                    <a:cubicBezTo>
                      <a:pt x="0" y="298"/>
                      <a:pt x="84" y="382"/>
                      <a:pt x="191" y="382"/>
                    </a:cubicBezTo>
                    <a:cubicBezTo>
                      <a:pt x="298" y="382"/>
                      <a:pt x="393" y="298"/>
                      <a:pt x="393" y="191"/>
                    </a:cubicBezTo>
                    <a:cubicBezTo>
                      <a:pt x="393" y="84"/>
                      <a:pt x="298" y="1"/>
                      <a:pt x="1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45">
                <a:extLst>
                  <a:ext uri="{FF2B5EF4-FFF2-40B4-BE49-F238E27FC236}">
                    <a16:creationId xmlns:a16="http://schemas.microsoft.com/office/drawing/2014/main" id="{E3D4EF33-D1E5-2A19-4C3C-DB209380BF60}"/>
                  </a:ext>
                </a:extLst>
              </p:cNvPr>
              <p:cNvSpPr/>
              <p:nvPr/>
            </p:nvSpPr>
            <p:spPr>
              <a:xfrm>
                <a:off x="6910994" y="4672016"/>
                <a:ext cx="19058" cy="18524"/>
              </a:xfrm>
              <a:custGeom>
                <a:avLst/>
                <a:gdLst/>
                <a:ahLst/>
                <a:cxnLst/>
                <a:rect l="l" t="t" r="r" b="b"/>
                <a:pathLst>
                  <a:path w="393" h="382" extrusionOk="0">
                    <a:moveTo>
                      <a:pt x="191" y="0"/>
                    </a:moveTo>
                    <a:cubicBezTo>
                      <a:pt x="83" y="0"/>
                      <a:pt x="0" y="84"/>
                      <a:pt x="0" y="191"/>
                    </a:cubicBezTo>
                    <a:cubicBezTo>
                      <a:pt x="0" y="298"/>
                      <a:pt x="83" y="381"/>
                      <a:pt x="191" y="381"/>
                    </a:cubicBezTo>
                    <a:cubicBezTo>
                      <a:pt x="298" y="381"/>
                      <a:pt x="393" y="298"/>
                      <a:pt x="393" y="191"/>
                    </a:cubicBezTo>
                    <a:cubicBezTo>
                      <a:pt x="393" y="84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45">
                <a:extLst>
                  <a:ext uri="{FF2B5EF4-FFF2-40B4-BE49-F238E27FC236}">
                    <a16:creationId xmlns:a16="http://schemas.microsoft.com/office/drawing/2014/main" id="{8E139BB2-9D7B-F77F-379B-BA53A5C57A51}"/>
                  </a:ext>
                </a:extLst>
              </p:cNvPr>
              <p:cNvSpPr/>
              <p:nvPr/>
            </p:nvSpPr>
            <p:spPr>
              <a:xfrm>
                <a:off x="6949061" y="4678368"/>
                <a:ext cx="19106" cy="18524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82" extrusionOk="0">
                    <a:moveTo>
                      <a:pt x="203" y="0"/>
                    </a:moveTo>
                    <a:cubicBezTo>
                      <a:pt x="96" y="0"/>
                      <a:pt x="1" y="83"/>
                      <a:pt x="1" y="191"/>
                    </a:cubicBezTo>
                    <a:cubicBezTo>
                      <a:pt x="1" y="298"/>
                      <a:pt x="96" y="381"/>
                      <a:pt x="203" y="381"/>
                    </a:cubicBezTo>
                    <a:cubicBezTo>
                      <a:pt x="299" y="381"/>
                      <a:pt x="394" y="298"/>
                      <a:pt x="394" y="191"/>
                    </a:cubicBezTo>
                    <a:cubicBezTo>
                      <a:pt x="394" y="83"/>
                      <a:pt x="299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45">
                <a:extLst>
                  <a:ext uri="{FF2B5EF4-FFF2-40B4-BE49-F238E27FC236}">
                    <a16:creationId xmlns:a16="http://schemas.microsoft.com/office/drawing/2014/main" id="{66498810-96CC-9165-A6E6-68029B058C22}"/>
                  </a:ext>
                </a:extLst>
              </p:cNvPr>
              <p:cNvSpPr/>
              <p:nvPr/>
            </p:nvSpPr>
            <p:spPr>
              <a:xfrm>
                <a:off x="7184053" y="3617169"/>
                <a:ext cx="49123" cy="5373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108" extrusionOk="0">
                    <a:moveTo>
                      <a:pt x="501" y="1"/>
                    </a:moveTo>
                    <a:cubicBezTo>
                      <a:pt x="227" y="1"/>
                      <a:pt x="1" y="251"/>
                      <a:pt x="1" y="560"/>
                    </a:cubicBezTo>
                    <a:cubicBezTo>
                      <a:pt x="1" y="858"/>
                      <a:pt x="227" y="1108"/>
                      <a:pt x="501" y="1108"/>
                    </a:cubicBezTo>
                    <a:cubicBezTo>
                      <a:pt x="775" y="1108"/>
                      <a:pt x="1013" y="858"/>
                      <a:pt x="1013" y="560"/>
                    </a:cubicBezTo>
                    <a:cubicBezTo>
                      <a:pt x="1013" y="251"/>
                      <a:pt x="775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45">
                <a:extLst>
                  <a:ext uri="{FF2B5EF4-FFF2-40B4-BE49-F238E27FC236}">
                    <a16:creationId xmlns:a16="http://schemas.microsoft.com/office/drawing/2014/main" id="{ED16A0BF-6B2A-B9FE-138C-248E59DE6A25}"/>
                  </a:ext>
                </a:extLst>
              </p:cNvPr>
              <p:cNvSpPr/>
              <p:nvPr/>
            </p:nvSpPr>
            <p:spPr>
              <a:xfrm>
                <a:off x="7191569" y="3621194"/>
                <a:ext cx="24877" cy="2604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37" extrusionOk="0">
                    <a:moveTo>
                      <a:pt x="262" y="1"/>
                    </a:moveTo>
                    <a:cubicBezTo>
                      <a:pt x="108" y="1"/>
                      <a:pt x="0" y="120"/>
                      <a:pt x="0" y="263"/>
                    </a:cubicBezTo>
                    <a:cubicBezTo>
                      <a:pt x="0" y="418"/>
                      <a:pt x="120" y="537"/>
                      <a:pt x="262" y="537"/>
                    </a:cubicBezTo>
                    <a:cubicBezTo>
                      <a:pt x="405" y="537"/>
                      <a:pt x="512" y="418"/>
                      <a:pt x="512" y="263"/>
                    </a:cubicBezTo>
                    <a:cubicBezTo>
                      <a:pt x="512" y="120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45">
                <a:extLst>
                  <a:ext uri="{FF2B5EF4-FFF2-40B4-BE49-F238E27FC236}">
                    <a16:creationId xmlns:a16="http://schemas.microsoft.com/office/drawing/2014/main" id="{C20BB614-FC60-F20E-DDD7-71B8AF1B0E40}"/>
                  </a:ext>
                </a:extLst>
              </p:cNvPr>
              <p:cNvSpPr/>
              <p:nvPr/>
            </p:nvSpPr>
            <p:spPr>
              <a:xfrm>
                <a:off x="7134785" y="3528768"/>
                <a:ext cx="41946" cy="25313"/>
              </a:xfrm>
              <a:custGeom>
                <a:avLst/>
                <a:gdLst/>
                <a:ahLst/>
                <a:cxnLst/>
                <a:rect l="l" t="t" r="r" b="b"/>
                <a:pathLst>
                  <a:path w="865" h="522" extrusionOk="0">
                    <a:moveTo>
                      <a:pt x="517" y="0"/>
                    </a:moveTo>
                    <a:cubicBezTo>
                      <a:pt x="491" y="0"/>
                      <a:pt x="464" y="2"/>
                      <a:pt x="435" y="5"/>
                    </a:cubicBezTo>
                    <a:cubicBezTo>
                      <a:pt x="89" y="17"/>
                      <a:pt x="30" y="314"/>
                      <a:pt x="30" y="314"/>
                    </a:cubicBezTo>
                    <a:cubicBezTo>
                      <a:pt x="1" y="430"/>
                      <a:pt x="57" y="522"/>
                      <a:pt x="112" y="522"/>
                    </a:cubicBezTo>
                    <a:cubicBezTo>
                      <a:pt x="124" y="522"/>
                      <a:pt x="137" y="516"/>
                      <a:pt x="149" y="505"/>
                    </a:cubicBezTo>
                    <a:cubicBezTo>
                      <a:pt x="208" y="445"/>
                      <a:pt x="375" y="314"/>
                      <a:pt x="625" y="243"/>
                    </a:cubicBezTo>
                    <a:cubicBezTo>
                      <a:pt x="865" y="166"/>
                      <a:pt x="795" y="0"/>
                      <a:pt x="5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67" name="Google Shape;1067;p45">
            <a:extLst>
              <a:ext uri="{FF2B5EF4-FFF2-40B4-BE49-F238E27FC236}">
                <a16:creationId xmlns:a16="http://schemas.microsoft.com/office/drawing/2014/main" id="{6939D54D-A011-B4F3-061D-F969730C525B}"/>
              </a:ext>
            </a:extLst>
          </p:cNvPr>
          <p:cNvGrpSpPr/>
          <p:nvPr/>
        </p:nvGrpSpPr>
        <p:grpSpPr>
          <a:xfrm>
            <a:off x="5512738" y="3548038"/>
            <a:ext cx="788225" cy="1677325"/>
            <a:chOff x="2363375" y="2549550"/>
            <a:chExt cx="788225" cy="1677325"/>
          </a:xfrm>
        </p:grpSpPr>
        <p:sp>
          <p:nvSpPr>
            <p:cNvPr id="1068" name="Google Shape;1068;p45">
              <a:extLst>
                <a:ext uri="{FF2B5EF4-FFF2-40B4-BE49-F238E27FC236}">
                  <a16:creationId xmlns:a16="http://schemas.microsoft.com/office/drawing/2014/main" id="{EE14CF4F-8580-DCCD-5991-7071463A0754}"/>
                </a:ext>
              </a:extLst>
            </p:cNvPr>
            <p:cNvSpPr/>
            <p:nvPr/>
          </p:nvSpPr>
          <p:spPr>
            <a:xfrm>
              <a:off x="2654475" y="2552225"/>
              <a:ext cx="359000" cy="460200"/>
            </a:xfrm>
            <a:custGeom>
              <a:avLst/>
              <a:gdLst/>
              <a:ahLst/>
              <a:cxnLst/>
              <a:rect l="l" t="t" r="r" b="b"/>
              <a:pathLst>
                <a:path w="14360" h="18408" extrusionOk="0">
                  <a:moveTo>
                    <a:pt x="14360" y="1"/>
                  </a:moveTo>
                  <a:cubicBezTo>
                    <a:pt x="8300" y="3477"/>
                    <a:pt x="3597" y="7490"/>
                    <a:pt x="1" y="11776"/>
                  </a:cubicBezTo>
                  <a:lnTo>
                    <a:pt x="8109" y="18408"/>
                  </a:lnTo>
                  <a:cubicBezTo>
                    <a:pt x="11407" y="8526"/>
                    <a:pt x="13943" y="1179"/>
                    <a:pt x="143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45">
              <a:extLst>
                <a:ext uri="{FF2B5EF4-FFF2-40B4-BE49-F238E27FC236}">
                  <a16:creationId xmlns:a16="http://schemas.microsoft.com/office/drawing/2014/main" id="{78CD07F6-86F6-0DDD-974D-1CB82C9936E8}"/>
                </a:ext>
              </a:extLst>
            </p:cNvPr>
            <p:cNvSpPr/>
            <p:nvPr/>
          </p:nvSpPr>
          <p:spPr>
            <a:xfrm>
              <a:off x="2581275" y="3438950"/>
              <a:ext cx="504550" cy="452750"/>
            </a:xfrm>
            <a:custGeom>
              <a:avLst/>
              <a:gdLst/>
              <a:ahLst/>
              <a:cxnLst/>
              <a:rect l="l" t="t" r="r" b="b"/>
              <a:pathLst>
                <a:path w="20182" h="18110" extrusionOk="0">
                  <a:moveTo>
                    <a:pt x="20181" y="0"/>
                  </a:moveTo>
                  <a:lnTo>
                    <a:pt x="5203" y="1655"/>
                  </a:lnTo>
                  <a:cubicBezTo>
                    <a:pt x="4036" y="5227"/>
                    <a:pt x="2881" y="8835"/>
                    <a:pt x="1774" y="12383"/>
                  </a:cubicBezTo>
                  <a:lnTo>
                    <a:pt x="1822" y="12407"/>
                  </a:lnTo>
                  <a:lnTo>
                    <a:pt x="1715" y="12549"/>
                  </a:lnTo>
                  <a:cubicBezTo>
                    <a:pt x="1143" y="14419"/>
                    <a:pt x="560" y="16276"/>
                    <a:pt x="0" y="18110"/>
                  </a:cubicBezTo>
                  <a:lnTo>
                    <a:pt x="11061" y="16502"/>
                  </a:lnTo>
                  <a:cubicBezTo>
                    <a:pt x="15502" y="10775"/>
                    <a:pt x="18383" y="5227"/>
                    <a:pt x="201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45">
              <a:extLst>
                <a:ext uri="{FF2B5EF4-FFF2-40B4-BE49-F238E27FC236}">
                  <a16:creationId xmlns:a16="http://schemas.microsoft.com/office/drawing/2014/main" id="{98F25A1F-8E73-6287-6CAD-C324EFC48ADE}"/>
                </a:ext>
              </a:extLst>
            </p:cNvPr>
            <p:cNvSpPr/>
            <p:nvPr/>
          </p:nvSpPr>
          <p:spPr>
            <a:xfrm>
              <a:off x="2363375" y="3574075"/>
              <a:ext cx="253325" cy="646825"/>
            </a:xfrm>
            <a:custGeom>
              <a:avLst/>
              <a:gdLst/>
              <a:ahLst/>
              <a:cxnLst/>
              <a:rect l="l" t="t" r="r" b="b"/>
              <a:pathLst>
                <a:path w="10133" h="25873" extrusionOk="0">
                  <a:moveTo>
                    <a:pt x="655" y="1"/>
                  </a:moveTo>
                  <a:lnTo>
                    <a:pt x="655" y="1"/>
                  </a:lnTo>
                  <a:cubicBezTo>
                    <a:pt x="1" y="13240"/>
                    <a:pt x="3918" y="24170"/>
                    <a:pt x="4561" y="25873"/>
                  </a:cubicBezTo>
                  <a:cubicBezTo>
                    <a:pt x="6085" y="20301"/>
                    <a:pt x="8037" y="13812"/>
                    <a:pt x="10133" y="7097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45">
              <a:extLst>
                <a:ext uri="{FF2B5EF4-FFF2-40B4-BE49-F238E27FC236}">
                  <a16:creationId xmlns:a16="http://schemas.microsoft.com/office/drawing/2014/main" id="{A6EFEA31-DD10-182B-9FD8-075D4FA1AC5D}"/>
                </a:ext>
              </a:extLst>
            </p:cNvPr>
            <p:cNvSpPr/>
            <p:nvPr/>
          </p:nvSpPr>
          <p:spPr>
            <a:xfrm>
              <a:off x="2924175" y="2553725"/>
              <a:ext cx="192000" cy="282500"/>
            </a:xfrm>
            <a:custGeom>
              <a:avLst/>
              <a:gdLst/>
              <a:ahLst/>
              <a:cxnLst/>
              <a:rect l="l" t="t" r="r" b="b"/>
              <a:pathLst>
                <a:path w="7680" h="11300" extrusionOk="0">
                  <a:moveTo>
                    <a:pt x="3870" y="0"/>
                  </a:moveTo>
                  <a:cubicBezTo>
                    <a:pt x="3620" y="738"/>
                    <a:pt x="2131" y="5037"/>
                    <a:pt x="0" y="11299"/>
                  </a:cubicBezTo>
                  <a:lnTo>
                    <a:pt x="7680" y="9763"/>
                  </a:lnTo>
                  <a:cubicBezTo>
                    <a:pt x="6322" y="4298"/>
                    <a:pt x="4334" y="774"/>
                    <a:pt x="38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45">
              <a:extLst>
                <a:ext uri="{FF2B5EF4-FFF2-40B4-BE49-F238E27FC236}">
                  <a16:creationId xmlns:a16="http://schemas.microsoft.com/office/drawing/2014/main" id="{B423A9C8-7BBD-46C4-C719-957CDEAB62A6}"/>
                </a:ext>
              </a:extLst>
            </p:cNvPr>
            <p:cNvSpPr/>
            <p:nvPr/>
          </p:nvSpPr>
          <p:spPr>
            <a:xfrm>
              <a:off x="2817300" y="2804950"/>
              <a:ext cx="334300" cy="349750"/>
            </a:xfrm>
            <a:custGeom>
              <a:avLst/>
              <a:gdLst/>
              <a:ahLst/>
              <a:cxnLst/>
              <a:rect l="l" t="t" r="r" b="b"/>
              <a:pathLst>
                <a:path w="13372" h="13990" extrusionOk="0">
                  <a:moveTo>
                    <a:pt x="12014" y="0"/>
                  </a:moveTo>
                  <a:lnTo>
                    <a:pt x="4156" y="1560"/>
                  </a:lnTo>
                  <a:cubicBezTo>
                    <a:pt x="2953" y="5179"/>
                    <a:pt x="1525" y="9406"/>
                    <a:pt x="1" y="13990"/>
                  </a:cubicBezTo>
                  <a:lnTo>
                    <a:pt x="13252" y="11609"/>
                  </a:lnTo>
                  <a:cubicBezTo>
                    <a:pt x="13371" y="7180"/>
                    <a:pt x="12800" y="3250"/>
                    <a:pt x="120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45">
              <a:extLst>
                <a:ext uri="{FF2B5EF4-FFF2-40B4-BE49-F238E27FC236}">
                  <a16:creationId xmlns:a16="http://schemas.microsoft.com/office/drawing/2014/main" id="{1E173912-9AE2-6A5A-50BD-1D0350B99EBB}"/>
                </a:ext>
              </a:extLst>
            </p:cNvPr>
            <p:cNvSpPr/>
            <p:nvPr/>
          </p:nvSpPr>
          <p:spPr>
            <a:xfrm>
              <a:off x="2713425" y="3102900"/>
              <a:ext cx="434600" cy="369400"/>
            </a:xfrm>
            <a:custGeom>
              <a:avLst/>
              <a:gdLst/>
              <a:ahLst/>
              <a:cxnLst/>
              <a:rect l="l" t="t" r="r" b="b"/>
              <a:pathLst>
                <a:path w="17384" h="14776" extrusionOk="0">
                  <a:moveTo>
                    <a:pt x="17384" y="0"/>
                  </a:moveTo>
                  <a:lnTo>
                    <a:pt x="4037" y="2393"/>
                  </a:lnTo>
                  <a:cubicBezTo>
                    <a:pt x="2739" y="6322"/>
                    <a:pt x="1370" y="10525"/>
                    <a:pt x="0" y="14776"/>
                  </a:cubicBezTo>
                  <a:lnTo>
                    <a:pt x="14990" y="13145"/>
                  </a:lnTo>
                  <a:cubicBezTo>
                    <a:pt x="16574" y="8442"/>
                    <a:pt x="17264" y="4024"/>
                    <a:pt x="17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45">
              <a:extLst>
                <a:ext uri="{FF2B5EF4-FFF2-40B4-BE49-F238E27FC236}">
                  <a16:creationId xmlns:a16="http://schemas.microsoft.com/office/drawing/2014/main" id="{09689BD5-F1DD-91EC-CC5F-8500D3D6FC2D}"/>
                </a:ext>
              </a:extLst>
            </p:cNvPr>
            <p:cNvSpPr/>
            <p:nvPr/>
          </p:nvSpPr>
          <p:spPr>
            <a:xfrm>
              <a:off x="2380350" y="3151700"/>
              <a:ext cx="360475" cy="592375"/>
            </a:xfrm>
            <a:custGeom>
              <a:avLst/>
              <a:gdLst/>
              <a:ahLst/>
              <a:cxnLst/>
              <a:rect l="l" t="t" r="r" b="b"/>
              <a:pathLst>
                <a:path w="14419" h="23695" extrusionOk="0">
                  <a:moveTo>
                    <a:pt x="3596" y="1"/>
                  </a:moveTo>
                  <a:cubicBezTo>
                    <a:pt x="1334" y="5585"/>
                    <a:pt x="286" y="11240"/>
                    <a:pt x="0" y="16539"/>
                  </a:cubicBezTo>
                  <a:lnTo>
                    <a:pt x="9561" y="23694"/>
                  </a:lnTo>
                  <a:cubicBezTo>
                    <a:pt x="11145" y="18646"/>
                    <a:pt x="12788" y="13502"/>
                    <a:pt x="14419" y="8526"/>
                  </a:cubicBezTo>
                  <a:lnTo>
                    <a:pt x="35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45">
              <a:extLst>
                <a:ext uri="{FF2B5EF4-FFF2-40B4-BE49-F238E27FC236}">
                  <a16:creationId xmlns:a16="http://schemas.microsoft.com/office/drawing/2014/main" id="{349B98C4-C136-F3F2-D1E3-ECAE4C760C1A}"/>
                </a:ext>
              </a:extLst>
            </p:cNvPr>
            <p:cNvSpPr/>
            <p:nvPr/>
          </p:nvSpPr>
          <p:spPr>
            <a:xfrm>
              <a:off x="2472925" y="2852575"/>
              <a:ext cx="381325" cy="504550"/>
            </a:xfrm>
            <a:custGeom>
              <a:avLst/>
              <a:gdLst/>
              <a:ahLst/>
              <a:cxnLst/>
              <a:rect l="l" t="t" r="r" b="b"/>
              <a:pathLst>
                <a:path w="15253" h="20182" extrusionOk="0">
                  <a:moveTo>
                    <a:pt x="7049" y="0"/>
                  </a:moveTo>
                  <a:cubicBezTo>
                    <a:pt x="3941" y="3739"/>
                    <a:pt x="1643" y="7680"/>
                    <a:pt x="0" y="11668"/>
                  </a:cubicBezTo>
                  <a:lnTo>
                    <a:pt x="10787" y="20181"/>
                  </a:lnTo>
                  <a:cubicBezTo>
                    <a:pt x="12347" y="15431"/>
                    <a:pt x="13871" y="10847"/>
                    <a:pt x="15252" y="6715"/>
                  </a:cubicBezTo>
                  <a:lnTo>
                    <a:pt x="70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45">
              <a:extLst>
                <a:ext uri="{FF2B5EF4-FFF2-40B4-BE49-F238E27FC236}">
                  <a16:creationId xmlns:a16="http://schemas.microsoft.com/office/drawing/2014/main" id="{7F93E6D8-773E-25AE-F533-19A0730C2271}"/>
                </a:ext>
              </a:extLst>
            </p:cNvPr>
            <p:cNvSpPr/>
            <p:nvPr/>
          </p:nvSpPr>
          <p:spPr>
            <a:xfrm>
              <a:off x="2485125" y="3860425"/>
              <a:ext cx="366425" cy="362575"/>
            </a:xfrm>
            <a:custGeom>
              <a:avLst/>
              <a:gdLst/>
              <a:ahLst/>
              <a:cxnLst/>
              <a:rect l="l" t="t" r="r" b="b"/>
              <a:pathLst>
                <a:path w="14657" h="14503" extrusionOk="0">
                  <a:moveTo>
                    <a:pt x="14657" y="1"/>
                  </a:moveTo>
                  <a:lnTo>
                    <a:pt x="3763" y="1584"/>
                  </a:lnTo>
                  <a:cubicBezTo>
                    <a:pt x="2370" y="6180"/>
                    <a:pt x="1072" y="10549"/>
                    <a:pt x="0" y="14502"/>
                  </a:cubicBezTo>
                  <a:cubicBezTo>
                    <a:pt x="6120" y="9621"/>
                    <a:pt x="10918" y="4751"/>
                    <a:pt x="146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45">
              <a:extLst>
                <a:ext uri="{FF2B5EF4-FFF2-40B4-BE49-F238E27FC236}">
                  <a16:creationId xmlns:a16="http://schemas.microsoft.com/office/drawing/2014/main" id="{57F2B90F-C014-EF42-79A3-FA3B21B40E98}"/>
                </a:ext>
              </a:extLst>
            </p:cNvPr>
            <p:cNvSpPr/>
            <p:nvPr/>
          </p:nvSpPr>
          <p:spPr>
            <a:xfrm>
              <a:off x="2380650" y="2549550"/>
              <a:ext cx="767975" cy="1677325"/>
            </a:xfrm>
            <a:custGeom>
              <a:avLst/>
              <a:gdLst/>
              <a:ahLst/>
              <a:cxnLst/>
              <a:rect l="l" t="t" r="r" b="b"/>
              <a:pathLst>
                <a:path w="30719" h="67093" extrusionOk="0">
                  <a:moveTo>
                    <a:pt x="25503" y="1"/>
                  </a:moveTo>
                  <a:cubicBezTo>
                    <a:pt x="25444" y="48"/>
                    <a:pt x="25372" y="72"/>
                    <a:pt x="25313" y="120"/>
                  </a:cubicBezTo>
                  <a:cubicBezTo>
                    <a:pt x="24908" y="1298"/>
                    <a:pt x="22360" y="8644"/>
                    <a:pt x="19062" y="18527"/>
                  </a:cubicBezTo>
                  <a:lnTo>
                    <a:pt x="10954" y="11895"/>
                  </a:lnTo>
                  <a:cubicBezTo>
                    <a:pt x="10894" y="11966"/>
                    <a:pt x="10811" y="12038"/>
                    <a:pt x="10752" y="12121"/>
                  </a:cubicBezTo>
                  <a:lnTo>
                    <a:pt x="18955" y="18824"/>
                  </a:lnTo>
                  <a:cubicBezTo>
                    <a:pt x="17574" y="22980"/>
                    <a:pt x="16050" y="27552"/>
                    <a:pt x="14502" y="32314"/>
                  </a:cubicBezTo>
                  <a:lnTo>
                    <a:pt x="3715" y="23801"/>
                  </a:lnTo>
                  <a:cubicBezTo>
                    <a:pt x="3667" y="23884"/>
                    <a:pt x="3644" y="23992"/>
                    <a:pt x="3596" y="24087"/>
                  </a:cubicBezTo>
                  <a:lnTo>
                    <a:pt x="14419" y="32612"/>
                  </a:lnTo>
                  <a:cubicBezTo>
                    <a:pt x="12799" y="37577"/>
                    <a:pt x="11144" y="42732"/>
                    <a:pt x="9561" y="47780"/>
                  </a:cubicBezTo>
                  <a:lnTo>
                    <a:pt x="12" y="40613"/>
                  </a:lnTo>
                  <a:cubicBezTo>
                    <a:pt x="12" y="40732"/>
                    <a:pt x="0" y="40851"/>
                    <a:pt x="0" y="40970"/>
                  </a:cubicBezTo>
                  <a:lnTo>
                    <a:pt x="9478" y="48078"/>
                  </a:lnTo>
                  <a:cubicBezTo>
                    <a:pt x="7382" y="54781"/>
                    <a:pt x="5441" y="61270"/>
                    <a:pt x="3894" y="66854"/>
                  </a:cubicBezTo>
                  <a:cubicBezTo>
                    <a:pt x="3953" y="67009"/>
                    <a:pt x="3989" y="67092"/>
                    <a:pt x="3989" y="67092"/>
                  </a:cubicBezTo>
                  <a:cubicBezTo>
                    <a:pt x="4048" y="67033"/>
                    <a:pt x="4120" y="66985"/>
                    <a:pt x="4179" y="66925"/>
                  </a:cubicBezTo>
                  <a:cubicBezTo>
                    <a:pt x="5263" y="62996"/>
                    <a:pt x="6549" y="58615"/>
                    <a:pt x="7942" y="54007"/>
                  </a:cubicBezTo>
                  <a:lnTo>
                    <a:pt x="18824" y="52424"/>
                  </a:lnTo>
                  <a:cubicBezTo>
                    <a:pt x="18907" y="52305"/>
                    <a:pt x="19003" y="52197"/>
                    <a:pt x="19086" y="52078"/>
                  </a:cubicBezTo>
                  <a:lnTo>
                    <a:pt x="19086" y="52078"/>
                  </a:lnTo>
                  <a:lnTo>
                    <a:pt x="8025" y="53686"/>
                  </a:lnTo>
                  <a:cubicBezTo>
                    <a:pt x="8585" y="51852"/>
                    <a:pt x="9168" y="49995"/>
                    <a:pt x="9740" y="48125"/>
                  </a:cubicBezTo>
                  <a:lnTo>
                    <a:pt x="9847" y="47983"/>
                  </a:lnTo>
                  <a:lnTo>
                    <a:pt x="9799" y="47959"/>
                  </a:lnTo>
                  <a:cubicBezTo>
                    <a:pt x="10918" y="44399"/>
                    <a:pt x="12061" y="40779"/>
                    <a:pt x="13216" y="37231"/>
                  </a:cubicBezTo>
                  <a:lnTo>
                    <a:pt x="28194" y="35576"/>
                  </a:lnTo>
                  <a:cubicBezTo>
                    <a:pt x="28230" y="35469"/>
                    <a:pt x="28278" y="35362"/>
                    <a:pt x="28301" y="35255"/>
                  </a:cubicBezTo>
                  <a:lnTo>
                    <a:pt x="28301" y="35255"/>
                  </a:lnTo>
                  <a:lnTo>
                    <a:pt x="13299" y="36910"/>
                  </a:lnTo>
                  <a:cubicBezTo>
                    <a:pt x="14669" y="32659"/>
                    <a:pt x="16050" y="28456"/>
                    <a:pt x="17348" y="24515"/>
                  </a:cubicBezTo>
                  <a:lnTo>
                    <a:pt x="30695" y="22122"/>
                  </a:lnTo>
                  <a:cubicBezTo>
                    <a:pt x="30695" y="22015"/>
                    <a:pt x="30695" y="21908"/>
                    <a:pt x="30718" y="21825"/>
                  </a:cubicBezTo>
                  <a:lnTo>
                    <a:pt x="30718" y="21825"/>
                  </a:lnTo>
                  <a:lnTo>
                    <a:pt x="17467" y="24206"/>
                  </a:lnTo>
                  <a:cubicBezTo>
                    <a:pt x="18991" y="19622"/>
                    <a:pt x="20419" y="15383"/>
                    <a:pt x="21634" y="11776"/>
                  </a:cubicBezTo>
                  <a:lnTo>
                    <a:pt x="29492" y="10216"/>
                  </a:lnTo>
                  <a:cubicBezTo>
                    <a:pt x="29468" y="10109"/>
                    <a:pt x="29444" y="10026"/>
                    <a:pt x="29421" y="9930"/>
                  </a:cubicBezTo>
                  <a:lnTo>
                    <a:pt x="21741" y="11466"/>
                  </a:lnTo>
                  <a:cubicBezTo>
                    <a:pt x="23872" y="5192"/>
                    <a:pt x="25337" y="905"/>
                    <a:pt x="25611" y="167"/>
                  </a:cubicBezTo>
                  <a:cubicBezTo>
                    <a:pt x="25551" y="60"/>
                    <a:pt x="25503" y="1"/>
                    <a:pt x="25503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8" name="Google Shape;1078;p45">
            <a:extLst>
              <a:ext uri="{FF2B5EF4-FFF2-40B4-BE49-F238E27FC236}">
                <a16:creationId xmlns:a16="http://schemas.microsoft.com/office/drawing/2014/main" id="{583BA0E5-92B9-FB53-ED97-516EA36B3B5B}"/>
              </a:ext>
            </a:extLst>
          </p:cNvPr>
          <p:cNvGrpSpPr/>
          <p:nvPr/>
        </p:nvGrpSpPr>
        <p:grpSpPr>
          <a:xfrm rot="-4724303">
            <a:off x="4736329" y="4333871"/>
            <a:ext cx="861498" cy="1028582"/>
            <a:chOff x="1521900" y="2791675"/>
            <a:chExt cx="861450" cy="1028525"/>
          </a:xfrm>
        </p:grpSpPr>
        <p:sp>
          <p:nvSpPr>
            <p:cNvPr id="1079" name="Google Shape;1079;p45">
              <a:extLst>
                <a:ext uri="{FF2B5EF4-FFF2-40B4-BE49-F238E27FC236}">
                  <a16:creationId xmlns:a16="http://schemas.microsoft.com/office/drawing/2014/main" id="{F8869FAB-A12F-7991-921E-CD69844CBD13}"/>
                </a:ext>
              </a:extLst>
            </p:cNvPr>
            <p:cNvSpPr/>
            <p:nvPr/>
          </p:nvSpPr>
          <p:spPr>
            <a:xfrm>
              <a:off x="1874925" y="2965975"/>
              <a:ext cx="196775" cy="378350"/>
            </a:xfrm>
            <a:custGeom>
              <a:avLst/>
              <a:gdLst/>
              <a:ahLst/>
              <a:cxnLst/>
              <a:rect l="l" t="t" r="r" b="b"/>
              <a:pathLst>
                <a:path w="7871" h="15134" extrusionOk="0">
                  <a:moveTo>
                    <a:pt x="4856" y="0"/>
                  </a:moveTo>
                  <a:cubicBezTo>
                    <a:pt x="3268" y="0"/>
                    <a:pt x="1475" y="224"/>
                    <a:pt x="108" y="1274"/>
                  </a:cubicBezTo>
                  <a:cubicBezTo>
                    <a:pt x="0" y="3894"/>
                    <a:pt x="310" y="9061"/>
                    <a:pt x="3299" y="15133"/>
                  </a:cubicBezTo>
                  <a:cubicBezTo>
                    <a:pt x="4882" y="12395"/>
                    <a:pt x="6418" y="9847"/>
                    <a:pt x="7871" y="7501"/>
                  </a:cubicBezTo>
                  <a:cubicBezTo>
                    <a:pt x="6989" y="5156"/>
                    <a:pt x="6775" y="2132"/>
                    <a:pt x="6739" y="48"/>
                  </a:cubicBezTo>
                  <a:cubicBezTo>
                    <a:pt x="6668" y="54"/>
                    <a:pt x="6594" y="57"/>
                    <a:pt x="6516" y="57"/>
                  </a:cubicBezTo>
                  <a:cubicBezTo>
                    <a:pt x="6439" y="57"/>
                    <a:pt x="6358" y="54"/>
                    <a:pt x="6275" y="48"/>
                  </a:cubicBezTo>
                  <a:cubicBezTo>
                    <a:pt x="5836" y="22"/>
                    <a:pt x="5356" y="0"/>
                    <a:pt x="4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45">
              <a:extLst>
                <a:ext uri="{FF2B5EF4-FFF2-40B4-BE49-F238E27FC236}">
                  <a16:creationId xmlns:a16="http://schemas.microsoft.com/office/drawing/2014/main" id="{DA74C847-461A-ED47-1A01-341E87A947FB}"/>
                </a:ext>
              </a:extLst>
            </p:cNvPr>
            <p:cNvSpPr/>
            <p:nvPr/>
          </p:nvSpPr>
          <p:spPr>
            <a:xfrm>
              <a:off x="1742475" y="3618725"/>
              <a:ext cx="485800" cy="201475"/>
            </a:xfrm>
            <a:custGeom>
              <a:avLst/>
              <a:gdLst/>
              <a:ahLst/>
              <a:cxnLst/>
              <a:rect l="l" t="t" r="r" b="b"/>
              <a:pathLst>
                <a:path w="19432" h="8059" extrusionOk="0">
                  <a:moveTo>
                    <a:pt x="19372" y="1"/>
                  </a:moveTo>
                  <a:lnTo>
                    <a:pt x="19372" y="1"/>
                  </a:lnTo>
                  <a:cubicBezTo>
                    <a:pt x="15121" y="1929"/>
                    <a:pt x="9942" y="2346"/>
                    <a:pt x="6334" y="2346"/>
                  </a:cubicBezTo>
                  <a:cubicBezTo>
                    <a:pt x="3798" y="2346"/>
                    <a:pt x="2048" y="2156"/>
                    <a:pt x="1929" y="2144"/>
                  </a:cubicBezTo>
                  <a:cubicBezTo>
                    <a:pt x="1274" y="3465"/>
                    <a:pt x="619" y="4823"/>
                    <a:pt x="0" y="6168"/>
                  </a:cubicBezTo>
                  <a:cubicBezTo>
                    <a:pt x="1996" y="7376"/>
                    <a:pt x="5113" y="8059"/>
                    <a:pt x="8203" y="8059"/>
                  </a:cubicBezTo>
                  <a:cubicBezTo>
                    <a:pt x="11877" y="8059"/>
                    <a:pt x="15512" y="7093"/>
                    <a:pt x="17181" y="4894"/>
                  </a:cubicBezTo>
                  <a:cubicBezTo>
                    <a:pt x="18991" y="2537"/>
                    <a:pt x="19431" y="1251"/>
                    <a:pt x="19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45">
              <a:extLst>
                <a:ext uri="{FF2B5EF4-FFF2-40B4-BE49-F238E27FC236}">
                  <a16:creationId xmlns:a16="http://schemas.microsoft.com/office/drawing/2014/main" id="{B43DB1F2-CB99-B944-6517-1E24B5F0C10A}"/>
                </a:ext>
              </a:extLst>
            </p:cNvPr>
            <p:cNvSpPr/>
            <p:nvPr/>
          </p:nvSpPr>
          <p:spPr>
            <a:xfrm>
              <a:off x="2149375" y="2804950"/>
              <a:ext cx="233975" cy="239825"/>
            </a:xfrm>
            <a:custGeom>
              <a:avLst/>
              <a:gdLst/>
              <a:ahLst/>
              <a:cxnLst/>
              <a:rect l="l" t="t" r="r" b="b"/>
              <a:pathLst>
                <a:path w="9359" h="9593" extrusionOk="0">
                  <a:moveTo>
                    <a:pt x="6537" y="0"/>
                  </a:moveTo>
                  <a:cubicBezTo>
                    <a:pt x="5417" y="1548"/>
                    <a:pt x="3024" y="4905"/>
                    <a:pt x="0" y="9585"/>
                  </a:cubicBezTo>
                  <a:cubicBezTo>
                    <a:pt x="99" y="9589"/>
                    <a:pt x="225" y="9593"/>
                    <a:pt x="375" y="9593"/>
                  </a:cubicBezTo>
                  <a:cubicBezTo>
                    <a:pt x="1721" y="9593"/>
                    <a:pt x="5035" y="9315"/>
                    <a:pt x="8870" y="7215"/>
                  </a:cubicBezTo>
                  <a:cubicBezTo>
                    <a:pt x="9358" y="5298"/>
                    <a:pt x="9323" y="3143"/>
                    <a:pt x="7965" y="1250"/>
                  </a:cubicBezTo>
                  <a:cubicBezTo>
                    <a:pt x="7561" y="691"/>
                    <a:pt x="7084" y="274"/>
                    <a:pt x="6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45">
              <a:extLst>
                <a:ext uri="{FF2B5EF4-FFF2-40B4-BE49-F238E27FC236}">
                  <a16:creationId xmlns:a16="http://schemas.microsoft.com/office/drawing/2014/main" id="{7E19D4AF-E30A-CB0D-7258-F8130ADE4715}"/>
                </a:ext>
              </a:extLst>
            </p:cNvPr>
            <p:cNvSpPr/>
            <p:nvPr/>
          </p:nvSpPr>
          <p:spPr>
            <a:xfrm>
              <a:off x="1920775" y="2995450"/>
              <a:ext cx="456025" cy="430650"/>
            </a:xfrm>
            <a:custGeom>
              <a:avLst/>
              <a:gdLst/>
              <a:ahLst/>
              <a:cxnLst/>
              <a:rect l="l" t="t" r="r" b="b"/>
              <a:pathLst>
                <a:path w="18241" h="17226" extrusionOk="0">
                  <a:moveTo>
                    <a:pt x="17931" y="0"/>
                  </a:moveTo>
                  <a:lnTo>
                    <a:pt x="17931" y="0"/>
                  </a:lnTo>
                  <a:cubicBezTo>
                    <a:pt x="14073" y="2036"/>
                    <a:pt x="10763" y="2274"/>
                    <a:pt x="9477" y="2274"/>
                  </a:cubicBezTo>
                  <a:cubicBezTo>
                    <a:pt x="9227" y="2274"/>
                    <a:pt x="9061" y="2262"/>
                    <a:pt x="8965" y="2262"/>
                  </a:cubicBezTo>
                  <a:cubicBezTo>
                    <a:pt x="6310" y="6370"/>
                    <a:pt x="3179" y="11478"/>
                    <a:pt x="0" y="17193"/>
                  </a:cubicBezTo>
                  <a:cubicBezTo>
                    <a:pt x="374" y="17215"/>
                    <a:pt x="748" y="17226"/>
                    <a:pt x="1121" y="17226"/>
                  </a:cubicBezTo>
                  <a:cubicBezTo>
                    <a:pt x="8279" y="17226"/>
                    <a:pt x="15282" y="13264"/>
                    <a:pt x="18133" y="11442"/>
                  </a:cubicBezTo>
                  <a:cubicBezTo>
                    <a:pt x="18240" y="10847"/>
                    <a:pt x="18217" y="10216"/>
                    <a:pt x="18062" y="9537"/>
                  </a:cubicBezTo>
                  <a:cubicBezTo>
                    <a:pt x="17538" y="7227"/>
                    <a:pt x="16907" y="7084"/>
                    <a:pt x="16407" y="6191"/>
                  </a:cubicBezTo>
                  <a:cubicBezTo>
                    <a:pt x="16407" y="6191"/>
                    <a:pt x="15514" y="4834"/>
                    <a:pt x="16847" y="2524"/>
                  </a:cubicBezTo>
                  <a:cubicBezTo>
                    <a:pt x="17252" y="1798"/>
                    <a:pt x="17657" y="929"/>
                    <a:pt x="179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45">
              <a:extLst>
                <a:ext uri="{FF2B5EF4-FFF2-40B4-BE49-F238E27FC236}">
                  <a16:creationId xmlns:a16="http://schemas.microsoft.com/office/drawing/2014/main" id="{20D256D4-CD37-0C42-119C-DA1EEB394E19}"/>
                </a:ext>
              </a:extLst>
            </p:cNvPr>
            <p:cNvSpPr/>
            <p:nvPr/>
          </p:nvSpPr>
          <p:spPr>
            <a:xfrm>
              <a:off x="2050850" y="2791675"/>
              <a:ext cx="255100" cy="354100"/>
            </a:xfrm>
            <a:custGeom>
              <a:avLst/>
              <a:gdLst/>
              <a:ahLst/>
              <a:cxnLst/>
              <a:rect l="l" t="t" r="r" b="b"/>
              <a:pathLst>
                <a:path w="10204" h="14164" extrusionOk="0">
                  <a:moveTo>
                    <a:pt x="8193" y="1"/>
                  </a:moveTo>
                  <a:cubicBezTo>
                    <a:pt x="6319" y="1"/>
                    <a:pt x="4444" y="956"/>
                    <a:pt x="3739" y="2400"/>
                  </a:cubicBezTo>
                  <a:cubicBezTo>
                    <a:pt x="2631" y="4663"/>
                    <a:pt x="1977" y="6698"/>
                    <a:pt x="0" y="6996"/>
                  </a:cubicBezTo>
                  <a:cubicBezTo>
                    <a:pt x="24" y="8996"/>
                    <a:pt x="226" y="11878"/>
                    <a:pt x="1024" y="14164"/>
                  </a:cubicBezTo>
                  <a:cubicBezTo>
                    <a:pt x="5275" y="7365"/>
                    <a:pt x="8763" y="2400"/>
                    <a:pt x="10204" y="412"/>
                  </a:cubicBezTo>
                  <a:cubicBezTo>
                    <a:pt x="9573" y="130"/>
                    <a:pt x="8883" y="1"/>
                    <a:pt x="8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45">
              <a:extLst>
                <a:ext uri="{FF2B5EF4-FFF2-40B4-BE49-F238E27FC236}">
                  <a16:creationId xmlns:a16="http://schemas.microsoft.com/office/drawing/2014/main" id="{4F85F274-28F0-1667-B5C7-4851D0AA997F}"/>
                </a:ext>
              </a:extLst>
            </p:cNvPr>
            <p:cNvSpPr/>
            <p:nvPr/>
          </p:nvSpPr>
          <p:spPr>
            <a:xfrm>
              <a:off x="1521900" y="3238025"/>
              <a:ext cx="320600" cy="530450"/>
            </a:xfrm>
            <a:custGeom>
              <a:avLst/>
              <a:gdLst/>
              <a:ahLst/>
              <a:cxnLst/>
              <a:rect l="l" t="t" r="r" b="b"/>
              <a:pathLst>
                <a:path w="12824" h="21218" extrusionOk="0">
                  <a:moveTo>
                    <a:pt x="7959" y="0"/>
                  </a:moveTo>
                  <a:cubicBezTo>
                    <a:pt x="4903" y="0"/>
                    <a:pt x="1150" y="621"/>
                    <a:pt x="596" y="6811"/>
                  </a:cubicBezTo>
                  <a:cubicBezTo>
                    <a:pt x="1" y="13514"/>
                    <a:pt x="4263" y="18324"/>
                    <a:pt x="8454" y="21158"/>
                  </a:cubicBezTo>
                  <a:cubicBezTo>
                    <a:pt x="8478" y="21194"/>
                    <a:pt x="8526" y="21206"/>
                    <a:pt x="8549" y="21218"/>
                  </a:cubicBezTo>
                  <a:cubicBezTo>
                    <a:pt x="9942" y="18265"/>
                    <a:pt x="11383" y="15372"/>
                    <a:pt x="12824" y="12609"/>
                  </a:cubicBezTo>
                  <a:cubicBezTo>
                    <a:pt x="10026" y="9478"/>
                    <a:pt x="8585" y="3025"/>
                    <a:pt x="8049" y="1"/>
                  </a:cubicBezTo>
                  <a:cubicBezTo>
                    <a:pt x="8019" y="0"/>
                    <a:pt x="7989" y="0"/>
                    <a:pt x="7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45">
              <a:extLst>
                <a:ext uri="{FF2B5EF4-FFF2-40B4-BE49-F238E27FC236}">
                  <a16:creationId xmlns:a16="http://schemas.microsoft.com/office/drawing/2014/main" id="{5FCBD8B1-BA60-5E01-C512-865F51301E36}"/>
                </a:ext>
              </a:extLst>
            </p:cNvPr>
            <p:cNvSpPr/>
            <p:nvPr/>
          </p:nvSpPr>
          <p:spPr>
            <a:xfrm>
              <a:off x="1730850" y="3004375"/>
              <a:ext cx="222075" cy="541750"/>
            </a:xfrm>
            <a:custGeom>
              <a:avLst/>
              <a:gdLst/>
              <a:ahLst/>
              <a:cxnLst/>
              <a:rect l="l" t="t" r="r" b="b"/>
              <a:pathLst>
                <a:path w="8883" h="21670" extrusionOk="0">
                  <a:moveTo>
                    <a:pt x="5549" y="0"/>
                  </a:moveTo>
                  <a:lnTo>
                    <a:pt x="5549" y="0"/>
                  </a:lnTo>
                  <a:cubicBezTo>
                    <a:pt x="4942" y="548"/>
                    <a:pt x="4442" y="1298"/>
                    <a:pt x="4109" y="2286"/>
                  </a:cubicBezTo>
                  <a:cubicBezTo>
                    <a:pt x="2813" y="6184"/>
                    <a:pt x="3474" y="9348"/>
                    <a:pt x="448" y="9348"/>
                  </a:cubicBezTo>
                  <a:cubicBezTo>
                    <a:pt x="415" y="9348"/>
                    <a:pt x="381" y="9347"/>
                    <a:pt x="346" y="9347"/>
                  </a:cubicBezTo>
                  <a:lnTo>
                    <a:pt x="1" y="9347"/>
                  </a:lnTo>
                  <a:cubicBezTo>
                    <a:pt x="549" y="12335"/>
                    <a:pt x="1977" y="18610"/>
                    <a:pt x="4632" y="21670"/>
                  </a:cubicBezTo>
                  <a:cubicBezTo>
                    <a:pt x="5466" y="20074"/>
                    <a:pt x="6311" y="18503"/>
                    <a:pt x="7157" y="16979"/>
                  </a:cubicBezTo>
                  <a:lnTo>
                    <a:pt x="7180" y="16800"/>
                  </a:lnTo>
                  <a:lnTo>
                    <a:pt x="7252" y="16800"/>
                  </a:lnTo>
                  <a:cubicBezTo>
                    <a:pt x="7799" y="15824"/>
                    <a:pt x="8335" y="14847"/>
                    <a:pt x="8883" y="13919"/>
                  </a:cubicBezTo>
                  <a:cubicBezTo>
                    <a:pt x="5894" y="7906"/>
                    <a:pt x="5490" y="2751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45">
              <a:extLst>
                <a:ext uri="{FF2B5EF4-FFF2-40B4-BE49-F238E27FC236}">
                  <a16:creationId xmlns:a16="http://schemas.microsoft.com/office/drawing/2014/main" id="{CB181E7C-F1A1-47E5-F78C-178DBB260316}"/>
                </a:ext>
              </a:extLst>
            </p:cNvPr>
            <p:cNvSpPr/>
            <p:nvPr/>
          </p:nvSpPr>
          <p:spPr>
            <a:xfrm>
              <a:off x="1794550" y="3291900"/>
              <a:ext cx="577175" cy="377950"/>
            </a:xfrm>
            <a:custGeom>
              <a:avLst/>
              <a:gdLst/>
              <a:ahLst/>
              <a:cxnLst/>
              <a:rect l="l" t="t" r="r" b="b"/>
              <a:pathLst>
                <a:path w="23087" h="15118" extrusionOk="0">
                  <a:moveTo>
                    <a:pt x="23087" y="1"/>
                  </a:moveTo>
                  <a:cubicBezTo>
                    <a:pt x="20063" y="1906"/>
                    <a:pt x="13205" y="5656"/>
                    <a:pt x="6168" y="5656"/>
                  </a:cubicBezTo>
                  <a:cubicBezTo>
                    <a:pt x="5740" y="5656"/>
                    <a:pt x="5311" y="5644"/>
                    <a:pt x="4894" y="5608"/>
                  </a:cubicBezTo>
                  <a:cubicBezTo>
                    <a:pt x="3251" y="8561"/>
                    <a:pt x="1608" y="11681"/>
                    <a:pt x="1" y="14919"/>
                  </a:cubicBezTo>
                  <a:cubicBezTo>
                    <a:pt x="421" y="14964"/>
                    <a:pt x="2021" y="15117"/>
                    <a:pt x="4218" y="15117"/>
                  </a:cubicBezTo>
                  <a:cubicBezTo>
                    <a:pt x="7818" y="15117"/>
                    <a:pt x="13021" y="14707"/>
                    <a:pt x="17265" y="12740"/>
                  </a:cubicBezTo>
                  <a:cubicBezTo>
                    <a:pt x="17170" y="11895"/>
                    <a:pt x="16872" y="11014"/>
                    <a:pt x="16646" y="9776"/>
                  </a:cubicBezTo>
                  <a:cubicBezTo>
                    <a:pt x="16074" y="6597"/>
                    <a:pt x="16408" y="6299"/>
                    <a:pt x="19598" y="3977"/>
                  </a:cubicBezTo>
                  <a:cubicBezTo>
                    <a:pt x="21611" y="2513"/>
                    <a:pt x="22694" y="1298"/>
                    <a:pt x="230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45">
              <a:extLst>
                <a:ext uri="{FF2B5EF4-FFF2-40B4-BE49-F238E27FC236}">
                  <a16:creationId xmlns:a16="http://schemas.microsoft.com/office/drawing/2014/main" id="{C33329FA-5C0D-0DAD-3645-71318C1B8B20}"/>
                </a:ext>
              </a:extLst>
            </p:cNvPr>
            <p:cNvSpPr/>
            <p:nvPr/>
          </p:nvSpPr>
          <p:spPr>
            <a:xfrm>
              <a:off x="1722525" y="2801950"/>
              <a:ext cx="651300" cy="971575"/>
            </a:xfrm>
            <a:custGeom>
              <a:avLst/>
              <a:gdLst/>
              <a:ahLst/>
              <a:cxnLst/>
              <a:rect l="l" t="t" r="r" b="b"/>
              <a:pathLst>
                <a:path w="26052" h="38863" extrusionOk="0">
                  <a:moveTo>
                    <a:pt x="23325" y="1"/>
                  </a:moveTo>
                  <a:cubicBezTo>
                    <a:pt x="21872" y="2013"/>
                    <a:pt x="18384" y="6954"/>
                    <a:pt x="14145" y="13753"/>
                  </a:cubicBezTo>
                  <a:cubicBezTo>
                    <a:pt x="13347" y="11455"/>
                    <a:pt x="13133" y="8585"/>
                    <a:pt x="13121" y="6597"/>
                  </a:cubicBezTo>
                  <a:cubicBezTo>
                    <a:pt x="13026" y="6609"/>
                    <a:pt x="12919" y="6621"/>
                    <a:pt x="12824" y="6621"/>
                  </a:cubicBezTo>
                  <a:cubicBezTo>
                    <a:pt x="12847" y="8704"/>
                    <a:pt x="13062" y="11729"/>
                    <a:pt x="13955" y="14074"/>
                  </a:cubicBezTo>
                  <a:cubicBezTo>
                    <a:pt x="12490" y="16420"/>
                    <a:pt x="10966" y="18980"/>
                    <a:pt x="9383" y="21718"/>
                  </a:cubicBezTo>
                  <a:cubicBezTo>
                    <a:pt x="6394" y="15622"/>
                    <a:pt x="6085" y="10467"/>
                    <a:pt x="6180" y="7859"/>
                  </a:cubicBezTo>
                  <a:lnTo>
                    <a:pt x="6180" y="7859"/>
                  </a:lnTo>
                  <a:cubicBezTo>
                    <a:pt x="6085" y="7931"/>
                    <a:pt x="5977" y="8026"/>
                    <a:pt x="5882" y="8109"/>
                  </a:cubicBezTo>
                  <a:cubicBezTo>
                    <a:pt x="5823" y="10848"/>
                    <a:pt x="6216" y="16015"/>
                    <a:pt x="9216" y="22028"/>
                  </a:cubicBezTo>
                  <a:cubicBezTo>
                    <a:pt x="8680" y="22968"/>
                    <a:pt x="8132" y="23933"/>
                    <a:pt x="7585" y="24909"/>
                  </a:cubicBezTo>
                  <a:lnTo>
                    <a:pt x="7513" y="24909"/>
                  </a:lnTo>
                  <a:lnTo>
                    <a:pt x="7490" y="25087"/>
                  </a:lnTo>
                  <a:cubicBezTo>
                    <a:pt x="6644" y="26623"/>
                    <a:pt x="5799" y="28183"/>
                    <a:pt x="4942" y="29790"/>
                  </a:cubicBezTo>
                  <a:cubicBezTo>
                    <a:pt x="2298" y="26742"/>
                    <a:pt x="870" y="20468"/>
                    <a:pt x="322" y="17467"/>
                  </a:cubicBezTo>
                  <a:lnTo>
                    <a:pt x="0" y="17467"/>
                  </a:lnTo>
                  <a:cubicBezTo>
                    <a:pt x="560" y="20492"/>
                    <a:pt x="2001" y="26957"/>
                    <a:pt x="4799" y="30076"/>
                  </a:cubicBezTo>
                  <a:cubicBezTo>
                    <a:pt x="3334" y="32850"/>
                    <a:pt x="1905" y="35732"/>
                    <a:pt x="524" y="38696"/>
                  </a:cubicBezTo>
                  <a:cubicBezTo>
                    <a:pt x="620" y="38756"/>
                    <a:pt x="691" y="38803"/>
                    <a:pt x="774" y="38863"/>
                  </a:cubicBezTo>
                  <a:cubicBezTo>
                    <a:pt x="1417" y="37494"/>
                    <a:pt x="2060" y="36148"/>
                    <a:pt x="2715" y="34827"/>
                  </a:cubicBezTo>
                  <a:cubicBezTo>
                    <a:pt x="2834" y="34839"/>
                    <a:pt x="4584" y="35029"/>
                    <a:pt x="7109" y="35029"/>
                  </a:cubicBezTo>
                  <a:cubicBezTo>
                    <a:pt x="10704" y="35029"/>
                    <a:pt x="15883" y="34612"/>
                    <a:pt x="20146" y="32684"/>
                  </a:cubicBezTo>
                  <a:cubicBezTo>
                    <a:pt x="20146" y="32576"/>
                    <a:pt x="20122" y="32469"/>
                    <a:pt x="20110" y="32374"/>
                  </a:cubicBezTo>
                  <a:cubicBezTo>
                    <a:pt x="15905" y="34322"/>
                    <a:pt x="10741" y="34732"/>
                    <a:pt x="7146" y="34732"/>
                  </a:cubicBezTo>
                  <a:cubicBezTo>
                    <a:pt x="4919" y="34732"/>
                    <a:pt x="3293" y="34575"/>
                    <a:pt x="2870" y="34529"/>
                  </a:cubicBezTo>
                  <a:cubicBezTo>
                    <a:pt x="4477" y="31302"/>
                    <a:pt x="6120" y="28171"/>
                    <a:pt x="7763" y="25230"/>
                  </a:cubicBezTo>
                  <a:cubicBezTo>
                    <a:pt x="8192" y="25254"/>
                    <a:pt x="8621" y="25266"/>
                    <a:pt x="9037" y="25266"/>
                  </a:cubicBezTo>
                  <a:cubicBezTo>
                    <a:pt x="16086" y="25266"/>
                    <a:pt x="22932" y="21516"/>
                    <a:pt x="25944" y="19611"/>
                  </a:cubicBezTo>
                  <a:cubicBezTo>
                    <a:pt x="25992" y="19480"/>
                    <a:pt x="26016" y="19349"/>
                    <a:pt x="26051" y="19194"/>
                  </a:cubicBezTo>
                  <a:lnTo>
                    <a:pt x="26051" y="19194"/>
                  </a:lnTo>
                  <a:cubicBezTo>
                    <a:pt x="23208" y="21029"/>
                    <a:pt x="16194" y="24976"/>
                    <a:pt x="9008" y="24976"/>
                  </a:cubicBezTo>
                  <a:cubicBezTo>
                    <a:pt x="8641" y="24976"/>
                    <a:pt x="8274" y="24966"/>
                    <a:pt x="7906" y="24945"/>
                  </a:cubicBezTo>
                  <a:cubicBezTo>
                    <a:pt x="11097" y="19218"/>
                    <a:pt x="14217" y="14122"/>
                    <a:pt x="16884" y="10014"/>
                  </a:cubicBezTo>
                  <a:cubicBezTo>
                    <a:pt x="16991" y="10014"/>
                    <a:pt x="17145" y="10026"/>
                    <a:pt x="17372" y="10026"/>
                  </a:cubicBezTo>
                  <a:cubicBezTo>
                    <a:pt x="18681" y="10026"/>
                    <a:pt x="21968" y="9788"/>
                    <a:pt x="25825" y="7752"/>
                  </a:cubicBezTo>
                  <a:cubicBezTo>
                    <a:pt x="25873" y="7621"/>
                    <a:pt x="25897" y="7490"/>
                    <a:pt x="25932" y="7347"/>
                  </a:cubicBezTo>
                  <a:lnTo>
                    <a:pt x="25932" y="7347"/>
                  </a:lnTo>
                  <a:cubicBezTo>
                    <a:pt x="22049" y="9478"/>
                    <a:pt x="18706" y="9722"/>
                    <a:pt x="17395" y="9722"/>
                  </a:cubicBezTo>
                  <a:cubicBezTo>
                    <a:pt x="17263" y="9722"/>
                    <a:pt x="17151" y="9720"/>
                    <a:pt x="17062" y="9716"/>
                  </a:cubicBezTo>
                  <a:cubicBezTo>
                    <a:pt x="20086" y="5049"/>
                    <a:pt x="22479" y="1680"/>
                    <a:pt x="23599" y="132"/>
                  </a:cubicBezTo>
                  <a:lnTo>
                    <a:pt x="2332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8" name="Google Shape;1088;p45">
            <a:extLst>
              <a:ext uri="{FF2B5EF4-FFF2-40B4-BE49-F238E27FC236}">
                <a16:creationId xmlns:a16="http://schemas.microsoft.com/office/drawing/2014/main" id="{4DA7D2FA-9413-EB0F-A22F-95865695C1D2}"/>
              </a:ext>
            </a:extLst>
          </p:cNvPr>
          <p:cNvSpPr/>
          <p:nvPr/>
        </p:nvSpPr>
        <p:spPr>
          <a:xfrm flipH="1">
            <a:off x="6923285" y="395455"/>
            <a:ext cx="1351724" cy="332634"/>
          </a:xfrm>
          <a:custGeom>
            <a:avLst/>
            <a:gdLst/>
            <a:ahLst/>
            <a:cxnLst/>
            <a:rect l="l" t="t" r="r" b="b"/>
            <a:pathLst>
              <a:path w="47082" h="11585" extrusionOk="0">
                <a:moveTo>
                  <a:pt x="27013" y="0"/>
                </a:moveTo>
                <a:cubicBezTo>
                  <a:pt x="26819" y="0"/>
                  <a:pt x="26620" y="5"/>
                  <a:pt x="26414" y="15"/>
                </a:cubicBezTo>
                <a:cubicBezTo>
                  <a:pt x="18381" y="399"/>
                  <a:pt x="18381" y="5560"/>
                  <a:pt x="18381" y="5560"/>
                </a:cubicBezTo>
                <a:cubicBezTo>
                  <a:pt x="18381" y="5560"/>
                  <a:pt x="16559" y="2849"/>
                  <a:pt x="13434" y="2849"/>
                </a:cubicBezTo>
                <a:cubicBezTo>
                  <a:pt x="12907" y="2849"/>
                  <a:pt x="12343" y="2926"/>
                  <a:pt x="11745" y="3106"/>
                </a:cubicBezTo>
                <a:cubicBezTo>
                  <a:pt x="7597" y="4346"/>
                  <a:pt x="9125" y="8878"/>
                  <a:pt x="9125" y="8878"/>
                </a:cubicBezTo>
                <a:cubicBezTo>
                  <a:pt x="8825" y="8856"/>
                  <a:pt x="8528" y="8846"/>
                  <a:pt x="8237" y="8846"/>
                </a:cubicBezTo>
                <a:cubicBezTo>
                  <a:pt x="3611" y="8846"/>
                  <a:pt x="230" y="11407"/>
                  <a:pt x="12" y="11576"/>
                </a:cubicBezTo>
                <a:lnTo>
                  <a:pt x="47081" y="11576"/>
                </a:lnTo>
                <a:cubicBezTo>
                  <a:pt x="44812" y="9155"/>
                  <a:pt x="39838" y="8996"/>
                  <a:pt x="38576" y="8996"/>
                </a:cubicBezTo>
                <a:cubicBezTo>
                  <a:pt x="38386" y="8996"/>
                  <a:pt x="38280" y="9000"/>
                  <a:pt x="38280" y="9000"/>
                </a:cubicBezTo>
                <a:cubicBezTo>
                  <a:pt x="37820" y="7091"/>
                  <a:pt x="36378" y="6666"/>
                  <a:pt x="35186" y="6666"/>
                </a:cubicBezTo>
                <a:cubicBezTo>
                  <a:pt x="34230" y="6666"/>
                  <a:pt x="33434" y="6939"/>
                  <a:pt x="33434" y="6939"/>
                </a:cubicBezTo>
                <a:cubicBezTo>
                  <a:pt x="33434" y="6939"/>
                  <a:pt x="34396" y="0"/>
                  <a:pt x="27013" y="0"/>
                </a:cubicBezTo>
                <a:close/>
                <a:moveTo>
                  <a:pt x="1" y="11576"/>
                </a:moveTo>
                <a:lnTo>
                  <a:pt x="1" y="11584"/>
                </a:lnTo>
                <a:cubicBezTo>
                  <a:pt x="1" y="11584"/>
                  <a:pt x="5" y="11581"/>
                  <a:pt x="12" y="115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45">
            <a:extLst>
              <a:ext uri="{FF2B5EF4-FFF2-40B4-BE49-F238E27FC236}">
                <a16:creationId xmlns:a16="http://schemas.microsoft.com/office/drawing/2014/main" id="{716A4375-E270-353A-B021-0B3A58787A9A}"/>
              </a:ext>
            </a:extLst>
          </p:cNvPr>
          <p:cNvSpPr/>
          <p:nvPr/>
        </p:nvSpPr>
        <p:spPr>
          <a:xfrm>
            <a:off x="245075" y="2918400"/>
            <a:ext cx="1177050" cy="289625"/>
          </a:xfrm>
          <a:custGeom>
            <a:avLst/>
            <a:gdLst/>
            <a:ahLst/>
            <a:cxnLst/>
            <a:rect l="l" t="t" r="r" b="b"/>
            <a:pathLst>
              <a:path w="47082" h="11585" extrusionOk="0">
                <a:moveTo>
                  <a:pt x="27013" y="0"/>
                </a:moveTo>
                <a:cubicBezTo>
                  <a:pt x="26819" y="0"/>
                  <a:pt x="26620" y="5"/>
                  <a:pt x="26414" y="15"/>
                </a:cubicBezTo>
                <a:cubicBezTo>
                  <a:pt x="18381" y="399"/>
                  <a:pt x="18381" y="5560"/>
                  <a:pt x="18381" y="5560"/>
                </a:cubicBezTo>
                <a:cubicBezTo>
                  <a:pt x="18381" y="5560"/>
                  <a:pt x="16559" y="2849"/>
                  <a:pt x="13434" y="2849"/>
                </a:cubicBezTo>
                <a:cubicBezTo>
                  <a:pt x="12907" y="2849"/>
                  <a:pt x="12343" y="2926"/>
                  <a:pt x="11745" y="3106"/>
                </a:cubicBezTo>
                <a:cubicBezTo>
                  <a:pt x="7597" y="4346"/>
                  <a:pt x="9125" y="8878"/>
                  <a:pt x="9125" y="8878"/>
                </a:cubicBezTo>
                <a:cubicBezTo>
                  <a:pt x="8825" y="8856"/>
                  <a:pt x="8528" y="8846"/>
                  <a:pt x="8237" y="8846"/>
                </a:cubicBezTo>
                <a:cubicBezTo>
                  <a:pt x="3611" y="8846"/>
                  <a:pt x="230" y="11407"/>
                  <a:pt x="12" y="11576"/>
                </a:cubicBezTo>
                <a:lnTo>
                  <a:pt x="47081" y="11576"/>
                </a:lnTo>
                <a:cubicBezTo>
                  <a:pt x="44812" y="9155"/>
                  <a:pt x="39838" y="8996"/>
                  <a:pt x="38576" y="8996"/>
                </a:cubicBezTo>
                <a:cubicBezTo>
                  <a:pt x="38386" y="8996"/>
                  <a:pt x="38280" y="9000"/>
                  <a:pt x="38280" y="9000"/>
                </a:cubicBezTo>
                <a:cubicBezTo>
                  <a:pt x="37820" y="7091"/>
                  <a:pt x="36378" y="6666"/>
                  <a:pt x="35186" y="6666"/>
                </a:cubicBezTo>
                <a:cubicBezTo>
                  <a:pt x="34230" y="6666"/>
                  <a:pt x="33434" y="6939"/>
                  <a:pt x="33434" y="6939"/>
                </a:cubicBezTo>
                <a:cubicBezTo>
                  <a:pt x="33434" y="6939"/>
                  <a:pt x="34396" y="0"/>
                  <a:pt x="27013" y="0"/>
                </a:cubicBezTo>
                <a:close/>
                <a:moveTo>
                  <a:pt x="1" y="11576"/>
                </a:moveTo>
                <a:lnTo>
                  <a:pt x="1" y="11584"/>
                </a:lnTo>
                <a:cubicBezTo>
                  <a:pt x="1" y="11584"/>
                  <a:pt x="5" y="11581"/>
                  <a:pt x="12" y="115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0" name="Picture 2" descr="Premium Vector | Opposite whisper and scream">
            <a:extLst>
              <a:ext uri="{FF2B5EF4-FFF2-40B4-BE49-F238E27FC236}">
                <a16:creationId xmlns:a16="http://schemas.microsoft.com/office/drawing/2014/main" id="{C3D9B0E0-25F0-5263-C140-5B7DFFAA5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245" y="1103575"/>
            <a:ext cx="3708371" cy="37083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8019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FC5CC-D610-9A1F-34BD-4EE89541C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17EC6-65A0-2A7B-8BBB-BB12138CA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750" y="342901"/>
            <a:ext cx="4702500" cy="1448825"/>
          </a:xfrm>
        </p:spPr>
        <p:txBody>
          <a:bodyPr/>
          <a:lstStyle/>
          <a:p>
            <a:r>
              <a:rPr lang="en-US" dirty="0"/>
              <a:t>Let’s sing together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078F0D-9CC0-5585-0D67-A31252566B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23747" y="2003001"/>
            <a:ext cx="4702500" cy="773356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https://www.youtube.com/watch?v=fR2GGuIM2is</a:t>
            </a:r>
            <a:endParaRPr lang="en-US" dirty="0"/>
          </a:p>
        </p:txBody>
      </p:sp>
      <p:grpSp>
        <p:nvGrpSpPr>
          <p:cNvPr id="4" name="Google Shape;1182;p47">
            <a:extLst>
              <a:ext uri="{FF2B5EF4-FFF2-40B4-BE49-F238E27FC236}">
                <a16:creationId xmlns:a16="http://schemas.microsoft.com/office/drawing/2014/main" id="{F5CD1AA8-EED1-93A0-ADD9-50A771D46301}"/>
              </a:ext>
            </a:extLst>
          </p:cNvPr>
          <p:cNvGrpSpPr/>
          <p:nvPr/>
        </p:nvGrpSpPr>
        <p:grpSpPr>
          <a:xfrm rot="713319" flipH="1">
            <a:off x="6734797" y="1617388"/>
            <a:ext cx="2270759" cy="3468774"/>
            <a:chOff x="6985475" y="1519125"/>
            <a:chExt cx="2270875" cy="3468950"/>
          </a:xfrm>
        </p:grpSpPr>
        <p:sp>
          <p:nvSpPr>
            <p:cNvPr id="5" name="Google Shape;1183;p47">
              <a:extLst>
                <a:ext uri="{FF2B5EF4-FFF2-40B4-BE49-F238E27FC236}">
                  <a16:creationId xmlns:a16="http://schemas.microsoft.com/office/drawing/2014/main" id="{1DF9000F-607B-D80D-6759-D9F0E18E68DC}"/>
                </a:ext>
              </a:extLst>
            </p:cNvPr>
            <p:cNvSpPr/>
            <p:nvPr/>
          </p:nvSpPr>
          <p:spPr>
            <a:xfrm>
              <a:off x="7089600" y="3457875"/>
              <a:ext cx="1149525" cy="1377875"/>
            </a:xfrm>
            <a:custGeom>
              <a:avLst/>
              <a:gdLst/>
              <a:ahLst/>
              <a:cxnLst/>
              <a:rect l="l" t="t" r="r" b="b"/>
              <a:pathLst>
                <a:path w="45981" h="55115" extrusionOk="0">
                  <a:moveTo>
                    <a:pt x="17009" y="1"/>
                  </a:moveTo>
                  <a:cubicBezTo>
                    <a:pt x="16826" y="883"/>
                    <a:pt x="16660" y="1581"/>
                    <a:pt x="16503" y="2044"/>
                  </a:cubicBezTo>
                  <a:cubicBezTo>
                    <a:pt x="15158" y="6375"/>
                    <a:pt x="3187" y="38682"/>
                    <a:pt x="0" y="48522"/>
                  </a:cubicBezTo>
                  <a:lnTo>
                    <a:pt x="10225" y="50696"/>
                  </a:lnTo>
                  <a:cubicBezTo>
                    <a:pt x="10225" y="50696"/>
                    <a:pt x="24693" y="14425"/>
                    <a:pt x="26824" y="13797"/>
                  </a:cubicBezTo>
                  <a:cubicBezTo>
                    <a:pt x="27599" y="13565"/>
                    <a:pt x="28202" y="13475"/>
                    <a:pt x="28688" y="13475"/>
                  </a:cubicBezTo>
                  <a:cubicBezTo>
                    <a:pt x="29208" y="13475"/>
                    <a:pt x="29594" y="13578"/>
                    <a:pt x="29915" y="13718"/>
                  </a:cubicBezTo>
                  <a:cubicBezTo>
                    <a:pt x="30543" y="13980"/>
                    <a:pt x="22537" y="44750"/>
                    <a:pt x="20747" y="52923"/>
                  </a:cubicBezTo>
                  <a:lnTo>
                    <a:pt x="31067" y="55115"/>
                  </a:lnTo>
                  <a:cubicBezTo>
                    <a:pt x="31067" y="55115"/>
                    <a:pt x="37179" y="36272"/>
                    <a:pt x="40305" y="27724"/>
                  </a:cubicBezTo>
                  <a:cubicBezTo>
                    <a:pt x="41667" y="23986"/>
                    <a:pt x="44016" y="15150"/>
                    <a:pt x="45981" y="5816"/>
                  </a:cubicBezTo>
                  <a:cubicBezTo>
                    <a:pt x="44916" y="5737"/>
                    <a:pt x="43876" y="5633"/>
                    <a:pt x="42837" y="5545"/>
                  </a:cubicBezTo>
                  <a:cubicBezTo>
                    <a:pt x="39860" y="5301"/>
                    <a:pt x="36874" y="4890"/>
                    <a:pt x="33931" y="4332"/>
                  </a:cubicBezTo>
                  <a:cubicBezTo>
                    <a:pt x="28212" y="3266"/>
                    <a:pt x="22510" y="1869"/>
                    <a:pt x="17009" y="1"/>
                  </a:cubicBezTo>
                  <a:close/>
                </a:path>
              </a:pathLst>
            </a:custGeom>
            <a:solidFill>
              <a:srgbClr val="67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184;p47">
              <a:extLst>
                <a:ext uri="{FF2B5EF4-FFF2-40B4-BE49-F238E27FC236}">
                  <a16:creationId xmlns:a16="http://schemas.microsoft.com/office/drawing/2014/main" id="{05ACC46C-15B5-64F5-2769-0BBAE40B2889}"/>
                </a:ext>
              </a:extLst>
            </p:cNvPr>
            <p:cNvSpPr/>
            <p:nvPr/>
          </p:nvSpPr>
          <p:spPr>
            <a:xfrm>
              <a:off x="7236300" y="3458100"/>
              <a:ext cx="1014825" cy="911825"/>
            </a:xfrm>
            <a:custGeom>
              <a:avLst/>
              <a:gdLst/>
              <a:ahLst/>
              <a:cxnLst/>
              <a:rect l="l" t="t" r="r" b="b"/>
              <a:pathLst>
                <a:path w="40593" h="36473" extrusionOk="0">
                  <a:moveTo>
                    <a:pt x="11141" y="0"/>
                  </a:moveTo>
                  <a:cubicBezTo>
                    <a:pt x="10958" y="874"/>
                    <a:pt x="10783" y="1572"/>
                    <a:pt x="10644" y="2044"/>
                  </a:cubicBezTo>
                  <a:cubicBezTo>
                    <a:pt x="10015" y="4061"/>
                    <a:pt x="3283" y="17970"/>
                    <a:pt x="0" y="27060"/>
                  </a:cubicBezTo>
                  <a:cubicBezTo>
                    <a:pt x="1065" y="27269"/>
                    <a:pt x="11369" y="30675"/>
                    <a:pt x="14294" y="31172"/>
                  </a:cubicBezTo>
                  <a:cubicBezTo>
                    <a:pt x="16756" y="25715"/>
                    <a:pt x="20554" y="18145"/>
                    <a:pt x="21261" y="17935"/>
                  </a:cubicBezTo>
                  <a:cubicBezTo>
                    <a:pt x="21304" y="17922"/>
                    <a:pt x="21345" y="17916"/>
                    <a:pt x="21383" y="17916"/>
                  </a:cubicBezTo>
                  <a:cubicBezTo>
                    <a:pt x="22769" y="17916"/>
                    <a:pt x="20986" y="26394"/>
                    <a:pt x="19550" y="32342"/>
                  </a:cubicBezTo>
                  <a:cubicBezTo>
                    <a:pt x="23078" y="32814"/>
                    <a:pt x="32997" y="36455"/>
                    <a:pt x="33913" y="36472"/>
                  </a:cubicBezTo>
                  <a:cubicBezTo>
                    <a:pt x="35284" y="32080"/>
                    <a:pt x="38934" y="13796"/>
                    <a:pt x="40593" y="5912"/>
                  </a:cubicBezTo>
                  <a:cubicBezTo>
                    <a:pt x="39528" y="5851"/>
                    <a:pt x="38000" y="5632"/>
                    <a:pt x="36969" y="5545"/>
                  </a:cubicBezTo>
                  <a:cubicBezTo>
                    <a:pt x="33983" y="5309"/>
                    <a:pt x="31006" y="4890"/>
                    <a:pt x="28063" y="4331"/>
                  </a:cubicBezTo>
                  <a:cubicBezTo>
                    <a:pt x="22344" y="3266"/>
                    <a:pt x="16642" y="1869"/>
                    <a:pt x="111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185;p47">
              <a:extLst>
                <a:ext uri="{FF2B5EF4-FFF2-40B4-BE49-F238E27FC236}">
                  <a16:creationId xmlns:a16="http://schemas.microsoft.com/office/drawing/2014/main" id="{243D2999-E858-E696-7D1E-C91BF442DE02}"/>
                </a:ext>
              </a:extLst>
            </p:cNvPr>
            <p:cNvSpPr/>
            <p:nvPr/>
          </p:nvSpPr>
          <p:spPr>
            <a:xfrm>
              <a:off x="7608700" y="4588625"/>
              <a:ext cx="322850" cy="247125"/>
            </a:xfrm>
            <a:custGeom>
              <a:avLst/>
              <a:gdLst/>
              <a:ahLst/>
              <a:cxnLst/>
              <a:rect l="l" t="t" r="r" b="b"/>
              <a:pathLst>
                <a:path w="12914" h="9885" extrusionOk="0">
                  <a:moveTo>
                    <a:pt x="1825" y="0"/>
                  </a:moveTo>
                  <a:cubicBezTo>
                    <a:pt x="1030" y="3240"/>
                    <a:pt x="384" y="5973"/>
                    <a:pt x="0" y="7693"/>
                  </a:cubicBezTo>
                  <a:lnTo>
                    <a:pt x="10329" y="9885"/>
                  </a:lnTo>
                  <a:cubicBezTo>
                    <a:pt x="10329" y="9885"/>
                    <a:pt x="11421" y="6523"/>
                    <a:pt x="12914" y="1983"/>
                  </a:cubicBezTo>
                  <a:lnTo>
                    <a:pt x="182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86;p47">
              <a:extLst>
                <a:ext uri="{FF2B5EF4-FFF2-40B4-BE49-F238E27FC236}">
                  <a16:creationId xmlns:a16="http://schemas.microsoft.com/office/drawing/2014/main" id="{D09C5330-AADF-587D-344B-F501CFAE39C3}"/>
                </a:ext>
              </a:extLst>
            </p:cNvPr>
            <p:cNvSpPr/>
            <p:nvPr/>
          </p:nvSpPr>
          <p:spPr>
            <a:xfrm>
              <a:off x="7090025" y="4498900"/>
              <a:ext cx="328125" cy="226400"/>
            </a:xfrm>
            <a:custGeom>
              <a:avLst/>
              <a:gdLst/>
              <a:ahLst/>
              <a:cxnLst/>
              <a:rect l="l" t="t" r="r" b="b"/>
              <a:pathLst>
                <a:path w="13125" h="9056" extrusionOk="0">
                  <a:moveTo>
                    <a:pt x="2350" y="1"/>
                  </a:moveTo>
                  <a:cubicBezTo>
                    <a:pt x="1363" y="2795"/>
                    <a:pt x="551" y="5170"/>
                    <a:pt x="1" y="6881"/>
                  </a:cubicBezTo>
                  <a:lnTo>
                    <a:pt x="10226" y="9055"/>
                  </a:lnTo>
                  <a:cubicBezTo>
                    <a:pt x="10226" y="9055"/>
                    <a:pt x="11396" y="6122"/>
                    <a:pt x="13124" y="1922"/>
                  </a:cubicBezTo>
                  <a:lnTo>
                    <a:pt x="23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87;p47">
              <a:extLst>
                <a:ext uri="{FF2B5EF4-FFF2-40B4-BE49-F238E27FC236}">
                  <a16:creationId xmlns:a16="http://schemas.microsoft.com/office/drawing/2014/main" id="{EF59F0BF-FF43-0EA5-0BDC-E2F7BFF213AB}"/>
                </a:ext>
              </a:extLst>
            </p:cNvPr>
            <p:cNvSpPr/>
            <p:nvPr/>
          </p:nvSpPr>
          <p:spPr>
            <a:xfrm>
              <a:off x="7532950" y="4768050"/>
              <a:ext cx="461925" cy="220025"/>
            </a:xfrm>
            <a:custGeom>
              <a:avLst/>
              <a:gdLst/>
              <a:ahLst/>
              <a:cxnLst/>
              <a:rect l="l" t="t" r="r" b="b"/>
              <a:pathLst>
                <a:path w="18477" h="8801" extrusionOk="0">
                  <a:moveTo>
                    <a:pt x="2387" y="1"/>
                  </a:moveTo>
                  <a:cubicBezTo>
                    <a:pt x="2383" y="1"/>
                    <a:pt x="2379" y="1"/>
                    <a:pt x="2375" y="1"/>
                  </a:cubicBezTo>
                  <a:cubicBezTo>
                    <a:pt x="1877" y="36"/>
                    <a:pt x="0" y="4017"/>
                    <a:pt x="323" y="5056"/>
                  </a:cubicBezTo>
                  <a:cubicBezTo>
                    <a:pt x="620" y="5965"/>
                    <a:pt x="14337" y="8235"/>
                    <a:pt x="17743" y="8794"/>
                  </a:cubicBezTo>
                  <a:cubicBezTo>
                    <a:pt x="17773" y="8798"/>
                    <a:pt x="17803" y="8800"/>
                    <a:pt x="17833" y="8800"/>
                  </a:cubicBezTo>
                  <a:cubicBezTo>
                    <a:pt x="18193" y="8800"/>
                    <a:pt x="18477" y="8467"/>
                    <a:pt x="18380" y="8104"/>
                  </a:cubicBezTo>
                  <a:cubicBezTo>
                    <a:pt x="18171" y="7300"/>
                    <a:pt x="17524" y="6130"/>
                    <a:pt x="16119" y="4707"/>
                  </a:cubicBezTo>
                  <a:cubicBezTo>
                    <a:pt x="13831" y="2393"/>
                    <a:pt x="12967" y="2131"/>
                    <a:pt x="12967" y="2131"/>
                  </a:cubicBezTo>
                  <a:cubicBezTo>
                    <a:pt x="12637" y="1880"/>
                    <a:pt x="3014" y="1"/>
                    <a:pt x="23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88;p47">
              <a:extLst>
                <a:ext uri="{FF2B5EF4-FFF2-40B4-BE49-F238E27FC236}">
                  <a16:creationId xmlns:a16="http://schemas.microsoft.com/office/drawing/2014/main" id="{06CC7E61-0C2B-6702-FC7A-39115C7A8A97}"/>
                </a:ext>
              </a:extLst>
            </p:cNvPr>
            <p:cNvSpPr/>
            <p:nvPr/>
          </p:nvSpPr>
          <p:spPr>
            <a:xfrm>
              <a:off x="7813875" y="4860825"/>
              <a:ext cx="180800" cy="127250"/>
            </a:xfrm>
            <a:custGeom>
              <a:avLst/>
              <a:gdLst/>
              <a:ahLst/>
              <a:cxnLst/>
              <a:rect l="l" t="t" r="r" b="b"/>
              <a:pathLst>
                <a:path w="7232" h="5090" extrusionOk="0">
                  <a:moveTo>
                    <a:pt x="3860" y="1"/>
                  </a:moveTo>
                  <a:cubicBezTo>
                    <a:pt x="2734" y="865"/>
                    <a:pt x="1703" y="1834"/>
                    <a:pt x="804" y="2926"/>
                  </a:cubicBezTo>
                  <a:cubicBezTo>
                    <a:pt x="516" y="3266"/>
                    <a:pt x="254" y="3616"/>
                    <a:pt x="1" y="3965"/>
                  </a:cubicBezTo>
                  <a:cubicBezTo>
                    <a:pt x="2760" y="4471"/>
                    <a:pt x="5301" y="4882"/>
                    <a:pt x="6506" y="5083"/>
                  </a:cubicBezTo>
                  <a:cubicBezTo>
                    <a:pt x="6535" y="5087"/>
                    <a:pt x="6565" y="5089"/>
                    <a:pt x="6594" y="5089"/>
                  </a:cubicBezTo>
                  <a:cubicBezTo>
                    <a:pt x="6948" y="5089"/>
                    <a:pt x="7232" y="4756"/>
                    <a:pt x="7143" y="4393"/>
                  </a:cubicBezTo>
                  <a:cubicBezTo>
                    <a:pt x="6934" y="3598"/>
                    <a:pt x="6287" y="2419"/>
                    <a:pt x="4882" y="996"/>
                  </a:cubicBezTo>
                  <a:cubicBezTo>
                    <a:pt x="4497" y="603"/>
                    <a:pt x="4166" y="289"/>
                    <a:pt x="38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89;p47">
              <a:extLst>
                <a:ext uri="{FF2B5EF4-FFF2-40B4-BE49-F238E27FC236}">
                  <a16:creationId xmlns:a16="http://schemas.microsoft.com/office/drawing/2014/main" id="{FDFBE2BC-242D-B445-1FAA-DC642473F0E8}"/>
                </a:ext>
              </a:extLst>
            </p:cNvPr>
            <p:cNvSpPr/>
            <p:nvPr/>
          </p:nvSpPr>
          <p:spPr>
            <a:xfrm>
              <a:off x="7010350" y="4657375"/>
              <a:ext cx="462150" cy="219800"/>
            </a:xfrm>
            <a:custGeom>
              <a:avLst/>
              <a:gdLst/>
              <a:ahLst/>
              <a:cxnLst/>
              <a:rect l="l" t="t" r="r" b="b"/>
              <a:pathLst>
                <a:path w="18486" h="8792" extrusionOk="0">
                  <a:moveTo>
                    <a:pt x="2400" y="0"/>
                  </a:moveTo>
                  <a:cubicBezTo>
                    <a:pt x="2394" y="0"/>
                    <a:pt x="2389" y="1"/>
                    <a:pt x="2385" y="1"/>
                  </a:cubicBezTo>
                  <a:cubicBezTo>
                    <a:pt x="1878" y="36"/>
                    <a:pt x="1" y="4026"/>
                    <a:pt x="333" y="5057"/>
                  </a:cubicBezTo>
                  <a:cubicBezTo>
                    <a:pt x="621" y="5956"/>
                    <a:pt x="14347" y="8226"/>
                    <a:pt x="17743" y="8785"/>
                  </a:cubicBezTo>
                  <a:cubicBezTo>
                    <a:pt x="17774" y="8790"/>
                    <a:pt x="17805" y="8792"/>
                    <a:pt x="17835" y="8792"/>
                  </a:cubicBezTo>
                  <a:cubicBezTo>
                    <a:pt x="18203" y="8792"/>
                    <a:pt x="18486" y="8458"/>
                    <a:pt x="18381" y="8095"/>
                  </a:cubicBezTo>
                  <a:cubicBezTo>
                    <a:pt x="18171" y="7301"/>
                    <a:pt x="17525" y="6122"/>
                    <a:pt x="16119" y="4707"/>
                  </a:cubicBezTo>
                  <a:cubicBezTo>
                    <a:pt x="13832" y="2393"/>
                    <a:pt x="12967" y="2131"/>
                    <a:pt x="12967" y="2131"/>
                  </a:cubicBezTo>
                  <a:cubicBezTo>
                    <a:pt x="12647" y="1881"/>
                    <a:pt x="3058" y="0"/>
                    <a:pt x="2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90;p47">
              <a:extLst>
                <a:ext uri="{FF2B5EF4-FFF2-40B4-BE49-F238E27FC236}">
                  <a16:creationId xmlns:a16="http://schemas.microsoft.com/office/drawing/2014/main" id="{E02B86EC-B92D-2936-13AB-C7A67DF28C45}"/>
                </a:ext>
              </a:extLst>
            </p:cNvPr>
            <p:cNvSpPr/>
            <p:nvPr/>
          </p:nvSpPr>
          <p:spPr>
            <a:xfrm>
              <a:off x="7287150" y="4746675"/>
              <a:ext cx="184925" cy="130550"/>
            </a:xfrm>
            <a:custGeom>
              <a:avLst/>
              <a:gdLst/>
              <a:ahLst/>
              <a:cxnLst/>
              <a:rect l="l" t="t" r="r" b="b"/>
              <a:pathLst>
                <a:path w="7397" h="5222" extrusionOk="0">
                  <a:moveTo>
                    <a:pt x="3869" y="0"/>
                  </a:moveTo>
                  <a:cubicBezTo>
                    <a:pt x="2672" y="1004"/>
                    <a:pt x="1537" y="2070"/>
                    <a:pt x="551" y="3318"/>
                  </a:cubicBezTo>
                  <a:lnTo>
                    <a:pt x="0" y="4069"/>
                  </a:lnTo>
                  <a:cubicBezTo>
                    <a:pt x="2821" y="4584"/>
                    <a:pt x="5432" y="5021"/>
                    <a:pt x="6680" y="5213"/>
                  </a:cubicBezTo>
                  <a:cubicBezTo>
                    <a:pt x="6713" y="5219"/>
                    <a:pt x="6745" y="5222"/>
                    <a:pt x="6777" y="5222"/>
                  </a:cubicBezTo>
                  <a:cubicBezTo>
                    <a:pt x="7125" y="5222"/>
                    <a:pt x="7397" y="4883"/>
                    <a:pt x="7309" y="4523"/>
                  </a:cubicBezTo>
                  <a:cubicBezTo>
                    <a:pt x="7099" y="3729"/>
                    <a:pt x="6462" y="2550"/>
                    <a:pt x="5047" y="1135"/>
                  </a:cubicBezTo>
                  <a:cubicBezTo>
                    <a:pt x="4602" y="672"/>
                    <a:pt x="4209" y="306"/>
                    <a:pt x="3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91;p47">
              <a:extLst>
                <a:ext uri="{FF2B5EF4-FFF2-40B4-BE49-F238E27FC236}">
                  <a16:creationId xmlns:a16="http://schemas.microsoft.com/office/drawing/2014/main" id="{6F70A705-6633-F9A5-D978-4D76F01E818A}"/>
                </a:ext>
              </a:extLst>
            </p:cNvPr>
            <p:cNvSpPr/>
            <p:nvPr/>
          </p:nvSpPr>
          <p:spPr>
            <a:xfrm>
              <a:off x="6985475" y="1519125"/>
              <a:ext cx="1001750" cy="1480000"/>
            </a:xfrm>
            <a:custGeom>
              <a:avLst/>
              <a:gdLst/>
              <a:ahLst/>
              <a:cxnLst/>
              <a:rect l="l" t="t" r="r" b="b"/>
              <a:pathLst>
                <a:path w="40070" h="59200" extrusionOk="0">
                  <a:moveTo>
                    <a:pt x="28565" y="1"/>
                  </a:moveTo>
                  <a:cubicBezTo>
                    <a:pt x="27246" y="1"/>
                    <a:pt x="26125" y="440"/>
                    <a:pt x="25208" y="1193"/>
                  </a:cubicBezTo>
                  <a:cubicBezTo>
                    <a:pt x="23794" y="2337"/>
                    <a:pt x="22860" y="4223"/>
                    <a:pt x="22423" y="6362"/>
                  </a:cubicBezTo>
                  <a:cubicBezTo>
                    <a:pt x="21803" y="9505"/>
                    <a:pt x="21166" y="12649"/>
                    <a:pt x="20537" y="15792"/>
                  </a:cubicBezTo>
                  <a:cubicBezTo>
                    <a:pt x="19987" y="18525"/>
                    <a:pt x="19751" y="21572"/>
                    <a:pt x="18721" y="24166"/>
                  </a:cubicBezTo>
                  <a:cubicBezTo>
                    <a:pt x="18363" y="25082"/>
                    <a:pt x="17795" y="26087"/>
                    <a:pt x="16870" y="26549"/>
                  </a:cubicBezTo>
                  <a:cubicBezTo>
                    <a:pt x="15403" y="27265"/>
                    <a:pt x="13866" y="27396"/>
                    <a:pt x="12478" y="28357"/>
                  </a:cubicBezTo>
                  <a:cubicBezTo>
                    <a:pt x="11151" y="29274"/>
                    <a:pt x="9937" y="30592"/>
                    <a:pt x="9649" y="32242"/>
                  </a:cubicBezTo>
                  <a:cubicBezTo>
                    <a:pt x="9413" y="33648"/>
                    <a:pt x="9867" y="35063"/>
                    <a:pt x="10784" y="36128"/>
                  </a:cubicBezTo>
                  <a:cubicBezTo>
                    <a:pt x="11026" y="36406"/>
                    <a:pt x="11313" y="36742"/>
                    <a:pt x="11638" y="37018"/>
                  </a:cubicBezTo>
                  <a:lnTo>
                    <a:pt x="11638" y="37018"/>
                  </a:lnTo>
                  <a:cubicBezTo>
                    <a:pt x="11495" y="36964"/>
                    <a:pt x="11351" y="36916"/>
                    <a:pt x="11212" y="36870"/>
                  </a:cubicBezTo>
                  <a:cubicBezTo>
                    <a:pt x="10164" y="36556"/>
                    <a:pt x="8985" y="36355"/>
                    <a:pt x="7894" y="36303"/>
                  </a:cubicBezTo>
                  <a:cubicBezTo>
                    <a:pt x="7712" y="36294"/>
                    <a:pt x="7528" y="36289"/>
                    <a:pt x="7342" y="36289"/>
                  </a:cubicBezTo>
                  <a:cubicBezTo>
                    <a:pt x="6258" y="36289"/>
                    <a:pt x="5117" y="36453"/>
                    <a:pt x="4148" y="36923"/>
                  </a:cubicBezTo>
                  <a:cubicBezTo>
                    <a:pt x="3004" y="37490"/>
                    <a:pt x="1913" y="38276"/>
                    <a:pt x="1083" y="39263"/>
                  </a:cubicBezTo>
                  <a:cubicBezTo>
                    <a:pt x="166" y="40354"/>
                    <a:pt x="0" y="41856"/>
                    <a:pt x="498" y="43166"/>
                  </a:cubicBezTo>
                  <a:cubicBezTo>
                    <a:pt x="1022" y="44589"/>
                    <a:pt x="2419" y="45331"/>
                    <a:pt x="3781" y="45776"/>
                  </a:cubicBezTo>
                  <a:cubicBezTo>
                    <a:pt x="5231" y="46257"/>
                    <a:pt x="6785" y="46388"/>
                    <a:pt x="8295" y="46545"/>
                  </a:cubicBezTo>
                  <a:cubicBezTo>
                    <a:pt x="8846" y="46597"/>
                    <a:pt x="9422" y="46632"/>
                    <a:pt x="9954" y="46746"/>
                  </a:cubicBezTo>
                  <a:cubicBezTo>
                    <a:pt x="10033" y="46772"/>
                    <a:pt x="10112" y="46780"/>
                    <a:pt x="10173" y="46815"/>
                  </a:cubicBezTo>
                  <a:cubicBezTo>
                    <a:pt x="9431" y="46981"/>
                    <a:pt x="8662" y="46920"/>
                    <a:pt x="7903" y="47034"/>
                  </a:cubicBezTo>
                  <a:cubicBezTo>
                    <a:pt x="6715" y="47200"/>
                    <a:pt x="5309" y="47488"/>
                    <a:pt x="4532" y="48509"/>
                  </a:cubicBezTo>
                  <a:cubicBezTo>
                    <a:pt x="3773" y="49496"/>
                    <a:pt x="3842" y="50649"/>
                    <a:pt x="4227" y="51758"/>
                  </a:cubicBezTo>
                  <a:cubicBezTo>
                    <a:pt x="4794" y="53408"/>
                    <a:pt x="6069" y="54857"/>
                    <a:pt x="7483" y="55853"/>
                  </a:cubicBezTo>
                  <a:cubicBezTo>
                    <a:pt x="8828" y="56813"/>
                    <a:pt x="10539" y="57564"/>
                    <a:pt x="12137" y="57983"/>
                  </a:cubicBezTo>
                  <a:cubicBezTo>
                    <a:pt x="13184" y="58258"/>
                    <a:pt x="14298" y="58435"/>
                    <a:pt x="15401" y="58435"/>
                  </a:cubicBezTo>
                  <a:cubicBezTo>
                    <a:pt x="15872" y="58435"/>
                    <a:pt x="16340" y="58403"/>
                    <a:pt x="16800" y="58332"/>
                  </a:cubicBezTo>
                  <a:cubicBezTo>
                    <a:pt x="17385" y="58254"/>
                    <a:pt x="17944" y="58097"/>
                    <a:pt x="18494" y="57870"/>
                  </a:cubicBezTo>
                  <a:cubicBezTo>
                    <a:pt x="18773" y="57695"/>
                    <a:pt x="19035" y="57485"/>
                    <a:pt x="19262" y="57241"/>
                  </a:cubicBezTo>
                  <a:cubicBezTo>
                    <a:pt x="19404" y="57099"/>
                    <a:pt x="19451" y="56986"/>
                    <a:pt x="19554" y="56986"/>
                  </a:cubicBezTo>
                  <a:cubicBezTo>
                    <a:pt x="19590" y="56986"/>
                    <a:pt x="19633" y="57000"/>
                    <a:pt x="19690" y="57031"/>
                  </a:cubicBezTo>
                  <a:cubicBezTo>
                    <a:pt x="19865" y="57197"/>
                    <a:pt x="20039" y="57346"/>
                    <a:pt x="20214" y="57512"/>
                  </a:cubicBezTo>
                  <a:cubicBezTo>
                    <a:pt x="20589" y="57817"/>
                    <a:pt x="20991" y="58044"/>
                    <a:pt x="21436" y="58219"/>
                  </a:cubicBezTo>
                  <a:cubicBezTo>
                    <a:pt x="22205" y="58507"/>
                    <a:pt x="22991" y="58699"/>
                    <a:pt x="23803" y="58795"/>
                  </a:cubicBezTo>
                  <a:cubicBezTo>
                    <a:pt x="24894" y="58970"/>
                    <a:pt x="26003" y="59083"/>
                    <a:pt x="27103" y="59136"/>
                  </a:cubicBezTo>
                  <a:cubicBezTo>
                    <a:pt x="27786" y="59177"/>
                    <a:pt x="28470" y="59199"/>
                    <a:pt x="29155" y="59199"/>
                  </a:cubicBezTo>
                  <a:cubicBezTo>
                    <a:pt x="30494" y="59199"/>
                    <a:pt x="31834" y="59114"/>
                    <a:pt x="33163" y="58917"/>
                  </a:cubicBezTo>
                  <a:cubicBezTo>
                    <a:pt x="34796" y="58682"/>
                    <a:pt x="36568" y="58219"/>
                    <a:pt x="37939" y="57250"/>
                  </a:cubicBezTo>
                  <a:cubicBezTo>
                    <a:pt x="38943" y="56542"/>
                    <a:pt x="39825" y="55303"/>
                    <a:pt x="39956" y="54054"/>
                  </a:cubicBezTo>
                  <a:cubicBezTo>
                    <a:pt x="40070" y="53024"/>
                    <a:pt x="39685" y="52002"/>
                    <a:pt x="38952" y="51277"/>
                  </a:cubicBezTo>
                  <a:cubicBezTo>
                    <a:pt x="37616" y="49950"/>
                    <a:pt x="35713" y="49741"/>
                    <a:pt x="33931" y="49627"/>
                  </a:cubicBezTo>
                  <a:cubicBezTo>
                    <a:pt x="33987" y="49578"/>
                    <a:pt x="34048" y="49552"/>
                    <a:pt x="34123" y="49552"/>
                  </a:cubicBezTo>
                  <a:cubicBezTo>
                    <a:pt x="34143" y="49552"/>
                    <a:pt x="34163" y="49554"/>
                    <a:pt x="34184" y="49557"/>
                  </a:cubicBezTo>
                  <a:cubicBezTo>
                    <a:pt x="34490" y="49435"/>
                    <a:pt x="34787" y="49295"/>
                    <a:pt x="35066" y="49129"/>
                  </a:cubicBezTo>
                  <a:cubicBezTo>
                    <a:pt x="36149" y="48562"/>
                    <a:pt x="37267" y="47942"/>
                    <a:pt x="38114" y="47034"/>
                  </a:cubicBezTo>
                  <a:cubicBezTo>
                    <a:pt x="38847" y="46257"/>
                    <a:pt x="39240" y="45252"/>
                    <a:pt x="38891" y="44196"/>
                  </a:cubicBezTo>
                  <a:cubicBezTo>
                    <a:pt x="38507" y="43070"/>
                    <a:pt x="37468" y="42161"/>
                    <a:pt x="36612" y="41411"/>
                  </a:cubicBezTo>
                  <a:cubicBezTo>
                    <a:pt x="33486" y="38669"/>
                    <a:pt x="30849" y="36512"/>
                    <a:pt x="30762" y="32024"/>
                  </a:cubicBezTo>
                  <a:cubicBezTo>
                    <a:pt x="30701" y="29527"/>
                    <a:pt x="31355" y="27056"/>
                    <a:pt x="32045" y="24646"/>
                  </a:cubicBezTo>
                  <a:cubicBezTo>
                    <a:pt x="33434" y="19739"/>
                    <a:pt x="34962" y="14858"/>
                    <a:pt x="36044" y="9872"/>
                  </a:cubicBezTo>
                  <a:cubicBezTo>
                    <a:pt x="36350" y="8449"/>
                    <a:pt x="36621" y="6973"/>
                    <a:pt x="36411" y="5532"/>
                  </a:cubicBezTo>
                  <a:cubicBezTo>
                    <a:pt x="36036" y="2904"/>
                    <a:pt x="33434" y="1359"/>
                    <a:pt x="31155" y="503"/>
                  </a:cubicBezTo>
                  <a:cubicBezTo>
                    <a:pt x="30221" y="159"/>
                    <a:pt x="29357" y="1"/>
                    <a:pt x="28565" y="1"/>
                  </a:cubicBezTo>
                  <a:close/>
                </a:path>
              </a:pathLst>
            </a:custGeom>
            <a:solidFill>
              <a:srgbClr val="B22E2E"/>
            </a:solidFill>
            <a:ln w="9525" cap="flat" cmpd="sng">
              <a:solidFill>
                <a:srgbClr val="B22E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92;p47">
              <a:extLst>
                <a:ext uri="{FF2B5EF4-FFF2-40B4-BE49-F238E27FC236}">
                  <a16:creationId xmlns:a16="http://schemas.microsoft.com/office/drawing/2014/main" id="{87594D1F-3D09-2DA2-9671-4C7207136862}"/>
                </a:ext>
              </a:extLst>
            </p:cNvPr>
            <p:cNvSpPr/>
            <p:nvPr/>
          </p:nvSpPr>
          <p:spPr>
            <a:xfrm>
              <a:off x="8822150" y="2141325"/>
              <a:ext cx="434200" cy="473100"/>
            </a:xfrm>
            <a:custGeom>
              <a:avLst/>
              <a:gdLst/>
              <a:ahLst/>
              <a:cxnLst/>
              <a:rect l="l" t="t" r="r" b="b"/>
              <a:pathLst>
                <a:path w="17368" h="18924" extrusionOk="0">
                  <a:moveTo>
                    <a:pt x="10833" y="0"/>
                  </a:moveTo>
                  <a:cubicBezTo>
                    <a:pt x="9661" y="0"/>
                    <a:pt x="5877" y="5599"/>
                    <a:pt x="5877" y="5599"/>
                  </a:cubicBezTo>
                  <a:cubicBezTo>
                    <a:pt x="5877" y="5599"/>
                    <a:pt x="6200" y="1749"/>
                    <a:pt x="5231" y="1626"/>
                  </a:cubicBezTo>
                  <a:cubicBezTo>
                    <a:pt x="5223" y="1625"/>
                    <a:pt x="5216" y="1625"/>
                    <a:pt x="5208" y="1625"/>
                  </a:cubicBezTo>
                  <a:cubicBezTo>
                    <a:pt x="4242" y="1625"/>
                    <a:pt x="3018" y="9199"/>
                    <a:pt x="2481" y="10629"/>
                  </a:cubicBezTo>
                  <a:cubicBezTo>
                    <a:pt x="1948" y="12069"/>
                    <a:pt x="1" y="15125"/>
                    <a:pt x="1" y="15125"/>
                  </a:cubicBezTo>
                  <a:lnTo>
                    <a:pt x="6680" y="18924"/>
                  </a:lnTo>
                  <a:cubicBezTo>
                    <a:pt x="6707" y="18915"/>
                    <a:pt x="9780" y="14689"/>
                    <a:pt x="11273" y="13030"/>
                  </a:cubicBezTo>
                  <a:cubicBezTo>
                    <a:pt x="12775" y="11371"/>
                    <a:pt x="17193" y="7494"/>
                    <a:pt x="16748" y="6970"/>
                  </a:cubicBezTo>
                  <a:cubicBezTo>
                    <a:pt x="16701" y="6916"/>
                    <a:pt x="16624" y="6891"/>
                    <a:pt x="16524" y="6891"/>
                  </a:cubicBezTo>
                  <a:cubicBezTo>
                    <a:pt x="15661" y="6891"/>
                    <a:pt x="13081" y="8708"/>
                    <a:pt x="13081" y="8708"/>
                  </a:cubicBezTo>
                  <a:cubicBezTo>
                    <a:pt x="13081" y="8708"/>
                    <a:pt x="17368" y="3984"/>
                    <a:pt x="16687" y="3347"/>
                  </a:cubicBezTo>
                  <a:cubicBezTo>
                    <a:pt x="16635" y="3298"/>
                    <a:pt x="16561" y="3276"/>
                    <a:pt x="16469" y="3276"/>
                  </a:cubicBezTo>
                  <a:cubicBezTo>
                    <a:pt x="15348" y="3276"/>
                    <a:pt x="11483" y="6516"/>
                    <a:pt x="11483" y="6516"/>
                  </a:cubicBezTo>
                  <a:cubicBezTo>
                    <a:pt x="11483" y="6516"/>
                    <a:pt x="15552" y="1015"/>
                    <a:pt x="14486" y="325"/>
                  </a:cubicBezTo>
                  <a:cubicBezTo>
                    <a:pt x="14423" y="284"/>
                    <a:pt x="14349" y="265"/>
                    <a:pt x="14266" y="265"/>
                  </a:cubicBezTo>
                  <a:cubicBezTo>
                    <a:pt x="12957" y="265"/>
                    <a:pt x="9466" y="5093"/>
                    <a:pt x="9466" y="5093"/>
                  </a:cubicBezTo>
                  <a:cubicBezTo>
                    <a:pt x="9466" y="5093"/>
                    <a:pt x="11954" y="421"/>
                    <a:pt x="10941" y="20"/>
                  </a:cubicBezTo>
                  <a:cubicBezTo>
                    <a:pt x="10908" y="7"/>
                    <a:pt x="10872" y="0"/>
                    <a:pt x="10833" y="0"/>
                  </a:cubicBezTo>
                  <a:close/>
                </a:path>
              </a:pathLst>
            </a:custGeom>
            <a:solidFill>
              <a:srgbClr val="67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93;p47">
              <a:extLst>
                <a:ext uri="{FF2B5EF4-FFF2-40B4-BE49-F238E27FC236}">
                  <a16:creationId xmlns:a16="http://schemas.microsoft.com/office/drawing/2014/main" id="{A5F9190B-CB57-37E0-40F2-55DF4C9DFBAE}"/>
                </a:ext>
              </a:extLst>
            </p:cNvPr>
            <p:cNvSpPr/>
            <p:nvPr/>
          </p:nvSpPr>
          <p:spPr>
            <a:xfrm>
              <a:off x="8525950" y="2444150"/>
              <a:ext cx="514075" cy="573025"/>
            </a:xfrm>
            <a:custGeom>
              <a:avLst/>
              <a:gdLst/>
              <a:ahLst/>
              <a:cxnLst/>
              <a:rect l="l" t="t" r="r" b="b"/>
              <a:pathLst>
                <a:path w="20563" h="22921" extrusionOk="0">
                  <a:moveTo>
                    <a:pt x="13639" y="0"/>
                  </a:moveTo>
                  <a:cubicBezTo>
                    <a:pt x="10722" y="4314"/>
                    <a:pt x="4986" y="10356"/>
                    <a:pt x="0" y="14041"/>
                  </a:cubicBezTo>
                  <a:cubicBezTo>
                    <a:pt x="1292" y="15455"/>
                    <a:pt x="2541" y="15097"/>
                    <a:pt x="3554" y="22921"/>
                  </a:cubicBezTo>
                  <a:cubicBezTo>
                    <a:pt x="10757" y="18162"/>
                    <a:pt x="15210" y="12792"/>
                    <a:pt x="20563" y="4104"/>
                  </a:cubicBezTo>
                  <a:cubicBezTo>
                    <a:pt x="17681" y="2951"/>
                    <a:pt x="15874" y="987"/>
                    <a:pt x="13639" y="0"/>
                  </a:cubicBezTo>
                  <a:close/>
                </a:path>
              </a:pathLst>
            </a:custGeom>
            <a:solidFill>
              <a:srgbClr val="67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94;p47">
              <a:extLst>
                <a:ext uri="{FF2B5EF4-FFF2-40B4-BE49-F238E27FC236}">
                  <a16:creationId xmlns:a16="http://schemas.microsoft.com/office/drawing/2014/main" id="{2EBCA7A1-5DAF-CCB1-E4CF-0DE5FA5B466F}"/>
                </a:ext>
              </a:extLst>
            </p:cNvPr>
            <p:cNvSpPr/>
            <p:nvPr/>
          </p:nvSpPr>
          <p:spPr>
            <a:xfrm>
              <a:off x="8130400" y="2730525"/>
              <a:ext cx="528275" cy="446000"/>
            </a:xfrm>
            <a:custGeom>
              <a:avLst/>
              <a:gdLst/>
              <a:ahLst/>
              <a:cxnLst/>
              <a:rect l="l" t="t" r="r" b="b"/>
              <a:pathLst>
                <a:path w="21131" h="17840" extrusionOk="0">
                  <a:moveTo>
                    <a:pt x="16005" y="1"/>
                  </a:moveTo>
                  <a:cubicBezTo>
                    <a:pt x="15796" y="114"/>
                    <a:pt x="15604" y="219"/>
                    <a:pt x="15394" y="324"/>
                  </a:cubicBezTo>
                  <a:cubicBezTo>
                    <a:pt x="11242" y="2355"/>
                    <a:pt x="6965" y="3235"/>
                    <a:pt x="2438" y="3235"/>
                  </a:cubicBezTo>
                  <a:cubicBezTo>
                    <a:pt x="1634" y="3235"/>
                    <a:pt x="821" y="3207"/>
                    <a:pt x="0" y="3153"/>
                  </a:cubicBezTo>
                  <a:lnTo>
                    <a:pt x="0" y="3153"/>
                  </a:lnTo>
                  <a:cubicBezTo>
                    <a:pt x="2847" y="6480"/>
                    <a:pt x="6593" y="13552"/>
                    <a:pt x="7466" y="17840"/>
                  </a:cubicBezTo>
                  <a:cubicBezTo>
                    <a:pt x="12399" y="17621"/>
                    <a:pt x="17010" y="15875"/>
                    <a:pt x="21131" y="13133"/>
                  </a:cubicBezTo>
                  <a:cubicBezTo>
                    <a:pt x="20118" y="5310"/>
                    <a:pt x="17315" y="1433"/>
                    <a:pt x="160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95;p47">
              <a:extLst>
                <a:ext uri="{FF2B5EF4-FFF2-40B4-BE49-F238E27FC236}">
                  <a16:creationId xmlns:a16="http://schemas.microsoft.com/office/drawing/2014/main" id="{CEEF25B5-C6FA-9AA8-F23F-0D60DF007465}"/>
                </a:ext>
              </a:extLst>
            </p:cNvPr>
            <p:cNvSpPr/>
            <p:nvPr/>
          </p:nvSpPr>
          <p:spPr>
            <a:xfrm>
              <a:off x="7140250" y="1711300"/>
              <a:ext cx="355600" cy="502350"/>
            </a:xfrm>
            <a:custGeom>
              <a:avLst/>
              <a:gdLst/>
              <a:ahLst/>
              <a:cxnLst/>
              <a:rect l="l" t="t" r="r" b="b"/>
              <a:pathLst>
                <a:path w="14224" h="20094" extrusionOk="0">
                  <a:moveTo>
                    <a:pt x="5719" y="0"/>
                  </a:moveTo>
                  <a:cubicBezTo>
                    <a:pt x="5707" y="0"/>
                    <a:pt x="5696" y="1"/>
                    <a:pt x="5684" y="2"/>
                  </a:cubicBezTo>
                  <a:cubicBezTo>
                    <a:pt x="4418" y="116"/>
                    <a:pt x="5527" y="6874"/>
                    <a:pt x="5527" y="6874"/>
                  </a:cubicBezTo>
                  <a:cubicBezTo>
                    <a:pt x="5527" y="6874"/>
                    <a:pt x="3342" y="1670"/>
                    <a:pt x="2412" y="1670"/>
                  </a:cubicBezTo>
                  <a:cubicBezTo>
                    <a:pt x="2390" y="1670"/>
                    <a:pt x="2369" y="1673"/>
                    <a:pt x="2349" y="1679"/>
                  </a:cubicBezTo>
                  <a:cubicBezTo>
                    <a:pt x="1467" y="1932"/>
                    <a:pt x="3109" y="8096"/>
                    <a:pt x="3109" y="8096"/>
                  </a:cubicBezTo>
                  <a:cubicBezTo>
                    <a:pt x="3109" y="8096"/>
                    <a:pt x="1405" y="4852"/>
                    <a:pt x="719" y="4852"/>
                  </a:cubicBezTo>
                  <a:cubicBezTo>
                    <a:pt x="693" y="4852"/>
                    <a:pt x="669" y="4856"/>
                    <a:pt x="646" y="4866"/>
                  </a:cubicBezTo>
                  <a:cubicBezTo>
                    <a:pt x="0" y="5128"/>
                    <a:pt x="2166" y="10594"/>
                    <a:pt x="2733" y="12759"/>
                  </a:cubicBezTo>
                  <a:cubicBezTo>
                    <a:pt x="3301" y="14916"/>
                    <a:pt x="4095" y="20076"/>
                    <a:pt x="4095" y="20094"/>
                  </a:cubicBezTo>
                  <a:lnTo>
                    <a:pt x="11770" y="19779"/>
                  </a:lnTo>
                  <a:cubicBezTo>
                    <a:pt x="11770" y="19779"/>
                    <a:pt x="11438" y="16173"/>
                    <a:pt x="11622" y="14645"/>
                  </a:cubicBezTo>
                  <a:cubicBezTo>
                    <a:pt x="11796" y="13117"/>
                    <a:pt x="14224" y="5721"/>
                    <a:pt x="13307" y="5381"/>
                  </a:cubicBezTo>
                  <a:cubicBezTo>
                    <a:pt x="13265" y="5365"/>
                    <a:pt x="13223" y="5358"/>
                    <a:pt x="13179" y="5358"/>
                  </a:cubicBezTo>
                  <a:cubicBezTo>
                    <a:pt x="12259" y="5358"/>
                    <a:pt x="10915" y="8620"/>
                    <a:pt x="10915" y="8620"/>
                  </a:cubicBezTo>
                  <a:cubicBezTo>
                    <a:pt x="10915" y="8620"/>
                    <a:pt x="10068" y="1460"/>
                    <a:pt x="8976" y="1355"/>
                  </a:cubicBezTo>
                  <a:cubicBezTo>
                    <a:pt x="8966" y="1354"/>
                    <a:pt x="8955" y="1354"/>
                    <a:pt x="8945" y="1354"/>
                  </a:cubicBezTo>
                  <a:cubicBezTo>
                    <a:pt x="7895" y="1354"/>
                    <a:pt x="7955" y="6533"/>
                    <a:pt x="7955" y="6533"/>
                  </a:cubicBezTo>
                  <a:cubicBezTo>
                    <a:pt x="7955" y="6533"/>
                    <a:pt x="6969" y="0"/>
                    <a:pt x="5719" y="0"/>
                  </a:cubicBezTo>
                  <a:close/>
                </a:path>
              </a:pathLst>
            </a:custGeom>
            <a:solidFill>
              <a:srgbClr val="67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96;p47">
              <a:extLst>
                <a:ext uri="{FF2B5EF4-FFF2-40B4-BE49-F238E27FC236}">
                  <a16:creationId xmlns:a16="http://schemas.microsoft.com/office/drawing/2014/main" id="{A1C153BA-70E9-18AC-DB3E-61034F708082}"/>
                </a:ext>
              </a:extLst>
            </p:cNvPr>
            <p:cNvSpPr/>
            <p:nvPr/>
          </p:nvSpPr>
          <p:spPr>
            <a:xfrm>
              <a:off x="7228875" y="2118200"/>
              <a:ext cx="343375" cy="625250"/>
            </a:xfrm>
            <a:custGeom>
              <a:avLst/>
              <a:gdLst/>
              <a:ahLst/>
              <a:cxnLst/>
              <a:rect l="l" t="t" r="r" b="b"/>
              <a:pathLst>
                <a:path w="13735" h="25010" extrusionOk="0">
                  <a:moveTo>
                    <a:pt x="7446" y="1"/>
                  </a:moveTo>
                  <a:cubicBezTo>
                    <a:pt x="5524" y="1"/>
                    <a:pt x="3548" y="547"/>
                    <a:pt x="1245" y="547"/>
                  </a:cubicBezTo>
                  <a:cubicBezTo>
                    <a:pt x="841" y="547"/>
                    <a:pt x="426" y="530"/>
                    <a:pt x="0" y="491"/>
                  </a:cubicBezTo>
                  <a:lnTo>
                    <a:pt x="0" y="491"/>
                  </a:lnTo>
                  <a:cubicBezTo>
                    <a:pt x="777" y="10663"/>
                    <a:pt x="2270" y="17474"/>
                    <a:pt x="6496" y="25009"/>
                  </a:cubicBezTo>
                  <a:cubicBezTo>
                    <a:pt x="10984" y="18522"/>
                    <a:pt x="11919" y="19403"/>
                    <a:pt x="13735" y="18749"/>
                  </a:cubicBezTo>
                  <a:cubicBezTo>
                    <a:pt x="10984" y="13187"/>
                    <a:pt x="8662" y="5188"/>
                    <a:pt x="8033" y="19"/>
                  </a:cubicBezTo>
                  <a:cubicBezTo>
                    <a:pt x="7838" y="7"/>
                    <a:pt x="7642" y="1"/>
                    <a:pt x="7446" y="1"/>
                  </a:cubicBezTo>
                  <a:close/>
                </a:path>
              </a:pathLst>
            </a:custGeom>
            <a:solidFill>
              <a:srgbClr val="67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97;p47">
              <a:extLst>
                <a:ext uri="{FF2B5EF4-FFF2-40B4-BE49-F238E27FC236}">
                  <a16:creationId xmlns:a16="http://schemas.microsoft.com/office/drawing/2014/main" id="{4B83E6CE-69B1-629C-A47A-71DA1CFF3D7E}"/>
                </a:ext>
              </a:extLst>
            </p:cNvPr>
            <p:cNvSpPr/>
            <p:nvPr/>
          </p:nvSpPr>
          <p:spPr>
            <a:xfrm>
              <a:off x="7333200" y="2527750"/>
              <a:ext cx="583950" cy="493800"/>
            </a:xfrm>
            <a:custGeom>
              <a:avLst/>
              <a:gdLst/>
              <a:ahLst/>
              <a:cxnLst/>
              <a:rect l="l" t="t" r="r" b="b"/>
              <a:pathLst>
                <a:path w="23358" h="19752" extrusionOk="0">
                  <a:moveTo>
                    <a:pt x="10566" y="0"/>
                  </a:moveTo>
                  <a:cubicBezTo>
                    <a:pt x="8750" y="655"/>
                    <a:pt x="4489" y="2812"/>
                    <a:pt x="1" y="9308"/>
                  </a:cubicBezTo>
                  <a:cubicBezTo>
                    <a:pt x="2411" y="13630"/>
                    <a:pt x="5711" y="17298"/>
                    <a:pt x="9990" y="19751"/>
                  </a:cubicBezTo>
                  <a:cubicBezTo>
                    <a:pt x="12723" y="16346"/>
                    <a:pt x="19298" y="11762"/>
                    <a:pt x="23358" y="10112"/>
                  </a:cubicBezTo>
                  <a:cubicBezTo>
                    <a:pt x="18372" y="7937"/>
                    <a:pt x="14225" y="4916"/>
                    <a:pt x="10968" y="550"/>
                  </a:cubicBezTo>
                  <a:cubicBezTo>
                    <a:pt x="10828" y="367"/>
                    <a:pt x="10706" y="184"/>
                    <a:pt x="105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98;p47">
              <a:extLst>
                <a:ext uri="{FF2B5EF4-FFF2-40B4-BE49-F238E27FC236}">
                  <a16:creationId xmlns:a16="http://schemas.microsoft.com/office/drawing/2014/main" id="{975576D4-876E-44EF-7C70-81FD34ADC72F}"/>
                </a:ext>
              </a:extLst>
            </p:cNvPr>
            <p:cNvSpPr/>
            <p:nvPr/>
          </p:nvSpPr>
          <p:spPr>
            <a:xfrm>
              <a:off x="7415275" y="2656925"/>
              <a:ext cx="952425" cy="1103625"/>
            </a:xfrm>
            <a:custGeom>
              <a:avLst/>
              <a:gdLst/>
              <a:ahLst/>
              <a:cxnLst/>
              <a:rect l="l" t="t" r="r" b="b"/>
              <a:pathLst>
                <a:path w="38097" h="44145" extrusionOk="0">
                  <a:moveTo>
                    <a:pt x="13179" y="0"/>
                  </a:moveTo>
                  <a:cubicBezTo>
                    <a:pt x="12558" y="0"/>
                    <a:pt x="12208" y="92"/>
                    <a:pt x="12033" y="273"/>
                  </a:cubicBezTo>
                  <a:cubicBezTo>
                    <a:pt x="11055" y="1303"/>
                    <a:pt x="5449" y="12410"/>
                    <a:pt x="682" y="36352"/>
                  </a:cubicBezTo>
                  <a:cubicBezTo>
                    <a:pt x="656" y="36448"/>
                    <a:pt x="603" y="36544"/>
                    <a:pt x="568" y="36640"/>
                  </a:cubicBezTo>
                  <a:cubicBezTo>
                    <a:pt x="385" y="37121"/>
                    <a:pt x="202" y="37601"/>
                    <a:pt x="1" y="38081"/>
                  </a:cubicBezTo>
                  <a:cubicBezTo>
                    <a:pt x="2253" y="38888"/>
                    <a:pt x="17123" y="44144"/>
                    <a:pt x="31938" y="44144"/>
                  </a:cubicBezTo>
                  <a:cubicBezTo>
                    <a:pt x="32346" y="44144"/>
                    <a:pt x="32755" y="44140"/>
                    <a:pt x="33163" y="44132"/>
                  </a:cubicBezTo>
                  <a:cubicBezTo>
                    <a:pt x="33268" y="43617"/>
                    <a:pt x="33364" y="43084"/>
                    <a:pt x="33478" y="42552"/>
                  </a:cubicBezTo>
                  <a:cubicBezTo>
                    <a:pt x="33495" y="42473"/>
                    <a:pt x="33513" y="42386"/>
                    <a:pt x="33521" y="42307"/>
                  </a:cubicBezTo>
                  <a:cubicBezTo>
                    <a:pt x="38097" y="20862"/>
                    <a:pt x="35888" y="10131"/>
                    <a:pt x="34499" y="6420"/>
                  </a:cubicBezTo>
                  <a:cubicBezTo>
                    <a:pt x="33949" y="4918"/>
                    <a:pt x="27112" y="2281"/>
                    <a:pt x="20878" y="1129"/>
                  </a:cubicBezTo>
                  <a:cubicBezTo>
                    <a:pt x="16731" y="367"/>
                    <a:pt x="14417" y="0"/>
                    <a:pt x="13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99;p47">
              <a:extLst>
                <a:ext uri="{FF2B5EF4-FFF2-40B4-BE49-F238E27FC236}">
                  <a16:creationId xmlns:a16="http://schemas.microsoft.com/office/drawing/2014/main" id="{2731E872-1470-39B6-B1B9-9851F48D9ED3}"/>
                </a:ext>
              </a:extLst>
            </p:cNvPr>
            <p:cNvSpPr/>
            <p:nvPr/>
          </p:nvSpPr>
          <p:spPr>
            <a:xfrm>
              <a:off x="7437325" y="3540175"/>
              <a:ext cx="823850" cy="146275"/>
            </a:xfrm>
            <a:custGeom>
              <a:avLst/>
              <a:gdLst/>
              <a:ahLst/>
              <a:cxnLst/>
              <a:rect l="l" t="t" r="r" b="b"/>
              <a:pathLst>
                <a:path w="32954" h="5851" fill="none" extrusionOk="0">
                  <a:moveTo>
                    <a:pt x="1" y="1"/>
                  </a:moveTo>
                  <a:cubicBezTo>
                    <a:pt x="1" y="1"/>
                    <a:pt x="19385" y="5851"/>
                    <a:pt x="32954" y="5475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00;p47">
              <a:extLst>
                <a:ext uri="{FF2B5EF4-FFF2-40B4-BE49-F238E27FC236}">
                  <a16:creationId xmlns:a16="http://schemas.microsoft.com/office/drawing/2014/main" id="{CBE2FA94-FFD3-C86A-F7D8-F26F82955B5C}"/>
                </a:ext>
              </a:extLst>
            </p:cNvPr>
            <p:cNvSpPr/>
            <p:nvPr/>
          </p:nvSpPr>
          <p:spPr>
            <a:xfrm>
              <a:off x="7874775" y="2585600"/>
              <a:ext cx="334225" cy="232625"/>
            </a:xfrm>
            <a:custGeom>
              <a:avLst/>
              <a:gdLst/>
              <a:ahLst/>
              <a:cxnLst/>
              <a:rect l="l" t="t" r="r" b="b"/>
              <a:pathLst>
                <a:path w="13369" h="9305" extrusionOk="0">
                  <a:moveTo>
                    <a:pt x="2524" y="0"/>
                  </a:moveTo>
                  <a:lnTo>
                    <a:pt x="804" y="3825"/>
                  </a:lnTo>
                  <a:cubicBezTo>
                    <a:pt x="804" y="3825"/>
                    <a:pt x="1" y="6208"/>
                    <a:pt x="4882" y="8217"/>
                  </a:cubicBezTo>
                  <a:cubicBezTo>
                    <a:pt x="6905" y="9052"/>
                    <a:pt x="8334" y="9305"/>
                    <a:pt x="9323" y="9305"/>
                  </a:cubicBezTo>
                  <a:cubicBezTo>
                    <a:pt x="10835" y="9305"/>
                    <a:pt x="11317" y="8714"/>
                    <a:pt x="11317" y="8714"/>
                  </a:cubicBezTo>
                  <a:lnTo>
                    <a:pt x="13369" y="3868"/>
                  </a:lnTo>
                  <a:lnTo>
                    <a:pt x="2524" y="0"/>
                  </a:lnTo>
                  <a:close/>
                </a:path>
              </a:pathLst>
            </a:custGeom>
            <a:solidFill>
              <a:srgbClr val="67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01;p47">
              <a:extLst>
                <a:ext uri="{FF2B5EF4-FFF2-40B4-BE49-F238E27FC236}">
                  <a16:creationId xmlns:a16="http://schemas.microsoft.com/office/drawing/2014/main" id="{9CF47EAD-DA7A-FC7B-D951-7A53BF0E85B4}"/>
                </a:ext>
              </a:extLst>
            </p:cNvPr>
            <p:cNvSpPr/>
            <p:nvPr/>
          </p:nvSpPr>
          <p:spPr>
            <a:xfrm>
              <a:off x="8359600" y="1761250"/>
              <a:ext cx="295800" cy="472375"/>
            </a:xfrm>
            <a:custGeom>
              <a:avLst/>
              <a:gdLst/>
              <a:ahLst/>
              <a:cxnLst/>
              <a:rect l="l" t="t" r="r" b="b"/>
              <a:pathLst>
                <a:path w="11832" h="18895" extrusionOk="0">
                  <a:moveTo>
                    <a:pt x="2669" y="1"/>
                  </a:moveTo>
                  <a:cubicBezTo>
                    <a:pt x="2063" y="1"/>
                    <a:pt x="1519" y="219"/>
                    <a:pt x="1153" y="798"/>
                  </a:cubicBezTo>
                  <a:cubicBezTo>
                    <a:pt x="1" y="2606"/>
                    <a:pt x="472" y="5959"/>
                    <a:pt x="856" y="7923"/>
                  </a:cubicBezTo>
                  <a:cubicBezTo>
                    <a:pt x="1380" y="10586"/>
                    <a:pt x="2411" y="13110"/>
                    <a:pt x="3484" y="15598"/>
                  </a:cubicBezTo>
                  <a:cubicBezTo>
                    <a:pt x="4104" y="17048"/>
                    <a:pt x="5004" y="18707"/>
                    <a:pt x="6575" y="18881"/>
                  </a:cubicBezTo>
                  <a:cubicBezTo>
                    <a:pt x="6658" y="18890"/>
                    <a:pt x="6740" y="18895"/>
                    <a:pt x="6822" y="18895"/>
                  </a:cubicBezTo>
                  <a:cubicBezTo>
                    <a:pt x="7610" y="18895"/>
                    <a:pt x="8371" y="18490"/>
                    <a:pt x="8924" y="17921"/>
                  </a:cubicBezTo>
                  <a:cubicBezTo>
                    <a:pt x="9518" y="17283"/>
                    <a:pt x="9902" y="16471"/>
                    <a:pt x="10173" y="15642"/>
                  </a:cubicBezTo>
                  <a:cubicBezTo>
                    <a:pt x="11832" y="10682"/>
                    <a:pt x="10129" y="4789"/>
                    <a:pt x="6086" y="1479"/>
                  </a:cubicBezTo>
                  <a:cubicBezTo>
                    <a:pt x="5320" y="864"/>
                    <a:pt x="3873" y="1"/>
                    <a:pt x="2669" y="1"/>
                  </a:cubicBezTo>
                  <a:close/>
                </a:path>
              </a:pathLst>
            </a:custGeom>
            <a:solidFill>
              <a:srgbClr val="B22E2E"/>
            </a:solidFill>
            <a:ln w="9525" cap="flat" cmpd="sng">
              <a:solidFill>
                <a:srgbClr val="B22E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02;p47">
              <a:extLst>
                <a:ext uri="{FF2B5EF4-FFF2-40B4-BE49-F238E27FC236}">
                  <a16:creationId xmlns:a16="http://schemas.microsoft.com/office/drawing/2014/main" id="{D7AC68F4-E0C4-8A62-90B7-8B3DD5A71C4C}"/>
                </a:ext>
              </a:extLst>
            </p:cNvPr>
            <p:cNvSpPr/>
            <p:nvPr/>
          </p:nvSpPr>
          <p:spPr>
            <a:xfrm>
              <a:off x="7746650" y="1724225"/>
              <a:ext cx="897850" cy="991000"/>
            </a:xfrm>
            <a:custGeom>
              <a:avLst/>
              <a:gdLst/>
              <a:ahLst/>
              <a:cxnLst/>
              <a:rect l="l" t="t" r="r" b="b"/>
              <a:pathLst>
                <a:path w="35914" h="39640" extrusionOk="0">
                  <a:moveTo>
                    <a:pt x="18016" y="0"/>
                  </a:moveTo>
                  <a:cubicBezTo>
                    <a:pt x="9041" y="0"/>
                    <a:pt x="1332" y="8189"/>
                    <a:pt x="280" y="18529"/>
                  </a:cubicBezTo>
                  <a:cubicBezTo>
                    <a:pt x="0" y="21236"/>
                    <a:pt x="201" y="23811"/>
                    <a:pt x="795" y="26178"/>
                  </a:cubicBezTo>
                  <a:cubicBezTo>
                    <a:pt x="917" y="26640"/>
                    <a:pt x="1048" y="27094"/>
                    <a:pt x="1188" y="27540"/>
                  </a:cubicBezTo>
                  <a:cubicBezTo>
                    <a:pt x="1197" y="27583"/>
                    <a:pt x="1223" y="27627"/>
                    <a:pt x="1232" y="27688"/>
                  </a:cubicBezTo>
                  <a:cubicBezTo>
                    <a:pt x="3056" y="33145"/>
                    <a:pt x="7082" y="37345"/>
                    <a:pt x="12268" y="38821"/>
                  </a:cubicBezTo>
                  <a:cubicBezTo>
                    <a:pt x="12679" y="38934"/>
                    <a:pt x="13098" y="39039"/>
                    <a:pt x="13534" y="39127"/>
                  </a:cubicBezTo>
                  <a:cubicBezTo>
                    <a:pt x="13726" y="39170"/>
                    <a:pt x="13927" y="39196"/>
                    <a:pt x="14111" y="39231"/>
                  </a:cubicBezTo>
                  <a:cubicBezTo>
                    <a:pt x="14285" y="39266"/>
                    <a:pt x="14451" y="39301"/>
                    <a:pt x="14626" y="39319"/>
                  </a:cubicBezTo>
                  <a:cubicBezTo>
                    <a:pt x="15973" y="39536"/>
                    <a:pt x="17226" y="39640"/>
                    <a:pt x="18390" y="39640"/>
                  </a:cubicBezTo>
                  <a:cubicBezTo>
                    <a:pt x="20454" y="39640"/>
                    <a:pt x="22242" y="39314"/>
                    <a:pt x="23794" y="38716"/>
                  </a:cubicBezTo>
                  <a:cubicBezTo>
                    <a:pt x="24370" y="38498"/>
                    <a:pt x="24912" y="38236"/>
                    <a:pt x="25427" y="37948"/>
                  </a:cubicBezTo>
                  <a:cubicBezTo>
                    <a:pt x="25453" y="37930"/>
                    <a:pt x="25470" y="37922"/>
                    <a:pt x="25479" y="37913"/>
                  </a:cubicBezTo>
                  <a:cubicBezTo>
                    <a:pt x="28422" y="36210"/>
                    <a:pt x="30369" y="33338"/>
                    <a:pt x="31722" y="29758"/>
                  </a:cubicBezTo>
                  <a:cubicBezTo>
                    <a:pt x="31879" y="29347"/>
                    <a:pt x="32028" y="28919"/>
                    <a:pt x="32176" y="28483"/>
                  </a:cubicBezTo>
                  <a:cubicBezTo>
                    <a:pt x="32185" y="28448"/>
                    <a:pt x="32194" y="28430"/>
                    <a:pt x="32194" y="28404"/>
                  </a:cubicBezTo>
                  <a:cubicBezTo>
                    <a:pt x="32656" y="27007"/>
                    <a:pt x="33023" y="25505"/>
                    <a:pt x="33337" y="23942"/>
                  </a:cubicBezTo>
                  <a:cubicBezTo>
                    <a:pt x="35913" y="11081"/>
                    <a:pt x="30212" y="1633"/>
                    <a:pt x="20170" y="157"/>
                  </a:cubicBezTo>
                  <a:cubicBezTo>
                    <a:pt x="19446" y="52"/>
                    <a:pt x="18727" y="0"/>
                    <a:pt x="18016" y="0"/>
                  </a:cubicBezTo>
                  <a:close/>
                </a:path>
              </a:pathLst>
            </a:custGeom>
            <a:solidFill>
              <a:srgbClr val="67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03;p47">
              <a:extLst>
                <a:ext uri="{FF2B5EF4-FFF2-40B4-BE49-F238E27FC236}">
                  <a16:creationId xmlns:a16="http://schemas.microsoft.com/office/drawing/2014/main" id="{DD903E23-8D3E-14C5-2ECB-576B25D065E8}"/>
                </a:ext>
              </a:extLst>
            </p:cNvPr>
            <p:cNvSpPr/>
            <p:nvPr/>
          </p:nvSpPr>
          <p:spPr>
            <a:xfrm>
              <a:off x="7630075" y="1606750"/>
              <a:ext cx="880175" cy="662900"/>
            </a:xfrm>
            <a:custGeom>
              <a:avLst/>
              <a:gdLst/>
              <a:ahLst/>
              <a:cxnLst/>
              <a:rect l="l" t="t" r="r" b="b"/>
              <a:pathLst>
                <a:path w="35207" h="26516" extrusionOk="0">
                  <a:moveTo>
                    <a:pt x="26536" y="14583"/>
                  </a:moveTo>
                  <a:lnTo>
                    <a:pt x="26536" y="14583"/>
                  </a:lnTo>
                  <a:cubicBezTo>
                    <a:pt x="24318" y="16068"/>
                    <a:pt x="21437" y="16644"/>
                    <a:pt x="18791" y="16775"/>
                  </a:cubicBezTo>
                  <a:cubicBezTo>
                    <a:pt x="18333" y="16794"/>
                    <a:pt x="17879" y="16798"/>
                    <a:pt x="17426" y="16798"/>
                  </a:cubicBezTo>
                  <a:cubicBezTo>
                    <a:pt x="17087" y="16798"/>
                    <a:pt x="16749" y="16796"/>
                    <a:pt x="16411" y="16796"/>
                  </a:cubicBezTo>
                  <a:cubicBezTo>
                    <a:pt x="16165" y="16796"/>
                    <a:pt x="15920" y="16797"/>
                    <a:pt x="15674" y="16801"/>
                  </a:cubicBezTo>
                  <a:cubicBezTo>
                    <a:pt x="15185" y="16810"/>
                    <a:pt x="14678" y="16827"/>
                    <a:pt x="14207" y="16932"/>
                  </a:cubicBezTo>
                  <a:cubicBezTo>
                    <a:pt x="15159" y="16408"/>
                    <a:pt x="16233" y="16042"/>
                    <a:pt x="17202" y="15823"/>
                  </a:cubicBezTo>
                  <a:cubicBezTo>
                    <a:pt x="19734" y="15256"/>
                    <a:pt x="22354" y="15334"/>
                    <a:pt x="24903" y="14933"/>
                  </a:cubicBezTo>
                  <a:cubicBezTo>
                    <a:pt x="25453" y="14845"/>
                    <a:pt x="25995" y="14723"/>
                    <a:pt x="26536" y="14583"/>
                  </a:cubicBezTo>
                  <a:close/>
                  <a:moveTo>
                    <a:pt x="19309" y="0"/>
                  </a:moveTo>
                  <a:cubicBezTo>
                    <a:pt x="19046" y="0"/>
                    <a:pt x="18783" y="4"/>
                    <a:pt x="18520" y="10"/>
                  </a:cubicBezTo>
                  <a:cubicBezTo>
                    <a:pt x="16809" y="54"/>
                    <a:pt x="15106" y="255"/>
                    <a:pt x="13421" y="534"/>
                  </a:cubicBezTo>
                  <a:cubicBezTo>
                    <a:pt x="9073" y="1259"/>
                    <a:pt x="4559" y="2770"/>
                    <a:pt x="2044" y="6236"/>
                  </a:cubicBezTo>
                  <a:cubicBezTo>
                    <a:pt x="795" y="7939"/>
                    <a:pt x="149" y="10017"/>
                    <a:pt x="79" y="12112"/>
                  </a:cubicBezTo>
                  <a:cubicBezTo>
                    <a:pt x="1" y="14374"/>
                    <a:pt x="481" y="18766"/>
                    <a:pt x="1276" y="19779"/>
                  </a:cubicBezTo>
                  <a:cubicBezTo>
                    <a:pt x="2000" y="20713"/>
                    <a:pt x="4471" y="20617"/>
                    <a:pt x="5336" y="21446"/>
                  </a:cubicBezTo>
                  <a:cubicBezTo>
                    <a:pt x="6375" y="22451"/>
                    <a:pt x="7161" y="23664"/>
                    <a:pt x="7519" y="25053"/>
                  </a:cubicBezTo>
                  <a:cubicBezTo>
                    <a:pt x="7721" y="25836"/>
                    <a:pt x="8027" y="26516"/>
                    <a:pt x="8889" y="26516"/>
                  </a:cubicBezTo>
                  <a:cubicBezTo>
                    <a:pt x="8958" y="26516"/>
                    <a:pt x="9031" y="26511"/>
                    <a:pt x="9108" y="26502"/>
                  </a:cubicBezTo>
                  <a:cubicBezTo>
                    <a:pt x="9815" y="26415"/>
                    <a:pt x="10479" y="25996"/>
                    <a:pt x="10828" y="25402"/>
                  </a:cubicBezTo>
                  <a:cubicBezTo>
                    <a:pt x="11832" y="24476"/>
                    <a:pt x="11291" y="22442"/>
                    <a:pt x="11308" y="20957"/>
                  </a:cubicBezTo>
                  <a:cubicBezTo>
                    <a:pt x="11439" y="20250"/>
                    <a:pt x="11631" y="19560"/>
                    <a:pt x="12007" y="18949"/>
                  </a:cubicBezTo>
                  <a:cubicBezTo>
                    <a:pt x="12574" y="18006"/>
                    <a:pt x="13491" y="17491"/>
                    <a:pt x="14591" y="17378"/>
                  </a:cubicBezTo>
                  <a:cubicBezTo>
                    <a:pt x="14984" y="17332"/>
                    <a:pt x="15379" y="17319"/>
                    <a:pt x="15774" y="17319"/>
                  </a:cubicBezTo>
                  <a:cubicBezTo>
                    <a:pt x="16313" y="17319"/>
                    <a:pt x="16852" y="17343"/>
                    <a:pt x="17389" y="17343"/>
                  </a:cubicBezTo>
                  <a:cubicBezTo>
                    <a:pt x="17437" y="17343"/>
                    <a:pt x="17486" y="17343"/>
                    <a:pt x="17534" y="17343"/>
                  </a:cubicBezTo>
                  <a:cubicBezTo>
                    <a:pt x="17649" y="17343"/>
                    <a:pt x="17810" y="17344"/>
                    <a:pt x="18010" y="17344"/>
                  </a:cubicBezTo>
                  <a:cubicBezTo>
                    <a:pt x="19694" y="17344"/>
                    <a:pt x="24164" y="17267"/>
                    <a:pt x="27566" y="15823"/>
                  </a:cubicBezTo>
                  <a:cubicBezTo>
                    <a:pt x="30212" y="14714"/>
                    <a:pt x="33023" y="13274"/>
                    <a:pt x="34386" y="10654"/>
                  </a:cubicBezTo>
                  <a:cubicBezTo>
                    <a:pt x="35102" y="9292"/>
                    <a:pt x="35206" y="7738"/>
                    <a:pt x="34316" y="6437"/>
                  </a:cubicBezTo>
                  <a:cubicBezTo>
                    <a:pt x="33923" y="5861"/>
                    <a:pt x="33408" y="5415"/>
                    <a:pt x="32831" y="5031"/>
                  </a:cubicBezTo>
                  <a:cubicBezTo>
                    <a:pt x="32465" y="4490"/>
                    <a:pt x="31932" y="4036"/>
                    <a:pt x="31347" y="3599"/>
                  </a:cubicBezTo>
                  <a:cubicBezTo>
                    <a:pt x="29653" y="2315"/>
                    <a:pt x="27697" y="1416"/>
                    <a:pt x="25645" y="831"/>
                  </a:cubicBezTo>
                  <a:cubicBezTo>
                    <a:pt x="24676" y="543"/>
                    <a:pt x="23681" y="351"/>
                    <a:pt x="22677" y="220"/>
                  </a:cubicBezTo>
                  <a:cubicBezTo>
                    <a:pt x="21565" y="64"/>
                    <a:pt x="20437" y="0"/>
                    <a:pt x="19309" y="0"/>
                  </a:cubicBezTo>
                  <a:close/>
                </a:path>
              </a:pathLst>
            </a:custGeom>
            <a:solidFill>
              <a:srgbClr val="B22E2E"/>
            </a:solidFill>
            <a:ln w="9525" cap="flat" cmpd="sng">
              <a:solidFill>
                <a:srgbClr val="B22E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04;p47">
              <a:extLst>
                <a:ext uri="{FF2B5EF4-FFF2-40B4-BE49-F238E27FC236}">
                  <a16:creationId xmlns:a16="http://schemas.microsoft.com/office/drawing/2014/main" id="{580687F7-2D9B-F9E6-9E35-382DA7F2E5BD}"/>
                </a:ext>
              </a:extLst>
            </p:cNvPr>
            <p:cNvSpPr/>
            <p:nvPr/>
          </p:nvSpPr>
          <p:spPr>
            <a:xfrm>
              <a:off x="7560225" y="2069500"/>
              <a:ext cx="255850" cy="333525"/>
            </a:xfrm>
            <a:custGeom>
              <a:avLst/>
              <a:gdLst/>
              <a:ahLst/>
              <a:cxnLst/>
              <a:rect l="l" t="t" r="r" b="b"/>
              <a:pathLst>
                <a:path w="10234" h="13341" extrusionOk="0">
                  <a:moveTo>
                    <a:pt x="4228" y="1"/>
                  </a:moveTo>
                  <a:cubicBezTo>
                    <a:pt x="3439" y="1"/>
                    <a:pt x="2674" y="269"/>
                    <a:pt x="1957" y="919"/>
                  </a:cubicBezTo>
                  <a:cubicBezTo>
                    <a:pt x="1136" y="1662"/>
                    <a:pt x="690" y="2709"/>
                    <a:pt x="472" y="3766"/>
                  </a:cubicBezTo>
                  <a:cubicBezTo>
                    <a:pt x="1" y="6054"/>
                    <a:pt x="603" y="8481"/>
                    <a:pt x="2018" y="10402"/>
                  </a:cubicBezTo>
                  <a:cubicBezTo>
                    <a:pt x="2891" y="11581"/>
                    <a:pt x="4104" y="12733"/>
                    <a:pt x="5554" y="13187"/>
                  </a:cubicBezTo>
                  <a:cubicBezTo>
                    <a:pt x="5891" y="13291"/>
                    <a:pt x="6226" y="13340"/>
                    <a:pt x="6551" y="13340"/>
                  </a:cubicBezTo>
                  <a:cubicBezTo>
                    <a:pt x="7790" y="13340"/>
                    <a:pt x="8888" y="12620"/>
                    <a:pt x="9448" y="11424"/>
                  </a:cubicBezTo>
                  <a:cubicBezTo>
                    <a:pt x="9815" y="10664"/>
                    <a:pt x="9937" y="9817"/>
                    <a:pt x="9998" y="8970"/>
                  </a:cubicBezTo>
                  <a:cubicBezTo>
                    <a:pt x="10234" y="5390"/>
                    <a:pt x="8820" y="107"/>
                    <a:pt x="4340" y="3"/>
                  </a:cubicBezTo>
                  <a:cubicBezTo>
                    <a:pt x="4303" y="1"/>
                    <a:pt x="4266" y="1"/>
                    <a:pt x="4228" y="1"/>
                  </a:cubicBezTo>
                  <a:close/>
                </a:path>
              </a:pathLst>
            </a:custGeom>
            <a:solidFill>
              <a:srgbClr val="67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05;p47">
              <a:extLst>
                <a:ext uri="{FF2B5EF4-FFF2-40B4-BE49-F238E27FC236}">
                  <a16:creationId xmlns:a16="http://schemas.microsoft.com/office/drawing/2014/main" id="{13BD9692-D964-DE64-D088-90599D76D822}"/>
                </a:ext>
              </a:extLst>
            </p:cNvPr>
            <p:cNvSpPr/>
            <p:nvPr/>
          </p:nvSpPr>
          <p:spPr>
            <a:xfrm>
              <a:off x="7766725" y="2325175"/>
              <a:ext cx="390975" cy="379850"/>
            </a:xfrm>
            <a:custGeom>
              <a:avLst/>
              <a:gdLst/>
              <a:ahLst/>
              <a:cxnLst/>
              <a:rect l="l" t="t" r="r" b="b"/>
              <a:pathLst>
                <a:path w="15639" h="15194" extrusionOk="0">
                  <a:moveTo>
                    <a:pt x="4879" y="0"/>
                  </a:moveTo>
                  <a:cubicBezTo>
                    <a:pt x="3637" y="0"/>
                    <a:pt x="2406" y="300"/>
                    <a:pt x="1354" y="952"/>
                  </a:cubicBezTo>
                  <a:cubicBezTo>
                    <a:pt x="839" y="1266"/>
                    <a:pt x="385" y="1668"/>
                    <a:pt x="1" y="2140"/>
                  </a:cubicBezTo>
                  <a:cubicBezTo>
                    <a:pt x="123" y="2602"/>
                    <a:pt x="254" y="3056"/>
                    <a:pt x="394" y="3502"/>
                  </a:cubicBezTo>
                  <a:cubicBezTo>
                    <a:pt x="402" y="3545"/>
                    <a:pt x="429" y="3589"/>
                    <a:pt x="437" y="3650"/>
                  </a:cubicBezTo>
                  <a:cubicBezTo>
                    <a:pt x="2262" y="9107"/>
                    <a:pt x="6287" y="13307"/>
                    <a:pt x="11474" y="14783"/>
                  </a:cubicBezTo>
                  <a:cubicBezTo>
                    <a:pt x="11884" y="14896"/>
                    <a:pt x="12303" y="15001"/>
                    <a:pt x="12740" y="15089"/>
                  </a:cubicBezTo>
                  <a:cubicBezTo>
                    <a:pt x="12932" y="15132"/>
                    <a:pt x="13133" y="15158"/>
                    <a:pt x="13316" y="15193"/>
                  </a:cubicBezTo>
                  <a:cubicBezTo>
                    <a:pt x="13735" y="14853"/>
                    <a:pt x="14102" y="14451"/>
                    <a:pt x="14399" y="14006"/>
                  </a:cubicBezTo>
                  <a:cubicBezTo>
                    <a:pt x="15464" y="12391"/>
                    <a:pt x="15639" y="10295"/>
                    <a:pt x="15141" y="8435"/>
                  </a:cubicBezTo>
                  <a:cubicBezTo>
                    <a:pt x="14652" y="6575"/>
                    <a:pt x="13517" y="4925"/>
                    <a:pt x="12172" y="3537"/>
                  </a:cubicBezTo>
                  <a:cubicBezTo>
                    <a:pt x="10775" y="2096"/>
                    <a:pt x="9082" y="900"/>
                    <a:pt x="7161" y="332"/>
                  </a:cubicBezTo>
                  <a:cubicBezTo>
                    <a:pt x="6423" y="115"/>
                    <a:pt x="5649" y="0"/>
                    <a:pt x="4879" y="0"/>
                  </a:cubicBezTo>
                  <a:close/>
                </a:path>
              </a:pathLst>
            </a:custGeom>
            <a:solidFill>
              <a:srgbClr val="4C2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06;p47">
              <a:extLst>
                <a:ext uri="{FF2B5EF4-FFF2-40B4-BE49-F238E27FC236}">
                  <a16:creationId xmlns:a16="http://schemas.microsoft.com/office/drawing/2014/main" id="{AC3E2BEB-D156-FBF9-FD90-E89EA0406828}"/>
                </a:ext>
              </a:extLst>
            </p:cNvPr>
            <p:cNvSpPr/>
            <p:nvPr/>
          </p:nvSpPr>
          <p:spPr>
            <a:xfrm>
              <a:off x="8382525" y="2434325"/>
              <a:ext cx="169200" cy="238600"/>
            </a:xfrm>
            <a:custGeom>
              <a:avLst/>
              <a:gdLst/>
              <a:ahLst/>
              <a:cxnLst/>
              <a:rect l="l" t="t" r="r" b="b"/>
              <a:pathLst>
                <a:path w="6768" h="9544" extrusionOk="0">
                  <a:moveTo>
                    <a:pt x="6767" y="0"/>
                  </a:moveTo>
                  <a:cubicBezTo>
                    <a:pt x="4803" y="908"/>
                    <a:pt x="3249" y="2567"/>
                    <a:pt x="2140" y="4445"/>
                  </a:cubicBezTo>
                  <a:cubicBezTo>
                    <a:pt x="1214" y="6034"/>
                    <a:pt x="568" y="7771"/>
                    <a:pt x="0" y="9544"/>
                  </a:cubicBezTo>
                  <a:cubicBezTo>
                    <a:pt x="27" y="9526"/>
                    <a:pt x="44" y="9518"/>
                    <a:pt x="62" y="9509"/>
                  </a:cubicBezTo>
                  <a:cubicBezTo>
                    <a:pt x="2995" y="7806"/>
                    <a:pt x="4951" y="4934"/>
                    <a:pt x="6305" y="1354"/>
                  </a:cubicBezTo>
                  <a:cubicBezTo>
                    <a:pt x="6453" y="943"/>
                    <a:pt x="6610" y="515"/>
                    <a:pt x="6750" y="79"/>
                  </a:cubicBezTo>
                  <a:cubicBezTo>
                    <a:pt x="6759" y="44"/>
                    <a:pt x="6767" y="26"/>
                    <a:pt x="6767" y="0"/>
                  </a:cubicBezTo>
                  <a:close/>
                </a:path>
              </a:pathLst>
            </a:custGeom>
            <a:solidFill>
              <a:srgbClr val="4C2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07;p47">
              <a:extLst>
                <a:ext uri="{FF2B5EF4-FFF2-40B4-BE49-F238E27FC236}">
                  <a16:creationId xmlns:a16="http://schemas.microsoft.com/office/drawing/2014/main" id="{B3851FBB-0B32-C3C8-007F-674D6163ED7D}"/>
                </a:ext>
              </a:extLst>
            </p:cNvPr>
            <p:cNvSpPr/>
            <p:nvPr/>
          </p:nvSpPr>
          <p:spPr>
            <a:xfrm>
              <a:off x="8153100" y="2382750"/>
              <a:ext cx="240950" cy="122025"/>
            </a:xfrm>
            <a:custGeom>
              <a:avLst/>
              <a:gdLst/>
              <a:ahLst/>
              <a:cxnLst/>
              <a:rect l="l" t="t" r="r" b="b"/>
              <a:pathLst>
                <a:path w="9638" h="4881" extrusionOk="0">
                  <a:moveTo>
                    <a:pt x="1614" y="0"/>
                  </a:moveTo>
                  <a:cubicBezTo>
                    <a:pt x="1518" y="0"/>
                    <a:pt x="1420" y="7"/>
                    <a:pt x="1319" y="20"/>
                  </a:cubicBezTo>
                  <a:cubicBezTo>
                    <a:pt x="1" y="186"/>
                    <a:pt x="1013" y="4098"/>
                    <a:pt x="4052" y="4753"/>
                  </a:cubicBezTo>
                  <a:cubicBezTo>
                    <a:pt x="4475" y="4841"/>
                    <a:pt x="4890" y="4881"/>
                    <a:pt x="5289" y="4881"/>
                  </a:cubicBezTo>
                  <a:cubicBezTo>
                    <a:pt x="7762" y="4881"/>
                    <a:pt x="9638" y="3350"/>
                    <a:pt x="9300" y="2395"/>
                  </a:cubicBezTo>
                  <a:cubicBezTo>
                    <a:pt x="9134" y="1915"/>
                    <a:pt x="7623" y="2116"/>
                    <a:pt x="5501" y="1496"/>
                  </a:cubicBezTo>
                  <a:cubicBezTo>
                    <a:pt x="3550" y="923"/>
                    <a:pt x="2768" y="0"/>
                    <a:pt x="16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08;p47">
              <a:extLst>
                <a:ext uri="{FF2B5EF4-FFF2-40B4-BE49-F238E27FC236}">
                  <a16:creationId xmlns:a16="http://schemas.microsoft.com/office/drawing/2014/main" id="{FA2EE4D7-2062-B249-F464-50ECC1D933AD}"/>
                </a:ext>
              </a:extLst>
            </p:cNvPr>
            <p:cNvSpPr/>
            <p:nvPr/>
          </p:nvSpPr>
          <p:spPr>
            <a:xfrm>
              <a:off x="8163150" y="2392850"/>
              <a:ext cx="107850" cy="110025"/>
            </a:xfrm>
            <a:custGeom>
              <a:avLst/>
              <a:gdLst/>
              <a:ahLst/>
              <a:cxnLst/>
              <a:rect l="l" t="t" r="r" b="b"/>
              <a:pathLst>
                <a:path w="4314" h="4401" extrusionOk="0">
                  <a:moveTo>
                    <a:pt x="437" y="0"/>
                  </a:moveTo>
                  <a:lnTo>
                    <a:pt x="437" y="0"/>
                  </a:lnTo>
                  <a:cubicBezTo>
                    <a:pt x="0" y="1030"/>
                    <a:pt x="1127" y="3798"/>
                    <a:pt x="3650" y="4331"/>
                  </a:cubicBezTo>
                  <a:cubicBezTo>
                    <a:pt x="3755" y="4366"/>
                    <a:pt x="3868" y="4375"/>
                    <a:pt x="3973" y="4401"/>
                  </a:cubicBezTo>
                  <a:cubicBezTo>
                    <a:pt x="4314" y="1485"/>
                    <a:pt x="2078" y="402"/>
                    <a:pt x="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09;p47">
              <a:extLst>
                <a:ext uri="{FF2B5EF4-FFF2-40B4-BE49-F238E27FC236}">
                  <a16:creationId xmlns:a16="http://schemas.microsoft.com/office/drawing/2014/main" id="{9F330206-EACB-1BB5-384B-86AD7BBC2421}"/>
                </a:ext>
              </a:extLst>
            </p:cNvPr>
            <p:cNvSpPr/>
            <p:nvPr/>
          </p:nvSpPr>
          <p:spPr>
            <a:xfrm>
              <a:off x="8134925" y="2037525"/>
              <a:ext cx="164225" cy="78000"/>
            </a:xfrm>
            <a:custGeom>
              <a:avLst/>
              <a:gdLst/>
              <a:ahLst/>
              <a:cxnLst/>
              <a:rect l="l" t="t" r="r" b="b"/>
              <a:pathLst>
                <a:path w="6569" h="3120" extrusionOk="0">
                  <a:moveTo>
                    <a:pt x="4427" y="0"/>
                  </a:moveTo>
                  <a:cubicBezTo>
                    <a:pt x="3548" y="0"/>
                    <a:pt x="2650" y="277"/>
                    <a:pt x="1941" y="662"/>
                  </a:cubicBezTo>
                  <a:cubicBezTo>
                    <a:pt x="1103" y="1116"/>
                    <a:pt x="317" y="1814"/>
                    <a:pt x="116" y="2653"/>
                  </a:cubicBezTo>
                  <a:cubicBezTo>
                    <a:pt x="0" y="2841"/>
                    <a:pt x="215" y="3119"/>
                    <a:pt x="496" y="3119"/>
                  </a:cubicBezTo>
                  <a:cubicBezTo>
                    <a:pt x="553" y="3119"/>
                    <a:pt x="614" y="3107"/>
                    <a:pt x="675" y="3080"/>
                  </a:cubicBezTo>
                  <a:cubicBezTo>
                    <a:pt x="1592" y="2687"/>
                    <a:pt x="2614" y="2478"/>
                    <a:pt x="3661" y="2478"/>
                  </a:cubicBezTo>
                  <a:cubicBezTo>
                    <a:pt x="3997" y="2478"/>
                    <a:pt x="4333" y="2508"/>
                    <a:pt x="4667" y="2508"/>
                  </a:cubicBezTo>
                  <a:cubicBezTo>
                    <a:pt x="4871" y="2508"/>
                    <a:pt x="5075" y="2497"/>
                    <a:pt x="5277" y="2460"/>
                  </a:cubicBezTo>
                  <a:cubicBezTo>
                    <a:pt x="5783" y="2391"/>
                    <a:pt x="6255" y="2111"/>
                    <a:pt x="6429" y="1692"/>
                  </a:cubicBezTo>
                  <a:cubicBezTo>
                    <a:pt x="6569" y="1325"/>
                    <a:pt x="6429" y="906"/>
                    <a:pt x="6141" y="601"/>
                  </a:cubicBezTo>
                  <a:cubicBezTo>
                    <a:pt x="5801" y="243"/>
                    <a:pt x="5312" y="68"/>
                    <a:pt x="4779" y="16"/>
                  </a:cubicBezTo>
                  <a:cubicBezTo>
                    <a:pt x="4663" y="5"/>
                    <a:pt x="4545" y="0"/>
                    <a:pt x="4427" y="0"/>
                  </a:cubicBezTo>
                  <a:close/>
                </a:path>
              </a:pathLst>
            </a:custGeom>
            <a:solidFill>
              <a:srgbClr val="B2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10;p47">
              <a:extLst>
                <a:ext uri="{FF2B5EF4-FFF2-40B4-BE49-F238E27FC236}">
                  <a16:creationId xmlns:a16="http://schemas.microsoft.com/office/drawing/2014/main" id="{9F74E4CB-6236-27B3-121C-68145C3FBBA5}"/>
                </a:ext>
              </a:extLst>
            </p:cNvPr>
            <p:cNvSpPr/>
            <p:nvPr/>
          </p:nvSpPr>
          <p:spPr>
            <a:xfrm>
              <a:off x="8436650" y="2079725"/>
              <a:ext cx="110475" cy="101375"/>
            </a:xfrm>
            <a:custGeom>
              <a:avLst/>
              <a:gdLst/>
              <a:ahLst/>
              <a:cxnLst/>
              <a:rect l="l" t="t" r="r" b="b"/>
              <a:pathLst>
                <a:path w="4419" h="4055" extrusionOk="0">
                  <a:moveTo>
                    <a:pt x="1256" y="1"/>
                  </a:moveTo>
                  <a:cubicBezTo>
                    <a:pt x="1054" y="1"/>
                    <a:pt x="854" y="40"/>
                    <a:pt x="664" y="126"/>
                  </a:cubicBezTo>
                  <a:cubicBezTo>
                    <a:pt x="350" y="275"/>
                    <a:pt x="79" y="554"/>
                    <a:pt x="45" y="903"/>
                  </a:cubicBezTo>
                  <a:cubicBezTo>
                    <a:pt x="1" y="1288"/>
                    <a:pt x="228" y="1663"/>
                    <a:pt x="568" y="1908"/>
                  </a:cubicBezTo>
                  <a:cubicBezTo>
                    <a:pt x="918" y="2152"/>
                    <a:pt x="1346" y="2274"/>
                    <a:pt x="1730" y="2458"/>
                  </a:cubicBezTo>
                  <a:cubicBezTo>
                    <a:pt x="2489" y="2807"/>
                    <a:pt x="3153" y="3313"/>
                    <a:pt x="3677" y="3933"/>
                  </a:cubicBezTo>
                  <a:cubicBezTo>
                    <a:pt x="3750" y="4019"/>
                    <a:pt x="3843" y="4054"/>
                    <a:pt x="3932" y="4054"/>
                  </a:cubicBezTo>
                  <a:cubicBezTo>
                    <a:pt x="4097" y="4054"/>
                    <a:pt x="4250" y="3932"/>
                    <a:pt x="4244" y="3785"/>
                  </a:cubicBezTo>
                  <a:cubicBezTo>
                    <a:pt x="4419" y="3043"/>
                    <a:pt x="4113" y="2222"/>
                    <a:pt x="3686" y="1576"/>
                  </a:cubicBezTo>
                  <a:cubicBezTo>
                    <a:pt x="3275" y="956"/>
                    <a:pt x="2629" y="379"/>
                    <a:pt x="1878" y="118"/>
                  </a:cubicBezTo>
                  <a:cubicBezTo>
                    <a:pt x="1675" y="42"/>
                    <a:pt x="1464" y="1"/>
                    <a:pt x="1256" y="1"/>
                  </a:cubicBezTo>
                  <a:close/>
                </a:path>
              </a:pathLst>
            </a:custGeom>
            <a:solidFill>
              <a:srgbClr val="B2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11;p47">
              <a:extLst>
                <a:ext uri="{FF2B5EF4-FFF2-40B4-BE49-F238E27FC236}">
                  <a16:creationId xmlns:a16="http://schemas.microsoft.com/office/drawing/2014/main" id="{EB5D7F2F-A026-994C-8109-D3EF0D5DD67F}"/>
                </a:ext>
              </a:extLst>
            </p:cNvPr>
            <p:cNvSpPr/>
            <p:nvPr/>
          </p:nvSpPr>
          <p:spPr>
            <a:xfrm>
              <a:off x="8178200" y="2202475"/>
              <a:ext cx="59175" cy="79950"/>
            </a:xfrm>
            <a:custGeom>
              <a:avLst/>
              <a:gdLst/>
              <a:ahLst/>
              <a:cxnLst/>
              <a:rect l="l" t="t" r="r" b="b"/>
              <a:pathLst>
                <a:path w="2367" h="3198" extrusionOk="0">
                  <a:moveTo>
                    <a:pt x="1352" y="0"/>
                  </a:moveTo>
                  <a:cubicBezTo>
                    <a:pt x="822" y="0"/>
                    <a:pt x="296" y="602"/>
                    <a:pt x="158" y="1416"/>
                  </a:cubicBezTo>
                  <a:cubicBezTo>
                    <a:pt x="1" y="2289"/>
                    <a:pt x="341" y="3083"/>
                    <a:pt x="909" y="3188"/>
                  </a:cubicBezTo>
                  <a:cubicBezTo>
                    <a:pt x="947" y="3195"/>
                    <a:pt x="985" y="3198"/>
                    <a:pt x="1023" y="3198"/>
                  </a:cubicBezTo>
                  <a:cubicBezTo>
                    <a:pt x="1553" y="3198"/>
                    <a:pt x="2072" y="2588"/>
                    <a:pt x="2218" y="1774"/>
                  </a:cubicBezTo>
                  <a:cubicBezTo>
                    <a:pt x="2367" y="901"/>
                    <a:pt x="2044" y="115"/>
                    <a:pt x="1468" y="10"/>
                  </a:cubicBezTo>
                  <a:cubicBezTo>
                    <a:pt x="1429" y="3"/>
                    <a:pt x="1391" y="0"/>
                    <a:pt x="1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12;p47">
              <a:extLst>
                <a:ext uri="{FF2B5EF4-FFF2-40B4-BE49-F238E27FC236}">
                  <a16:creationId xmlns:a16="http://schemas.microsoft.com/office/drawing/2014/main" id="{30BB23D9-B79D-5E94-4005-62D2BD16065C}"/>
                </a:ext>
              </a:extLst>
            </p:cNvPr>
            <p:cNvSpPr/>
            <p:nvPr/>
          </p:nvSpPr>
          <p:spPr>
            <a:xfrm>
              <a:off x="8428800" y="2247650"/>
              <a:ext cx="47600" cy="66875"/>
            </a:xfrm>
            <a:custGeom>
              <a:avLst/>
              <a:gdLst/>
              <a:ahLst/>
              <a:cxnLst/>
              <a:rect l="l" t="t" r="r" b="b"/>
              <a:pathLst>
                <a:path w="1904" h="2675" extrusionOk="0">
                  <a:moveTo>
                    <a:pt x="1088" y="1"/>
                  </a:moveTo>
                  <a:cubicBezTo>
                    <a:pt x="660" y="1"/>
                    <a:pt x="253" y="509"/>
                    <a:pt x="131" y="1189"/>
                  </a:cubicBezTo>
                  <a:cubicBezTo>
                    <a:pt x="1" y="1923"/>
                    <a:pt x="262" y="2586"/>
                    <a:pt x="716" y="2665"/>
                  </a:cubicBezTo>
                  <a:cubicBezTo>
                    <a:pt x="750" y="2671"/>
                    <a:pt x="783" y="2674"/>
                    <a:pt x="817" y="2674"/>
                  </a:cubicBezTo>
                  <a:cubicBezTo>
                    <a:pt x="1244" y="2674"/>
                    <a:pt x="1651" y="2167"/>
                    <a:pt x="1773" y="1486"/>
                  </a:cubicBezTo>
                  <a:cubicBezTo>
                    <a:pt x="1904" y="753"/>
                    <a:pt x="1642" y="98"/>
                    <a:pt x="1188" y="10"/>
                  </a:cubicBezTo>
                  <a:cubicBezTo>
                    <a:pt x="1155" y="4"/>
                    <a:pt x="1121" y="1"/>
                    <a:pt x="10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13;p47">
              <a:extLst>
                <a:ext uri="{FF2B5EF4-FFF2-40B4-BE49-F238E27FC236}">
                  <a16:creationId xmlns:a16="http://schemas.microsoft.com/office/drawing/2014/main" id="{F950E6E5-E99E-682F-7E9B-844AA2E4433A}"/>
                </a:ext>
              </a:extLst>
            </p:cNvPr>
            <p:cNvSpPr/>
            <p:nvPr/>
          </p:nvSpPr>
          <p:spPr>
            <a:xfrm>
              <a:off x="7633350" y="2130900"/>
              <a:ext cx="94325" cy="165925"/>
            </a:xfrm>
            <a:custGeom>
              <a:avLst/>
              <a:gdLst/>
              <a:ahLst/>
              <a:cxnLst/>
              <a:rect l="l" t="t" r="r" b="b"/>
              <a:pathLst>
                <a:path w="3773" h="6637" fill="none" extrusionOk="0">
                  <a:moveTo>
                    <a:pt x="1" y="1362"/>
                  </a:moveTo>
                  <a:cubicBezTo>
                    <a:pt x="1" y="1362"/>
                    <a:pt x="3773" y="0"/>
                    <a:pt x="3336" y="6636"/>
                  </a:cubicBezTo>
                </a:path>
              </a:pathLst>
            </a:custGeom>
            <a:noFill/>
            <a:ln w="9375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14;p47">
              <a:extLst>
                <a:ext uri="{FF2B5EF4-FFF2-40B4-BE49-F238E27FC236}">
                  <a16:creationId xmlns:a16="http://schemas.microsoft.com/office/drawing/2014/main" id="{38D13EEE-D972-FC2C-FAC7-79D009F78CB6}"/>
                </a:ext>
              </a:extLst>
            </p:cNvPr>
            <p:cNvSpPr/>
            <p:nvPr/>
          </p:nvSpPr>
          <p:spPr>
            <a:xfrm>
              <a:off x="7647975" y="2181100"/>
              <a:ext cx="45875" cy="64850"/>
            </a:xfrm>
            <a:custGeom>
              <a:avLst/>
              <a:gdLst/>
              <a:ahLst/>
              <a:cxnLst/>
              <a:rect l="l" t="t" r="r" b="b"/>
              <a:pathLst>
                <a:path w="1835" h="2594" fill="none" extrusionOk="0">
                  <a:moveTo>
                    <a:pt x="586" y="2594"/>
                  </a:moveTo>
                  <a:cubicBezTo>
                    <a:pt x="586" y="2594"/>
                    <a:pt x="1" y="437"/>
                    <a:pt x="1834" y="0"/>
                  </a:cubicBezTo>
                </a:path>
              </a:pathLst>
            </a:custGeom>
            <a:noFill/>
            <a:ln w="9375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15;p47">
              <a:extLst>
                <a:ext uri="{FF2B5EF4-FFF2-40B4-BE49-F238E27FC236}">
                  <a16:creationId xmlns:a16="http://schemas.microsoft.com/office/drawing/2014/main" id="{A0147CA9-1EF2-69A8-FEDC-B76A02CC8822}"/>
                </a:ext>
              </a:extLst>
            </p:cNvPr>
            <p:cNvSpPr/>
            <p:nvPr/>
          </p:nvSpPr>
          <p:spPr>
            <a:xfrm>
              <a:off x="8335375" y="2188750"/>
              <a:ext cx="58075" cy="151075"/>
            </a:xfrm>
            <a:custGeom>
              <a:avLst/>
              <a:gdLst/>
              <a:ahLst/>
              <a:cxnLst/>
              <a:rect l="l" t="t" r="r" b="b"/>
              <a:pathLst>
                <a:path w="2323" h="6043" fill="none" extrusionOk="0">
                  <a:moveTo>
                    <a:pt x="1031" y="0"/>
                  </a:moveTo>
                  <a:cubicBezTo>
                    <a:pt x="1031" y="0"/>
                    <a:pt x="0" y="3309"/>
                    <a:pt x="1127" y="4052"/>
                  </a:cubicBezTo>
                  <a:cubicBezTo>
                    <a:pt x="2323" y="4837"/>
                    <a:pt x="1563" y="6042"/>
                    <a:pt x="201" y="5938"/>
                  </a:cubicBezTo>
                </a:path>
              </a:pathLst>
            </a:custGeom>
            <a:noFill/>
            <a:ln w="9375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16;p47">
              <a:extLst>
                <a:ext uri="{FF2B5EF4-FFF2-40B4-BE49-F238E27FC236}">
                  <a16:creationId xmlns:a16="http://schemas.microsoft.com/office/drawing/2014/main" id="{4C7EFD61-856F-EF87-BBCE-0928C67DB461}"/>
                </a:ext>
              </a:extLst>
            </p:cNvPr>
            <p:cNvSpPr/>
            <p:nvPr/>
          </p:nvSpPr>
          <p:spPr>
            <a:xfrm>
              <a:off x="7766500" y="3902975"/>
              <a:ext cx="138000" cy="5050"/>
            </a:xfrm>
            <a:custGeom>
              <a:avLst/>
              <a:gdLst/>
              <a:ahLst/>
              <a:cxnLst/>
              <a:rect l="l" t="t" r="r" b="b"/>
              <a:pathLst>
                <a:path w="5520" h="202" fill="none" extrusionOk="0">
                  <a:moveTo>
                    <a:pt x="1" y="0"/>
                  </a:moveTo>
                  <a:lnTo>
                    <a:pt x="5519" y="201"/>
                  </a:lnTo>
                </a:path>
              </a:pathLst>
            </a:custGeom>
            <a:noFill/>
            <a:ln w="9375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322322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14037-99C9-25C3-6C0C-BB7F0B022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599140E-FE7D-5B66-8E76-7742187BC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449" y="1941269"/>
            <a:ext cx="2158368" cy="630481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</a:rPr>
              <a:t>l</a:t>
            </a:r>
            <a:r>
              <a:rPr lang="en-US" sz="3600" b="1" dirty="0"/>
              <a:t>ollipop</a:t>
            </a:r>
          </a:p>
        </p:txBody>
      </p:sp>
      <p:pic>
        <p:nvPicPr>
          <p:cNvPr id="6146" name="Picture 2" descr="Sweetest Day Party GIF by Ivo Adventures - Find &amp; Share on GIPHY">
            <a:extLst>
              <a:ext uri="{FF2B5EF4-FFF2-40B4-BE49-F238E27FC236}">
                <a16:creationId xmlns:a16="http://schemas.microsoft.com/office/drawing/2014/main" id="{63DE159E-B831-F073-041D-9B83BF312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9" y="0"/>
            <a:ext cx="180022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via GIPHY | Cartoon images, Lion illustration, Cartoon">
            <a:extLst>
              <a:ext uri="{FF2B5EF4-FFF2-40B4-BE49-F238E27FC236}">
                <a16:creationId xmlns:a16="http://schemas.microsoft.com/office/drawing/2014/main" id="{2B646364-9EEB-3FF6-1F55-01DD8014A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363" y="120967"/>
            <a:ext cx="2457450" cy="167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Objects Clipart - desk-lamp-animation - Classroom Clipart">
            <a:extLst>
              <a:ext uri="{FF2B5EF4-FFF2-40B4-BE49-F238E27FC236}">
                <a16:creationId xmlns:a16="http://schemas.microsoft.com/office/drawing/2014/main" id="{FFD18761-A47A-B897-221B-74B6015E9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417" y="148589"/>
            <a:ext cx="1937402" cy="165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C0E031EE-3053-567E-29E2-86A3355BBCF0}"/>
              </a:ext>
            </a:extLst>
          </p:cNvPr>
          <p:cNvSpPr txBox="1">
            <a:spLocks/>
          </p:cNvSpPr>
          <p:nvPr/>
        </p:nvSpPr>
        <p:spPr>
          <a:xfrm>
            <a:off x="2900363" y="2050806"/>
            <a:ext cx="2158368" cy="630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18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r>
              <a:rPr lang="en-US" sz="3600" b="1" dirty="0">
                <a:solidFill>
                  <a:srgbClr val="FF0000"/>
                </a:solidFill>
              </a:rPr>
              <a:t>l</a:t>
            </a:r>
            <a:r>
              <a:rPr lang="en-US" sz="3600" b="1" dirty="0"/>
              <a:t>ion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012CD59-C25A-5D33-47B2-9A9F64895C6C}"/>
              </a:ext>
            </a:extLst>
          </p:cNvPr>
          <p:cNvSpPr txBox="1">
            <a:spLocks/>
          </p:cNvSpPr>
          <p:nvPr/>
        </p:nvSpPr>
        <p:spPr>
          <a:xfrm>
            <a:off x="6297451" y="2124625"/>
            <a:ext cx="2158368" cy="630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18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r>
              <a:rPr lang="en-US" sz="3600" b="1" dirty="0">
                <a:solidFill>
                  <a:srgbClr val="FF0000"/>
                </a:solidFill>
              </a:rPr>
              <a:t>l</a:t>
            </a:r>
            <a:r>
              <a:rPr lang="en-US" sz="3600" b="1" dirty="0"/>
              <a:t>amp</a:t>
            </a:r>
          </a:p>
        </p:txBody>
      </p:sp>
      <p:pic>
        <p:nvPicPr>
          <p:cNvPr id="6154" name="Picture 10" descr="Cheese Plant Flower Sticker by Kew Gardens for iOS &amp; Android | GIPHY |  Plant icon, Airplane wall art, Kew gardens">
            <a:extLst>
              <a:ext uri="{FF2B5EF4-FFF2-40B4-BE49-F238E27FC236}">
                <a16:creationId xmlns:a16="http://schemas.microsoft.com/office/drawing/2014/main" id="{F2EE3F6A-2415-FA02-B91A-6889983FF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41" y="2822331"/>
            <a:ext cx="1899047" cy="189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2ECA0DA0-57F2-C1A0-F79B-09AF7A1E1313}"/>
              </a:ext>
            </a:extLst>
          </p:cNvPr>
          <p:cNvSpPr txBox="1">
            <a:spLocks/>
          </p:cNvSpPr>
          <p:nvPr/>
        </p:nvSpPr>
        <p:spPr>
          <a:xfrm>
            <a:off x="3171951" y="4672052"/>
            <a:ext cx="2158368" cy="630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18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r>
              <a:rPr lang="en-US" sz="3600" b="1" dirty="0">
                <a:solidFill>
                  <a:schemeClr val="bg2">
                    <a:lumMod val="10000"/>
                  </a:schemeClr>
                </a:solidFill>
              </a:rPr>
              <a:t>ru</a:t>
            </a:r>
            <a:r>
              <a:rPr lang="en-US" sz="3600" b="1" dirty="0">
                <a:solidFill>
                  <a:srgbClr val="FF0000"/>
                </a:solidFill>
              </a:rPr>
              <a:t>l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</a:rPr>
              <a:t>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FB46388-5597-5792-53B3-A0A57236F67D}"/>
              </a:ext>
            </a:extLst>
          </p:cNvPr>
          <p:cNvSpPr txBox="1">
            <a:spLocks/>
          </p:cNvSpPr>
          <p:nvPr/>
        </p:nvSpPr>
        <p:spPr>
          <a:xfrm>
            <a:off x="741995" y="4721378"/>
            <a:ext cx="2158368" cy="630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18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r>
              <a:rPr lang="en-US" sz="3600" b="1" dirty="0">
                <a:solidFill>
                  <a:srgbClr val="FF0000"/>
                </a:solidFill>
              </a:rPr>
              <a:t>l</a:t>
            </a:r>
            <a:r>
              <a:rPr lang="en-US" sz="3600" b="1" dirty="0"/>
              <a:t>eaf</a:t>
            </a:r>
          </a:p>
        </p:txBody>
      </p:sp>
      <p:pic>
        <p:nvPicPr>
          <p:cNvPr id="10242" name="Picture 2" descr="Ruler Stickers - Find &amp; Share on GIPHY">
            <a:extLst>
              <a:ext uri="{FF2B5EF4-FFF2-40B4-BE49-F238E27FC236}">
                <a16:creationId xmlns:a16="http://schemas.microsoft.com/office/drawing/2014/main" id="{ED767A59-5D46-A7FB-69F0-BF88D6E50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426" y="2755106"/>
            <a:ext cx="2158368" cy="215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artoon Man Falling GIFs | Tenor">
            <a:extLst>
              <a:ext uri="{FF2B5EF4-FFF2-40B4-BE49-F238E27FC236}">
                <a16:creationId xmlns:a16="http://schemas.microsoft.com/office/drawing/2014/main" id="{CACFF2CA-273C-6502-9079-F84C653F5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269" y="2932567"/>
            <a:ext cx="1519697" cy="167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A93C1538-7DD7-DB59-97E0-28497981E316}"/>
              </a:ext>
            </a:extLst>
          </p:cNvPr>
          <p:cNvSpPr txBox="1">
            <a:spLocks/>
          </p:cNvSpPr>
          <p:nvPr/>
        </p:nvSpPr>
        <p:spPr>
          <a:xfrm>
            <a:off x="6518417" y="4721378"/>
            <a:ext cx="2158368" cy="630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18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r>
              <a:rPr lang="en-US" sz="3600" b="1" dirty="0">
                <a:solidFill>
                  <a:schemeClr val="bg2">
                    <a:lumMod val="10000"/>
                  </a:schemeClr>
                </a:solidFill>
              </a:rPr>
              <a:t>fa</a:t>
            </a:r>
            <a:r>
              <a:rPr lang="en-US" sz="3600" b="1" dirty="0">
                <a:solidFill>
                  <a:srgbClr val="FF0000"/>
                </a:solidFill>
              </a:rPr>
              <a:t>ll</a:t>
            </a:r>
          </a:p>
        </p:txBody>
      </p:sp>
    </p:spTree>
    <p:extLst>
      <p:ext uri="{BB962C8B-B14F-4D97-AF65-F5344CB8AC3E}">
        <p14:creationId xmlns:p14="http://schemas.microsoft.com/office/powerpoint/2010/main" val="338378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94D1536-A3CD-7474-737E-5452CB93F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857" y="2764275"/>
            <a:ext cx="8323845" cy="688800"/>
          </a:xfrm>
        </p:spPr>
        <p:txBody>
          <a:bodyPr/>
          <a:lstStyle/>
          <a:p>
            <a:pPr algn="l"/>
            <a:r>
              <a:rPr lang="en-US" sz="2800" dirty="0"/>
              <a:t>2. Write the letter correctly in between the lines.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153371-C8B0-89D9-A110-EAC56354B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57" y="1645650"/>
            <a:ext cx="8323845" cy="926100"/>
          </a:xfrm>
        </p:spPr>
        <p:txBody>
          <a:bodyPr/>
          <a:lstStyle/>
          <a:p>
            <a:pPr algn="l"/>
            <a:r>
              <a:rPr lang="en-US" sz="2800" dirty="0"/>
              <a:t>1. Identify the sound of letter Ff. and read words with the letter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1846309-BE85-6ECF-F4F4-E443170E3C0B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712720" y="192375"/>
            <a:ext cx="4041657" cy="1014900"/>
          </a:xfrm>
        </p:spPr>
        <p:txBody>
          <a:bodyPr/>
          <a:lstStyle/>
          <a:p>
            <a:pPr algn="ctr"/>
            <a:r>
              <a:rPr lang="en-US" dirty="0"/>
              <a:t>outcomes</a:t>
            </a:r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13E990AE-8B84-B3F7-E20E-83A335A93556}"/>
              </a:ext>
            </a:extLst>
          </p:cNvPr>
          <p:cNvSpPr txBox="1">
            <a:spLocks/>
          </p:cNvSpPr>
          <p:nvPr/>
        </p:nvSpPr>
        <p:spPr>
          <a:xfrm>
            <a:off x="106856" y="3754875"/>
            <a:ext cx="8323845" cy="6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None/>
              <a:defRPr sz="18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algn="l"/>
            <a:r>
              <a:rPr lang="en-US" sz="2800" dirty="0">
                <a:solidFill>
                  <a:srgbClr val="FF0000"/>
                </a:solidFill>
              </a:rPr>
              <a:t>Value: appreciate the act of being kind to others.</a:t>
            </a:r>
          </a:p>
        </p:txBody>
      </p:sp>
    </p:spTree>
    <p:extLst>
      <p:ext uri="{BB962C8B-B14F-4D97-AF65-F5344CB8AC3E}">
        <p14:creationId xmlns:p14="http://schemas.microsoft.com/office/powerpoint/2010/main" val="32855023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4">
          <a:extLst>
            <a:ext uri="{FF2B5EF4-FFF2-40B4-BE49-F238E27FC236}">
              <a16:creationId xmlns:a16="http://schemas.microsoft.com/office/drawing/2014/main" id="{799284EC-8ED2-93AF-5492-F6FFF0CBB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p47">
            <a:extLst>
              <a:ext uri="{FF2B5EF4-FFF2-40B4-BE49-F238E27FC236}">
                <a16:creationId xmlns:a16="http://schemas.microsoft.com/office/drawing/2014/main" id="{696A126E-E9A7-C28C-3595-339C0807D85A}"/>
              </a:ext>
            </a:extLst>
          </p:cNvPr>
          <p:cNvSpPr/>
          <p:nvPr/>
        </p:nvSpPr>
        <p:spPr>
          <a:xfrm>
            <a:off x="0" y="2597608"/>
            <a:ext cx="9143969" cy="3253077"/>
          </a:xfrm>
          <a:custGeom>
            <a:avLst/>
            <a:gdLst/>
            <a:ahLst/>
            <a:cxnLst/>
            <a:rect l="l" t="t" r="r" b="b"/>
            <a:pathLst>
              <a:path w="207358" h="85992" extrusionOk="0">
                <a:moveTo>
                  <a:pt x="195133" y="1"/>
                </a:moveTo>
                <a:cubicBezTo>
                  <a:pt x="194565" y="1"/>
                  <a:pt x="193971" y="38"/>
                  <a:pt x="193352" y="116"/>
                </a:cubicBezTo>
                <a:cubicBezTo>
                  <a:pt x="181940" y="1557"/>
                  <a:pt x="182446" y="12393"/>
                  <a:pt x="182446" y="12393"/>
                </a:cubicBezTo>
                <a:cubicBezTo>
                  <a:pt x="182230" y="12381"/>
                  <a:pt x="182018" y="12376"/>
                  <a:pt x="181811" y="12376"/>
                </a:cubicBezTo>
                <a:cubicBezTo>
                  <a:pt x="174097" y="12376"/>
                  <a:pt x="173104" y="20094"/>
                  <a:pt x="173104" y="20094"/>
                </a:cubicBezTo>
                <a:cubicBezTo>
                  <a:pt x="173104" y="20094"/>
                  <a:pt x="168923" y="14850"/>
                  <a:pt x="160205" y="14850"/>
                </a:cubicBezTo>
                <a:cubicBezTo>
                  <a:pt x="158063" y="14850"/>
                  <a:pt x="155647" y="15166"/>
                  <a:pt x="152951" y="15955"/>
                </a:cubicBezTo>
                <a:cubicBezTo>
                  <a:pt x="139286" y="19963"/>
                  <a:pt x="144089" y="32964"/>
                  <a:pt x="144089" y="32964"/>
                </a:cubicBezTo>
                <a:cubicBezTo>
                  <a:pt x="132528" y="34108"/>
                  <a:pt x="135671" y="45372"/>
                  <a:pt x="135671" y="45372"/>
                </a:cubicBezTo>
                <a:cubicBezTo>
                  <a:pt x="122932" y="45555"/>
                  <a:pt x="124137" y="54828"/>
                  <a:pt x="124137" y="54828"/>
                </a:cubicBezTo>
                <a:cubicBezTo>
                  <a:pt x="124137" y="54828"/>
                  <a:pt x="119733" y="49235"/>
                  <a:pt x="111771" y="49235"/>
                </a:cubicBezTo>
                <a:cubicBezTo>
                  <a:pt x="109846" y="49235"/>
                  <a:pt x="107712" y="49562"/>
                  <a:pt x="105382" y="50375"/>
                </a:cubicBezTo>
                <a:cubicBezTo>
                  <a:pt x="93428" y="54558"/>
                  <a:pt x="91193" y="62966"/>
                  <a:pt x="91193" y="62966"/>
                </a:cubicBezTo>
                <a:cubicBezTo>
                  <a:pt x="87875" y="62008"/>
                  <a:pt x="84965" y="61620"/>
                  <a:pt x="82429" y="61620"/>
                </a:cubicBezTo>
                <a:cubicBezTo>
                  <a:pt x="71557" y="61620"/>
                  <a:pt x="67539" y="68755"/>
                  <a:pt x="67539" y="68755"/>
                </a:cubicBezTo>
                <a:cubicBezTo>
                  <a:pt x="63838" y="66440"/>
                  <a:pt x="60500" y="65630"/>
                  <a:pt x="57642" y="65630"/>
                </a:cubicBezTo>
                <a:cubicBezTo>
                  <a:pt x="50981" y="65630"/>
                  <a:pt x="46924" y="70030"/>
                  <a:pt x="46924" y="70030"/>
                </a:cubicBezTo>
                <a:cubicBezTo>
                  <a:pt x="45101" y="66098"/>
                  <a:pt x="42326" y="65016"/>
                  <a:pt x="39824" y="65016"/>
                </a:cubicBezTo>
                <a:cubicBezTo>
                  <a:pt x="36765" y="65016"/>
                  <a:pt x="34115" y="66633"/>
                  <a:pt x="34115" y="66633"/>
                </a:cubicBezTo>
                <a:cubicBezTo>
                  <a:pt x="34115" y="66633"/>
                  <a:pt x="33042" y="52135"/>
                  <a:pt x="21165" y="52135"/>
                </a:cubicBezTo>
                <a:cubicBezTo>
                  <a:pt x="20683" y="52135"/>
                  <a:pt x="20183" y="52159"/>
                  <a:pt x="19664" y="52209"/>
                </a:cubicBezTo>
                <a:cubicBezTo>
                  <a:pt x="6366" y="53484"/>
                  <a:pt x="1" y="62084"/>
                  <a:pt x="1" y="62084"/>
                </a:cubicBezTo>
                <a:lnTo>
                  <a:pt x="1" y="85991"/>
                </a:lnTo>
                <a:lnTo>
                  <a:pt x="207357" y="85991"/>
                </a:lnTo>
                <a:lnTo>
                  <a:pt x="207357" y="11231"/>
                </a:lnTo>
                <a:cubicBezTo>
                  <a:pt x="207357" y="11231"/>
                  <a:pt x="205038" y="1"/>
                  <a:pt x="19513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6" name="Google Shape;1156;p47">
            <a:extLst>
              <a:ext uri="{FF2B5EF4-FFF2-40B4-BE49-F238E27FC236}">
                <a16:creationId xmlns:a16="http://schemas.microsoft.com/office/drawing/2014/main" id="{64702D96-2293-969F-FE36-7A2FDA2FE06D}"/>
              </a:ext>
            </a:extLst>
          </p:cNvPr>
          <p:cNvGrpSpPr/>
          <p:nvPr/>
        </p:nvGrpSpPr>
        <p:grpSpPr>
          <a:xfrm rot="-1222135">
            <a:off x="2667095" y="4148576"/>
            <a:ext cx="1074079" cy="1456359"/>
            <a:chOff x="971825" y="1988000"/>
            <a:chExt cx="1074275" cy="1456625"/>
          </a:xfrm>
        </p:grpSpPr>
        <p:sp>
          <p:nvSpPr>
            <p:cNvPr id="1157" name="Google Shape;1157;p47">
              <a:extLst>
                <a:ext uri="{FF2B5EF4-FFF2-40B4-BE49-F238E27FC236}">
                  <a16:creationId xmlns:a16="http://schemas.microsoft.com/office/drawing/2014/main" id="{8CDCFD05-DD61-DCF2-8ABB-71AF3466442A}"/>
                </a:ext>
              </a:extLst>
            </p:cNvPr>
            <p:cNvSpPr/>
            <p:nvPr/>
          </p:nvSpPr>
          <p:spPr>
            <a:xfrm>
              <a:off x="1610000" y="2485250"/>
              <a:ext cx="400675" cy="103025"/>
            </a:xfrm>
            <a:custGeom>
              <a:avLst/>
              <a:gdLst/>
              <a:ahLst/>
              <a:cxnLst/>
              <a:rect l="l" t="t" r="r" b="b"/>
              <a:pathLst>
                <a:path w="16027" h="4121" extrusionOk="0">
                  <a:moveTo>
                    <a:pt x="16027" y="1"/>
                  </a:moveTo>
                  <a:lnTo>
                    <a:pt x="1442" y="1882"/>
                  </a:lnTo>
                  <a:lnTo>
                    <a:pt x="1" y="4120"/>
                  </a:lnTo>
                  <a:lnTo>
                    <a:pt x="15265" y="2263"/>
                  </a:lnTo>
                  <a:cubicBezTo>
                    <a:pt x="15550" y="1489"/>
                    <a:pt x="15801" y="727"/>
                    <a:pt x="160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8" name="Google Shape;1158;p47">
              <a:extLst>
                <a:ext uri="{FF2B5EF4-FFF2-40B4-BE49-F238E27FC236}">
                  <a16:creationId xmlns:a16="http://schemas.microsoft.com/office/drawing/2014/main" id="{840E13A6-7E59-ECCA-2768-91251B357F43}"/>
                </a:ext>
              </a:extLst>
            </p:cNvPr>
            <p:cNvGrpSpPr/>
            <p:nvPr/>
          </p:nvGrpSpPr>
          <p:grpSpPr>
            <a:xfrm>
              <a:off x="971825" y="1988000"/>
              <a:ext cx="1074275" cy="1456625"/>
              <a:chOff x="971825" y="1988000"/>
              <a:chExt cx="1074275" cy="1456625"/>
            </a:xfrm>
          </p:grpSpPr>
          <p:sp>
            <p:nvSpPr>
              <p:cNvPr id="1159" name="Google Shape;1159;p47">
                <a:extLst>
                  <a:ext uri="{FF2B5EF4-FFF2-40B4-BE49-F238E27FC236}">
                    <a16:creationId xmlns:a16="http://schemas.microsoft.com/office/drawing/2014/main" id="{0C81B529-69AD-7E4E-AABB-4020F1C69F4D}"/>
                  </a:ext>
                </a:extLst>
              </p:cNvPr>
              <p:cNvSpPr/>
              <p:nvPr/>
            </p:nvSpPr>
            <p:spPr>
              <a:xfrm>
                <a:off x="1071550" y="3179675"/>
                <a:ext cx="431925" cy="264950"/>
              </a:xfrm>
              <a:custGeom>
                <a:avLst/>
                <a:gdLst/>
                <a:ahLst/>
                <a:cxnLst/>
                <a:rect l="l" t="t" r="r" b="b"/>
                <a:pathLst>
                  <a:path w="17277" h="10598" extrusionOk="0">
                    <a:moveTo>
                      <a:pt x="6454" y="1"/>
                    </a:moveTo>
                    <a:lnTo>
                      <a:pt x="1" y="10145"/>
                    </a:lnTo>
                    <a:cubicBezTo>
                      <a:pt x="519" y="10436"/>
                      <a:pt x="1136" y="10598"/>
                      <a:pt x="1868" y="10598"/>
                    </a:cubicBezTo>
                    <a:cubicBezTo>
                      <a:pt x="2783" y="10598"/>
                      <a:pt x="3876" y="10345"/>
                      <a:pt x="5180" y="9776"/>
                    </a:cubicBezTo>
                    <a:cubicBezTo>
                      <a:pt x="5180" y="9776"/>
                      <a:pt x="10788" y="6192"/>
                      <a:pt x="17276" y="620"/>
                    </a:cubicBezTo>
                    <a:lnTo>
                      <a:pt x="645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47">
                <a:extLst>
                  <a:ext uri="{FF2B5EF4-FFF2-40B4-BE49-F238E27FC236}">
                    <a16:creationId xmlns:a16="http://schemas.microsoft.com/office/drawing/2014/main" id="{A197F95A-187B-3D96-065F-4D0ED785384C}"/>
                  </a:ext>
                </a:extLst>
              </p:cNvPr>
              <p:cNvSpPr/>
              <p:nvPr/>
            </p:nvSpPr>
            <p:spPr>
              <a:xfrm>
                <a:off x="1513275" y="2014950"/>
                <a:ext cx="262250" cy="505450"/>
              </a:xfrm>
              <a:custGeom>
                <a:avLst/>
                <a:gdLst/>
                <a:ahLst/>
                <a:cxnLst/>
                <a:rect l="l" t="t" r="r" b="b"/>
                <a:pathLst>
                  <a:path w="10490" h="20218" extrusionOk="0">
                    <a:moveTo>
                      <a:pt x="8823" y="1"/>
                    </a:moveTo>
                    <a:cubicBezTo>
                      <a:pt x="5977" y="1192"/>
                      <a:pt x="2906" y="3287"/>
                      <a:pt x="0" y="5752"/>
                    </a:cubicBezTo>
                    <a:lnTo>
                      <a:pt x="5251" y="20218"/>
                    </a:lnTo>
                    <a:lnTo>
                      <a:pt x="10490" y="11979"/>
                    </a:lnTo>
                    <a:lnTo>
                      <a:pt x="882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47">
                <a:extLst>
                  <a:ext uri="{FF2B5EF4-FFF2-40B4-BE49-F238E27FC236}">
                    <a16:creationId xmlns:a16="http://schemas.microsoft.com/office/drawing/2014/main" id="{0AD937BD-4DFC-C83A-3938-C8157594D009}"/>
                  </a:ext>
                </a:extLst>
              </p:cNvPr>
              <p:cNvSpPr/>
              <p:nvPr/>
            </p:nvSpPr>
            <p:spPr>
              <a:xfrm>
                <a:off x="1486775" y="2550150"/>
                <a:ext cx="501875" cy="231300"/>
              </a:xfrm>
              <a:custGeom>
                <a:avLst/>
                <a:gdLst/>
                <a:ahLst/>
                <a:cxnLst/>
                <a:rect l="l" t="t" r="r" b="b"/>
                <a:pathLst>
                  <a:path w="20075" h="9252" extrusionOk="0">
                    <a:moveTo>
                      <a:pt x="20075" y="0"/>
                    </a:moveTo>
                    <a:lnTo>
                      <a:pt x="4716" y="1870"/>
                    </a:lnTo>
                    <a:lnTo>
                      <a:pt x="1" y="9251"/>
                    </a:lnTo>
                    <a:lnTo>
                      <a:pt x="16419" y="7858"/>
                    </a:lnTo>
                    <a:cubicBezTo>
                      <a:pt x="16610" y="7513"/>
                      <a:pt x="16800" y="7156"/>
                      <a:pt x="17003" y="6811"/>
                    </a:cubicBezTo>
                    <a:cubicBezTo>
                      <a:pt x="18265" y="4418"/>
                      <a:pt x="19277" y="2155"/>
                      <a:pt x="200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47">
                <a:extLst>
                  <a:ext uri="{FF2B5EF4-FFF2-40B4-BE49-F238E27FC236}">
                    <a16:creationId xmlns:a16="http://schemas.microsoft.com/office/drawing/2014/main" id="{9B42701D-A167-1E78-3CA1-6EA1724A1163}"/>
                  </a:ext>
                </a:extLst>
              </p:cNvPr>
              <p:cNvSpPr/>
              <p:nvPr/>
            </p:nvSpPr>
            <p:spPr>
              <a:xfrm>
                <a:off x="1433500" y="2754325"/>
                <a:ext cx="459300" cy="110775"/>
              </a:xfrm>
              <a:custGeom>
                <a:avLst/>
                <a:gdLst/>
                <a:ahLst/>
                <a:cxnLst/>
                <a:rect l="l" t="t" r="r" b="b"/>
                <a:pathLst>
                  <a:path w="18372" h="4431" extrusionOk="0">
                    <a:moveTo>
                      <a:pt x="18372" y="1"/>
                    </a:moveTo>
                    <a:lnTo>
                      <a:pt x="1929" y="1394"/>
                    </a:lnTo>
                    <a:lnTo>
                      <a:pt x="1" y="4430"/>
                    </a:lnTo>
                    <a:lnTo>
                      <a:pt x="16336" y="3180"/>
                    </a:lnTo>
                    <a:cubicBezTo>
                      <a:pt x="17062" y="2144"/>
                      <a:pt x="17741" y="1073"/>
                      <a:pt x="183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47">
                <a:extLst>
                  <a:ext uri="{FF2B5EF4-FFF2-40B4-BE49-F238E27FC236}">
                    <a16:creationId xmlns:a16="http://schemas.microsoft.com/office/drawing/2014/main" id="{BA2D8693-F8F3-BD6C-9227-B8881C09A607}"/>
                  </a:ext>
                </a:extLst>
              </p:cNvPr>
              <p:cNvSpPr/>
              <p:nvPr/>
            </p:nvSpPr>
            <p:spPr>
              <a:xfrm>
                <a:off x="1788300" y="1988000"/>
                <a:ext cx="167325" cy="259450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10378" extrusionOk="0">
                    <a:moveTo>
                      <a:pt x="2376" y="1"/>
                    </a:moveTo>
                    <a:cubicBezTo>
                      <a:pt x="1627" y="1"/>
                      <a:pt x="830" y="117"/>
                      <a:pt x="1" y="341"/>
                    </a:cubicBezTo>
                    <a:lnTo>
                      <a:pt x="1203" y="10378"/>
                    </a:lnTo>
                    <a:lnTo>
                      <a:pt x="6692" y="1746"/>
                    </a:lnTo>
                    <a:cubicBezTo>
                      <a:pt x="6156" y="1281"/>
                      <a:pt x="5561" y="888"/>
                      <a:pt x="4918" y="555"/>
                    </a:cubicBezTo>
                    <a:cubicBezTo>
                      <a:pt x="4160" y="180"/>
                      <a:pt x="3304" y="1"/>
                      <a:pt x="23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47">
                <a:extLst>
                  <a:ext uri="{FF2B5EF4-FFF2-40B4-BE49-F238E27FC236}">
                    <a16:creationId xmlns:a16="http://schemas.microsoft.com/office/drawing/2014/main" id="{05BF0D8E-7FDA-CD67-0161-EFCF049346B9}"/>
                  </a:ext>
                </a:extLst>
              </p:cNvPr>
              <p:cNvSpPr/>
              <p:nvPr/>
            </p:nvSpPr>
            <p:spPr>
              <a:xfrm>
                <a:off x="1310575" y="2841550"/>
                <a:ext cx="525675" cy="216725"/>
              </a:xfrm>
              <a:custGeom>
                <a:avLst/>
                <a:gdLst/>
                <a:ahLst/>
                <a:cxnLst/>
                <a:rect l="l" t="t" r="r" b="b"/>
                <a:pathLst>
                  <a:path w="21027" h="8669" extrusionOk="0">
                    <a:moveTo>
                      <a:pt x="21027" y="1"/>
                    </a:moveTo>
                    <a:lnTo>
                      <a:pt x="4727" y="1263"/>
                    </a:lnTo>
                    <a:lnTo>
                      <a:pt x="0" y="8668"/>
                    </a:lnTo>
                    <a:lnTo>
                      <a:pt x="0" y="8668"/>
                    </a:lnTo>
                    <a:lnTo>
                      <a:pt x="13788" y="8490"/>
                    </a:lnTo>
                    <a:cubicBezTo>
                      <a:pt x="16383" y="5870"/>
                      <a:pt x="18895" y="3013"/>
                      <a:pt x="210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47">
                <a:extLst>
                  <a:ext uri="{FF2B5EF4-FFF2-40B4-BE49-F238E27FC236}">
                    <a16:creationId xmlns:a16="http://schemas.microsoft.com/office/drawing/2014/main" id="{F4C384E6-EFB2-8121-B108-6878EBF391BB}"/>
                  </a:ext>
                </a:extLst>
              </p:cNvPr>
              <p:cNvSpPr/>
              <p:nvPr/>
            </p:nvSpPr>
            <p:spPr>
              <a:xfrm>
                <a:off x="971825" y="2928775"/>
                <a:ext cx="254825" cy="500975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20039" extrusionOk="0">
                    <a:moveTo>
                      <a:pt x="3763" y="0"/>
                    </a:moveTo>
                    <a:cubicBezTo>
                      <a:pt x="3013" y="2619"/>
                      <a:pt x="2537" y="4632"/>
                      <a:pt x="2370" y="5489"/>
                    </a:cubicBezTo>
                    <a:cubicBezTo>
                      <a:pt x="1954" y="7620"/>
                      <a:pt x="1" y="17478"/>
                      <a:pt x="3739" y="20038"/>
                    </a:cubicBezTo>
                    <a:lnTo>
                      <a:pt x="10193" y="9894"/>
                    </a:lnTo>
                    <a:lnTo>
                      <a:pt x="376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47">
                <a:extLst>
                  <a:ext uri="{FF2B5EF4-FFF2-40B4-BE49-F238E27FC236}">
                    <a16:creationId xmlns:a16="http://schemas.microsoft.com/office/drawing/2014/main" id="{EA58ACF2-675F-194B-3083-D0CB503AF686}"/>
                  </a:ext>
                </a:extLst>
              </p:cNvPr>
              <p:cNvSpPr/>
              <p:nvPr/>
            </p:nvSpPr>
            <p:spPr>
              <a:xfrm>
                <a:off x="1650800" y="2284050"/>
                <a:ext cx="395300" cy="239925"/>
              </a:xfrm>
              <a:custGeom>
                <a:avLst/>
                <a:gdLst/>
                <a:ahLst/>
                <a:cxnLst/>
                <a:rect l="l" t="t" r="r" b="b"/>
                <a:pathLst>
                  <a:path w="15812" h="9597" extrusionOk="0">
                    <a:moveTo>
                      <a:pt x="15812" y="0"/>
                    </a:moveTo>
                    <a:lnTo>
                      <a:pt x="5239" y="1393"/>
                    </a:lnTo>
                    <a:lnTo>
                      <a:pt x="0" y="9597"/>
                    </a:lnTo>
                    <a:lnTo>
                      <a:pt x="0" y="9597"/>
                    </a:lnTo>
                    <a:lnTo>
                      <a:pt x="14490" y="7739"/>
                    </a:lnTo>
                    <a:cubicBezTo>
                      <a:pt x="15335" y="4882"/>
                      <a:pt x="15752" y="2286"/>
                      <a:pt x="158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47">
                <a:extLst>
                  <a:ext uri="{FF2B5EF4-FFF2-40B4-BE49-F238E27FC236}">
                    <a16:creationId xmlns:a16="http://schemas.microsoft.com/office/drawing/2014/main" id="{1B014372-92F9-6F3F-CD24-AE421260233F}"/>
                  </a:ext>
                </a:extLst>
              </p:cNvPr>
              <p:cNvSpPr/>
              <p:nvPr/>
            </p:nvSpPr>
            <p:spPr>
              <a:xfrm>
                <a:off x="1786825" y="2228675"/>
                <a:ext cx="258675" cy="82175"/>
              </a:xfrm>
              <a:custGeom>
                <a:avLst/>
                <a:gdLst/>
                <a:ahLst/>
                <a:cxnLst/>
                <a:rect l="l" t="t" r="r" b="b"/>
                <a:pathLst>
                  <a:path w="10347" h="3287" extrusionOk="0">
                    <a:moveTo>
                      <a:pt x="10275" y="1"/>
                    </a:moveTo>
                    <a:lnTo>
                      <a:pt x="1227" y="1334"/>
                    </a:lnTo>
                    <a:lnTo>
                      <a:pt x="0" y="3287"/>
                    </a:lnTo>
                    <a:lnTo>
                      <a:pt x="0" y="3287"/>
                    </a:lnTo>
                    <a:lnTo>
                      <a:pt x="10347" y="1918"/>
                    </a:lnTo>
                    <a:cubicBezTo>
                      <a:pt x="10347" y="1251"/>
                      <a:pt x="10335" y="608"/>
                      <a:pt x="1027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47">
                <a:extLst>
                  <a:ext uri="{FF2B5EF4-FFF2-40B4-BE49-F238E27FC236}">
                    <a16:creationId xmlns:a16="http://schemas.microsoft.com/office/drawing/2014/main" id="{A51AC7CC-A6F2-44B1-3B8C-AE7DB4365495}"/>
                  </a:ext>
                </a:extLst>
              </p:cNvPr>
              <p:cNvSpPr/>
              <p:nvPr/>
            </p:nvSpPr>
            <p:spPr>
              <a:xfrm>
                <a:off x="1823125" y="2036975"/>
                <a:ext cx="220300" cy="216425"/>
              </a:xfrm>
              <a:custGeom>
                <a:avLst/>
                <a:gdLst/>
                <a:ahLst/>
                <a:cxnLst/>
                <a:rect l="l" t="t" r="r" b="b"/>
                <a:pathLst>
                  <a:path w="8812" h="8657" extrusionOk="0">
                    <a:moveTo>
                      <a:pt x="5525" y="1"/>
                    </a:moveTo>
                    <a:lnTo>
                      <a:pt x="1" y="8657"/>
                    </a:lnTo>
                    <a:lnTo>
                      <a:pt x="8811" y="7371"/>
                    </a:lnTo>
                    <a:cubicBezTo>
                      <a:pt x="8490" y="4144"/>
                      <a:pt x="7311" y="1668"/>
                      <a:pt x="55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47">
                <a:extLst>
                  <a:ext uri="{FF2B5EF4-FFF2-40B4-BE49-F238E27FC236}">
                    <a16:creationId xmlns:a16="http://schemas.microsoft.com/office/drawing/2014/main" id="{1BDF3338-25D4-1B57-2D92-ED532399E617}"/>
                  </a:ext>
                </a:extLst>
              </p:cNvPr>
              <p:cNvSpPr/>
              <p:nvPr/>
            </p:nvSpPr>
            <p:spPr>
              <a:xfrm>
                <a:off x="1126925" y="2486750"/>
                <a:ext cx="295300" cy="567950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22718" extrusionOk="0">
                    <a:moveTo>
                      <a:pt x="4393" y="0"/>
                    </a:moveTo>
                    <a:cubicBezTo>
                      <a:pt x="2715" y="3096"/>
                      <a:pt x="1238" y="6668"/>
                      <a:pt x="0" y="10097"/>
                    </a:cubicBezTo>
                    <a:lnTo>
                      <a:pt x="7072" y="22717"/>
                    </a:lnTo>
                    <a:lnTo>
                      <a:pt x="11811" y="15288"/>
                    </a:lnTo>
                    <a:lnTo>
                      <a:pt x="439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47">
                <a:extLst>
                  <a:ext uri="{FF2B5EF4-FFF2-40B4-BE49-F238E27FC236}">
                    <a16:creationId xmlns:a16="http://schemas.microsoft.com/office/drawing/2014/main" id="{087DCD0A-3109-F5CF-E609-70797D255755}"/>
                  </a:ext>
                </a:extLst>
              </p:cNvPr>
              <p:cNvSpPr/>
              <p:nvPr/>
            </p:nvSpPr>
            <p:spPr>
              <a:xfrm>
                <a:off x="1237950" y="3061225"/>
                <a:ext cx="410175" cy="126825"/>
              </a:xfrm>
              <a:custGeom>
                <a:avLst/>
                <a:gdLst/>
                <a:ahLst/>
                <a:cxnLst/>
                <a:rect l="l" t="t" r="r" b="b"/>
                <a:pathLst>
                  <a:path w="16407" h="5073" extrusionOk="0">
                    <a:moveTo>
                      <a:pt x="16407" y="0"/>
                    </a:moveTo>
                    <a:lnTo>
                      <a:pt x="2715" y="179"/>
                    </a:lnTo>
                    <a:lnTo>
                      <a:pt x="0" y="4453"/>
                    </a:lnTo>
                    <a:lnTo>
                      <a:pt x="10954" y="5072"/>
                    </a:lnTo>
                    <a:cubicBezTo>
                      <a:pt x="12740" y="3525"/>
                      <a:pt x="14597" y="1822"/>
                      <a:pt x="164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47">
                <a:extLst>
                  <a:ext uri="{FF2B5EF4-FFF2-40B4-BE49-F238E27FC236}">
                    <a16:creationId xmlns:a16="http://schemas.microsoft.com/office/drawing/2014/main" id="{A6CC0788-AB16-5F64-75DA-E4EF3EF55E29}"/>
                  </a:ext>
                </a:extLst>
              </p:cNvPr>
              <p:cNvSpPr/>
              <p:nvPr/>
            </p:nvSpPr>
            <p:spPr>
              <a:xfrm>
                <a:off x="1241225" y="2398350"/>
                <a:ext cx="234575" cy="46347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18539" extrusionOk="0">
                    <a:moveTo>
                      <a:pt x="2012" y="0"/>
                    </a:moveTo>
                    <a:lnTo>
                      <a:pt x="1703" y="441"/>
                    </a:lnTo>
                    <a:cubicBezTo>
                      <a:pt x="1119" y="1310"/>
                      <a:pt x="548" y="2239"/>
                      <a:pt x="0" y="3227"/>
                    </a:cubicBezTo>
                    <a:lnTo>
                      <a:pt x="7430" y="18538"/>
                    </a:lnTo>
                    <a:lnTo>
                      <a:pt x="9382" y="15490"/>
                    </a:lnTo>
                    <a:lnTo>
                      <a:pt x="201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47">
                <a:extLst>
                  <a:ext uri="{FF2B5EF4-FFF2-40B4-BE49-F238E27FC236}">
                    <a16:creationId xmlns:a16="http://schemas.microsoft.com/office/drawing/2014/main" id="{C8D4B6E1-E3B4-E33F-76BA-75B51A40119A}"/>
                  </a:ext>
                </a:extLst>
              </p:cNvPr>
              <p:cNvSpPr/>
              <p:nvPr/>
            </p:nvSpPr>
            <p:spPr>
              <a:xfrm>
                <a:off x="1068875" y="2748675"/>
                <a:ext cx="230400" cy="420625"/>
              </a:xfrm>
              <a:custGeom>
                <a:avLst/>
                <a:gdLst/>
                <a:ahLst/>
                <a:cxnLst/>
                <a:rect l="l" t="t" r="r" b="b"/>
                <a:pathLst>
                  <a:path w="9216" h="16825" extrusionOk="0">
                    <a:moveTo>
                      <a:pt x="2203" y="1"/>
                    </a:moveTo>
                    <a:cubicBezTo>
                      <a:pt x="1334" y="2453"/>
                      <a:pt x="596" y="4811"/>
                      <a:pt x="0" y="6835"/>
                    </a:cubicBezTo>
                    <a:lnTo>
                      <a:pt x="6489" y="16824"/>
                    </a:lnTo>
                    <a:lnTo>
                      <a:pt x="9216" y="12538"/>
                    </a:lnTo>
                    <a:lnTo>
                      <a:pt x="220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47">
                <a:extLst>
                  <a:ext uri="{FF2B5EF4-FFF2-40B4-BE49-F238E27FC236}">
                    <a16:creationId xmlns:a16="http://schemas.microsoft.com/office/drawing/2014/main" id="{F609DEB1-DB84-44FA-DF83-A8CE6FB92314}"/>
                  </a:ext>
                </a:extLst>
              </p:cNvPr>
              <p:cNvSpPr/>
              <p:nvPr/>
            </p:nvSpPr>
            <p:spPr>
              <a:xfrm>
                <a:off x="1740975" y="1998300"/>
                <a:ext cx="70575" cy="306600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2264" extrusionOk="0">
                    <a:moveTo>
                      <a:pt x="1596" y="0"/>
                    </a:moveTo>
                    <a:cubicBezTo>
                      <a:pt x="1072" y="143"/>
                      <a:pt x="536" y="322"/>
                      <a:pt x="1" y="548"/>
                    </a:cubicBezTo>
                    <a:lnTo>
                      <a:pt x="1632" y="12264"/>
                    </a:lnTo>
                    <a:lnTo>
                      <a:pt x="2822" y="10371"/>
                    </a:lnTo>
                    <a:lnTo>
                      <a:pt x="159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47">
                <a:extLst>
                  <a:ext uri="{FF2B5EF4-FFF2-40B4-BE49-F238E27FC236}">
                    <a16:creationId xmlns:a16="http://schemas.microsoft.com/office/drawing/2014/main" id="{984C36AC-83E1-13FB-C9FE-D2CD9AAF1B4A}"/>
                  </a:ext>
                </a:extLst>
              </p:cNvPr>
              <p:cNvSpPr/>
              <p:nvPr/>
            </p:nvSpPr>
            <p:spPr>
              <a:xfrm>
                <a:off x="1296275" y="2211125"/>
                <a:ext cx="302150" cy="567050"/>
              </a:xfrm>
              <a:custGeom>
                <a:avLst/>
                <a:gdLst/>
                <a:ahLst/>
                <a:cxnLst/>
                <a:rect l="l" t="t" r="r" b="b"/>
                <a:pathLst>
                  <a:path w="12086" h="22682" extrusionOk="0">
                    <a:moveTo>
                      <a:pt x="6359" y="0"/>
                    </a:moveTo>
                    <a:cubicBezTo>
                      <a:pt x="3906" y="2334"/>
                      <a:pt x="1680" y="4870"/>
                      <a:pt x="1" y="7203"/>
                    </a:cubicBezTo>
                    <a:lnTo>
                      <a:pt x="7359" y="22681"/>
                    </a:lnTo>
                    <a:lnTo>
                      <a:pt x="12086" y="15264"/>
                    </a:lnTo>
                    <a:lnTo>
                      <a:pt x="635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47">
                <a:extLst>
                  <a:ext uri="{FF2B5EF4-FFF2-40B4-BE49-F238E27FC236}">
                    <a16:creationId xmlns:a16="http://schemas.microsoft.com/office/drawing/2014/main" id="{4D39F5EB-B792-A78A-3070-372CEC210B53}"/>
                  </a:ext>
                </a:extLst>
              </p:cNvPr>
              <p:cNvSpPr/>
              <p:nvPr/>
            </p:nvSpPr>
            <p:spPr>
              <a:xfrm>
                <a:off x="1460875" y="2163800"/>
                <a:ext cx="178625" cy="421200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16848" extrusionOk="0">
                    <a:moveTo>
                      <a:pt x="1846" y="0"/>
                    </a:moveTo>
                    <a:cubicBezTo>
                      <a:pt x="1215" y="536"/>
                      <a:pt x="608" y="1084"/>
                      <a:pt x="1" y="1667"/>
                    </a:cubicBezTo>
                    <a:lnTo>
                      <a:pt x="5692" y="16847"/>
                    </a:lnTo>
                    <a:lnTo>
                      <a:pt x="7145" y="14573"/>
                    </a:lnTo>
                    <a:lnTo>
                      <a:pt x="18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47">
                <a:extLst>
                  <a:ext uri="{FF2B5EF4-FFF2-40B4-BE49-F238E27FC236}">
                    <a16:creationId xmlns:a16="http://schemas.microsoft.com/office/drawing/2014/main" id="{3C7CE2E6-3F6D-596D-A3AE-BAE44CE3E993}"/>
                  </a:ext>
                </a:extLst>
              </p:cNvPr>
              <p:cNvSpPr/>
              <p:nvPr/>
            </p:nvSpPr>
            <p:spPr>
              <a:xfrm>
                <a:off x="1065600" y="1997100"/>
                <a:ext cx="979600" cy="1435925"/>
              </a:xfrm>
              <a:custGeom>
                <a:avLst/>
                <a:gdLst/>
                <a:ahLst/>
                <a:cxnLst/>
                <a:rect l="l" t="t" r="r" b="b"/>
                <a:pathLst>
                  <a:path w="39184" h="57437" extrusionOk="0">
                    <a:moveTo>
                      <a:pt x="28873" y="1"/>
                    </a:moveTo>
                    <a:cubicBezTo>
                      <a:pt x="28790" y="24"/>
                      <a:pt x="28683" y="48"/>
                      <a:pt x="28575" y="72"/>
                    </a:cubicBezTo>
                    <a:lnTo>
                      <a:pt x="29814" y="10442"/>
                    </a:lnTo>
                    <a:lnTo>
                      <a:pt x="28611" y="12335"/>
                    </a:lnTo>
                    <a:lnTo>
                      <a:pt x="26968" y="620"/>
                    </a:lnTo>
                    <a:cubicBezTo>
                      <a:pt x="26885" y="667"/>
                      <a:pt x="26778" y="703"/>
                      <a:pt x="26682" y="739"/>
                    </a:cubicBezTo>
                    <a:lnTo>
                      <a:pt x="28349" y="12728"/>
                    </a:lnTo>
                    <a:lnTo>
                      <a:pt x="23158" y="20932"/>
                    </a:lnTo>
                    <a:lnTo>
                      <a:pt x="17907" y="6466"/>
                    </a:lnTo>
                    <a:cubicBezTo>
                      <a:pt x="17836" y="6537"/>
                      <a:pt x="17741" y="6597"/>
                      <a:pt x="17669" y="6668"/>
                    </a:cubicBezTo>
                    <a:lnTo>
                      <a:pt x="22968" y="21241"/>
                    </a:lnTo>
                    <a:lnTo>
                      <a:pt x="21527" y="23503"/>
                    </a:lnTo>
                    <a:lnTo>
                      <a:pt x="15824" y="8323"/>
                    </a:lnTo>
                    <a:cubicBezTo>
                      <a:pt x="15752" y="8394"/>
                      <a:pt x="15657" y="8466"/>
                      <a:pt x="15586" y="8549"/>
                    </a:cubicBezTo>
                    <a:lnTo>
                      <a:pt x="21313" y="23813"/>
                    </a:lnTo>
                    <a:lnTo>
                      <a:pt x="16598" y="31219"/>
                    </a:lnTo>
                    <a:lnTo>
                      <a:pt x="9240" y="15741"/>
                    </a:lnTo>
                    <a:cubicBezTo>
                      <a:pt x="9180" y="15836"/>
                      <a:pt x="9109" y="15919"/>
                      <a:pt x="9049" y="16026"/>
                    </a:cubicBezTo>
                    <a:lnTo>
                      <a:pt x="16419" y="31516"/>
                    </a:lnTo>
                    <a:lnTo>
                      <a:pt x="14466" y="34576"/>
                    </a:lnTo>
                    <a:lnTo>
                      <a:pt x="7037" y="19253"/>
                    </a:lnTo>
                    <a:cubicBezTo>
                      <a:pt x="6977" y="19360"/>
                      <a:pt x="6918" y="19467"/>
                      <a:pt x="6858" y="19586"/>
                    </a:cubicBezTo>
                    <a:lnTo>
                      <a:pt x="14276" y="34874"/>
                    </a:lnTo>
                    <a:lnTo>
                      <a:pt x="9537" y="42291"/>
                    </a:lnTo>
                    <a:lnTo>
                      <a:pt x="2477" y="29683"/>
                    </a:lnTo>
                    <a:cubicBezTo>
                      <a:pt x="2429" y="29802"/>
                      <a:pt x="2382" y="29933"/>
                      <a:pt x="2334" y="30052"/>
                    </a:cubicBezTo>
                    <a:lnTo>
                      <a:pt x="9347" y="42577"/>
                    </a:lnTo>
                    <a:lnTo>
                      <a:pt x="6620" y="46863"/>
                    </a:lnTo>
                    <a:lnTo>
                      <a:pt x="131" y="36886"/>
                    </a:lnTo>
                    <a:cubicBezTo>
                      <a:pt x="108" y="37017"/>
                      <a:pt x="60" y="37136"/>
                      <a:pt x="36" y="37255"/>
                    </a:cubicBezTo>
                    <a:lnTo>
                      <a:pt x="6465" y="47137"/>
                    </a:lnTo>
                    <a:lnTo>
                      <a:pt x="0" y="57270"/>
                    </a:lnTo>
                    <a:cubicBezTo>
                      <a:pt x="72" y="57329"/>
                      <a:pt x="167" y="57377"/>
                      <a:pt x="250" y="57436"/>
                    </a:cubicBezTo>
                    <a:lnTo>
                      <a:pt x="6716" y="47304"/>
                    </a:lnTo>
                    <a:lnTo>
                      <a:pt x="17514" y="47923"/>
                    </a:lnTo>
                    <a:cubicBezTo>
                      <a:pt x="17622" y="47840"/>
                      <a:pt x="17741" y="47745"/>
                      <a:pt x="17848" y="47637"/>
                    </a:cubicBezTo>
                    <a:lnTo>
                      <a:pt x="6894" y="47018"/>
                    </a:lnTo>
                    <a:lnTo>
                      <a:pt x="9621" y="42744"/>
                    </a:lnTo>
                    <a:lnTo>
                      <a:pt x="23313" y="42565"/>
                    </a:lnTo>
                    <a:lnTo>
                      <a:pt x="23610" y="42268"/>
                    </a:lnTo>
                    <a:lnTo>
                      <a:pt x="9811" y="42446"/>
                    </a:lnTo>
                    <a:lnTo>
                      <a:pt x="9811" y="42446"/>
                    </a:lnTo>
                    <a:lnTo>
                      <a:pt x="14526" y="35041"/>
                    </a:lnTo>
                    <a:lnTo>
                      <a:pt x="30838" y="33790"/>
                    </a:lnTo>
                    <a:lnTo>
                      <a:pt x="31064" y="33469"/>
                    </a:lnTo>
                    <a:lnTo>
                      <a:pt x="14740" y="34719"/>
                    </a:lnTo>
                    <a:lnTo>
                      <a:pt x="16669" y="31683"/>
                    </a:lnTo>
                    <a:lnTo>
                      <a:pt x="33112" y="30290"/>
                    </a:lnTo>
                    <a:lnTo>
                      <a:pt x="33290" y="29980"/>
                    </a:lnTo>
                    <a:lnTo>
                      <a:pt x="33290" y="29980"/>
                    </a:lnTo>
                    <a:lnTo>
                      <a:pt x="16848" y="31373"/>
                    </a:lnTo>
                    <a:lnTo>
                      <a:pt x="21551" y="23992"/>
                    </a:lnTo>
                    <a:lnTo>
                      <a:pt x="36910" y="22110"/>
                    </a:lnTo>
                    <a:cubicBezTo>
                      <a:pt x="36957" y="22015"/>
                      <a:pt x="36981" y="21908"/>
                      <a:pt x="37029" y="21801"/>
                    </a:cubicBezTo>
                    <a:lnTo>
                      <a:pt x="37029" y="21801"/>
                    </a:lnTo>
                    <a:lnTo>
                      <a:pt x="21765" y="23658"/>
                    </a:lnTo>
                    <a:lnTo>
                      <a:pt x="23206" y="21420"/>
                    </a:lnTo>
                    <a:lnTo>
                      <a:pt x="37791" y="19539"/>
                    </a:lnTo>
                    <a:lnTo>
                      <a:pt x="37874" y="19229"/>
                    </a:lnTo>
                    <a:lnTo>
                      <a:pt x="37874" y="19229"/>
                    </a:lnTo>
                    <a:lnTo>
                      <a:pt x="23396" y="21086"/>
                    </a:lnTo>
                    <a:lnTo>
                      <a:pt x="23396" y="21086"/>
                    </a:lnTo>
                    <a:lnTo>
                      <a:pt x="28623" y="12883"/>
                    </a:lnTo>
                    <a:lnTo>
                      <a:pt x="39184" y="11490"/>
                    </a:lnTo>
                    <a:lnTo>
                      <a:pt x="39184" y="11192"/>
                    </a:lnTo>
                    <a:lnTo>
                      <a:pt x="28825" y="12562"/>
                    </a:lnTo>
                    <a:lnTo>
                      <a:pt x="30076" y="10609"/>
                    </a:lnTo>
                    <a:lnTo>
                      <a:pt x="39124" y="9276"/>
                    </a:lnTo>
                    <a:cubicBezTo>
                      <a:pt x="39112" y="9168"/>
                      <a:pt x="39112" y="9073"/>
                      <a:pt x="39101" y="8978"/>
                    </a:cubicBezTo>
                    <a:lnTo>
                      <a:pt x="30290" y="10288"/>
                    </a:lnTo>
                    <a:lnTo>
                      <a:pt x="35814" y="1620"/>
                    </a:lnTo>
                    <a:cubicBezTo>
                      <a:pt x="35731" y="1548"/>
                      <a:pt x="35660" y="1489"/>
                      <a:pt x="35588" y="1417"/>
                    </a:cubicBezTo>
                    <a:lnTo>
                      <a:pt x="30076" y="10049"/>
                    </a:lnTo>
                    <a:lnTo>
                      <a:pt x="28873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77" name="Google Shape;1177;p47">
            <a:extLst>
              <a:ext uri="{FF2B5EF4-FFF2-40B4-BE49-F238E27FC236}">
                <a16:creationId xmlns:a16="http://schemas.microsoft.com/office/drawing/2014/main" id="{9502D2CF-8F71-1CEF-D917-346196A15E2C}"/>
              </a:ext>
            </a:extLst>
          </p:cNvPr>
          <p:cNvSpPr/>
          <p:nvPr/>
        </p:nvSpPr>
        <p:spPr>
          <a:xfrm>
            <a:off x="5038322" y="2045528"/>
            <a:ext cx="1635871" cy="317607"/>
          </a:xfrm>
          <a:custGeom>
            <a:avLst/>
            <a:gdLst/>
            <a:ahLst/>
            <a:cxnLst/>
            <a:rect l="l" t="t" r="r" b="b"/>
            <a:pathLst>
              <a:path w="88199" h="17124" extrusionOk="0">
                <a:moveTo>
                  <a:pt x="40677" y="0"/>
                </a:moveTo>
                <a:cubicBezTo>
                  <a:pt x="40206" y="0"/>
                  <a:pt x="39728" y="28"/>
                  <a:pt x="39240" y="88"/>
                </a:cubicBezTo>
                <a:cubicBezTo>
                  <a:pt x="29802" y="1232"/>
                  <a:pt x="31871" y="8296"/>
                  <a:pt x="31871" y="8296"/>
                </a:cubicBezTo>
                <a:cubicBezTo>
                  <a:pt x="31871" y="8296"/>
                  <a:pt x="28894" y="3392"/>
                  <a:pt x="23114" y="3392"/>
                </a:cubicBezTo>
                <a:cubicBezTo>
                  <a:pt x="21901" y="3392"/>
                  <a:pt x="20564" y="3608"/>
                  <a:pt x="19106" y="4131"/>
                </a:cubicBezTo>
                <a:cubicBezTo>
                  <a:pt x="10697" y="7143"/>
                  <a:pt x="14425" y="13683"/>
                  <a:pt x="14425" y="13683"/>
                </a:cubicBezTo>
                <a:cubicBezTo>
                  <a:pt x="14083" y="13651"/>
                  <a:pt x="13729" y="13637"/>
                  <a:pt x="13365" y="13637"/>
                </a:cubicBezTo>
                <a:cubicBezTo>
                  <a:pt x="7782" y="13637"/>
                  <a:pt x="1" y="17123"/>
                  <a:pt x="1" y="17123"/>
                </a:cubicBezTo>
                <a:lnTo>
                  <a:pt x="88198" y="17123"/>
                </a:lnTo>
                <a:cubicBezTo>
                  <a:pt x="86320" y="13241"/>
                  <a:pt x="81795" y="12569"/>
                  <a:pt x="78900" y="12569"/>
                </a:cubicBezTo>
                <a:cubicBezTo>
                  <a:pt x="77380" y="12569"/>
                  <a:pt x="76309" y="12754"/>
                  <a:pt x="76306" y="12757"/>
                </a:cubicBezTo>
                <a:cubicBezTo>
                  <a:pt x="74896" y="10843"/>
                  <a:pt x="73068" y="10305"/>
                  <a:pt x="71458" y="10305"/>
                </a:cubicBezTo>
                <a:cubicBezTo>
                  <a:pt x="69389" y="10305"/>
                  <a:pt x="67679" y="11194"/>
                  <a:pt x="67679" y="11194"/>
                </a:cubicBezTo>
                <a:cubicBezTo>
                  <a:pt x="67679" y="11194"/>
                  <a:pt x="66544" y="5694"/>
                  <a:pt x="61969" y="5589"/>
                </a:cubicBezTo>
                <a:cubicBezTo>
                  <a:pt x="61911" y="5587"/>
                  <a:pt x="61853" y="5587"/>
                  <a:pt x="61795" y="5587"/>
                </a:cubicBezTo>
                <a:cubicBezTo>
                  <a:pt x="57350" y="5587"/>
                  <a:pt x="55018" y="9535"/>
                  <a:pt x="55018" y="9535"/>
                </a:cubicBezTo>
                <a:cubicBezTo>
                  <a:pt x="55018" y="9535"/>
                  <a:pt x="49324" y="0"/>
                  <a:pt x="406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47">
            <a:extLst>
              <a:ext uri="{FF2B5EF4-FFF2-40B4-BE49-F238E27FC236}">
                <a16:creationId xmlns:a16="http://schemas.microsoft.com/office/drawing/2014/main" id="{34BE3374-EDD9-395D-292C-A1A3A7228A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9515" y="1599683"/>
            <a:ext cx="3858750" cy="19441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</a:t>
            </a:r>
            <a:r>
              <a:rPr lang="en" dirty="0"/>
              <a:t>hink of more words with letter Ll and tell them to your partner.</a:t>
            </a:r>
            <a:endParaRPr dirty="0"/>
          </a:p>
        </p:txBody>
      </p:sp>
      <p:sp>
        <p:nvSpPr>
          <p:cNvPr id="1180" name="Google Shape;1180;p47">
            <a:extLst>
              <a:ext uri="{FF2B5EF4-FFF2-40B4-BE49-F238E27FC236}">
                <a16:creationId xmlns:a16="http://schemas.microsoft.com/office/drawing/2014/main" id="{AFE695BD-54C8-B752-56EA-46F8C26372FD}"/>
              </a:ext>
            </a:extLst>
          </p:cNvPr>
          <p:cNvSpPr/>
          <p:nvPr/>
        </p:nvSpPr>
        <p:spPr>
          <a:xfrm>
            <a:off x="4039798" y="4007175"/>
            <a:ext cx="5216551" cy="1848589"/>
          </a:xfrm>
          <a:custGeom>
            <a:avLst/>
            <a:gdLst/>
            <a:ahLst/>
            <a:cxnLst/>
            <a:rect l="l" t="t" r="r" b="b"/>
            <a:pathLst>
              <a:path w="132982" h="55318" extrusionOk="0">
                <a:moveTo>
                  <a:pt x="129692" y="0"/>
                </a:moveTo>
                <a:cubicBezTo>
                  <a:pt x="17927" y="0"/>
                  <a:pt x="0" y="36615"/>
                  <a:pt x="0" y="36615"/>
                </a:cubicBezTo>
                <a:lnTo>
                  <a:pt x="219" y="55318"/>
                </a:lnTo>
                <a:lnTo>
                  <a:pt x="132982" y="53833"/>
                </a:lnTo>
                <a:lnTo>
                  <a:pt x="131401" y="3"/>
                </a:lnTo>
                <a:cubicBezTo>
                  <a:pt x="130829" y="1"/>
                  <a:pt x="130260" y="0"/>
                  <a:pt x="1296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1" name="Google Shape;1181;p47">
            <a:extLst>
              <a:ext uri="{FF2B5EF4-FFF2-40B4-BE49-F238E27FC236}">
                <a16:creationId xmlns:a16="http://schemas.microsoft.com/office/drawing/2014/main" id="{FC9AE53E-2ACC-9ECE-D1A7-010DC7297823}"/>
              </a:ext>
            </a:extLst>
          </p:cNvPr>
          <p:cNvSpPr/>
          <p:nvPr/>
        </p:nvSpPr>
        <p:spPr>
          <a:xfrm flipH="1">
            <a:off x="5490452" y="4829525"/>
            <a:ext cx="3366995" cy="203898"/>
          </a:xfrm>
          <a:custGeom>
            <a:avLst/>
            <a:gdLst/>
            <a:ahLst/>
            <a:cxnLst/>
            <a:rect l="l" t="t" r="r" b="b"/>
            <a:pathLst>
              <a:path w="84566" h="6349" extrusionOk="0">
                <a:moveTo>
                  <a:pt x="42287" y="0"/>
                </a:moveTo>
                <a:cubicBezTo>
                  <a:pt x="18930" y="0"/>
                  <a:pt x="0" y="1415"/>
                  <a:pt x="0" y="3170"/>
                </a:cubicBezTo>
                <a:cubicBezTo>
                  <a:pt x="0" y="4925"/>
                  <a:pt x="18930" y="6348"/>
                  <a:pt x="42287" y="6348"/>
                </a:cubicBezTo>
                <a:cubicBezTo>
                  <a:pt x="53498" y="6348"/>
                  <a:pt x="64256" y="6016"/>
                  <a:pt x="72184" y="5414"/>
                </a:cubicBezTo>
                <a:cubicBezTo>
                  <a:pt x="80112" y="4820"/>
                  <a:pt x="84565" y="4017"/>
                  <a:pt x="84565" y="3170"/>
                </a:cubicBezTo>
                <a:cubicBezTo>
                  <a:pt x="84565" y="2332"/>
                  <a:pt x="80112" y="1520"/>
                  <a:pt x="72184" y="926"/>
                </a:cubicBezTo>
                <a:cubicBezTo>
                  <a:pt x="64256" y="332"/>
                  <a:pt x="53498" y="0"/>
                  <a:pt x="42287" y="0"/>
                </a:cubicBezTo>
                <a:close/>
              </a:path>
            </a:pathLst>
          </a:custGeom>
          <a:solidFill>
            <a:srgbClr val="2C2C2C">
              <a:alpha val="54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5" name="Google Shape;1255;p47">
            <a:extLst>
              <a:ext uri="{FF2B5EF4-FFF2-40B4-BE49-F238E27FC236}">
                <a16:creationId xmlns:a16="http://schemas.microsoft.com/office/drawing/2014/main" id="{4C4F4978-D158-9437-1724-84717FFA3253}"/>
              </a:ext>
            </a:extLst>
          </p:cNvPr>
          <p:cNvSpPr/>
          <p:nvPr/>
        </p:nvSpPr>
        <p:spPr>
          <a:xfrm>
            <a:off x="124700" y="1191625"/>
            <a:ext cx="1177050" cy="289625"/>
          </a:xfrm>
          <a:custGeom>
            <a:avLst/>
            <a:gdLst/>
            <a:ahLst/>
            <a:cxnLst/>
            <a:rect l="l" t="t" r="r" b="b"/>
            <a:pathLst>
              <a:path w="47082" h="11585" extrusionOk="0">
                <a:moveTo>
                  <a:pt x="27013" y="0"/>
                </a:moveTo>
                <a:cubicBezTo>
                  <a:pt x="26819" y="0"/>
                  <a:pt x="26620" y="5"/>
                  <a:pt x="26414" y="15"/>
                </a:cubicBezTo>
                <a:cubicBezTo>
                  <a:pt x="18381" y="399"/>
                  <a:pt x="18381" y="5560"/>
                  <a:pt x="18381" y="5560"/>
                </a:cubicBezTo>
                <a:cubicBezTo>
                  <a:pt x="18381" y="5560"/>
                  <a:pt x="16559" y="2849"/>
                  <a:pt x="13434" y="2849"/>
                </a:cubicBezTo>
                <a:cubicBezTo>
                  <a:pt x="12907" y="2849"/>
                  <a:pt x="12343" y="2926"/>
                  <a:pt x="11745" y="3106"/>
                </a:cubicBezTo>
                <a:cubicBezTo>
                  <a:pt x="7597" y="4346"/>
                  <a:pt x="9125" y="8878"/>
                  <a:pt x="9125" y="8878"/>
                </a:cubicBezTo>
                <a:cubicBezTo>
                  <a:pt x="8825" y="8856"/>
                  <a:pt x="8528" y="8846"/>
                  <a:pt x="8237" y="8846"/>
                </a:cubicBezTo>
                <a:cubicBezTo>
                  <a:pt x="3611" y="8846"/>
                  <a:pt x="230" y="11407"/>
                  <a:pt x="12" y="11576"/>
                </a:cubicBezTo>
                <a:lnTo>
                  <a:pt x="47081" y="11576"/>
                </a:lnTo>
                <a:cubicBezTo>
                  <a:pt x="44812" y="9155"/>
                  <a:pt x="39838" y="8996"/>
                  <a:pt x="38576" y="8996"/>
                </a:cubicBezTo>
                <a:cubicBezTo>
                  <a:pt x="38386" y="8996"/>
                  <a:pt x="38280" y="9000"/>
                  <a:pt x="38280" y="9000"/>
                </a:cubicBezTo>
                <a:cubicBezTo>
                  <a:pt x="37820" y="7091"/>
                  <a:pt x="36378" y="6666"/>
                  <a:pt x="35186" y="6666"/>
                </a:cubicBezTo>
                <a:cubicBezTo>
                  <a:pt x="34230" y="6666"/>
                  <a:pt x="33434" y="6939"/>
                  <a:pt x="33434" y="6939"/>
                </a:cubicBezTo>
                <a:cubicBezTo>
                  <a:pt x="33434" y="6939"/>
                  <a:pt x="34396" y="0"/>
                  <a:pt x="27013" y="0"/>
                </a:cubicBezTo>
                <a:close/>
                <a:moveTo>
                  <a:pt x="1" y="11576"/>
                </a:moveTo>
                <a:lnTo>
                  <a:pt x="1" y="11584"/>
                </a:lnTo>
                <a:cubicBezTo>
                  <a:pt x="1" y="11584"/>
                  <a:pt x="5" y="11581"/>
                  <a:pt x="12" y="115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6" name="Google Shape;1256;p47">
            <a:extLst>
              <a:ext uri="{FF2B5EF4-FFF2-40B4-BE49-F238E27FC236}">
                <a16:creationId xmlns:a16="http://schemas.microsoft.com/office/drawing/2014/main" id="{E26B81E1-4B52-1955-D8A5-2F1F7534E558}"/>
              </a:ext>
            </a:extLst>
          </p:cNvPr>
          <p:cNvGrpSpPr/>
          <p:nvPr/>
        </p:nvGrpSpPr>
        <p:grpSpPr>
          <a:xfrm rot="-4724303">
            <a:off x="3502679" y="4262271"/>
            <a:ext cx="861498" cy="1028582"/>
            <a:chOff x="1521900" y="2791675"/>
            <a:chExt cx="861450" cy="1028525"/>
          </a:xfrm>
        </p:grpSpPr>
        <p:sp>
          <p:nvSpPr>
            <p:cNvPr id="1257" name="Google Shape;1257;p47">
              <a:extLst>
                <a:ext uri="{FF2B5EF4-FFF2-40B4-BE49-F238E27FC236}">
                  <a16:creationId xmlns:a16="http://schemas.microsoft.com/office/drawing/2014/main" id="{EDBFED60-CA92-F25A-A8BD-1F499B521DCC}"/>
                </a:ext>
              </a:extLst>
            </p:cNvPr>
            <p:cNvSpPr/>
            <p:nvPr/>
          </p:nvSpPr>
          <p:spPr>
            <a:xfrm>
              <a:off x="1874925" y="2965975"/>
              <a:ext cx="196775" cy="378350"/>
            </a:xfrm>
            <a:custGeom>
              <a:avLst/>
              <a:gdLst/>
              <a:ahLst/>
              <a:cxnLst/>
              <a:rect l="l" t="t" r="r" b="b"/>
              <a:pathLst>
                <a:path w="7871" h="15134" extrusionOk="0">
                  <a:moveTo>
                    <a:pt x="4856" y="0"/>
                  </a:moveTo>
                  <a:cubicBezTo>
                    <a:pt x="3268" y="0"/>
                    <a:pt x="1475" y="224"/>
                    <a:pt x="108" y="1274"/>
                  </a:cubicBezTo>
                  <a:cubicBezTo>
                    <a:pt x="0" y="3894"/>
                    <a:pt x="310" y="9061"/>
                    <a:pt x="3299" y="15133"/>
                  </a:cubicBezTo>
                  <a:cubicBezTo>
                    <a:pt x="4882" y="12395"/>
                    <a:pt x="6418" y="9847"/>
                    <a:pt x="7871" y="7501"/>
                  </a:cubicBezTo>
                  <a:cubicBezTo>
                    <a:pt x="6989" y="5156"/>
                    <a:pt x="6775" y="2132"/>
                    <a:pt x="6739" y="48"/>
                  </a:cubicBezTo>
                  <a:cubicBezTo>
                    <a:pt x="6668" y="54"/>
                    <a:pt x="6594" y="57"/>
                    <a:pt x="6516" y="57"/>
                  </a:cubicBezTo>
                  <a:cubicBezTo>
                    <a:pt x="6439" y="57"/>
                    <a:pt x="6358" y="54"/>
                    <a:pt x="6275" y="48"/>
                  </a:cubicBezTo>
                  <a:cubicBezTo>
                    <a:pt x="5836" y="22"/>
                    <a:pt x="5356" y="0"/>
                    <a:pt x="4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7">
              <a:extLst>
                <a:ext uri="{FF2B5EF4-FFF2-40B4-BE49-F238E27FC236}">
                  <a16:creationId xmlns:a16="http://schemas.microsoft.com/office/drawing/2014/main" id="{111026F7-FDB4-37A0-ABA7-74858B2BA08D}"/>
                </a:ext>
              </a:extLst>
            </p:cNvPr>
            <p:cNvSpPr/>
            <p:nvPr/>
          </p:nvSpPr>
          <p:spPr>
            <a:xfrm>
              <a:off x="1742475" y="3618725"/>
              <a:ext cx="485800" cy="201475"/>
            </a:xfrm>
            <a:custGeom>
              <a:avLst/>
              <a:gdLst/>
              <a:ahLst/>
              <a:cxnLst/>
              <a:rect l="l" t="t" r="r" b="b"/>
              <a:pathLst>
                <a:path w="19432" h="8059" extrusionOk="0">
                  <a:moveTo>
                    <a:pt x="19372" y="1"/>
                  </a:moveTo>
                  <a:lnTo>
                    <a:pt x="19372" y="1"/>
                  </a:lnTo>
                  <a:cubicBezTo>
                    <a:pt x="15121" y="1929"/>
                    <a:pt x="9942" y="2346"/>
                    <a:pt x="6334" y="2346"/>
                  </a:cubicBezTo>
                  <a:cubicBezTo>
                    <a:pt x="3798" y="2346"/>
                    <a:pt x="2048" y="2156"/>
                    <a:pt x="1929" y="2144"/>
                  </a:cubicBezTo>
                  <a:cubicBezTo>
                    <a:pt x="1274" y="3465"/>
                    <a:pt x="619" y="4823"/>
                    <a:pt x="0" y="6168"/>
                  </a:cubicBezTo>
                  <a:cubicBezTo>
                    <a:pt x="1996" y="7376"/>
                    <a:pt x="5113" y="8059"/>
                    <a:pt x="8203" y="8059"/>
                  </a:cubicBezTo>
                  <a:cubicBezTo>
                    <a:pt x="11877" y="8059"/>
                    <a:pt x="15512" y="7093"/>
                    <a:pt x="17181" y="4894"/>
                  </a:cubicBezTo>
                  <a:cubicBezTo>
                    <a:pt x="18991" y="2537"/>
                    <a:pt x="19431" y="1251"/>
                    <a:pt x="19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7">
              <a:extLst>
                <a:ext uri="{FF2B5EF4-FFF2-40B4-BE49-F238E27FC236}">
                  <a16:creationId xmlns:a16="http://schemas.microsoft.com/office/drawing/2014/main" id="{1C2A00E3-C607-232D-D16E-ACB1C94DB649}"/>
                </a:ext>
              </a:extLst>
            </p:cNvPr>
            <p:cNvSpPr/>
            <p:nvPr/>
          </p:nvSpPr>
          <p:spPr>
            <a:xfrm>
              <a:off x="2149375" y="2804950"/>
              <a:ext cx="233975" cy="239825"/>
            </a:xfrm>
            <a:custGeom>
              <a:avLst/>
              <a:gdLst/>
              <a:ahLst/>
              <a:cxnLst/>
              <a:rect l="l" t="t" r="r" b="b"/>
              <a:pathLst>
                <a:path w="9359" h="9593" extrusionOk="0">
                  <a:moveTo>
                    <a:pt x="6537" y="0"/>
                  </a:moveTo>
                  <a:cubicBezTo>
                    <a:pt x="5417" y="1548"/>
                    <a:pt x="3024" y="4905"/>
                    <a:pt x="0" y="9585"/>
                  </a:cubicBezTo>
                  <a:cubicBezTo>
                    <a:pt x="99" y="9589"/>
                    <a:pt x="225" y="9593"/>
                    <a:pt x="375" y="9593"/>
                  </a:cubicBezTo>
                  <a:cubicBezTo>
                    <a:pt x="1721" y="9593"/>
                    <a:pt x="5035" y="9315"/>
                    <a:pt x="8870" y="7215"/>
                  </a:cubicBezTo>
                  <a:cubicBezTo>
                    <a:pt x="9358" y="5298"/>
                    <a:pt x="9323" y="3143"/>
                    <a:pt x="7965" y="1250"/>
                  </a:cubicBezTo>
                  <a:cubicBezTo>
                    <a:pt x="7561" y="691"/>
                    <a:pt x="7084" y="274"/>
                    <a:pt x="6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7">
              <a:extLst>
                <a:ext uri="{FF2B5EF4-FFF2-40B4-BE49-F238E27FC236}">
                  <a16:creationId xmlns:a16="http://schemas.microsoft.com/office/drawing/2014/main" id="{B5EFDAA7-DD50-E968-1418-821501D77059}"/>
                </a:ext>
              </a:extLst>
            </p:cNvPr>
            <p:cNvSpPr/>
            <p:nvPr/>
          </p:nvSpPr>
          <p:spPr>
            <a:xfrm>
              <a:off x="1920775" y="2995450"/>
              <a:ext cx="456025" cy="430650"/>
            </a:xfrm>
            <a:custGeom>
              <a:avLst/>
              <a:gdLst/>
              <a:ahLst/>
              <a:cxnLst/>
              <a:rect l="l" t="t" r="r" b="b"/>
              <a:pathLst>
                <a:path w="18241" h="17226" extrusionOk="0">
                  <a:moveTo>
                    <a:pt x="17931" y="0"/>
                  </a:moveTo>
                  <a:lnTo>
                    <a:pt x="17931" y="0"/>
                  </a:lnTo>
                  <a:cubicBezTo>
                    <a:pt x="14073" y="2036"/>
                    <a:pt x="10763" y="2274"/>
                    <a:pt x="9477" y="2274"/>
                  </a:cubicBezTo>
                  <a:cubicBezTo>
                    <a:pt x="9227" y="2274"/>
                    <a:pt x="9061" y="2262"/>
                    <a:pt x="8965" y="2262"/>
                  </a:cubicBezTo>
                  <a:cubicBezTo>
                    <a:pt x="6310" y="6370"/>
                    <a:pt x="3179" y="11478"/>
                    <a:pt x="0" y="17193"/>
                  </a:cubicBezTo>
                  <a:cubicBezTo>
                    <a:pt x="374" y="17215"/>
                    <a:pt x="748" y="17226"/>
                    <a:pt x="1121" y="17226"/>
                  </a:cubicBezTo>
                  <a:cubicBezTo>
                    <a:pt x="8279" y="17226"/>
                    <a:pt x="15282" y="13264"/>
                    <a:pt x="18133" y="11442"/>
                  </a:cubicBezTo>
                  <a:cubicBezTo>
                    <a:pt x="18240" y="10847"/>
                    <a:pt x="18217" y="10216"/>
                    <a:pt x="18062" y="9537"/>
                  </a:cubicBezTo>
                  <a:cubicBezTo>
                    <a:pt x="17538" y="7227"/>
                    <a:pt x="16907" y="7084"/>
                    <a:pt x="16407" y="6191"/>
                  </a:cubicBezTo>
                  <a:cubicBezTo>
                    <a:pt x="16407" y="6191"/>
                    <a:pt x="15514" y="4834"/>
                    <a:pt x="16847" y="2524"/>
                  </a:cubicBezTo>
                  <a:cubicBezTo>
                    <a:pt x="17252" y="1798"/>
                    <a:pt x="17657" y="929"/>
                    <a:pt x="179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7">
              <a:extLst>
                <a:ext uri="{FF2B5EF4-FFF2-40B4-BE49-F238E27FC236}">
                  <a16:creationId xmlns:a16="http://schemas.microsoft.com/office/drawing/2014/main" id="{D5BC31FC-01CA-1299-3CC5-A77118A1F90C}"/>
                </a:ext>
              </a:extLst>
            </p:cNvPr>
            <p:cNvSpPr/>
            <p:nvPr/>
          </p:nvSpPr>
          <p:spPr>
            <a:xfrm>
              <a:off x="2050850" y="2791675"/>
              <a:ext cx="255100" cy="354100"/>
            </a:xfrm>
            <a:custGeom>
              <a:avLst/>
              <a:gdLst/>
              <a:ahLst/>
              <a:cxnLst/>
              <a:rect l="l" t="t" r="r" b="b"/>
              <a:pathLst>
                <a:path w="10204" h="14164" extrusionOk="0">
                  <a:moveTo>
                    <a:pt x="8193" y="1"/>
                  </a:moveTo>
                  <a:cubicBezTo>
                    <a:pt x="6319" y="1"/>
                    <a:pt x="4444" y="956"/>
                    <a:pt x="3739" y="2400"/>
                  </a:cubicBezTo>
                  <a:cubicBezTo>
                    <a:pt x="2631" y="4663"/>
                    <a:pt x="1977" y="6698"/>
                    <a:pt x="0" y="6996"/>
                  </a:cubicBezTo>
                  <a:cubicBezTo>
                    <a:pt x="24" y="8996"/>
                    <a:pt x="226" y="11878"/>
                    <a:pt x="1024" y="14164"/>
                  </a:cubicBezTo>
                  <a:cubicBezTo>
                    <a:pt x="5275" y="7365"/>
                    <a:pt x="8763" y="2400"/>
                    <a:pt x="10204" y="412"/>
                  </a:cubicBezTo>
                  <a:cubicBezTo>
                    <a:pt x="9573" y="130"/>
                    <a:pt x="8883" y="1"/>
                    <a:pt x="8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7">
              <a:extLst>
                <a:ext uri="{FF2B5EF4-FFF2-40B4-BE49-F238E27FC236}">
                  <a16:creationId xmlns:a16="http://schemas.microsoft.com/office/drawing/2014/main" id="{88F6E588-7C65-579F-021B-9F05D80EC7AA}"/>
                </a:ext>
              </a:extLst>
            </p:cNvPr>
            <p:cNvSpPr/>
            <p:nvPr/>
          </p:nvSpPr>
          <p:spPr>
            <a:xfrm>
              <a:off x="1521900" y="3238025"/>
              <a:ext cx="320600" cy="530450"/>
            </a:xfrm>
            <a:custGeom>
              <a:avLst/>
              <a:gdLst/>
              <a:ahLst/>
              <a:cxnLst/>
              <a:rect l="l" t="t" r="r" b="b"/>
              <a:pathLst>
                <a:path w="12824" h="21218" extrusionOk="0">
                  <a:moveTo>
                    <a:pt x="7959" y="0"/>
                  </a:moveTo>
                  <a:cubicBezTo>
                    <a:pt x="4903" y="0"/>
                    <a:pt x="1150" y="621"/>
                    <a:pt x="596" y="6811"/>
                  </a:cubicBezTo>
                  <a:cubicBezTo>
                    <a:pt x="1" y="13514"/>
                    <a:pt x="4263" y="18324"/>
                    <a:pt x="8454" y="21158"/>
                  </a:cubicBezTo>
                  <a:cubicBezTo>
                    <a:pt x="8478" y="21194"/>
                    <a:pt x="8526" y="21206"/>
                    <a:pt x="8549" y="21218"/>
                  </a:cubicBezTo>
                  <a:cubicBezTo>
                    <a:pt x="9942" y="18265"/>
                    <a:pt x="11383" y="15372"/>
                    <a:pt x="12824" y="12609"/>
                  </a:cubicBezTo>
                  <a:cubicBezTo>
                    <a:pt x="10026" y="9478"/>
                    <a:pt x="8585" y="3025"/>
                    <a:pt x="8049" y="1"/>
                  </a:cubicBezTo>
                  <a:cubicBezTo>
                    <a:pt x="8019" y="0"/>
                    <a:pt x="7989" y="0"/>
                    <a:pt x="7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7">
              <a:extLst>
                <a:ext uri="{FF2B5EF4-FFF2-40B4-BE49-F238E27FC236}">
                  <a16:creationId xmlns:a16="http://schemas.microsoft.com/office/drawing/2014/main" id="{7D1ECE31-9BD9-6564-E5BD-B26DB46CF053}"/>
                </a:ext>
              </a:extLst>
            </p:cNvPr>
            <p:cNvSpPr/>
            <p:nvPr/>
          </p:nvSpPr>
          <p:spPr>
            <a:xfrm>
              <a:off x="1730850" y="3004375"/>
              <a:ext cx="222075" cy="541750"/>
            </a:xfrm>
            <a:custGeom>
              <a:avLst/>
              <a:gdLst/>
              <a:ahLst/>
              <a:cxnLst/>
              <a:rect l="l" t="t" r="r" b="b"/>
              <a:pathLst>
                <a:path w="8883" h="21670" extrusionOk="0">
                  <a:moveTo>
                    <a:pt x="5549" y="0"/>
                  </a:moveTo>
                  <a:lnTo>
                    <a:pt x="5549" y="0"/>
                  </a:lnTo>
                  <a:cubicBezTo>
                    <a:pt x="4942" y="548"/>
                    <a:pt x="4442" y="1298"/>
                    <a:pt x="4109" y="2286"/>
                  </a:cubicBezTo>
                  <a:cubicBezTo>
                    <a:pt x="2813" y="6184"/>
                    <a:pt x="3474" y="9348"/>
                    <a:pt x="448" y="9348"/>
                  </a:cubicBezTo>
                  <a:cubicBezTo>
                    <a:pt x="415" y="9348"/>
                    <a:pt x="381" y="9347"/>
                    <a:pt x="346" y="9347"/>
                  </a:cubicBezTo>
                  <a:lnTo>
                    <a:pt x="1" y="9347"/>
                  </a:lnTo>
                  <a:cubicBezTo>
                    <a:pt x="549" y="12335"/>
                    <a:pt x="1977" y="18610"/>
                    <a:pt x="4632" y="21670"/>
                  </a:cubicBezTo>
                  <a:cubicBezTo>
                    <a:pt x="5466" y="20074"/>
                    <a:pt x="6311" y="18503"/>
                    <a:pt x="7157" y="16979"/>
                  </a:cubicBezTo>
                  <a:lnTo>
                    <a:pt x="7180" y="16800"/>
                  </a:lnTo>
                  <a:lnTo>
                    <a:pt x="7252" y="16800"/>
                  </a:lnTo>
                  <a:cubicBezTo>
                    <a:pt x="7799" y="15824"/>
                    <a:pt x="8335" y="14847"/>
                    <a:pt x="8883" y="13919"/>
                  </a:cubicBezTo>
                  <a:cubicBezTo>
                    <a:pt x="5894" y="7906"/>
                    <a:pt x="5490" y="2751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7">
              <a:extLst>
                <a:ext uri="{FF2B5EF4-FFF2-40B4-BE49-F238E27FC236}">
                  <a16:creationId xmlns:a16="http://schemas.microsoft.com/office/drawing/2014/main" id="{91F1C81E-929E-6008-1543-97F5337FCA57}"/>
                </a:ext>
              </a:extLst>
            </p:cNvPr>
            <p:cNvSpPr/>
            <p:nvPr/>
          </p:nvSpPr>
          <p:spPr>
            <a:xfrm>
              <a:off x="1794550" y="3291900"/>
              <a:ext cx="577175" cy="377950"/>
            </a:xfrm>
            <a:custGeom>
              <a:avLst/>
              <a:gdLst/>
              <a:ahLst/>
              <a:cxnLst/>
              <a:rect l="l" t="t" r="r" b="b"/>
              <a:pathLst>
                <a:path w="23087" h="15118" extrusionOk="0">
                  <a:moveTo>
                    <a:pt x="23087" y="1"/>
                  </a:moveTo>
                  <a:cubicBezTo>
                    <a:pt x="20063" y="1906"/>
                    <a:pt x="13205" y="5656"/>
                    <a:pt x="6168" y="5656"/>
                  </a:cubicBezTo>
                  <a:cubicBezTo>
                    <a:pt x="5740" y="5656"/>
                    <a:pt x="5311" y="5644"/>
                    <a:pt x="4894" y="5608"/>
                  </a:cubicBezTo>
                  <a:cubicBezTo>
                    <a:pt x="3251" y="8561"/>
                    <a:pt x="1608" y="11681"/>
                    <a:pt x="1" y="14919"/>
                  </a:cubicBezTo>
                  <a:cubicBezTo>
                    <a:pt x="421" y="14964"/>
                    <a:pt x="2021" y="15117"/>
                    <a:pt x="4218" y="15117"/>
                  </a:cubicBezTo>
                  <a:cubicBezTo>
                    <a:pt x="7818" y="15117"/>
                    <a:pt x="13021" y="14707"/>
                    <a:pt x="17265" y="12740"/>
                  </a:cubicBezTo>
                  <a:cubicBezTo>
                    <a:pt x="17170" y="11895"/>
                    <a:pt x="16872" y="11014"/>
                    <a:pt x="16646" y="9776"/>
                  </a:cubicBezTo>
                  <a:cubicBezTo>
                    <a:pt x="16074" y="6597"/>
                    <a:pt x="16408" y="6299"/>
                    <a:pt x="19598" y="3977"/>
                  </a:cubicBezTo>
                  <a:cubicBezTo>
                    <a:pt x="21611" y="2513"/>
                    <a:pt x="22694" y="1298"/>
                    <a:pt x="230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7">
              <a:extLst>
                <a:ext uri="{FF2B5EF4-FFF2-40B4-BE49-F238E27FC236}">
                  <a16:creationId xmlns:a16="http://schemas.microsoft.com/office/drawing/2014/main" id="{3B1ED8DA-FB5B-D468-78EC-14DC51EA5ECF}"/>
                </a:ext>
              </a:extLst>
            </p:cNvPr>
            <p:cNvSpPr/>
            <p:nvPr/>
          </p:nvSpPr>
          <p:spPr>
            <a:xfrm>
              <a:off x="1722525" y="2801950"/>
              <a:ext cx="651300" cy="971575"/>
            </a:xfrm>
            <a:custGeom>
              <a:avLst/>
              <a:gdLst/>
              <a:ahLst/>
              <a:cxnLst/>
              <a:rect l="l" t="t" r="r" b="b"/>
              <a:pathLst>
                <a:path w="26052" h="38863" extrusionOk="0">
                  <a:moveTo>
                    <a:pt x="23325" y="1"/>
                  </a:moveTo>
                  <a:cubicBezTo>
                    <a:pt x="21872" y="2013"/>
                    <a:pt x="18384" y="6954"/>
                    <a:pt x="14145" y="13753"/>
                  </a:cubicBezTo>
                  <a:cubicBezTo>
                    <a:pt x="13347" y="11455"/>
                    <a:pt x="13133" y="8585"/>
                    <a:pt x="13121" y="6597"/>
                  </a:cubicBezTo>
                  <a:cubicBezTo>
                    <a:pt x="13026" y="6609"/>
                    <a:pt x="12919" y="6621"/>
                    <a:pt x="12824" y="6621"/>
                  </a:cubicBezTo>
                  <a:cubicBezTo>
                    <a:pt x="12847" y="8704"/>
                    <a:pt x="13062" y="11729"/>
                    <a:pt x="13955" y="14074"/>
                  </a:cubicBezTo>
                  <a:cubicBezTo>
                    <a:pt x="12490" y="16420"/>
                    <a:pt x="10966" y="18980"/>
                    <a:pt x="9383" y="21718"/>
                  </a:cubicBezTo>
                  <a:cubicBezTo>
                    <a:pt x="6394" y="15622"/>
                    <a:pt x="6085" y="10467"/>
                    <a:pt x="6180" y="7859"/>
                  </a:cubicBezTo>
                  <a:lnTo>
                    <a:pt x="6180" y="7859"/>
                  </a:lnTo>
                  <a:cubicBezTo>
                    <a:pt x="6085" y="7931"/>
                    <a:pt x="5977" y="8026"/>
                    <a:pt x="5882" y="8109"/>
                  </a:cubicBezTo>
                  <a:cubicBezTo>
                    <a:pt x="5823" y="10848"/>
                    <a:pt x="6216" y="16015"/>
                    <a:pt x="9216" y="22028"/>
                  </a:cubicBezTo>
                  <a:cubicBezTo>
                    <a:pt x="8680" y="22968"/>
                    <a:pt x="8132" y="23933"/>
                    <a:pt x="7585" y="24909"/>
                  </a:cubicBezTo>
                  <a:lnTo>
                    <a:pt x="7513" y="24909"/>
                  </a:lnTo>
                  <a:lnTo>
                    <a:pt x="7490" y="25087"/>
                  </a:lnTo>
                  <a:cubicBezTo>
                    <a:pt x="6644" y="26623"/>
                    <a:pt x="5799" y="28183"/>
                    <a:pt x="4942" y="29790"/>
                  </a:cubicBezTo>
                  <a:cubicBezTo>
                    <a:pt x="2298" y="26742"/>
                    <a:pt x="870" y="20468"/>
                    <a:pt x="322" y="17467"/>
                  </a:cubicBezTo>
                  <a:lnTo>
                    <a:pt x="0" y="17467"/>
                  </a:lnTo>
                  <a:cubicBezTo>
                    <a:pt x="560" y="20492"/>
                    <a:pt x="2001" y="26957"/>
                    <a:pt x="4799" y="30076"/>
                  </a:cubicBezTo>
                  <a:cubicBezTo>
                    <a:pt x="3334" y="32850"/>
                    <a:pt x="1905" y="35732"/>
                    <a:pt x="524" y="38696"/>
                  </a:cubicBezTo>
                  <a:cubicBezTo>
                    <a:pt x="620" y="38756"/>
                    <a:pt x="691" y="38803"/>
                    <a:pt x="774" y="38863"/>
                  </a:cubicBezTo>
                  <a:cubicBezTo>
                    <a:pt x="1417" y="37494"/>
                    <a:pt x="2060" y="36148"/>
                    <a:pt x="2715" y="34827"/>
                  </a:cubicBezTo>
                  <a:cubicBezTo>
                    <a:pt x="2834" y="34839"/>
                    <a:pt x="4584" y="35029"/>
                    <a:pt x="7109" y="35029"/>
                  </a:cubicBezTo>
                  <a:cubicBezTo>
                    <a:pt x="10704" y="35029"/>
                    <a:pt x="15883" y="34612"/>
                    <a:pt x="20146" y="32684"/>
                  </a:cubicBezTo>
                  <a:cubicBezTo>
                    <a:pt x="20146" y="32576"/>
                    <a:pt x="20122" y="32469"/>
                    <a:pt x="20110" y="32374"/>
                  </a:cubicBezTo>
                  <a:cubicBezTo>
                    <a:pt x="15905" y="34322"/>
                    <a:pt x="10741" y="34732"/>
                    <a:pt x="7146" y="34732"/>
                  </a:cubicBezTo>
                  <a:cubicBezTo>
                    <a:pt x="4919" y="34732"/>
                    <a:pt x="3293" y="34575"/>
                    <a:pt x="2870" y="34529"/>
                  </a:cubicBezTo>
                  <a:cubicBezTo>
                    <a:pt x="4477" y="31302"/>
                    <a:pt x="6120" y="28171"/>
                    <a:pt x="7763" y="25230"/>
                  </a:cubicBezTo>
                  <a:cubicBezTo>
                    <a:pt x="8192" y="25254"/>
                    <a:pt x="8621" y="25266"/>
                    <a:pt x="9037" y="25266"/>
                  </a:cubicBezTo>
                  <a:cubicBezTo>
                    <a:pt x="16086" y="25266"/>
                    <a:pt x="22932" y="21516"/>
                    <a:pt x="25944" y="19611"/>
                  </a:cubicBezTo>
                  <a:cubicBezTo>
                    <a:pt x="25992" y="19480"/>
                    <a:pt x="26016" y="19349"/>
                    <a:pt x="26051" y="19194"/>
                  </a:cubicBezTo>
                  <a:lnTo>
                    <a:pt x="26051" y="19194"/>
                  </a:lnTo>
                  <a:cubicBezTo>
                    <a:pt x="23208" y="21029"/>
                    <a:pt x="16194" y="24976"/>
                    <a:pt x="9008" y="24976"/>
                  </a:cubicBezTo>
                  <a:cubicBezTo>
                    <a:pt x="8641" y="24976"/>
                    <a:pt x="8274" y="24966"/>
                    <a:pt x="7906" y="24945"/>
                  </a:cubicBezTo>
                  <a:cubicBezTo>
                    <a:pt x="11097" y="19218"/>
                    <a:pt x="14217" y="14122"/>
                    <a:pt x="16884" y="10014"/>
                  </a:cubicBezTo>
                  <a:cubicBezTo>
                    <a:pt x="16991" y="10014"/>
                    <a:pt x="17145" y="10026"/>
                    <a:pt x="17372" y="10026"/>
                  </a:cubicBezTo>
                  <a:cubicBezTo>
                    <a:pt x="18681" y="10026"/>
                    <a:pt x="21968" y="9788"/>
                    <a:pt x="25825" y="7752"/>
                  </a:cubicBezTo>
                  <a:cubicBezTo>
                    <a:pt x="25873" y="7621"/>
                    <a:pt x="25897" y="7490"/>
                    <a:pt x="25932" y="7347"/>
                  </a:cubicBezTo>
                  <a:lnTo>
                    <a:pt x="25932" y="7347"/>
                  </a:lnTo>
                  <a:cubicBezTo>
                    <a:pt x="22049" y="9478"/>
                    <a:pt x="18706" y="9722"/>
                    <a:pt x="17395" y="9722"/>
                  </a:cubicBezTo>
                  <a:cubicBezTo>
                    <a:pt x="17263" y="9722"/>
                    <a:pt x="17151" y="9720"/>
                    <a:pt x="17062" y="9716"/>
                  </a:cubicBezTo>
                  <a:cubicBezTo>
                    <a:pt x="20086" y="5049"/>
                    <a:pt x="22479" y="1680"/>
                    <a:pt x="23599" y="132"/>
                  </a:cubicBezTo>
                  <a:lnTo>
                    <a:pt x="2332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1178;p47">
            <a:extLst>
              <a:ext uri="{FF2B5EF4-FFF2-40B4-BE49-F238E27FC236}">
                <a16:creationId xmlns:a16="http://schemas.microsoft.com/office/drawing/2014/main" id="{54AA5200-423E-51B3-D261-710ED1D5D221}"/>
              </a:ext>
            </a:extLst>
          </p:cNvPr>
          <p:cNvSpPr txBox="1">
            <a:spLocks/>
          </p:cNvSpPr>
          <p:nvPr/>
        </p:nvSpPr>
        <p:spPr>
          <a:xfrm>
            <a:off x="1264848" y="403119"/>
            <a:ext cx="6652259" cy="758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 b="0" i="0" u="none" strike="noStrike" cap="none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 b="0" i="0" u="none" strike="noStrike" cap="none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 b="0" i="0" u="none" strike="noStrike" cap="none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 b="0" i="0" u="none" strike="noStrike" cap="none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 b="0" i="0" u="none" strike="noStrike" cap="none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 b="0" i="0" u="none" strike="noStrike" cap="none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 b="0" i="0" u="none" strike="noStrike" cap="none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 b="0" i="0" u="none" strike="noStrike" cap="none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 b="0" i="0" u="none" strike="noStrike" cap="none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9pPr>
          </a:lstStyle>
          <a:p>
            <a:pPr algn="l"/>
            <a:r>
              <a:rPr lang="en-US" dirty="0"/>
              <a:t>Real life application/ Random pick</a:t>
            </a:r>
          </a:p>
        </p:txBody>
      </p:sp>
      <p:pic>
        <p:nvPicPr>
          <p:cNvPr id="2050" name="Picture 2" descr="Kagan Structure: RallyRobin – Fountain Middle School Teacher's Programs and  Strategies Website">
            <a:extLst>
              <a:ext uri="{FF2B5EF4-FFF2-40B4-BE49-F238E27FC236}">
                <a16:creationId xmlns:a16="http://schemas.microsoft.com/office/drawing/2014/main" id="{EC0FCDD0-C98F-8089-C7B0-76934F5F8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038" y="1776046"/>
            <a:ext cx="2847023" cy="252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2063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EBE67-1446-FE4D-63B6-F2CB4677C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47015-56AE-D6C8-9E26-994C714DB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07076A-5319-2E0E-5743-82923561DF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9257" y="2295350"/>
            <a:ext cx="7491493" cy="759293"/>
          </a:xfrm>
        </p:spPr>
        <p:txBody>
          <a:bodyPr/>
          <a:lstStyle/>
          <a:p>
            <a:pPr marL="127000" indent="0" algn="ctr">
              <a:buNone/>
            </a:pPr>
            <a:r>
              <a:rPr lang="en-US" sz="2800" dirty="0"/>
              <a:t>Match each picture with its correct word.</a:t>
            </a:r>
          </a:p>
        </p:txBody>
      </p:sp>
    </p:spTree>
    <p:extLst>
      <p:ext uri="{BB962C8B-B14F-4D97-AF65-F5344CB8AC3E}">
        <p14:creationId xmlns:p14="http://schemas.microsoft.com/office/powerpoint/2010/main" val="31403087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695EB-E20D-488A-0D83-4F890D630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1CA471-EF8B-80A6-1432-C062D7CF5E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Letter L | Free Interactive Worksheets | 1341605">
            <a:extLst>
              <a:ext uri="{FF2B5EF4-FFF2-40B4-BE49-F238E27FC236}">
                <a16:creationId xmlns:a16="http://schemas.microsoft.com/office/drawing/2014/main" id="{74660F4E-D3A7-E717-CB87-C5D20974F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138" y="0"/>
            <a:ext cx="364013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836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58B04A-78CD-DFAE-0F98-F84DCD9C9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18FEC8F2-17B3-D232-6915-A44D218A8AF9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994591" y="346295"/>
            <a:ext cx="7154818" cy="698734"/>
          </a:xfrm>
        </p:spPr>
        <p:txBody>
          <a:bodyPr/>
          <a:lstStyle/>
          <a:p>
            <a:pPr algn="ctr"/>
            <a:r>
              <a:rPr lang="en-US" sz="3200" b="1" dirty="0"/>
              <a:t>Critical thinking question/ Buzz in</a:t>
            </a: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75B2F45B-29F6-E9C1-7B5D-E06BF896837A}"/>
              </a:ext>
            </a:extLst>
          </p:cNvPr>
          <p:cNvSpPr txBox="1">
            <a:spLocks/>
          </p:cNvSpPr>
          <p:nvPr/>
        </p:nvSpPr>
        <p:spPr>
          <a:xfrm>
            <a:off x="1070344" y="1263945"/>
            <a:ext cx="7154818" cy="2615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algn="ctr"/>
            <a:r>
              <a:rPr lang="en-US" sz="3200" b="1" dirty="0"/>
              <a:t>If you change the first letter of “led” what new words do you get?</a:t>
            </a:r>
          </a:p>
        </p:txBody>
      </p:sp>
      <p:pic>
        <p:nvPicPr>
          <p:cNvPr id="5122" name="Picture 2" descr="Ideas from the Computing classroom: Using Kagan structures to promote  Cooperative learning in Computing">
            <a:extLst>
              <a:ext uri="{FF2B5EF4-FFF2-40B4-BE49-F238E27FC236}">
                <a16:creationId xmlns:a16="http://schemas.microsoft.com/office/drawing/2014/main" id="{425E0F8F-FC49-1C50-AEE7-40628910B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381" y="2874218"/>
            <a:ext cx="22479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hared reading - Miss Harris' Year 6 Website">
            <a:extLst>
              <a:ext uri="{FF2B5EF4-FFF2-40B4-BE49-F238E27FC236}">
                <a16:creationId xmlns:a16="http://schemas.microsoft.com/office/drawing/2014/main" id="{8EA80D48-8C24-E709-748B-7F4F7BE3F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225" y="2785192"/>
            <a:ext cx="2793638" cy="153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5882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D6487-ED9A-650F-6B6C-A99D60170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79BC4C9-6EA8-3473-6BF2-48B0E69C33DC}"/>
              </a:ext>
            </a:extLst>
          </p:cNvPr>
          <p:cNvSpPr/>
          <p:nvPr/>
        </p:nvSpPr>
        <p:spPr>
          <a:xfrm>
            <a:off x="1146342" y="364413"/>
            <a:ext cx="61863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Differentiation no.3.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BFB16D-341C-E9B2-AD4A-7886FB6FD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151" y="1512478"/>
            <a:ext cx="6675698" cy="211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5301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55B65-DB9B-0CDB-AA07-1CC56D8CE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D3E5A2-4623-F700-0E4D-16B0A0117309}"/>
              </a:ext>
            </a:extLst>
          </p:cNvPr>
          <p:cNvSpPr/>
          <p:nvPr/>
        </p:nvSpPr>
        <p:spPr>
          <a:xfrm>
            <a:off x="1458871" y="482176"/>
            <a:ext cx="63786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Differentiation no. 2.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547EC2-D4AF-AE19-82ED-68759B27C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529" y="1687753"/>
            <a:ext cx="6248942" cy="176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9385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B944D-F690-528D-1677-D020B7929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6D805F-C956-F5C7-0261-A89AEA769A25}"/>
              </a:ext>
            </a:extLst>
          </p:cNvPr>
          <p:cNvSpPr/>
          <p:nvPr/>
        </p:nvSpPr>
        <p:spPr>
          <a:xfrm>
            <a:off x="1555051" y="482176"/>
            <a:ext cx="61863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Differentiation no.</a:t>
            </a:r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627C52-68BE-7060-ED37-FA513E007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253" y="1588645"/>
            <a:ext cx="6157494" cy="288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782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EB9C1-0D66-0581-9438-DEE563CC5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BEE39C-C028-314E-0CC7-26D39F9267AD}"/>
              </a:ext>
            </a:extLst>
          </p:cNvPr>
          <p:cNvSpPr/>
          <p:nvPr/>
        </p:nvSpPr>
        <p:spPr>
          <a:xfrm>
            <a:off x="1555051" y="482176"/>
            <a:ext cx="61863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Differentiation no.1.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B6A8B6-FA32-9031-546E-427F62E92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426" y="2202132"/>
            <a:ext cx="6325148" cy="110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88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0BA2F-98A3-9A1C-1FEF-006528883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BA41F-569C-2A0C-DD69-A49C47B92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write lowercase 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24B2AE-44D5-458F-47D8-997510A8E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15305" y="1623590"/>
            <a:ext cx="841255" cy="2308330"/>
          </a:xfrm>
        </p:spPr>
        <p:txBody>
          <a:bodyPr/>
          <a:lstStyle/>
          <a:p>
            <a:pPr marL="127000" indent="0">
              <a:buNone/>
            </a:pPr>
            <a:r>
              <a:rPr lang="en-US" sz="2400" dirty="0"/>
              <a:t>1</a:t>
            </a:r>
          </a:p>
          <a:p>
            <a:pPr marL="127000" indent="0">
              <a:buNone/>
            </a:pPr>
            <a:endParaRPr lang="en-US" sz="2400" dirty="0"/>
          </a:p>
          <a:p>
            <a:pPr marL="127000" indent="0">
              <a:buNone/>
            </a:pPr>
            <a:r>
              <a:rPr lang="en-US" sz="2400" dirty="0"/>
              <a:t>2</a:t>
            </a:r>
          </a:p>
          <a:p>
            <a:pPr marL="127000" indent="0">
              <a:buNone/>
            </a:pPr>
            <a:endParaRPr lang="en-US" sz="2400" dirty="0"/>
          </a:p>
          <a:p>
            <a:pPr marL="127000" indent="0">
              <a:buNone/>
            </a:pPr>
            <a:endParaRPr lang="en-US" sz="2400" dirty="0"/>
          </a:p>
          <a:p>
            <a:pPr marL="127000" indent="0">
              <a:buNone/>
            </a:pPr>
            <a:r>
              <a:rPr lang="en-US" sz="2400" dirty="0"/>
              <a:t>3</a:t>
            </a:r>
            <a:endParaRPr lang="en-US" dirty="0"/>
          </a:p>
        </p:txBody>
      </p:sp>
      <p:pic>
        <p:nvPicPr>
          <p:cNvPr id="14338" name="Picture 2" descr="Category:Animated letter L - Wikimedia Commons">
            <a:extLst>
              <a:ext uri="{FF2B5EF4-FFF2-40B4-BE49-F238E27FC236}">
                <a16:creationId xmlns:a16="http://schemas.microsoft.com/office/drawing/2014/main" id="{D899632E-CBD7-A0C1-FE86-1CBB9559FF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47" b="21177"/>
          <a:stretch>
            <a:fillRect/>
          </a:stretch>
        </p:blipFill>
        <p:spPr bwMode="auto">
          <a:xfrm>
            <a:off x="2956560" y="1623590"/>
            <a:ext cx="2420034" cy="255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454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FEA4D-D079-BEB7-B381-E76C4FF6D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F5EFD-FDA4-99AE-2C53-7036DB7BA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write uppercase 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F662D1-C31B-7C32-F331-E327BBE6E1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15305" y="1623590"/>
            <a:ext cx="841255" cy="2308330"/>
          </a:xfrm>
        </p:spPr>
        <p:txBody>
          <a:bodyPr/>
          <a:lstStyle/>
          <a:p>
            <a:pPr marL="127000" indent="0">
              <a:buNone/>
            </a:pPr>
            <a:r>
              <a:rPr lang="en-US" sz="2400" dirty="0"/>
              <a:t>1</a:t>
            </a:r>
          </a:p>
          <a:p>
            <a:pPr marL="127000" indent="0">
              <a:buNone/>
            </a:pPr>
            <a:endParaRPr lang="en-US" sz="2400" dirty="0"/>
          </a:p>
          <a:p>
            <a:pPr marL="127000" indent="0">
              <a:buNone/>
            </a:pPr>
            <a:r>
              <a:rPr lang="en-US" sz="2400" dirty="0"/>
              <a:t>2</a:t>
            </a:r>
          </a:p>
          <a:p>
            <a:pPr marL="127000" indent="0">
              <a:buNone/>
            </a:pPr>
            <a:endParaRPr lang="en-US" sz="2400" dirty="0"/>
          </a:p>
          <a:p>
            <a:pPr marL="127000" indent="0">
              <a:buNone/>
            </a:pPr>
            <a:endParaRPr lang="en-US" sz="2400" dirty="0"/>
          </a:p>
          <a:p>
            <a:pPr marL="127000" indent="0">
              <a:buNone/>
            </a:pPr>
            <a:r>
              <a:rPr lang="en-US" sz="2400" dirty="0"/>
              <a:t>3</a:t>
            </a:r>
            <a:endParaRPr lang="en-US" dirty="0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B3868F60-D9AB-F652-8E39-3390EE322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210" y="146304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643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0" name="Google Shape;900;p44"/>
          <p:cNvGrpSpPr/>
          <p:nvPr/>
        </p:nvGrpSpPr>
        <p:grpSpPr>
          <a:xfrm rot="2546319">
            <a:off x="257938" y="17791"/>
            <a:ext cx="1296343" cy="2451169"/>
            <a:chOff x="167175" y="428900"/>
            <a:chExt cx="1296344" cy="2451171"/>
          </a:xfrm>
        </p:grpSpPr>
        <p:sp>
          <p:nvSpPr>
            <p:cNvPr id="901" name="Google Shape;901;p44"/>
            <p:cNvSpPr/>
            <p:nvPr/>
          </p:nvSpPr>
          <p:spPr>
            <a:xfrm>
              <a:off x="418212" y="2134564"/>
              <a:ext cx="201188" cy="122308"/>
            </a:xfrm>
            <a:custGeom>
              <a:avLst/>
              <a:gdLst/>
              <a:ahLst/>
              <a:cxnLst/>
              <a:rect l="l" t="t" r="r" b="b"/>
              <a:pathLst>
                <a:path w="4262" h="2591" extrusionOk="0">
                  <a:moveTo>
                    <a:pt x="3235" y="1"/>
                  </a:moveTo>
                  <a:cubicBezTo>
                    <a:pt x="2058" y="1"/>
                    <a:pt x="0" y="233"/>
                    <a:pt x="0" y="233"/>
                  </a:cubicBezTo>
                  <a:cubicBezTo>
                    <a:pt x="1196" y="1971"/>
                    <a:pt x="2157" y="2591"/>
                    <a:pt x="2157" y="2591"/>
                  </a:cubicBezTo>
                  <a:cubicBezTo>
                    <a:pt x="2157" y="2591"/>
                    <a:pt x="4261" y="408"/>
                    <a:pt x="4025" y="111"/>
                  </a:cubicBezTo>
                  <a:cubicBezTo>
                    <a:pt x="3963" y="30"/>
                    <a:pt x="3655" y="1"/>
                    <a:pt x="32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4"/>
            <p:cNvSpPr/>
            <p:nvPr/>
          </p:nvSpPr>
          <p:spPr>
            <a:xfrm>
              <a:off x="834892" y="2344957"/>
              <a:ext cx="187168" cy="143173"/>
            </a:xfrm>
            <a:custGeom>
              <a:avLst/>
              <a:gdLst/>
              <a:ahLst/>
              <a:cxnLst/>
              <a:rect l="l" t="t" r="r" b="b"/>
              <a:pathLst>
                <a:path w="3965" h="3033" extrusionOk="0">
                  <a:moveTo>
                    <a:pt x="3567" y="1"/>
                  </a:moveTo>
                  <a:cubicBezTo>
                    <a:pt x="3018" y="1"/>
                    <a:pt x="1" y="1766"/>
                    <a:pt x="1" y="1766"/>
                  </a:cubicBezTo>
                  <a:cubicBezTo>
                    <a:pt x="1791" y="2857"/>
                    <a:pt x="2926" y="3032"/>
                    <a:pt x="2926" y="3032"/>
                  </a:cubicBezTo>
                  <a:cubicBezTo>
                    <a:pt x="2926" y="3032"/>
                    <a:pt x="3965" y="186"/>
                    <a:pt x="3624" y="11"/>
                  </a:cubicBezTo>
                  <a:cubicBezTo>
                    <a:pt x="3610" y="4"/>
                    <a:pt x="3591" y="1"/>
                    <a:pt x="3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44"/>
            <p:cNvSpPr/>
            <p:nvPr/>
          </p:nvSpPr>
          <p:spPr>
            <a:xfrm>
              <a:off x="595043" y="2321119"/>
              <a:ext cx="131088" cy="186318"/>
            </a:xfrm>
            <a:custGeom>
              <a:avLst/>
              <a:gdLst/>
              <a:ahLst/>
              <a:cxnLst/>
              <a:rect l="l" t="t" r="r" b="b"/>
              <a:pathLst>
                <a:path w="2777" h="3947" extrusionOk="0">
                  <a:moveTo>
                    <a:pt x="0" y="1"/>
                  </a:moveTo>
                  <a:cubicBezTo>
                    <a:pt x="0" y="1"/>
                    <a:pt x="463" y="3790"/>
                    <a:pt x="803" y="3939"/>
                  </a:cubicBezTo>
                  <a:cubicBezTo>
                    <a:pt x="814" y="3944"/>
                    <a:pt x="826" y="3946"/>
                    <a:pt x="839" y="3946"/>
                  </a:cubicBezTo>
                  <a:cubicBezTo>
                    <a:pt x="1245" y="3946"/>
                    <a:pt x="2777" y="1555"/>
                    <a:pt x="2777" y="1555"/>
                  </a:cubicBezTo>
                  <a:cubicBezTo>
                    <a:pt x="2777" y="1555"/>
                    <a:pt x="1965" y="75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44"/>
            <p:cNvSpPr/>
            <p:nvPr/>
          </p:nvSpPr>
          <p:spPr>
            <a:xfrm>
              <a:off x="195215" y="1887917"/>
              <a:ext cx="152567" cy="165595"/>
            </a:xfrm>
            <a:custGeom>
              <a:avLst/>
              <a:gdLst/>
              <a:ahLst/>
              <a:cxnLst/>
              <a:rect l="l" t="t" r="r" b="b"/>
              <a:pathLst>
                <a:path w="3232" h="3508" extrusionOk="0">
                  <a:moveTo>
                    <a:pt x="2288" y="1"/>
                  </a:moveTo>
                  <a:cubicBezTo>
                    <a:pt x="2288" y="1"/>
                    <a:pt x="0" y="3048"/>
                    <a:pt x="140" y="3406"/>
                  </a:cubicBezTo>
                  <a:cubicBezTo>
                    <a:pt x="167" y="3478"/>
                    <a:pt x="308" y="3507"/>
                    <a:pt x="518" y="3507"/>
                  </a:cubicBezTo>
                  <a:cubicBezTo>
                    <a:pt x="1346" y="3507"/>
                    <a:pt x="3231" y="3057"/>
                    <a:pt x="3231" y="3057"/>
                  </a:cubicBezTo>
                  <a:cubicBezTo>
                    <a:pt x="3231" y="3057"/>
                    <a:pt x="2777" y="2219"/>
                    <a:pt x="22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44"/>
            <p:cNvSpPr/>
            <p:nvPr/>
          </p:nvSpPr>
          <p:spPr>
            <a:xfrm>
              <a:off x="271876" y="1577968"/>
              <a:ext cx="1191643" cy="1302103"/>
            </a:xfrm>
            <a:custGeom>
              <a:avLst/>
              <a:gdLst/>
              <a:ahLst/>
              <a:cxnLst/>
              <a:rect l="l" t="t" r="r" b="b"/>
              <a:pathLst>
                <a:path w="25244" h="27584" fill="none" extrusionOk="0">
                  <a:moveTo>
                    <a:pt x="1371" y="1"/>
                  </a:moveTo>
                  <a:cubicBezTo>
                    <a:pt x="1" y="2812"/>
                    <a:pt x="132" y="6226"/>
                    <a:pt x="1371" y="9099"/>
                  </a:cubicBezTo>
                  <a:cubicBezTo>
                    <a:pt x="2611" y="11972"/>
                    <a:pt x="4864" y="14329"/>
                    <a:pt x="7483" y="16041"/>
                  </a:cubicBezTo>
                  <a:cubicBezTo>
                    <a:pt x="10103" y="17752"/>
                    <a:pt x="13063" y="18870"/>
                    <a:pt x="16075" y="19708"/>
                  </a:cubicBezTo>
                  <a:cubicBezTo>
                    <a:pt x="18442" y="20371"/>
                    <a:pt x="20965" y="20939"/>
                    <a:pt x="22764" y="22607"/>
                  </a:cubicBezTo>
                  <a:cubicBezTo>
                    <a:pt x="24161" y="23908"/>
                    <a:pt x="24903" y="25689"/>
                    <a:pt x="25243" y="2758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44"/>
            <p:cNvSpPr/>
            <p:nvPr/>
          </p:nvSpPr>
          <p:spPr>
            <a:xfrm>
              <a:off x="168827" y="428900"/>
              <a:ext cx="939804" cy="1397787"/>
            </a:xfrm>
            <a:custGeom>
              <a:avLst/>
              <a:gdLst/>
              <a:ahLst/>
              <a:cxnLst/>
              <a:rect l="l" t="t" r="r" b="b"/>
              <a:pathLst>
                <a:path w="19909" h="29611" extrusionOk="0">
                  <a:moveTo>
                    <a:pt x="13510" y="1"/>
                  </a:moveTo>
                  <a:cubicBezTo>
                    <a:pt x="13437" y="1"/>
                    <a:pt x="13362" y="14"/>
                    <a:pt x="13290" y="43"/>
                  </a:cubicBezTo>
                  <a:lnTo>
                    <a:pt x="315" y="5928"/>
                  </a:lnTo>
                  <a:cubicBezTo>
                    <a:pt x="219" y="5980"/>
                    <a:pt x="140" y="6041"/>
                    <a:pt x="88" y="6128"/>
                  </a:cubicBezTo>
                  <a:cubicBezTo>
                    <a:pt x="36" y="6233"/>
                    <a:pt x="1" y="6347"/>
                    <a:pt x="9" y="6469"/>
                  </a:cubicBezTo>
                  <a:lnTo>
                    <a:pt x="2236" y="29128"/>
                  </a:lnTo>
                  <a:cubicBezTo>
                    <a:pt x="2271" y="29346"/>
                    <a:pt x="2411" y="29512"/>
                    <a:pt x="2585" y="29573"/>
                  </a:cubicBezTo>
                  <a:cubicBezTo>
                    <a:pt x="2648" y="29598"/>
                    <a:pt x="2714" y="29611"/>
                    <a:pt x="2780" y="29611"/>
                  </a:cubicBezTo>
                  <a:cubicBezTo>
                    <a:pt x="2898" y="29611"/>
                    <a:pt x="3017" y="29570"/>
                    <a:pt x="3118" y="29486"/>
                  </a:cubicBezTo>
                  <a:lnTo>
                    <a:pt x="19743" y="13891"/>
                  </a:lnTo>
                  <a:cubicBezTo>
                    <a:pt x="19830" y="13804"/>
                    <a:pt x="19882" y="13699"/>
                    <a:pt x="19891" y="13568"/>
                  </a:cubicBezTo>
                  <a:cubicBezTo>
                    <a:pt x="19909" y="13463"/>
                    <a:pt x="19891" y="13358"/>
                    <a:pt x="19847" y="13262"/>
                  </a:cubicBezTo>
                  <a:lnTo>
                    <a:pt x="13980" y="305"/>
                  </a:lnTo>
                  <a:cubicBezTo>
                    <a:pt x="13927" y="174"/>
                    <a:pt x="13814" y="69"/>
                    <a:pt x="13683" y="25"/>
                  </a:cubicBezTo>
                  <a:cubicBezTo>
                    <a:pt x="13628" y="9"/>
                    <a:pt x="13570" y="1"/>
                    <a:pt x="135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4"/>
            <p:cNvSpPr/>
            <p:nvPr/>
          </p:nvSpPr>
          <p:spPr>
            <a:xfrm>
              <a:off x="173359" y="429561"/>
              <a:ext cx="642224" cy="465064"/>
            </a:xfrm>
            <a:custGeom>
              <a:avLst/>
              <a:gdLst/>
              <a:ahLst/>
              <a:cxnLst/>
              <a:rect l="l" t="t" r="r" b="b"/>
              <a:pathLst>
                <a:path w="13605" h="9852" extrusionOk="0">
                  <a:moveTo>
                    <a:pt x="13405" y="0"/>
                  </a:moveTo>
                  <a:cubicBezTo>
                    <a:pt x="13336" y="0"/>
                    <a:pt x="13268" y="11"/>
                    <a:pt x="13212" y="29"/>
                  </a:cubicBezTo>
                  <a:lnTo>
                    <a:pt x="10871" y="1085"/>
                  </a:lnTo>
                  <a:lnTo>
                    <a:pt x="2280" y="4979"/>
                  </a:lnTo>
                  <a:lnTo>
                    <a:pt x="245" y="5905"/>
                  </a:lnTo>
                  <a:cubicBezTo>
                    <a:pt x="132" y="5966"/>
                    <a:pt x="53" y="6027"/>
                    <a:pt x="1" y="6114"/>
                  </a:cubicBezTo>
                  <a:lnTo>
                    <a:pt x="9911" y="9852"/>
                  </a:lnTo>
                  <a:lnTo>
                    <a:pt x="13604" y="37"/>
                  </a:lnTo>
                  <a:cubicBezTo>
                    <a:pt x="13543" y="11"/>
                    <a:pt x="13473" y="0"/>
                    <a:pt x="134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4"/>
            <p:cNvSpPr/>
            <p:nvPr/>
          </p:nvSpPr>
          <p:spPr>
            <a:xfrm>
              <a:off x="290428" y="894154"/>
              <a:ext cx="818204" cy="932535"/>
            </a:xfrm>
            <a:custGeom>
              <a:avLst/>
              <a:gdLst/>
              <a:ahLst/>
              <a:cxnLst/>
              <a:rect l="l" t="t" r="r" b="b"/>
              <a:pathLst>
                <a:path w="17333" h="19755" extrusionOk="0">
                  <a:moveTo>
                    <a:pt x="7414" y="1"/>
                  </a:moveTo>
                  <a:lnTo>
                    <a:pt x="0" y="19717"/>
                  </a:lnTo>
                  <a:cubicBezTo>
                    <a:pt x="63" y="19742"/>
                    <a:pt x="128" y="19755"/>
                    <a:pt x="193" y="19755"/>
                  </a:cubicBezTo>
                  <a:cubicBezTo>
                    <a:pt x="309" y="19755"/>
                    <a:pt x="427" y="19714"/>
                    <a:pt x="533" y="19630"/>
                  </a:cubicBezTo>
                  <a:lnTo>
                    <a:pt x="3371" y="16966"/>
                  </a:lnTo>
                  <a:lnTo>
                    <a:pt x="16101" y="5030"/>
                  </a:lnTo>
                  <a:lnTo>
                    <a:pt x="17167" y="4035"/>
                  </a:lnTo>
                  <a:cubicBezTo>
                    <a:pt x="17254" y="3948"/>
                    <a:pt x="17306" y="3843"/>
                    <a:pt x="17333" y="3729"/>
                  </a:cubicBezTo>
                  <a:lnTo>
                    <a:pt x="74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4"/>
            <p:cNvSpPr/>
            <p:nvPr/>
          </p:nvSpPr>
          <p:spPr>
            <a:xfrm>
              <a:off x="291230" y="431307"/>
              <a:ext cx="523928" cy="1394011"/>
            </a:xfrm>
            <a:custGeom>
              <a:avLst/>
              <a:gdLst/>
              <a:ahLst/>
              <a:cxnLst/>
              <a:rect l="l" t="t" r="r" b="b"/>
              <a:pathLst>
                <a:path w="11099" h="29531" fill="none" extrusionOk="0">
                  <a:moveTo>
                    <a:pt x="1" y="29531"/>
                  </a:moveTo>
                  <a:lnTo>
                    <a:pt x="11099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44"/>
            <p:cNvSpPr/>
            <p:nvPr/>
          </p:nvSpPr>
          <p:spPr>
            <a:xfrm>
              <a:off x="167175" y="716521"/>
              <a:ext cx="953824" cy="357814"/>
            </a:xfrm>
            <a:custGeom>
              <a:avLst/>
              <a:gdLst/>
              <a:ahLst/>
              <a:cxnLst/>
              <a:rect l="l" t="t" r="r" b="b"/>
              <a:pathLst>
                <a:path w="20206" h="7580" fill="none" extrusionOk="0">
                  <a:moveTo>
                    <a:pt x="1" y="1"/>
                  </a:moveTo>
                  <a:lnTo>
                    <a:pt x="20206" y="758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1" name="Google Shape;911;p44"/>
          <p:cNvSpPr/>
          <p:nvPr/>
        </p:nvSpPr>
        <p:spPr>
          <a:xfrm flipH="1">
            <a:off x="-44513" y="2213478"/>
            <a:ext cx="6091875" cy="2921300"/>
          </a:xfrm>
          <a:custGeom>
            <a:avLst/>
            <a:gdLst/>
            <a:ahLst/>
            <a:cxnLst/>
            <a:rect l="l" t="t" r="r" b="b"/>
            <a:pathLst>
              <a:path w="243675" h="116852" extrusionOk="0">
                <a:moveTo>
                  <a:pt x="193579" y="1"/>
                </a:moveTo>
                <a:cubicBezTo>
                  <a:pt x="192190" y="1"/>
                  <a:pt x="190743" y="96"/>
                  <a:pt x="189235" y="301"/>
                </a:cubicBezTo>
                <a:cubicBezTo>
                  <a:pt x="165952" y="3470"/>
                  <a:pt x="167353" y="22784"/>
                  <a:pt x="167353" y="22784"/>
                </a:cubicBezTo>
                <a:cubicBezTo>
                  <a:pt x="145371" y="27154"/>
                  <a:pt x="145471" y="52472"/>
                  <a:pt x="145471" y="52472"/>
                </a:cubicBezTo>
                <a:cubicBezTo>
                  <a:pt x="118451" y="55207"/>
                  <a:pt x="122354" y="74488"/>
                  <a:pt x="122354" y="74488"/>
                </a:cubicBezTo>
                <a:cubicBezTo>
                  <a:pt x="97536" y="74488"/>
                  <a:pt x="94968" y="96037"/>
                  <a:pt x="94968" y="96037"/>
                </a:cubicBezTo>
                <a:cubicBezTo>
                  <a:pt x="91908" y="94603"/>
                  <a:pt x="89041" y="94024"/>
                  <a:pt x="86406" y="94024"/>
                </a:cubicBezTo>
                <a:cubicBezTo>
                  <a:pt x="75372" y="94024"/>
                  <a:pt x="68416" y="104176"/>
                  <a:pt x="68416" y="104176"/>
                </a:cubicBezTo>
                <a:cubicBezTo>
                  <a:pt x="67121" y="87461"/>
                  <a:pt x="55907" y="85002"/>
                  <a:pt x="49419" y="85002"/>
                </a:cubicBezTo>
                <a:cubicBezTo>
                  <a:pt x="46715" y="85002"/>
                  <a:pt x="44832" y="85429"/>
                  <a:pt x="44832" y="85429"/>
                </a:cubicBezTo>
                <a:cubicBezTo>
                  <a:pt x="44832" y="85429"/>
                  <a:pt x="38816" y="61155"/>
                  <a:pt x="22083" y="61155"/>
                </a:cubicBezTo>
                <a:cubicBezTo>
                  <a:pt x="21108" y="61155"/>
                  <a:pt x="20096" y="61237"/>
                  <a:pt x="19047" y="61412"/>
                </a:cubicBezTo>
                <a:cubicBezTo>
                  <a:pt x="0" y="64581"/>
                  <a:pt x="1034" y="84028"/>
                  <a:pt x="1034" y="84028"/>
                </a:cubicBezTo>
                <a:lnTo>
                  <a:pt x="1001" y="116851"/>
                </a:lnTo>
                <a:lnTo>
                  <a:pt x="243674" y="116851"/>
                </a:lnTo>
                <a:lnTo>
                  <a:pt x="243674" y="7640"/>
                </a:lnTo>
                <a:cubicBezTo>
                  <a:pt x="243404" y="7633"/>
                  <a:pt x="243136" y="7629"/>
                  <a:pt x="242872" y="7629"/>
                </a:cubicBezTo>
                <a:cubicBezTo>
                  <a:pt x="227198" y="7629"/>
                  <a:pt x="221392" y="20049"/>
                  <a:pt x="221392" y="20049"/>
                </a:cubicBezTo>
                <a:cubicBezTo>
                  <a:pt x="221392" y="20049"/>
                  <a:pt x="213658" y="1"/>
                  <a:pt x="19357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44"/>
          <p:cNvSpPr/>
          <p:nvPr/>
        </p:nvSpPr>
        <p:spPr>
          <a:xfrm flipH="1">
            <a:off x="-14284" y="3335156"/>
            <a:ext cx="5216551" cy="1848589"/>
          </a:xfrm>
          <a:custGeom>
            <a:avLst/>
            <a:gdLst/>
            <a:ahLst/>
            <a:cxnLst/>
            <a:rect l="l" t="t" r="r" b="b"/>
            <a:pathLst>
              <a:path w="132982" h="55318" extrusionOk="0">
                <a:moveTo>
                  <a:pt x="129692" y="0"/>
                </a:moveTo>
                <a:cubicBezTo>
                  <a:pt x="17927" y="0"/>
                  <a:pt x="0" y="36615"/>
                  <a:pt x="0" y="36615"/>
                </a:cubicBezTo>
                <a:lnTo>
                  <a:pt x="219" y="55318"/>
                </a:lnTo>
                <a:lnTo>
                  <a:pt x="132982" y="53833"/>
                </a:lnTo>
                <a:lnTo>
                  <a:pt x="131401" y="3"/>
                </a:lnTo>
                <a:cubicBezTo>
                  <a:pt x="130829" y="1"/>
                  <a:pt x="130260" y="0"/>
                  <a:pt x="1296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3" name="Google Shape;913;p44"/>
          <p:cNvSpPr/>
          <p:nvPr/>
        </p:nvSpPr>
        <p:spPr>
          <a:xfrm flipH="1">
            <a:off x="387012" y="4506616"/>
            <a:ext cx="2716049" cy="203914"/>
          </a:xfrm>
          <a:custGeom>
            <a:avLst/>
            <a:gdLst/>
            <a:ahLst/>
            <a:cxnLst/>
            <a:rect l="l" t="t" r="r" b="b"/>
            <a:pathLst>
              <a:path w="84566" h="6349" extrusionOk="0">
                <a:moveTo>
                  <a:pt x="42287" y="0"/>
                </a:moveTo>
                <a:cubicBezTo>
                  <a:pt x="18930" y="0"/>
                  <a:pt x="0" y="1415"/>
                  <a:pt x="0" y="3170"/>
                </a:cubicBezTo>
                <a:cubicBezTo>
                  <a:pt x="0" y="4925"/>
                  <a:pt x="18930" y="6348"/>
                  <a:pt x="42287" y="6348"/>
                </a:cubicBezTo>
                <a:cubicBezTo>
                  <a:pt x="53498" y="6348"/>
                  <a:pt x="64256" y="6016"/>
                  <a:pt x="72184" y="5414"/>
                </a:cubicBezTo>
                <a:cubicBezTo>
                  <a:pt x="80112" y="4820"/>
                  <a:pt x="84565" y="4017"/>
                  <a:pt x="84565" y="3170"/>
                </a:cubicBezTo>
                <a:cubicBezTo>
                  <a:pt x="84565" y="2332"/>
                  <a:pt x="80112" y="1520"/>
                  <a:pt x="72184" y="926"/>
                </a:cubicBezTo>
                <a:cubicBezTo>
                  <a:pt x="64256" y="332"/>
                  <a:pt x="53498" y="0"/>
                  <a:pt x="42287" y="0"/>
                </a:cubicBezTo>
                <a:close/>
              </a:path>
            </a:pathLst>
          </a:custGeom>
          <a:solidFill>
            <a:srgbClr val="2C2C2C">
              <a:alpha val="54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44"/>
          <p:cNvSpPr txBox="1">
            <a:spLocks noGrp="1"/>
          </p:cNvSpPr>
          <p:nvPr>
            <p:ph type="title"/>
          </p:nvPr>
        </p:nvSpPr>
        <p:spPr>
          <a:xfrm>
            <a:off x="2211486" y="176890"/>
            <a:ext cx="5435700" cy="92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Pre-assessment/ IRS</a:t>
            </a:r>
            <a:endParaRPr sz="4000" dirty="0"/>
          </a:p>
        </p:txBody>
      </p:sp>
      <p:sp>
        <p:nvSpPr>
          <p:cNvPr id="965" name="Google Shape;965;p44"/>
          <p:cNvSpPr/>
          <p:nvPr/>
        </p:nvSpPr>
        <p:spPr>
          <a:xfrm>
            <a:off x="3345625" y="3435275"/>
            <a:ext cx="1177050" cy="289625"/>
          </a:xfrm>
          <a:custGeom>
            <a:avLst/>
            <a:gdLst/>
            <a:ahLst/>
            <a:cxnLst/>
            <a:rect l="l" t="t" r="r" b="b"/>
            <a:pathLst>
              <a:path w="47082" h="11585" extrusionOk="0">
                <a:moveTo>
                  <a:pt x="27013" y="0"/>
                </a:moveTo>
                <a:cubicBezTo>
                  <a:pt x="26819" y="0"/>
                  <a:pt x="26620" y="5"/>
                  <a:pt x="26414" y="15"/>
                </a:cubicBezTo>
                <a:cubicBezTo>
                  <a:pt x="18381" y="399"/>
                  <a:pt x="18381" y="5560"/>
                  <a:pt x="18381" y="5560"/>
                </a:cubicBezTo>
                <a:cubicBezTo>
                  <a:pt x="18381" y="5560"/>
                  <a:pt x="16559" y="2849"/>
                  <a:pt x="13434" y="2849"/>
                </a:cubicBezTo>
                <a:cubicBezTo>
                  <a:pt x="12907" y="2849"/>
                  <a:pt x="12343" y="2926"/>
                  <a:pt x="11745" y="3106"/>
                </a:cubicBezTo>
                <a:cubicBezTo>
                  <a:pt x="7597" y="4346"/>
                  <a:pt x="9125" y="8878"/>
                  <a:pt x="9125" y="8878"/>
                </a:cubicBezTo>
                <a:cubicBezTo>
                  <a:pt x="8825" y="8856"/>
                  <a:pt x="8528" y="8846"/>
                  <a:pt x="8237" y="8846"/>
                </a:cubicBezTo>
                <a:cubicBezTo>
                  <a:pt x="3611" y="8846"/>
                  <a:pt x="230" y="11407"/>
                  <a:pt x="12" y="11576"/>
                </a:cubicBezTo>
                <a:lnTo>
                  <a:pt x="47081" y="11576"/>
                </a:lnTo>
                <a:cubicBezTo>
                  <a:pt x="44812" y="9155"/>
                  <a:pt x="39838" y="8996"/>
                  <a:pt x="38576" y="8996"/>
                </a:cubicBezTo>
                <a:cubicBezTo>
                  <a:pt x="38386" y="8996"/>
                  <a:pt x="38280" y="9000"/>
                  <a:pt x="38280" y="9000"/>
                </a:cubicBezTo>
                <a:cubicBezTo>
                  <a:pt x="37820" y="7091"/>
                  <a:pt x="36378" y="6666"/>
                  <a:pt x="35186" y="6666"/>
                </a:cubicBezTo>
                <a:cubicBezTo>
                  <a:pt x="34230" y="6666"/>
                  <a:pt x="33434" y="6939"/>
                  <a:pt x="33434" y="6939"/>
                </a:cubicBezTo>
                <a:cubicBezTo>
                  <a:pt x="33434" y="6939"/>
                  <a:pt x="34396" y="0"/>
                  <a:pt x="27013" y="0"/>
                </a:cubicBezTo>
                <a:close/>
                <a:moveTo>
                  <a:pt x="1" y="11576"/>
                </a:moveTo>
                <a:lnTo>
                  <a:pt x="1" y="11584"/>
                </a:lnTo>
                <a:cubicBezTo>
                  <a:pt x="1" y="11584"/>
                  <a:pt x="5" y="11581"/>
                  <a:pt x="12" y="115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44"/>
          <p:cNvSpPr/>
          <p:nvPr/>
        </p:nvSpPr>
        <p:spPr>
          <a:xfrm flipH="1">
            <a:off x="736428" y="1456969"/>
            <a:ext cx="8094797" cy="689333"/>
          </a:xfrm>
          <a:custGeom>
            <a:avLst/>
            <a:gdLst/>
            <a:ahLst/>
            <a:cxnLst/>
            <a:rect l="l" t="t" r="r" b="b"/>
            <a:pathLst>
              <a:path w="47082" h="11585" extrusionOk="0">
                <a:moveTo>
                  <a:pt x="27013" y="0"/>
                </a:moveTo>
                <a:cubicBezTo>
                  <a:pt x="26819" y="0"/>
                  <a:pt x="26620" y="5"/>
                  <a:pt x="26414" y="15"/>
                </a:cubicBezTo>
                <a:cubicBezTo>
                  <a:pt x="18381" y="399"/>
                  <a:pt x="18381" y="5560"/>
                  <a:pt x="18381" y="5560"/>
                </a:cubicBezTo>
                <a:cubicBezTo>
                  <a:pt x="18381" y="5560"/>
                  <a:pt x="16559" y="2849"/>
                  <a:pt x="13434" y="2849"/>
                </a:cubicBezTo>
                <a:cubicBezTo>
                  <a:pt x="12907" y="2849"/>
                  <a:pt x="12343" y="2926"/>
                  <a:pt x="11745" y="3106"/>
                </a:cubicBezTo>
                <a:cubicBezTo>
                  <a:pt x="7597" y="4346"/>
                  <a:pt x="9125" y="8878"/>
                  <a:pt x="9125" y="8878"/>
                </a:cubicBezTo>
                <a:cubicBezTo>
                  <a:pt x="8825" y="8856"/>
                  <a:pt x="8528" y="8846"/>
                  <a:pt x="8237" y="8846"/>
                </a:cubicBezTo>
                <a:cubicBezTo>
                  <a:pt x="3611" y="8846"/>
                  <a:pt x="230" y="11407"/>
                  <a:pt x="12" y="11576"/>
                </a:cubicBezTo>
                <a:lnTo>
                  <a:pt x="47081" y="11576"/>
                </a:lnTo>
                <a:cubicBezTo>
                  <a:pt x="44812" y="9155"/>
                  <a:pt x="39838" y="8996"/>
                  <a:pt x="38576" y="8996"/>
                </a:cubicBezTo>
                <a:cubicBezTo>
                  <a:pt x="38386" y="8996"/>
                  <a:pt x="38280" y="9000"/>
                  <a:pt x="38280" y="9000"/>
                </a:cubicBezTo>
                <a:cubicBezTo>
                  <a:pt x="37820" y="7091"/>
                  <a:pt x="36378" y="6666"/>
                  <a:pt x="35186" y="6666"/>
                </a:cubicBezTo>
                <a:cubicBezTo>
                  <a:pt x="34230" y="6666"/>
                  <a:pt x="33434" y="6939"/>
                  <a:pt x="33434" y="6939"/>
                </a:cubicBezTo>
                <a:cubicBezTo>
                  <a:pt x="33434" y="6939"/>
                  <a:pt x="34396" y="0"/>
                  <a:pt x="27013" y="0"/>
                </a:cubicBezTo>
                <a:close/>
                <a:moveTo>
                  <a:pt x="1" y="11576"/>
                </a:moveTo>
                <a:lnTo>
                  <a:pt x="1" y="11584"/>
                </a:lnTo>
                <a:cubicBezTo>
                  <a:pt x="1" y="11584"/>
                  <a:pt x="5" y="11581"/>
                  <a:pt x="12" y="115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/>
              <a:t>Are you familiar with the following letter </a:t>
            </a:r>
            <a:r>
              <a:rPr lang="en-US" sz="2800" b="1" dirty="0">
                <a:solidFill>
                  <a:srgbClr val="FF0000"/>
                </a:solidFill>
              </a:rPr>
              <a:t>(Ff)?</a:t>
            </a:r>
            <a:endParaRPr sz="2800" b="1" dirty="0">
              <a:solidFill>
                <a:srgbClr val="FF0000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58BE92E-4703-F957-4F1F-C98B85801762}"/>
              </a:ext>
            </a:extLst>
          </p:cNvPr>
          <p:cNvSpPr/>
          <p:nvPr/>
        </p:nvSpPr>
        <p:spPr>
          <a:xfrm>
            <a:off x="1731371" y="2660704"/>
            <a:ext cx="1665768" cy="574158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1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Yes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CA4D1B-1ADD-299A-0E27-CA57E01284CF}"/>
              </a:ext>
            </a:extLst>
          </p:cNvPr>
          <p:cNvSpPr/>
          <p:nvPr/>
        </p:nvSpPr>
        <p:spPr>
          <a:xfrm>
            <a:off x="5397988" y="2660704"/>
            <a:ext cx="1665768" cy="574158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2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35078024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28FB1E-83E1-ED4B-8792-6671C4712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02D44-28D3-5811-58E0-1FC1B3AFC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Take-off touch down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3C4A8EF-6A48-84AD-6FFC-BB6A8A3AFEC7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991648" y="1810405"/>
            <a:ext cx="6671893" cy="885600"/>
          </a:xfrm>
        </p:spPr>
        <p:txBody>
          <a:bodyPr/>
          <a:lstStyle/>
          <a:p>
            <a:pPr algn="ctr"/>
            <a:r>
              <a:rPr lang="en-US" sz="2800" dirty="0"/>
              <a:t>Take-off if you hear a word with /l/, touch down if you don’t. </a:t>
            </a:r>
          </a:p>
        </p:txBody>
      </p:sp>
      <p:pic>
        <p:nvPicPr>
          <p:cNvPr id="6146" name="Picture 2" descr="FJHS MATH-7: Reasonable Solutions">
            <a:extLst>
              <a:ext uri="{FF2B5EF4-FFF2-40B4-BE49-F238E27FC236}">
                <a16:creationId xmlns:a16="http://schemas.microsoft.com/office/drawing/2014/main" id="{3304E941-8E3E-5830-FD39-4CA2B173D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085" y="3059308"/>
            <a:ext cx="2873829" cy="150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2317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E7578-C873-10A6-2199-4609D7F9F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06F2-B37B-C749-D9C1-958ED8242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play a game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86A454-4A08-3F41-39DB-F421712BAB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9180" y="2328900"/>
            <a:ext cx="7508705" cy="485700"/>
          </a:xfrm>
        </p:spPr>
        <p:txBody>
          <a:bodyPr/>
          <a:lstStyle/>
          <a:p>
            <a:pPr algn="ctr"/>
            <a:r>
              <a:rPr lang="en-US" dirty="0">
                <a:hlinkClick r:id="rId2"/>
              </a:rPr>
              <a:t>https://wordwall.net/resource/31231293/reading/letter-l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8093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01D94-AB90-5115-A3CE-45B5F1DBF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5557D-DC4A-FA09-F43D-2ECAA76CD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DBF390-8A41-1007-1CA0-DE69579FE5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C81D23-0D66-7912-5A6B-235A0978B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344" y="0"/>
            <a:ext cx="589359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5715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5A452-5AF3-B6D0-0BF9-9E047A01B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7895A-4840-E256-3763-B4E9123C9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9396D4-006F-BCD7-A478-DE37163FF4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0F4FF2-4794-991B-30B0-75E73D645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321" y="0"/>
            <a:ext cx="563335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5281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9">
          <a:extLst>
            <a:ext uri="{FF2B5EF4-FFF2-40B4-BE49-F238E27FC236}">
              <a16:creationId xmlns:a16="http://schemas.microsoft.com/office/drawing/2014/main" id="{6013BF6E-44BB-1F2E-A04A-4D1AB0945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0" name="Google Shape;900;p44">
            <a:extLst>
              <a:ext uri="{FF2B5EF4-FFF2-40B4-BE49-F238E27FC236}">
                <a16:creationId xmlns:a16="http://schemas.microsoft.com/office/drawing/2014/main" id="{3979A344-DB54-E3FF-7632-96597AAE43F1}"/>
              </a:ext>
            </a:extLst>
          </p:cNvPr>
          <p:cNvGrpSpPr/>
          <p:nvPr/>
        </p:nvGrpSpPr>
        <p:grpSpPr>
          <a:xfrm rot="2546319">
            <a:off x="257938" y="17791"/>
            <a:ext cx="1296343" cy="2451169"/>
            <a:chOff x="167175" y="428900"/>
            <a:chExt cx="1296344" cy="2451171"/>
          </a:xfrm>
        </p:grpSpPr>
        <p:sp>
          <p:nvSpPr>
            <p:cNvPr id="901" name="Google Shape;901;p44">
              <a:extLst>
                <a:ext uri="{FF2B5EF4-FFF2-40B4-BE49-F238E27FC236}">
                  <a16:creationId xmlns:a16="http://schemas.microsoft.com/office/drawing/2014/main" id="{730DAE5A-F627-DB48-2DFF-D288450BCA4C}"/>
                </a:ext>
              </a:extLst>
            </p:cNvPr>
            <p:cNvSpPr/>
            <p:nvPr/>
          </p:nvSpPr>
          <p:spPr>
            <a:xfrm>
              <a:off x="418212" y="2134564"/>
              <a:ext cx="201188" cy="122308"/>
            </a:xfrm>
            <a:custGeom>
              <a:avLst/>
              <a:gdLst/>
              <a:ahLst/>
              <a:cxnLst/>
              <a:rect l="l" t="t" r="r" b="b"/>
              <a:pathLst>
                <a:path w="4262" h="2591" extrusionOk="0">
                  <a:moveTo>
                    <a:pt x="3235" y="1"/>
                  </a:moveTo>
                  <a:cubicBezTo>
                    <a:pt x="2058" y="1"/>
                    <a:pt x="0" y="233"/>
                    <a:pt x="0" y="233"/>
                  </a:cubicBezTo>
                  <a:cubicBezTo>
                    <a:pt x="1196" y="1971"/>
                    <a:pt x="2157" y="2591"/>
                    <a:pt x="2157" y="2591"/>
                  </a:cubicBezTo>
                  <a:cubicBezTo>
                    <a:pt x="2157" y="2591"/>
                    <a:pt x="4261" y="408"/>
                    <a:pt x="4025" y="111"/>
                  </a:cubicBezTo>
                  <a:cubicBezTo>
                    <a:pt x="3963" y="30"/>
                    <a:pt x="3655" y="1"/>
                    <a:pt x="32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4">
              <a:extLst>
                <a:ext uri="{FF2B5EF4-FFF2-40B4-BE49-F238E27FC236}">
                  <a16:creationId xmlns:a16="http://schemas.microsoft.com/office/drawing/2014/main" id="{02A6BF16-5D1A-7511-C4C9-8F176DC15F66}"/>
                </a:ext>
              </a:extLst>
            </p:cNvPr>
            <p:cNvSpPr/>
            <p:nvPr/>
          </p:nvSpPr>
          <p:spPr>
            <a:xfrm>
              <a:off x="834892" y="2344957"/>
              <a:ext cx="187168" cy="143173"/>
            </a:xfrm>
            <a:custGeom>
              <a:avLst/>
              <a:gdLst/>
              <a:ahLst/>
              <a:cxnLst/>
              <a:rect l="l" t="t" r="r" b="b"/>
              <a:pathLst>
                <a:path w="3965" h="3033" extrusionOk="0">
                  <a:moveTo>
                    <a:pt x="3567" y="1"/>
                  </a:moveTo>
                  <a:cubicBezTo>
                    <a:pt x="3018" y="1"/>
                    <a:pt x="1" y="1766"/>
                    <a:pt x="1" y="1766"/>
                  </a:cubicBezTo>
                  <a:cubicBezTo>
                    <a:pt x="1791" y="2857"/>
                    <a:pt x="2926" y="3032"/>
                    <a:pt x="2926" y="3032"/>
                  </a:cubicBezTo>
                  <a:cubicBezTo>
                    <a:pt x="2926" y="3032"/>
                    <a:pt x="3965" y="186"/>
                    <a:pt x="3624" y="11"/>
                  </a:cubicBezTo>
                  <a:cubicBezTo>
                    <a:pt x="3610" y="4"/>
                    <a:pt x="3591" y="1"/>
                    <a:pt x="3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44">
              <a:extLst>
                <a:ext uri="{FF2B5EF4-FFF2-40B4-BE49-F238E27FC236}">
                  <a16:creationId xmlns:a16="http://schemas.microsoft.com/office/drawing/2014/main" id="{557D1B66-D0A5-D519-171A-C64904F25395}"/>
                </a:ext>
              </a:extLst>
            </p:cNvPr>
            <p:cNvSpPr/>
            <p:nvPr/>
          </p:nvSpPr>
          <p:spPr>
            <a:xfrm>
              <a:off x="595043" y="2321119"/>
              <a:ext cx="131088" cy="186318"/>
            </a:xfrm>
            <a:custGeom>
              <a:avLst/>
              <a:gdLst/>
              <a:ahLst/>
              <a:cxnLst/>
              <a:rect l="l" t="t" r="r" b="b"/>
              <a:pathLst>
                <a:path w="2777" h="3947" extrusionOk="0">
                  <a:moveTo>
                    <a:pt x="0" y="1"/>
                  </a:moveTo>
                  <a:cubicBezTo>
                    <a:pt x="0" y="1"/>
                    <a:pt x="463" y="3790"/>
                    <a:pt x="803" y="3939"/>
                  </a:cubicBezTo>
                  <a:cubicBezTo>
                    <a:pt x="814" y="3944"/>
                    <a:pt x="826" y="3946"/>
                    <a:pt x="839" y="3946"/>
                  </a:cubicBezTo>
                  <a:cubicBezTo>
                    <a:pt x="1245" y="3946"/>
                    <a:pt x="2777" y="1555"/>
                    <a:pt x="2777" y="1555"/>
                  </a:cubicBezTo>
                  <a:cubicBezTo>
                    <a:pt x="2777" y="1555"/>
                    <a:pt x="1965" y="75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44">
              <a:extLst>
                <a:ext uri="{FF2B5EF4-FFF2-40B4-BE49-F238E27FC236}">
                  <a16:creationId xmlns:a16="http://schemas.microsoft.com/office/drawing/2014/main" id="{BCBD03EB-0ADE-41F3-6435-94F8F36FBF44}"/>
                </a:ext>
              </a:extLst>
            </p:cNvPr>
            <p:cNvSpPr/>
            <p:nvPr/>
          </p:nvSpPr>
          <p:spPr>
            <a:xfrm>
              <a:off x="195215" y="1887917"/>
              <a:ext cx="152567" cy="165595"/>
            </a:xfrm>
            <a:custGeom>
              <a:avLst/>
              <a:gdLst/>
              <a:ahLst/>
              <a:cxnLst/>
              <a:rect l="l" t="t" r="r" b="b"/>
              <a:pathLst>
                <a:path w="3232" h="3508" extrusionOk="0">
                  <a:moveTo>
                    <a:pt x="2288" y="1"/>
                  </a:moveTo>
                  <a:cubicBezTo>
                    <a:pt x="2288" y="1"/>
                    <a:pt x="0" y="3048"/>
                    <a:pt x="140" y="3406"/>
                  </a:cubicBezTo>
                  <a:cubicBezTo>
                    <a:pt x="167" y="3478"/>
                    <a:pt x="308" y="3507"/>
                    <a:pt x="518" y="3507"/>
                  </a:cubicBezTo>
                  <a:cubicBezTo>
                    <a:pt x="1346" y="3507"/>
                    <a:pt x="3231" y="3057"/>
                    <a:pt x="3231" y="3057"/>
                  </a:cubicBezTo>
                  <a:cubicBezTo>
                    <a:pt x="3231" y="3057"/>
                    <a:pt x="2777" y="2219"/>
                    <a:pt x="22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44">
              <a:extLst>
                <a:ext uri="{FF2B5EF4-FFF2-40B4-BE49-F238E27FC236}">
                  <a16:creationId xmlns:a16="http://schemas.microsoft.com/office/drawing/2014/main" id="{1A696E21-70AC-793D-8503-083B726FA981}"/>
                </a:ext>
              </a:extLst>
            </p:cNvPr>
            <p:cNvSpPr/>
            <p:nvPr/>
          </p:nvSpPr>
          <p:spPr>
            <a:xfrm>
              <a:off x="271876" y="1577968"/>
              <a:ext cx="1191643" cy="1302103"/>
            </a:xfrm>
            <a:custGeom>
              <a:avLst/>
              <a:gdLst/>
              <a:ahLst/>
              <a:cxnLst/>
              <a:rect l="l" t="t" r="r" b="b"/>
              <a:pathLst>
                <a:path w="25244" h="27584" fill="none" extrusionOk="0">
                  <a:moveTo>
                    <a:pt x="1371" y="1"/>
                  </a:moveTo>
                  <a:cubicBezTo>
                    <a:pt x="1" y="2812"/>
                    <a:pt x="132" y="6226"/>
                    <a:pt x="1371" y="9099"/>
                  </a:cubicBezTo>
                  <a:cubicBezTo>
                    <a:pt x="2611" y="11972"/>
                    <a:pt x="4864" y="14329"/>
                    <a:pt x="7483" y="16041"/>
                  </a:cubicBezTo>
                  <a:cubicBezTo>
                    <a:pt x="10103" y="17752"/>
                    <a:pt x="13063" y="18870"/>
                    <a:pt x="16075" y="19708"/>
                  </a:cubicBezTo>
                  <a:cubicBezTo>
                    <a:pt x="18442" y="20371"/>
                    <a:pt x="20965" y="20939"/>
                    <a:pt x="22764" y="22607"/>
                  </a:cubicBezTo>
                  <a:cubicBezTo>
                    <a:pt x="24161" y="23908"/>
                    <a:pt x="24903" y="25689"/>
                    <a:pt x="25243" y="2758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44">
              <a:extLst>
                <a:ext uri="{FF2B5EF4-FFF2-40B4-BE49-F238E27FC236}">
                  <a16:creationId xmlns:a16="http://schemas.microsoft.com/office/drawing/2014/main" id="{555E1909-D49B-D0BF-0BEF-7A85BF06F901}"/>
                </a:ext>
              </a:extLst>
            </p:cNvPr>
            <p:cNvSpPr/>
            <p:nvPr/>
          </p:nvSpPr>
          <p:spPr>
            <a:xfrm>
              <a:off x="168827" y="428900"/>
              <a:ext cx="939804" cy="1397787"/>
            </a:xfrm>
            <a:custGeom>
              <a:avLst/>
              <a:gdLst/>
              <a:ahLst/>
              <a:cxnLst/>
              <a:rect l="l" t="t" r="r" b="b"/>
              <a:pathLst>
                <a:path w="19909" h="29611" extrusionOk="0">
                  <a:moveTo>
                    <a:pt x="13510" y="1"/>
                  </a:moveTo>
                  <a:cubicBezTo>
                    <a:pt x="13437" y="1"/>
                    <a:pt x="13362" y="14"/>
                    <a:pt x="13290" y="43"/>
                  </a:cubicBezTo>
                  <a:lnTo>
                    <a:pt x="315" y="5928"/>
                  </a:lnTo>
                  <a:cubicBezTo>
                    <a:pt x="219" y="5980"/>
                    <a:pt x="140" y="6041"/>
                    <a:pt x="88" y="6128"/>
                  </a:cubicBezTo>
                  <a:cubicBezTo>
                    <a:pt x="36" y="6233"/>
                    <a:pt x="1" y="6347"/>
                    <a:pt x="9" y="6469"/>
                  </a:cubicBezTo>
                  <a:lnTo>
                    <a:pt x="2236" y="29128"/>
                  </a:lnTo>
                  <a:cubicBezTo>
                    <a:pt x="2271" y="29346"/>
                    <a:pt x="2411" y="29512"/>
                    <a:pt x="2585" y="29573"/>
                  </a:cubicBezTo>
                  <a:cubicBezTo>
                    <a:pt x="2648" y="29598"/>
                    <a:pt x="2714" y="29611"/>
                    <a:pt x="2780" y="29611"/>
                  </a:cubicBezTo>
                  <a:cubicBezTo>
                    <a:pt x="2898" y="29611"/>
                    <a:pt x="3017" y="29570"/>
                    <a:pt x="3118" y="29486"/>
                  </a:cubicBezTo>
                  <a:lnTo>
                    <a:pt x="19743" y="13891"/>
                  </a:lnTo>
                  <a:cubicBezTo>
                    <a:pt x="19830" y="13804"/>
                    <a:pt x="19882" y="13699"/>
                    <a:pt x="19891" y="13568"/>
                  </a:cubicBezTo>
                  <a:cubicBezTo>
                    <a:pt x="19909" y="13463"/>
                    <a:pt x="19891" y="13358"/>
                    <a:pt x="19847" y="13262"/>
                  </a:cubicBezTo>
                  <a:lnTo>
                    <a:pt x="13980" y="305"/>
                  </a:lnTo>
                  <a:cubicBezTo>
                    <a:pt x="13927" y="174"/>
                    <a:pt x="13814" y="69"/>
                    <a:pt x="13683" y="25"/>
                  </a:cubicBezTo>
                  <a:cubicBezTo>
                    <a:pt x="13628" y="9"/>
                    <a:pt x="13570" y="1"/>
                    <a:pt x="135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4">
              <a:extLst>
                <a:ext uri="{FF2B5EF4-FFF2-40B4-BE49-F238E27FC236}">
                  <a16:creationId xmlns:a16="http://schemas.microsoft.com/office/drawing/2014/main" id="{6D572C90-2F19-F3EC-1C99-0F09A707E56C}"/>
                </a:ext>
              </a:extLst>
            </p:cNvPr>
            <p:cNvSpPr/>
            <p:nvPr/>
          </p:nvSpPr>
          <p:spPr>
            <a:xfrm>
              <a:off x="173359" y="429561"/>
              <a:ext cx="642224" cy="465064"/>
            </a:xfrm>
            <a:custGeom>
              <a:avLst/>
              <a:gdLst/>
              <a:ahLst/>
              <a:cxnLst/>
              <a:rect l="l" t="t" r="r" b="b"/>
              <a:pathLst>
                <a:path w="13605" h="9852" extrusionOk="0">
                  <a:moveTo>
                    <a:pt x="13405" y="0"/>
                  </a:moveTo>
                  <a:cubicBezTo>
                    <a:pt x="13336" y="0"/>
                    <a:pt x="13268" y="11"/>
                    <a:pt x="13212" y="29"/>
                  </a:cubicBezTo>
                  <a:lnTo>
                    <a:pt x="10871" y="1085"/>
                  </a:lnTo>
                  <a:lnTo>
                    <a:pt x="2280" y="4979"/>
                  </a:lnTo>
                  <a:lnTo>
                    <a:pt x="245" y="5905"/>
                  </a:lnTo>
                  <a:cubicBezTo>
                    <a:pt x="132" y="5966"/>
                    <a:pt x="53" y="6027"/>
                    <a:pt x="1" y="6114"/>
                  </a:cubicBezTo>
                  <a:lnTo>
                    <a:pt x="9911" y="9852"/>
                  </a:lnTo>
                  <a:lnTo>
                    <a:pt x="13604" y="37"/>
                  </a:lnTo>
                  <a:cubicBezTo>
                    <a:pt x="13543" y="11"/>
                    <a:pt x="13473" y="0"/>
                    <a:pt x="134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4">
              <a:extLst>
                <a:ext uri="{FF2B5EF4-FFF2-40B4-BE49-F238E27FC236}">
                  <a16:creationId xmlns:a16="http://schemas.microsoft.com/office/drawing/2014/main" id="{E1AE94E6-7218-5A8C-CD1B-BA19E0214926}"/>
                </a:ext>
              </a:extLst>
            </p:cNvPr>
            <p:cNvSpPr/>
            <p:nvPr/>
          </p:nvSpPr>
          <p:spPr>
            <a:xfrm>
              <a:off x="290428" y="894154"/>
              <a:ext cx="818204" cy="932535"/>
            </a:xfrm>
            <a:custGeom>
              <a:avLst/>
              <a:gdLst/>
              <a:ahLst/>
              <a:cxnLst/>
              <a:rect l="l" t="t" r="r" b="b"/>
              <a:pathLst>
                <a:path w="17333" h="19755" extrusionOk="0">
                  <a:moveTo>
                    <a:pt x="7414" y="1"/>
                  </a:moveTo>
                  <a:lnTo>
                    <a:pt x="0" y="19717"/>
                  </a:lnTo>
                  <a:cubicBezTo>
                    <a:pt x="63" y="19742"/>
                    <a:pt x="128" y="19755"/>
                    <a:pt x="193" y="19755"/>
                  </a:cubicBezTo>
                  <a:cubicBezTo>
                    <a:pt x="309" y="19755"/>
                    <a:pt x="427" y="19714"/>
                    <a:pt x="533" y="19630"/>
                  </a:cubicBezTo>
                  <a:lnTo>
                    <a:pt x="3371" y="16966"/>
                  </a:lnTo>
                  <a:lnTo>
                    <a:pt x="16101" y="5030"/>
                  </a:lnTo>
                  <a:lnTo>
                    <a:pt x="17167" y="4035"/>
                  </a:lnTo>
                  <a:cubicBezTo>
                    <a:pt x="17254" y="3948"/>
                    <a:pt x="17306" y="3843"/>
                    <a:pt x="17333" y="3729"/>
                  </a:cubicBezTo>
                  <a:lnTo>
                    <a:pt x="74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4">
              <a:extLst>
                <a:ext uri="{FF2B5EF4-FFF2-40B4-BE49-F238E27FC236}">
                  <a16:creationId xmlns:a16="http://schemas.microsoft.com/office/drawing/2014/main" id="{3FB7D25E-A725-33B2-4C91-B7462F967BC6}"/>
                </a:ext>
              </a:extLst>
            </p:cNvPr>
            <p:cNvSpPr/>
            <p:nvPr/>
          </p:nvSpPr>
          <p:spPr>
            <a:xfrm>
              <a:off x="291230" y="431307"/>
              <a:ext cx="523928" cy="1394011"/>
            </a:xfrm>
            <a:custGeom>
              <a:avLst/>
              <a:gdLst/>
              <a:ahLst/>
              <a:cxnLst/>
              <a:rect l="l" t="t" r="r" b="b"/>
              <a:pathLst>
                <a:path w="11099" h="29531" fill="none" extrusionOk="0">
                  <a:moveTo>
                    <a:pt x="1" y="29531"/>
                  </a:moveTo>
                  <a:lnTo>
                    <a:pt x="11099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44">
              <a:extLst>
                <a:ext uri="{FF2B5EF4-FFF2-40B4-BE49-F238E27FC236}">
                  <a16:creationId xmlns:a16="http://schemas.microsoft.com/office/drawing/2014/main" id="{CDEC2716-224D-9F86-524F-D3631D353AA1}"/>
                </a:ext>
              </a:extLst>
            </p:cNvPr>
            <p:cNvSpPr/>
            <p:nvPr/>
          </p:nvSpPr>
          <p:spPr>
            <a:xfrm>
              <a:off x="167175" y="716521"/>
              <a:ext cx="953824" cy="357814"/>
            </a:xfrm>
            <a:custGeom>
              <a:avLst/>
              <a:gdLst/>
              <a:ahLst/>
              <a:cxnLst/>
              <a:rect l="l" t="t" r="r" b="b"/>
              <a:pathLst>
                <a:path w="20206" h="7580" fill="none" extrusionOk="0">
                  <a:moveTo>
                    <a:pt x="1" y="1"/>
                  </a:moveTo>
                  <a:lnTo>
                    <a:pt x="20206" y="758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1" name="Google Shape;911;p44">
            <a:extLst>
              <a:ext uri="{FF2B5EF4-FFF2-40B4-BE49-F238E27FC236}">
                <a16:creationId xmlns:a16="http://schemas.microsoft.com/office/drawing/2014/main" id="{B009D3BD-C5DA-C421-72D0-A7AAD231A897}"/>
              </a:ext>
            </a:extLst>
          </p:cNvPr>
          <p:cNvSpPr/>
          <p:nvPr/>
        </p:nvSpPr>
        <p:spPr>
          <a:xfrm flipH="1">
            <a:off x="-44513" y="2213478"/>
            <a:ext cx="6091875" cy="2921300"/>
          </a:xfrm>
          <a:custGeom>
            <a:avLst/>
            <a:gdLst/>
            <a:ahLst/>
            <a:cxnLst/>
            <a:rect l="l" t="t" r="r" b="b"/>
            <a:pathLst>
              <a:path w="243675" h="116852" extrusionOk="0">
                <a:moveTo>
                  <a:pt x="193579" y="1"/>
                </a:moveTo>
                <a:cubicBezTo>
                  <a:pt x="192190" y="1"/>
                  <a:pt x="190743" y="96"/>
                  <a:pt x="189235" y="301"/>
                </a:cubicBezTo>
                <a:cubicBezTo>
                  <a:pt x="165952" y="3470"/>
                  <a:pt x="167353" y="22784"/>
                  <a:pt x="167353" y="22784"/>
                </a:cubicBezTo>
                <a:cubicBezTo>
                  <a:pt x="145371" y="27154"/>
                  <a:pt x="145471" y="52472"/>
                  <a:pt x="145471" y="52472"/>
                </a:cubicBezTo>
                <a:cubicBezTo>
                  <a:pt x="118451" y="55207"/>
                  <a:pt x="122354" y="74488"/>
                  <a:pt x="122354" y="74488"/>
                </a:cubicBezTo>
                <a:cubicBezTo>
                  <a:pt x="97536" y="74488"/>
                  <a:pt x="94968" y="96037"/>
                  <a:pt x="94968" y="96037"/>
                </a:cubicBezTo>
                <a:cubicBezTo>
                  <a:pt x="91908" y="94603"/>
                  <a:pt x="89041" y="94024"/>
                  <a:pt x="86406" y="94024"/>
                </a:cubicBezTo>
                <a:cubicBezTo>
                  <a:pt x="75372" y="94024"/>
                  <a:pt x="68416" y="104176"/>
                  <a:pt x="68416" y="104176"/>
                </a:cubicBezTo>
                <a:cubicBezTo>
                  <a:pt x="67121" y="87461"/>
                  <a:pt x="55907" y="85002"/>
                  <a:pt x="49419" y="85002"/>
                </a:cubicBezTo>
                <a:cubicBezTo>
                  <a:pt x="46715" y="85002"/>
                  <a:pt x="44832" y="85429"/>
                  <a:pt x="44832" y="85429"/>
                </a:cubicBezTo>
                <a:cubicBezTo>
                  <a:pt x="44832" y="85429"/>
                  <a:pt x="38816" y="61155"/>
                  <a:pt x="22083" y="61155"/>
                </a:cubicBezTo>
                <a:cubicBezTo>
                  <a:pt x="21108" y="61155"/>
                  <a:pt x="20096" y="61237"/>
                  <a:pt x="19047" y="61412"/>
                </a:cubicBezTo>
                <a:cubicBezTo>
                  <a:pt x="0" y="64581"/>
                  <a:pt x="1034" y="84028"/>
                  <a:pt x="1034" y="84028"/>
                </a:cubicBezTo>
                <a:lnTo>
                  <a:pt x="1001" y="116851"/>
                </a:lnTo>
                <a:lnTo>
                  <a:pt x="243674" y="116851"/>
                </a:lnTo>
                <a:lnTo>
                  <a:pt x="243674" y="7640"/>
                </a:lnTo>
                <a:cubicBezTo>
                  <a:pt x="243404" y="7633"/>
                  <a:pt x="243136" y="7629"/>
                  <a:pt x="242872" y="7629"/>
                </a:cubicBezTo>
                <a:cubicBezTo>
                  <a:pt x="227198" y="7629"/>
                  <a:pt x="221392" y="20049"/>
                  <a:pt x="221392" y="20049"/>
                </a:cubicBezTo>
                <a:cubicBezTo>
                  <a:pt x="221392" y="20049"/>
                  <a:pt x="213658" y="1"/>
                  <a:pt x="19357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44">
            <a:extLst>
              <a:ext uri="{FF2B5EF4-FFF2-40B4-BE49-F238E27FC236}">
                <a16:creationId xmlns:a16="http://schemas.microsoft.com/office/drawing/2014/main" id="{10F0BF00-A6F5-BE96-44B3-5BCFA18C26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11486" y="176890"/>
            <a:ext cx="5435700" cy="92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Summative assessment/ IRS</a:t>
            </a:r>
            <a:endParaRPr sz="3600" dirty="0"/>
          </a:p>
        </p:txBody>
      </p:sp>
      <p:sp>
        <p:nvSpPr>
          <p:cNvPr id="965" name="Google Shape;965;p44">
            <a:extLst>
              <a:ext uri="{FF2B5EF4-FFF2-40B4-BE49-F238E27FC236}">
                <a16:creationId xmlns:a16="http://schemas.microsoft.com/office/drawing/2014/main" id="{54C5CAD3-EDB6-2818-B685-B2E14A843216}"/>
              </a:ext>
            </a:extLst>
          </p:cNvPr>
          <p:cNvSpPr/>
          <p:nvPr/>
        </p:nvSpPr>
        <p:spPr>
          <a:xfrm>
            <a:off x="3345625" y="3435275"/>
            <a:ext cx="1177050" cy="289625"/>
          </a:xfrm>
          <a:custGeom>
            <a:avLst/>
            <a:gdLst/>
            <a:ahLst/>
            <a:cxnLst/>
            <a:rect l="l" t="t" r="r" b="b"/>
            <a:pathLst>
              <a:path w="47082" h="11585" extrusionOk="0">
                <a:moveTo>
                  <a:pt x="27013" y="0"/>
                </a:moveTo>
                <a:cubicBezTo>
                  <a:pt x="26819" y="0"/>
                  <a:pt x="26620" y="5"/>
                  <a:pt x="26414" y="15"/>
                </a:cubicBezTo>
                <a:cubicBezTo>
                  <a:pt x="18381" y="399"/>
                  <a:pt x="18381" y="5560"/>
                  <a:pt x="18381" y="5560"/>
                </a:cubicBezTo>
                <a:cubicBezTo>
                  <a:pt x="18381" y="5560"/>
                  <a:pt x="16559" y="2849"/>
                  <a:pt x="13434" y="2849"/>
                </a:cubicBezTo>
                <a:cubicBezTo>
                  <a:pt x="12907" y="2849"/>
                  <a:pt x="12343" y="2926"/>
                  <a:pt x="11745" y="3106"/>
                </a:cubicBezTo>
                <a:cubicBezTo>
                  <a:pt x="7597" y="4346"/>
                  <a:pt x="9125" y="8878"/>
                  <a:pt x="9125" y="8878"/>
                </a:cubicBezTo>
                <a:cubicBezTo>
                  <a:pt x="8825" y="8856"/>
                  <a:pt x="8528" y="8846"/>
                  <a:pt x="8237" y="8846"/>
                </a:cubicBezTo>
                <a:cubicBezTo>
                  <a:pt x="3611" y="8846"/>
                  <a:pt x="230" y="11407"/>
                  <a:pt x="12" y="11576"/>
                </a:cubicBezTo>
                <a:lnTo>
                  <a:pt x="47081" y="11576"/>
                </a:lnTo>
                <a:cubicBezTo>
                  <a:pt x="44812" y="9155"/>
                  <a:pt x="39838" y="8996"/>
                  <a:pt x="38576" y="8996"/>
                </a:cubicBezTo>
                <a:cubicBezTo>
                  <a:pt x="38386" y="8996"/>
                  <a:pt x="38280" y="9000"/>
                  <a:pt x="38280" y="9000"/>
                </a:cubicBezTo>
                <a:cubicBezTo>
                  <a:pt x="37820" y="7091"/>
                  <a:pt x="36378" y="6666"/>
                  <a:pt x="35186" y="6666"/>
                </a:cubicBezTo>
                <a:cubicBezTo>
                  <a:pt x="34230" y="6666"/>
                  <a:pt x="33434" y="6939"/>
                  <a:pt x="33434" y="6939"/>
                </a:cubicBezTo>
                <a:cubicBezTo>
                  <a:pt x="33434" y="6939"/>
                  <a:pt x="34396" y="0"/>
                  <a:pt x="27013" y="0"/>
                </a:cubicBezTo>
                <a:close/>
                <a:moveTo>
                  <a:pt x="1" y="11576"/>
                </a:moveTo>
                <a:lnTo>
                  <a:pt x="1" y="11584"/>
                </a:lnTo>
                <a:cubicBezTo>
                  <a:pt x="1" y="11584"/>
                  <a:pt x="5" y="11581"/>
                  <a:pt x="12" y="115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44">
            <a:extLst>
              <a:ext uri="{FF2B5EF4-FFF2-40B4-BE49-F238E27FC236}">
                <a16:creationId xmlns:a16="http://schemas.microsoft.com/office/drawing/2014/main" id="{0D38A2D2-0C7F-66D9-DD00-04E64E70DC52}"/>
              </a:ext>
            </a:extLst>
          </p:cNvPr>
          <p:cNvSpPr/>
          <p:nvPr/>
        </p:nvSpPr>
        <p:spPr>
          <a:xfrm flipH="1">
            <a:off x="880375" y="1362519"/>
            <a:ext cx="8094797" cy="689333"/>
          </a:xfrm>
          <a:custGeom>
            <a:avLst/>
            <a:gdLst/>
            <a:ahLst/>
            <a:cxnLst/>
            <a:rect l="l" t="t" r="r" b="b"/>
            <a:pathLst>
              <a:path w="47082" h="11585" extrusionOk="0">
                <a:moveTo>
                  <a:pt x="27013" y="0"/>
                </a:moveTo>
                <a:cubicBezTo>
                  <a:pt x="26819" y="0"/>
                  <a:pt x="26620" y="5"/>
                  <a:pt x="26414" y="15"/>
                </a:cubicBezTo>
                <a:cubicBezTo>
                  <a:pt x="18381" y="399"/>
                  <a:pt x="18381" y="5560"/>
                  <a:pt x="18381" y="5560"/>
                </a:cubicBezTo>
                <a:cubicBezTo>
                  <a:pt x="18381" y="5560"/>
                  <a:pt x="16559" y="2849"/>
                  <a:pt x="13434" y="2849"/>
                </a:cubicBezTo>
                <a:cubicBezTo>
                  <a:pt x="12907" y="2849"/>
                  <a:pt x="12343" y="2926"/>
                  <a:pt x="11745" y="3106"/>
                </a:cubicBezTo>
                <a:cubicBezTo>
                  <a:pt x="7597" y="4346"/>
                  <a:pt x="9125" y="8878"/>
                  <a:pt x="9125" y="8878"/>
                </a:cubicBezTo>
                <a:cubicBezTo>
                  <a:pt x="8825" y="8856"/>
                  <a:pt x="8528" y="8846"/>
                  <a:pt x="8237" y="8846"/>
                </a:cubicBezTo>
                <a:cubicBezTo>
                  <a:pt x="3611" y="8846"/>
                  <a:pt x="230" y="11407"/>
                  <a:pt x="12" y="11576"/>
                </a:cubicBezTo>
                <a:lnTo>
                  <a:pt x="47081" y="11576"/>
                </a:lnTo>
                <a:cubicBezTo>
                  <a:pt x="44812" y="9155"/>
                  <a:pt x="39838" y="8996"/>
                  <a:pt x="38576" y="8996"/>
                </a:cubicBezTo>
                <a:cubicBezTo>
                  <a:pt x="38386" y="8996"/>
                  <a:pt x="38280" y="9000"/>
                  <a:pt x="38280" y="9000"/>
                </a:cubicBezTo>
                <a:cubicBezTo>
                  <a:pt x="37820" y="7091"/>
                  <a:pt x="36378" y="6666"/>
                  <a:pt x="35186" y="6666"/>
                </a:cubicBezTo>
                <a:cubicBezTo>
                  <a:pt x="34230" y="6666"/>
                  <a:pt x="33434" y="6939"/>
                  <a:pt x="33434" y="6939"/>
                </a:cubicBezTo>
                <a:cubicBezTo>
                  <a:pt x="33434" y="6939"/>
                  <a:pt x="34396" y="0"/>
                  <a:pt x="27013" y="0"/>
                </a:cubicBezTo>
                <a:close/>
                <a:moveTo>
                  <a:pt x="1" y="11576"/>
                </a:moveTo>
                <a:lnTo>
                  <a:pt x="1" y="11584"/>
                </a:lnTo>
                <a:cubicBezTo>
                  <a:pt x="1" y="11584"/>
                  <a:pt x="5" y="11581"/>
                  <a:pt x="12" y="115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/>
              <a:t>Which word has the letter </a:t>
            </a:r>
            <a:r>
              <a:rPr lang="en-US" sz="2800" b="1" dirty="0" err="1"/>
              <a:t>Ll</a:t>
            </a:r>
            <a:r>
              <a:rPr lang="en-US" sz="2800" b="1" dirty="0"/>
              <a:t>?</a:t>
            </a:r>
            <a:endParaRPr sz="2800" b="1" dirty="0">
              <a:solidFill>
                <a:srgbClr val="FF0000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725E8D6-39CC-9840-772E-3502B7BBCAFB}"/>
              </a:ext>
            </a:extLst>
          </p:cNvPr>
          <p:cNvSpPr/>
          <p:nvPr/>
        </p:nvSpPr>
        <p:spPr>
          <a:xfrm>
            <a:off x="1731371" y="2660704"/>
            <a:ext cx="1665768" cy="574158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979C0D-7D77-AC52-A489-81503877878B}"/>
              </a:ext>
            </a:extLst>
          </p:cNvPr>
          <p:cNvSpPr/>
          <p:nvPr/>
        </p:nvSpPr>
        <p:spPr>
          <a:xfrm>
            <a:off x="5397988" y="2660704"/>
            <a:ext cx="1665768" cy="574158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9220" name="Picture 4" descr="Animals Clipart - animation-of-frog-moving-big-eyes-crca-sm">
            <a:extLst>
              <a:ext uri="{FF2B5EF4-FFF2-40B4-BE49-F238E27FC236}">
                <a16:creationId xmlns:a16="http://schemas.microsoft.com/office/drawing/2014/main" id="{95A62E68-D3ED-1C0B-5E7D-4E7B826ED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678" y="3306120"/>
            <a:ext cx="1858388" cy="140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appy Birthday Party Sticker by Originals - Find &amp; Share on GIPHY">
            <a:extLst>
              <a:ext uri="{FF2B5EF4-FFF2-40B4-BE49-F238E27FC236}">
                <a16:creationId xmlns:a16="http://schemas.microsoft.com/office/drawing/2014/main" id="{3E2A3219-2A38-89FC-9F90-7853590C5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033" y="3291885"/>
            <a:ext cx="883391" cy="176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2308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7">
          <a:extLst>
            <a:ext uri="{FF2B5EF4-FFF2-40B4-BE49-F238E27FC236}">
              <a16:creationId xmlns:a16="http://schemas.microsoft.com/office/drawing/2014/main" id="{8720A959-BCCB-9C9A-B195-595F90048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Google Shape;1458;p50">
            <a:extLst>
              <a:ext uri="{FF2B5EF4-FFF2-40B4-BE49-F238E27FC236}">
                <a16:creationId xmlns:a16="http://schemas.microsoft.com/office/drawing/2014/main" id="{6E097226-5971-296B-396B-ED70E1CC6AD3}"/>
              </a:ext>
            </a:extLst>
          </p:cNvPr>
          <p:cNvSpPr/>
          <p:nvPr/>
        </p:nvSpPr>
        <p:spPr>
          <a:xfrm>
            <a:off x="4822950" y="2550208"/>
            <a:ext cx="4714503" cy="2557156"/>
          </a:xfrm>
          <a:custGeom>
            <a:avLst/>
            <a:gdLst/>
            <a:ahLst/>
            <a:cxnLst/>
            <a:rect l="l" t="t" r="r" b="b"/>
            <a:pathLst>
              <a:path w="158165" h="85789" extrusionOk="0">
                <a:moveTo>
                  <a:pt x="91279" y="0"/>
                </a:moveTo>
                <a:cubicBezTo>
                  <a:pt x="89452" y="0"/>
                  <a:pt x="87413" y="560"/>
                  <a:pt x="85125" y="1808"/>
                </a:cubicBezTo>
                <a:cubicBezTo>
                  <a:pt x="67132" y="11630"/>
                  <a:pt x="79195" y="37024"/>
                  <a:pt x="67664" y="37024"/>
                </a:cubicBezTo>
                <a:cubicBezTo>
                  <a:pt x="64618" y="37024"/>
                  <a:pt x="59926" y="35253"/>
                  <a:pt x="52600" y="30954"/>
                </a:cubicBezTo>
                <a:cubicBezTo>
                  <a:pt x="46601" y="27434"/>
                  <a:pt x="41115" y="25975"/>
                  <a:pt x="36143" y="25975"/>
                </a:cubicBezTo>
                <a:cubicBezTo>
                  <a:pt x="12043" y="25975"/>
                  <a:pt x="1" y="60249"/>
                  <a:pt x="1" y="60249"/>
                </a:cubicBezTo>
                <a:lnTo>
                  <a:pt x="1372" y="85789"/>
                </a:lnTo>
                <a:lnTo>
                  <a:pt x="145591" y="85789"/>
                </a:lnTo>
                <a:cubicBezTo>
                  <a:pt x="145591" y="85789"/>
                  <a:pt x="158164" y="13797"/>
                  <a:pt x="139155" y="9020"/>
                </a:cubicBezTo>
                <a:cubicBezTo>
                  <a:pt x="137946" y="8717"/>
                  <a:pt x="136827" y="8574"/>
                  <a:pt x="135791" y="8574"/>
                </a:cubicBezTo>
                <a:cubicBezTo>
                  <a:pt x="120551" y="8574"/>
                  <a:pt x="123088" y="39391"/>
                  <a:pt x="114856" y="42122"/>
                </a:cubicBezTo>
                <a:cubicBezTo>
                  <a:pt x="114631" y="42196"/>
                  <a:pt x="114413" y="42232"/>
                  <a:pt x="114201" y="42232"/>
                </a:cubicBezTo>
                <a:cubicBezTo>
                  <a:pt x="106964" y="42232"/>
                  <a:pt x="107149" y="0"/>
                  <a:pt x="9127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0" name="Google Shape;1460;p50">
            <a:extLst>
              <a:ext uri="{FF2B5EF4-FFF2-40B4-BE49-F238E27FC236}">
                <a16:creationId xmlns:a16="http://schemas.microsoft.com/office/drawing/2014/main" id="{78C651BC-7F49-05F0-F33C-425D6ABAD7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8488" y="2425263"/>
            <a:ext cx="4639200" cy="15571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</a:t>
            </a:r>
            <a:r>
              <a:rPr lang="en" dirty="0"/>
              <a:t>honics </a:t>
            </a:r>
            <a:br>
              <a:rPr lang="en" dirty="0"/>
            </a:br>
            <a:r>
              <a:rPr lang="en" dirty="0"/>
              <a:t>Tt</a:t>
            </a:r>
            <a:endParaRPr dirty="0"/>
          </a:p>
        </p:txBody>
      </p:sp>
      <p:sp>
        <p:nvSpPr>
          <p:cNvPr id="1461" name="Google Shape;1461;p50">
            <a:extLst>
              <a:ext uri="{FF2B5EF4-FFF2-40B4-BE49-F238E27FC236}">
                <a16:creationId xmlns:a16="http://schemas.microsoft.com/office/drawing/2014/main" id="{2A218BFF-B2AB-2A98-A634-F6946F9063FE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713225" y="1233213"/>
            <a:ext cx="1851300" cy="101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462" name="Google Shape;1462;p50">
            <a:extLst>
              <a:ext uri="{FF2B5EF4-FFF2-40B4-BE49-F238E27FC236}">
                <a16:creationId xmlns:a16="http://schemas.microsoft.com/office/drawing/2014/main" id="{DD27CAA3-E5D5-B92B-BEFE-35ABE1E11DA5}"/>
              </a:ext>
            </a:extLst>
          </p:cNvPr>
          <p:cNvSpPr/>
          <p:nvPr/>
        </p:nvSpPr>
        <p:spPr>
          <a:xfrm>
            <a:off x="713225" y="4159575"/>
            <a:ext cx="8543096" cy="1848589"/>
          </a:xfrm>
          <a:custGeom>
            <a:avLst/>
            <a:gdLst/>
            <a:ahLst/>
            <a:cxnLst/>
            <a:rect l="l" t="t" r="r" b="b"/>
            <a:pathLst>
              <a:path w="132982" h="55318" extrusionOk="0">
                <a:moveTo>
                  <a:pt x="129692" y="0"/>
                </a:moveTo>
                <a:cubicBezTo>
                  <a:pt x="17927" y="0"/>
                  <a:pt x="0" y="36615"/>
                  <a:pt x="0" y="36615"/>
                </a:cubicBezTo>
                <a:lnTo>
                  <a:pt x="219" y="55318"/>
                </a:lnTo>
                <a:lnTo>
                  <a:pt x="132982" y="53833"/>
                </a:lnTo>
                <a:lnTo>
                  <a:pt x="131401" y="3"/>
                </a:lnTo>
                <a:cubicBezTo>
                  <a:pt x="130829" y="1"/>
                  <a:pt x="130260" y="0"/>
                  <a:pt x="1296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63" name="Google Shape;1463;p50">
            <a:extLst>
              <a:ext uri="{FF2B5EF4-FFF2-40B4-BE49-F238E27FC236}">
                <a16:creationId xmlns:a16="http://schemas.microsoft.com/office/drawing/2014/main" id="{9A57678B-8F3D-1804-87FC-C6FC56959F59}"/>
              </a:ext>
            </a:extLst>
          </p:cNvPr>
          <p:cNvGrpSpPr/>
          <p:nvPr/>
        </p:nvGrpSpPr>
        <p:grpSpPr>
          <a:xfrm rot="-1283543">
            <a:off x="4604908" y="3022478"/>
            <a:ext cx="1106948" cy="1951484"/>
            <a:chOff x="2629475" y="2404100"/>
            <a:chExt cx="775125" cy="1366500"/>
          </a:xfrm>
        </p:grpSpPr>
        <p:sp>
          <p:nvSpPr>
            <p:cNvPr id="1464" name="Google Shape;1464;p50">
              <a:extLst>
                <a:ext uri="{FF2B5EF4-FFF2-40B4-BE49-F238E27FC236}">
                  <a16:creationId xmlns:a16="http://schemas.microsoft.com/office/drawing/2014/main" id="{D70F525D-7B0A-B52F-F3A7-85B28B34567F}"/>
                </a:ext>
              </a:extLst>
            </p:cNvPr>
            <p:cNvSpPr/>
            <p:nvPr/>
          </p:nvSpPr>
          <p:spPr>
            <a:xfrm>
              <a:off x="3026850" y="2793025"/>
              <a:ext cx="259000" cy="693275"/>
            </a:xfrm>
            <a:custGeom>
              <a:avLst/>
              <a:gdLst/>
              <a:ahLst/>
              <a:cxnLst/>
              <a:rect l="l" t="t" r="r" b="b"/>
              <a:pathLst>
                <a:path w="10360" h="27731" fill="none" extrusionOk="0">
                  <a:moveTo>
                    <a:pt x="5906" y="1"/>
                  </a:moveTo>
                  <a:cubicBezTo>
                    <a:pt x="2251" y="2013"/>
                    <a:pt x="1" y="6085"/>
                    <a:pt x="2251" y="9990"/>
                  </a:cubicBezTo>
                  <a:cubicBezTo>
                    <a:pt x="3227" y="11693"/>
                    <a:pt x="4704" y="13455"/>
                    <a:pt x="5263" y="15443"/>
                  </a:cubicBezTo>
                  <a:cubicBezTo>
                    <a:pt x="6025" y="18158"/>
                    <a:pt x="4287" y="20491"/>
                    <a:pt x="4251" y="23123"/>
                  </a:cubicBezTo>
                  <a:cubicBezTo>
                    <a:pt x="4239" y="25290"/>
                    <a:pt x="5954" y="27730"/>
                    <a:pt x="8276" y="26480"/>
                  </a:cubicBezTo>
                  <a:cubicBezTo>
                    <a:pt x="10359" y="25349"/>
                    <a:pt x="9776" y="21849"/>
                    <a:pt x="7609" y="21158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50">
              <a:extLst>
                <a:ext uri="{FF2B5EF4-FFF2-40B4-BE49-F238E27FC236}">
                  <a16:creationId xmlns:a16="http://schemas.microsoft.com/office/drawing/2014/main" id="{5FC25219-1BEB-C418-CEE9-CB625B86397D}"/>
                </a:ext>
              </a:extLst>
            </p:cNvPr>
            <p:cNvSpPr/>
            <p:nvPr/>
          </p:nvSpPr>
          <p:spPr>
            <a:xfrm>
              <a:off x="3126875" y="2746300"/>
              <a:ext cx="81575" cy="73000"/>
            </a:xfrm>
            <a:custGeom>
              <a:avLst/>
              <a:gdLst/>
              <a:ahLst/>
              <a:cxnLst/>
              <a:rect l="l" t="t" r="r" b="b"/>
              <a:pathLst>
                <a:path w="3263" h="2920" extrusionOk="0">
                  <a:moveTo>
                    <a:pt x="2024" y="1"/>
                  </a:moveTo>
                  <a:cubicBezTo>
                    <a:pt x="1965" y="12"/>
                    <a:pt x="1917" y="24"/>
                    <a:pt x="1881" y="48"/>
                  </a:cubicBezTo>
                  <a:lnTo>
                    <a:pt x="155" y="1239"/>
                  </a:lnTo>
                  <a:cubicBezTo>
                    <a:pt x="0" y="1346"/>
                    <a:pt x="60" y="1584"/>
                    <a:pt x="250" y="1620"/>
                  </a:cubicBezTo>
                  <a:cubicBezTo>
                    <a:pt x="524" y="1655"/>
                    <a:pt x="774" y="1810"/>
                    <a:pt x="953" y="2179"/>
                  </a:cubicBezTo>
                  <a:cubicBezTo>
                    <a:pt x="1236" y="2791"/>
                    <a:pt x="2022" y="2920"/>
                    <a:pt x="2599" y="2920"/>
                  </a:cubicBezTo>
                  <a:cubicBezTo>
                    <a:pt x="2775" y="2920"/>
                    <a:pt x="2931" y="2908"/>
                    <a:pt x="3048" y="2894"/>
                  </a:cubicBezTo>
                  <a:cubicBezTo>
                    <a:pt x="3167" y="2882"/>
                    <a:pt x="3262" y="2775"/>
                    <a:pt x="3227" y="2656"/>
                  </a:cubicBezTo>
                  <a:lnTo>
                    <a:pt x="2751" y="215"/>
                  </a:lnTo>
                  <a:cubicBezTo>
                    <a:pt x="2739" y="108"/>
                    <a:pt x="2655" y="36"/>
                    <a:pt x="2548" y="36"/>
                  </a:cubicBezTo>
                  <a:lnTo>
                    <a:pt x="20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50">
              <a:extLst>
                <a:ext uri="{FF2B5EF4-FFF2-40B4-BE49-F238E27FC236}">
                  <a16:creationId xmlns:a16="http://schemas.microsoft.com/office/drawing/2014/main" id="{D17167DC-8A88-FF8E-F092-E2356A761AE0}"/>
                </a:ext>
              </a:extLst>
            </p:cNvPr>
            <p:cNvSpPr/>
            <p:nvPr/>
          </p:nvSpPr>
          <p:spPr>
            <a:xfrm>
              <a:off x="3072700" y="2404100"/>
              <a:ext cx="331900" cy="369600"/>
            </a:xfrm>
            <a:custGeom>
              <a:avLst/>
              <a:gdLst/>
              <a:ahLst/>
              <a:cxnLst/>
              <a:rect l="l" t="t" r="r" b="b"/>
              <a:pathLst>
                <a:path w="13276" h="14784" extrusionOk="0">
                  <a:moveTo>
                    <a:pt x="7566" y="1"/>
                  </a:moveTo>
                  <a:cubicBezTo>
                    <a:pt x="4929" y="1"/>
                    <a:pt x="2260" y="2314"/>
                    <a:pt x="1215" y="5747"/>
                  </a:cubicBezTo>
                  <a:cubicBezTo>
                    <a:pt x="0" y="9724"/>
                    <a:pt x="1453" y="13689"/>
                    <a:pt x="4441" y="14593"/>
                  </a:cubicBezTo>
                  <a:cubicBezTo>
                    <a:pt x="4862" y="14722"/>
                    <a:pt x="5290" y="14783"/>
                    <a:pt x="5719" y="14783"/>
                  </a:cubicBezTo>
                  <a:cubicBezTo>
                    <a:pt x="8353" y="14783"/>
                    <a:pt x="11017" y="12464"/>
                    <a:pt x="12061" y="9045"/>
                  </a:cubicBezTo>
                  <a:cubicBezTo>
                    <a:pt x="13276" y="5068"/>
                    <a:pt x="11835" y="1104"/>
                    <a:pt x="8835" y="187"/>
                  </a:cubicBezTo>
                  <a:cubicBezTo>
                    <a:pt x="8417" y="61"/>
                    <a:pt x="7992" y="1"/>
                    <a:pt x="75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50">
              <a:extLst>
                <a:ext uri="{FF2B5EF4-FFF2-40B4-BE49-F238E27FC236}">
                  <a16:creationId xmlns:a16="http://schemas.microsoft.com/office/drawing/2014/main" id="{9B8CF4F6-6BDE-E036-B325-DAF22A752FEE}"/>
                </a:ext>
              </a:extLst>
            </p:cNvPr>
            <p:cNvSpPr/>
            <p:nvPr/>
          </p:nvSpPr>
          <p:spPr>
            <a:xfrm>
              <a:off x="2963150" y="3347875"/>
              <a:ext cx="111950" cy="247075"/>
            </a:xfrm>
            <a:custGeom>
              <a:avLst/>
              <a:gdLst/>
              <a:ahLst/>
              <a:cxnLst/>
              <a:rect l="l" t="t" r="r" b="b"/>
              <a:pathLst>
                <a:path w="4478" h="9883" extrusionOk="0">
                  <a:moveTo>
                    <a:pt x="2906" y="0"/>
                  </a:moveTo>
                  <a:lnTo>
                    <a:pt x="167" y="2060"/>
                  </a:lnTo>
                  <a:lnTo>
                    <a:pt x="1" y="6370"/>
                  </a:lnTo>
                  <a:lnTo>
                    <a:pt x="3084" y="9882"/>
                  </a:lnTo>
                  <a:cubicBezTo>
                    <a:pt x="3084" y="9882"/>
                    <a:pt x="4477" y="7513"/>
                    <a:pt x="3096" y="5906"/>
                  </a:cubicBezTo>
                  <a:cubicBezTo>
                    <a:pt x="1715" y="4298"/>
                    <a:pt x="2858" y="250"/>
                    <a:pt x="29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50">
              <a:extLst>
                <a:ext uri="{FF2B5EF4-FFF2-40B4-BE49-F238E27FC236}">
                  <a16:creationId xmlns:a16="http://schemas.microsoft.com/office/drawing/2014/main" id="{7291A8BF-E9FF-A3F9-1CB0-0D3B97BBD2A2}"/>
                </a:ext>
              </a:extLst>
            </p:cNvPr>
            <p:cNvSpPr/>
            <p:nvPr/>
          </p:nvSpPr>
          <p:spPr>
            <a:xfrm>
              <a:off x="2978050" y="3479200"/>
              <a:ext cx="225625" cy="264025"/>
            </a:xfrm>
            <a:custGeom>
              <a:avLst/>
              <a:gdLst/>
              <a:ahLst/>
              <a:cxnLst/>
              <a:rect l="l" t="t" r="r" b="b"/>
              <a:pathLst>
                <a:path w="9025" h="10561" extrusionOk="0">
                  <a:moveTo>
                    <a:pt x="4912" y="1"/>
                  </a:moveTo>
                  <a:cubicBezTo>
                    <a:pt x="2644" y="1"/>
                    <a:pt x="0" y="1200"/>
                    <a:pt x="0" y="1200"/>
                  </a:cubicBezTo>
                  <a:lnTo>
                    <a:pt x="786" y="9273"/>
                  </a:lnTo>
                  <a:cubicBezTo>
                    <a:pt x="786" y="9273"/>
                    <a:pt x="5262" y="10560"/>
                    <a:pt x="6432" y="10560"/>
                  </a:cubicBezTo>
                  <a:cubicBezTo>
                    <a:pt x="6524" y="10560"/>
                    <a:pt x="6596" y="10552"/>
                    <a:pt x="6644" y="10535"/>
                  </a:cubicBezTo>
                  <a:cubicBezTo>
                    <a:pt x="7275" y="10297"/>
                    <a:pt x="8108" y="9999"/>
                    <a:pt x="6858" y="8582"/>
                  </a:cubicBezTo>
                  <a:cubicBezTo>
                    <a:pt x="6298" y="7958"/>
                    <a:pt x="5443" y="7785"/>
                    <a:pt x="4670" y="7785"/>
                  </a:cubicBezTo>
                  <a:cubicBezTo>
                    <a:pt x="3720" y="7785"/>
                    <a:pt x="2893" y="8046"/>
                    <a:pt x="2893" y="8046"/>
                  </a:cubicBezTo>
                  <a:cubicBezTo>
                    <a:pt x="2893" y="8046"/>
                    <a:pt x="4977" y="6308"/>
                    <a:pt x="6322" y="4879"/>
                  </a:cubicBezTo>
                  <a:cubicBezTo>
                    <a:pt x="7680" y="3450"/>
                    <a:pt x="9025" y="1498"/>
                    <a:pt x="6703" y="355"/>
                  </a:cubicBezTo>
                  <a:cubicBezTo>
                    <a:pt x="6185" y="100"/>
                    <a:pt x="5564" y="1"/>
                    <a:pt x="49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50">
              <a:extLst>
                <a:ext uri="{FF2B5EF4-FFF2-40B4-BE49-F238E27FC236}">
                  <a16:creationId xmlns:a16="http://schemas.microsoft.com/office/drawing/2014/main" id="{F34F64C3-4187-541A-7C9A-5C3C8B426FB4}"/>
                </a:ext>
              </a:extLst>
            </p:cNvPr>
            <p:cNvSpPr/>
            <p:nvPr/>
          </p:nvSpPr>
          <p:spPr>
            <a:xfrm>
              <a:off x="2640200" y="3102375"/>
              <a:ext cx="186950" cy="543200"/>
            </a:xfrm>
            <a:custGeom>
              <a:avLst/>
              <a:gdLst/>
              <a:ahLst/>
              <a:cxnLst/>
              <a:rect l="l" t="t" r="r" b="b"/>
              <a:pathLst>
                <a:path w="7478" h="21728" extrusionOk="0">
                  <a:moveTo>
                    <a:pt x="1035" y="1"/>
                  </a:moveTo>
                  <a:cubicBezTo>
                    <a:pt x="709" y="1"/>
                    <a:pt x="423" y="239"/>
                    <a:pt x="370" y="593"/>
                  </a:cubicBezTo>
                  <a:cubicBezTo>
                    <a:pt x="322" y="950"/>
                    <a:pt x="584" y="1283"/>
                    <a:pt x="929" y="1331"/>
                  </a:cubicBezTo>
                  <a:cubicBezTo>
                    <a:pt x="2870" y="1640"/>
                    <a:pt x="4572" y="2867"/>
                    <a:pt x="5346" y="4522"/>
                  </a:cubicBezTo>
                  <a:cubicBezTo>
                    <a:pt x="6049" y="6022"/>
                    <a:pt x="5942" y="7677"/>
                    <a:pt x="5049" y="9177"/>
                  </a:cubicBezTo>
                  <a:cubicBezTo>
                    <a:pt x="4561" y="9999"/>
                    <a:pt x="3846" y="10653"/>
                    <a:pt x="3072" y="11332"/>
                  </a:cubicBezTo>
                  <a:cubicBezTo>
                    <a:pt x="2084" y="12213"/>
                    <a:pt x="1072" y="13130"/>
                    <a:pt x="512" y="14475"/>
                  </a:cubicBezTo>
                  <a:cubicBezTo>
                    <a:pt x="0" y="15714"/>
                    <a:pt x="36" y="17095"/>
                    <a:pt x="608" y="18392"/>
                  </a:cubicBezTo>
                  <a:cubicBezTo>
                    <a:pt x="1310" y="19916"/>
                    <a:pt x="2667" y="21155"/>
                    <a:pt x="4263" y="21691"/>
                  </a:cubicBezTo>
                  <a:cubicBezTo>
                    <a:pt x="4337" y="21715"/>
                    <a:pt x="4413" y="21727"/>
                    <a:pt x="4487" y="21727"/>
                  </a:cubicBezTo>
                  <a:cubicBezTo>
                    <a:pt x="4768" y="21727"/>
                    <a:pt x="5026" y="21556"/>
                    <a:pt x="5120" y="21274"/>
                  </a:cubicBezTo>
                  <a:cubicBezTo>
                    <a:pt x="5239" y="20917"/>
                    <a:pt x="5061" y="20536"/>
                    <a:pt x="4703" y="20417"/>
                  </a:cubicBezTo>
                  <a:cubicBezTo>
                    <a:pt x="3489" y="20000"/>
                    <a:pt x="2394" y="19012"/>
                    <a:pt x="1858" y="17833"/>
                  </a:cubicBezTo>
                  <a:cubicBezTo>
                    <a:pt x="1560" y="17178"/>
                    <a:pt x="1298" y="16142"/>
                    <a:pt x="1774" y="15011"/>
                  </a:cubicBezTo>
                  <a:cubicBezTo>
                    <a:pt x="2203" y="13940"/>
                    <a:pt x="3072" y="13166"/>
                    <a:pt x="3989" y="12344"/>
                  </a:cubicBezTo>
                  <a:cubicBezTo>
                    <a:pt x="4799" y="11618"/>
                    <a:pt x="5632" y="10856"/>
                    <a:pt x="6227" y="9856"/>
                  </a:cubicBezTo>
                  <a:cubicBezTo>
                    <a:pt x="7359" y="7951"/>
                    <a:pt x="7478" y="5855"/>
                    <a:pt x="6585" y="3950"/>
                  </a:cubicBezTo>
                  <a:cubicBezTo>
                    <a:pt x="5596" y="1867"/>
                    <a:pt x="3572" y="390"/>
                    <a:pt x="1143" y="9"/>
                  </a:cubicBezTo>
                  <a:cubicBezTo>
                    <a:pt x="1107" y="3"/>
                    <a:pt x="1071" y="1"/>
                    <a:pt x="10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50">
              <a:extLst>
                <a:ext uri="{FF2B5EF4-FFF2-40B4-BE49-F238E27FC236}">
                  <a16:creationId xmlns:a16="http://schemas.microsoft.com/office/drawing/2014/main" id="{42AFE130-ED55-298C-98E4-3C228362A2F9}"/>
                </a:ext>
              </a:extLst>
            </p:cNvPr>
            <p:cNvSpPr/>
            <p:nvPr/>
          </p:nvSpPr>
          <p:spPr>
            <a:xfrm>
              <a:off x="3077150" y="3096350"/>
              <a:ext cx="101075" cy="109525"/>
            </a:xfrm>
            <a:custGeom>
              <a:avLst/>
              <a:gdLst/>
              <a:ahLst/>
              <a:cxnLst/>
              <a:rect l="l" t="t" r="r" b="b"/>
              <a:pathLst>
                <a:path w="4043" h="4381" extrusionOk="0">
                  <a:moveTo>
                    <a:pt x="1891" y="0"/>
                  </a:moveTo>
                  <a:cubicBezTo>
                    <a:pt x="1884" y="0"/>
                    <a:pt x="1877" y="0"/>
                    <a:pt x="1870" y="0"/>
                  </a:cubicBezTo>
                  <a:cubicBezTo>
                    <a:pt x="1" y="12"/>
                    <a:pt x="13" y="2167"/>
                    <a:pt x="13" y="2167"/>
                  </a:cubicBezTo>
                  <a:cubicBezTo>
                    <a:pt x="62" y="2691"/>
                    <a:pt x="415" y="4380"/>
                    <a:pt x="1521" y="4380"/>
                  </a:cubicBezTo>
                  <a:cubicBezTo>
                    <a:pt x="1748" y="4380"/>
                    <a:pt x="2006" y="4309"/>
                    <a:pt x="2299" y="4144"/>
                  </a:cubicBezTo>
                  <a:cubicBezTo>
                    <a:pt x="4042" y="3195"/>
                    <a:pt x="3765" y="0"/>
                    <a:pt x="18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50">
              <a:extLst>
                <a:ext uri="{FF2B5EF4-FFF2-40B4-BE49-F238E27FC236}">
                  <a16:creationId xmlns:a16="http://schemas.microsoft.com/office/drawing/2014/main" id="{7A5F20E3-0389-BAF4-F2F2-7366C9EC8CDD}"/>
                </a:ext>
              </a:extLst>
            </p:cNvPr>
            <p:cNvSpPr/>
            <p:nvPr/>
          </p:nvSpPr>
          <p:spPr>
            <a:xfrm>
              <a:off x="3109000" y="3122050"/>
              <a:ext cx="33375" cy="30575"/>
            </a:xfrm>
            <a:custGeom>
              <a:avLst/>
              <a:gdLst/>
              <a:ahLst/>
              <a:cxnLst/>
              <a:rect l="l" t="t" r="r" b="b"/>
              <a:pathLst>
                <a:path w="1335" h="1223" extrusionOk="0">
                  <a:moveTo>
                    <a:pt x="1079" y="1"/>
                  </a:moveTo>
                  <a:cubicBezTo>
                    <a:pt x="703" y="1"/>
                    <a:pt x="405" y="179"/>
                    <a:pt x="203" y="520"/>
                  </a:cubicBezTo>
                  <a:cubicBezTo>
                    <a:pt x="48" y="782"/>
                    <a:pt x="13" y="1068"/>
                    <a:pt x="13" y="1080"/>
                  </a:cubicBezTo>
                  <a:cubicBezTo>
                    <a:pt x="1" y="1151"/>
                    <a:pt x="48" y="1211"/>
                    <a:pt x="120" y="1223"/>
                  </a:cubicBezTo>
                  <a:cubicBezTo>
                    <a:pt x="191" y="1223"/>
                    <a:pt x="251" y="1187"/>
                    <a:pt x="263" y="1115"/>
                  </a:cubicBezTo>
                  <a:cubicBezTo>
                    <a:pt x="263" y="1115"/>
                    <a:pt x="298" y="877"/>
                    <a:pt x="429" y="651"/>
                  </a:cubicBezTo>
                  <a:cubicBezTo>
                    <a:pt x="587" y="398"/>
                    <a:pt x="802" y="276"/>
                    <a:pt x="1080" y="276"/>
                  </a:cubicBezTo>
                  <a:cubicBezTo>
                    <a:pt x="1116" y="276"/>
                    <a:pt x="1153" y="278"/>
                    <a:pt x="1191" y="282"/>
                  </a:cubicBezTo>
                  <a:cubicBezTo>
                    <a:pt x="1263" y="282"/>
                    <a:pt x="1322" y="234"/>
                    <a:pt x="1334" y="163"/>
                  </a:cubicBezTo>
                  <a:cubicBezTo>
                    <a:pt x="1334" y="80"/>
                    <a:pt x="1275" y="8"/>
                    <a:pt x="1215" y="8"/>
                  </a:cubicBezTo>
                  <a:cubicBezTo>
                    <a:pt x="1169" y="3"/>
                    <a:pt x="1123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50">
              <a:extLst>
                <a:ext uri="{FF2B5EF4-FFF2-40B4-BE49-F238E27FC236}">
                  <a16:creationId xmlns:a16="http://schemas.microsoft.com/office/drawing/2014/main" id="{6B1611FF-3DCA-4C87-5885-B8E6932AFF15}"/>
                </a:ext>
              </a:extLst>
            </p:cNvPr>
            <p:cNvSpPr/>
            <p:nvPr/>
          </p:nvSpPr>
          <p:spPr>
            <a:xfrm>
              <a:off x="3108125" y="3133125"/>
              <a:ext cx="21450" cy="35825"/>
            </a:xfrm>
            <a:custGeom>
              <a:avLst/>
              <a:gdLst/>
              <a:ahLst/>
              <a:cxnLst/>
              <a:rect l="l" t="t" r="r" b="b"/>
              <a:pathLst>
                <a:path w="858" h="1433" extrusionOk="0">
                  <a:moveTo>
                    <a:pt x="341" y="0"/>
                  </a:moveTo>
                  <a:cubicBezTo>
                    <a:pt x="302" y="0"/>
                    <a:pt x="266" y="19"/>
                    <a:pt x="238" y="53"/>
                  </a:cubicBezTo>
                  <a:cubicBezTo>
                    <a:pt x="202" y="113"/>
                    <a:pt x="214" y="196"/>
                    <a:pt x="274" y="232"/>
                  </a:cubicBezTo>
                  <a:cubicBezTo>
                    <a:pt x="476" y="387"/>
                    <a:pt x="583" y="529"/>
                    <a:pt x="572" y="672"/>
                  </a:cubicBezTo>
                  <a:cubicBezTo>
                    <a:pt x="560" y="910"/>
                    <a:pt x="214" y="1113"/>
                    <a:pt x="95" y="1172"/>
                  </a:cubicBezTo>
                  <a:cubicBezTo>
                    <a:pt x="36" y="1208"/>
                    <a:pt x="0" y="1291"/>
                    <a:pt x="36" y="1351"/>
                  </a:cubicBezTo>
                  <a:cubicBezTo>
                    <a:pt x="72" y="1399"/>
                    <a:pt x="95" y="1422"/>
                    <a:pt x="143" y="1422"/>
                  </a:cubicBezTo>
                  <a:cubicBezTo>
                    <a:pt x="150" y="1430"/>
                    <a:pt x="158" y="1433"/>
                    <a:pt x="165" y="1433"/>
                  </a:cubicBezTo>
                  <a:cubicBezTo>
                    <a:pt x="182" y="1433"/>
                    <a:pt x="198" y="1419"/>
                    <a:pt x="214" y="1411"/>
                  </a:cubicBezTo>
                  <a:cubicBezTo>
                    <a:pt x="238" y="1411"/>
                    <a:pt x="810" y="1125"/>
                    <a:pt x="834" y="696"/>
                  </a:cubicBezTo>
                  <a:cubicBezTo>
                    <a:pt x="857" y="458"/>
                    <a:pt x="726" y="232"/>
                    <a:pt x="429" y="29"/>
                  </a:cubicBezTo>
                  <a:cubicBezTo>
                    <a:pt x="399" y="10"/>
                    <a:pt x="369" y="0"/>
                    <a:pt x="3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50">
              <a:extLst>
                <a:ext uri="{FF2B5EF4-FFF2-40B4-BE49-F238E27FC236}">
                  <a16:creationId xmlns:a16="http://schemas.microsoft.com/office/drawing/2014/main" id="{C9F194B3-6072-AD62-4BD7-9C7E1FE827AF}"/>
                </a:ext>
              </a:extLst>
            </p:cNvPr>
            <p:cNvSpPr/>
            <p:nvPr/>
          </p:nvSpPr>
          <p:spPr>
            <a:xfrm>
              <a:off x="2803900" y="3091400"/>
              <a:ext cx="123850" cy="120725"/>
            </a:xfrm>
            <a:custGeom>
              <a:avLst/>
              <a:gdLst/>
              <a:ahLst/>
              <a:cxnLst/>
              <a:rect l="l" t="t" r="r" b="b"/>
              <a:pathLst>
                <a:path w="4954" h="4829" extrusionOk="0">
                  <a:moveTo>
                    <a:pt x="1842" y="1"/>
                  </a:moveTo>
                  <a:cubicBezTo>
                    <a:pt x="1453" y="1"/>
                    <a:pt x="1071" y="120"/>
                    <a:pt x="763" y="365"/>
                  </a:cubicBezTo>
                  <a:cubicBezTo>
                    <a:pt x="203" y="817"/>
                    <a:pt x="1" y="1591"/>
                    <a:pt x="60" y="2306"/>
                  </a:cubicBezTo>
                  <a:cubicBezTo>
                    <a:pt x="108" y="2972"/>
                    <a:pt x="358" y="3639"/>
                    <a:pt x="834" y="4139"/>
                  </a:cubicBezTo>
                  <a:cubicBezTo>
                    <a:pt x="1243" y="4558"/>
                    <a:pt x="1802" y="4828"/>
                    <a:pt x="2381" y="4828"/>
                  </a:cubicBezTo>
                  <a:cubicBezTo>
                    <a:pt x="2476" y="4828"/>
                    <a:pt x="2572" y="4821"/>
                    <a:pt x="2668" y="4806"/>
                  </a:cubicBezTo>
                  <a:cubicBezTo>
                    <a:pt x="4109" y="4615"/>
                    <a:pt x="4954" y="2556"/>
                    <a:pt x="3823" y="1520"/>
                  </a:cubicBezTo>
                  <a:cubicBezTo>
                    <a:pt x="3692" y="829"/>
                    <a:pt x="3085" y="282"/>
                    <a:pt x="2430" y="91"/>
                  </a:cubicBezTo>
                  <a:cubicBezTo>
                    <a:pt x="2238" y="31"/>
                    <a:pt x="2039" y="1"/>
                    <a:pt x="18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50">
              <a:extLst>
                <a:ext uri="{FF2B5EF4-FFF2-40B4-BE49-F238E27FC236}">
                  <a16:creationId xmlns:a16="http://schemas.microsoft.com/office/drawing/2014/main" id="{F3B44DF0-30BC-AF05-ADBE-E96FCE4283F3}"/>
                </a:ext>
              </a:extLst>
            </p:cNvPr>
            <p:cNvSpPr/>
            <p:nvPr/>
          </p:nvSpPr>
          <p:spPr>
            <a:xfrm>
              <a:off x="2826525" y="3132675"/>
              <a:ext cx="61950" cy="31550"/>
            </a:xfrm>
            <a:custGeom>
              <a:avLst/>
              <a:gdLst/>
              <a:ahLst/>
              <a:cxnLst/>
              <a:rect l="l" t="t" r="r" b="b"/>
              <a:pathLst>
                <a:path w="2478" h="1262" extrusionOk="0">
                  <a:moveTo>
                    <a:pt x="1020" y="0"/>
                  </a:moveTo>
                  <a:cubicBezTo>
                    <a:pt x="521" y="0"/>
                    <a:pt x="115" y="240"/>
                    <a:pt x="96" y="250"/>
                  </a:cubicBezTo>
                  <a:cubicBezTo>
                    <a:pt x="36" y="297"/>
                    <a:pt x="1" y="369"/>
                    <a:pt x="48" y="428"/>
                  </a:cubicBezTo>
                  <a:cubicBezTo>
                    <a:pt x="81" y="469"/>
                    <a:pt x="124" y="498"/>
                    <a:pt x="167" y="498"/>
                  </a:cubicBezTo>
                  <a:cubicBezTo>
                    <a:pt x="187" y="498"/>
                    <a:pt x="208" y="491"/>
                    <a:pt x="227" y="476"/>
                  </a:cubicBezTo>
                  <a:cubicBezTo>
                    <a:pt x="236" y="467"/>
                    <a:pt x="592" y="246"/>
                    <a:pt x="1019" y="246"/>
                  </a:cubicBezTo>
                  <a:cubicBezTo>
                    <a:pt x="1129" y="246"/>
                    <a:pt x="1243" y="261"/>
                    <a:pt x="1358" y="297"/>
                  </a:cubicBezTo>
                  <a:cubicBezTo>
                    <a:pt x="1715" y="417"/>
                    <a:pt x="2001" y="714"/>
                    <a:pt x="2203" y="1190"/>
                  </a:cubicBezTo>
                  <a:cubicBezTo>
                    <a:pt x="2239" y="1238"/>
                    <a:pt x="2263" y="1262"/>
                    <a:pt x="2311" y="1262"/>
                  </a:cubicBezTo>
                  <a:cubicBezTo>
                    <a:pt x="2322" y="1262"/>
                    <a:pt x="2358" y="1262"/>
                    <a:pt x="2382" y="1250"/>
                  </a:cubicBezTo>
                  <a:cubicBezTo>
                    <a:pt x="2442" y="1238"/>
                    <a:pt x="2477" y="1143"/>
                    <a:pt x="2442" y="1083"/>
                  </a:cubicBezTo>
                  <a:cubicBezTo>
                    <a:pt x="2203" y="536"/>
                    <a:pt x="1858" y="190"/>
                    <a:pt x="1430" y="59"/>
                  </a:cubicBezTo>
                  <a:cubicBezTo>
                    <a:pt x="1290" y="17"/>
                    <a:pt x="1152" y="0"/>
                    <a:pt x="10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50">
              <a:extLst>
                <a:ext uri="{FF2B5EF4-FFF2-40B4-BE49-F238E27FC236}">
                  <a16:creationId xmlns:a16="http://schemas.microsoft.com/office/drawing/2014/main" id="{C9B9E8DF-B13B-D6A9-593C-041A378C56CF}"/>
                </a:ext>
              </a:extLst>
            </p:cNvPr>
            <p:cNvSpPr/>
            <p:nvPr/>
          </p:nvSpPr>
          <p:spPr>
            <a:xfrm>
              <a:off x="2860475" y="3142950"/>
              <a:ext cx="28875" cy="39150"/>
            </a:xfrm>
            <a:custGeom>
              <a:avLst/>
              <a:gdLst/>
              <a:ahLst/>
              <a:cxnLst/>
              <a:rect l="l" t="t" r="r" b="b"/>
              <a:pathLst>
                <a:path w="1155" h="1566" extrusionOk="0">
                  <a:moveTo>
                    <a:pt x="474" y="1"/>
                  </a:moveTo>
                  <a:cubicBezTo>
                    <a:pt x="428" y="1"/>
                    <a:pt x="382" y="25"/>
                    <a:pt x="357" y="65"/>
                  </a:cubicBezTo>
                  <a:cubicBezTo>
                    <a:pt x="60" y="541"/>
                    <a:pt x="0" y="934"/>
                    <a:pt x="167" y="1196"/>
                  </a:cubicBezTo>
                  <a:cubicBezTo>
                    <a:pt x="298" y="1422"/>
                    <a:pt x="548" y="1506"/>
                    <a:pt x="762" y="1541"/>
                  </a:cubicBezTo>
                  <a:cubicBezTo>
                    <a:pt x="905" y="1565"/>
                    <a:pt x="1024" y="1553"/>
                    <a:pt x="1048" y="1565"/>
                  </a:cubicBezTo>
                  <a:cubicBezTo>
                    <a:pt x="1119" y="1565"/>
                    <a:pt x="1155" y="1506"/>
                    <a:pt x="1155" y="1434"/>
                  </a:cubicBezTo>
                  <a:cubicBezTo>
                    <a:pt x="1155" y="1363"/>
                    <a:pt x="1107" y="1315"/>
                    <a:pt x="1024" y="1315"/>
                  </a:cubicBezTo>
                  <a:cubicBezTo>
                    <a:pt x="1024" y="1315"/>
                    <a:pt x="1020" y="1315"/>
                    <a:pt x="1013" y="1315"/>
                  </a:cubicBezTo>
                  <a:cubicBezTo>
                    <a:pt x="942" y="1315"/>
                    <a:pt x="523" y="1305"/>
                    <a:pt x="393" y="1077"/>
                  </a:cubicBezTo>
                  <a:cubicBezTo>
                    <a:pt x="286" y="898"/>
                    <a:pt x="345" y="589"/>
                    <a:pt x="583" y="196"/>
                  </a:cubicBezTo>
                  <a:cubicBezTo>
                    <a:pt x="631" y="136"/>
                    <a:pt x="595" y="53"/>
                    <a:pt x="536" y="17"/>
                  </a:cubicBezTo>
                  <a:cubicBezTo>
                    <a:pt x="517" y="6"/>
                    <a:pt x="495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50">
              <a:extLst>
                <a:ext uri="{FF2B5EF4-FFF2-40B4-BE49-F238E27FC236}">
                  <a16:creationId xmlns:a16="http://schemas.microsoft.com/office/drawing/2014/main" id="{EFA1617F-AE5A-6597-139C-1D2091313929}"/>
                </a:ext>
              </a:extLst>
            </p:cNvPr>
            <p:cNvSpPr/>
            <p:nvPr/>
          </p:nvSpPr>
          <p:spPr>
            <a:xfrm>
              <a:off x="2629475" y="2995675"/>
              <a:ext cx="543850" cy="772775"/>
            </a:xfrm>
            <a:custGeom>
              <a:avLst/>
              <a:gdLst/>
              <a:ahLst/>
              <a:cxnLst/>
              <a:rect l="l" t="t" r="r" b="b"/>
              <a:pathLst>
                <a:path w="21754" h="30911" extrusionOk="0">
                  <a:moveTo>
                    <a:pt x="13982" y="1"/>
                  </a:moveTo>
                  <a:cubicBezTo>
                    <a:pt x="12952" y="1"/>
                    <a:pt x="10652" y="299"/>
                    <a:pt x="10312" y="2920"/>
                  </a:cubicBezTo>
                  <a:cubicBezTo>
                    <a:pt x="10050" y="4956"/>
                    <a:pt x="10026" y="7397"/>
                    <a:pt x="10776" y="9278"/>
                  </a:cubicBezTo>
                  <a:cubicBezTo>
                    <a:pt x="10847" y="9456"/>
                    <a:pt x="10800" y="9659"/>
                    <a:pt x="10645" y="9766"/>
                  </a:cubicBezTo>
                  <a:cubicBezTo>
                    <a:pt x="6871" y="12647"/>
                    <a:pt x="1" y="25697"/>
                    <a:pt x="7454" y="28649"/>
                  </a:cubicBezTo>
                  <a:cubicBezTo>
                    <a:pt x="8088" y="28879"/>
                    <a:pt x="8885" y="28959"/>
                    <a:pt x="9703" y="28959"/>
                  </a:cubicBezTo>
                  <a:cubicBezTo>
                    <a:pt x="11613" y="28959"/>
                    <a:pt x="13641" y="28521"/>
                    <a:pt x="13988" y="28521"/>
                  </a:cubicBezTo>
                  <a:cubicBezTo>
                    <a:pt x="14017" y="28521"/>
                    <a:pt x="14034" y="28524"/>
                    <a:pt x="14038" y="28530"/>
                  </a:cubicBezTo>
                  <a:cubicBezTo>
                    <a:pt x="14181" y="28721"/>
                    <a:pt x="14122" y="29388"/>
                    <a:pt x="14134" y="29388"/>
                  </a:cubicBezTo>
                  <a:cubicBezTo>
                    <a:pt x="14955" y="29935"/>
                    <a:pt x="18158" y="29328"/>
                    <a:pt x="19277" y="30435"/>
                  </a:cubicBezTo>
                  <a:cubicBezTo>
                    <a:pt x="19615" y="30774"/>
                    <a:pt x="19894" y="30911"/>
                    <a:pt x="20112" y="30911"/>
                  </a:cubicBezTo>
                  <a:cubicBezTo>
                    <a:pt x="20779" y="30911"/>
                    <a:pt x="20895" y="29640"/>
                    <a:pt x="20491" y="28923"/>
                  </a:cubicBezTo>
                  <a:cubicBezTo>
                    <a:pt x="20146" y="28328"/>
                    <a:pt x="18991" y="27971"/>
                    <a:pt x="18170" y="27792"/>
                  </a:cubicBezTo>
                  <a:cubicBezTo>
                    <a:pt x="17824" y="27721"/>
                    <a:pt x="17705" y="27304"/>
                    <a:pt x="17967" y="27066"/>
                  </a:cubicBezTo>
                  <a:cubicBezTo>
                    <a:pt x="19218" y="25899"/>
                    <a:pt x="21754" y="23256"/>
                    <a:pt x="21015" y="21732"/>
                  </a:cubicBezTo>
                  <a:cubicBezTo>
                    <a:pt x="20670" y="21052"/>
                    <a:pt x="19769" y="20829"/>
                    <a:pt x="18737" y="20829"/>
                  </a:cubicBezTo>
                  <a:cubicBezTo>
                    <a:pt x="17493" y="20829"/>
                    <a:pt x="16060" y="21152"/>
                    <a:pt x="15181" y="21387"/>
                  </a:cubicBezTo>
                  <a:cubicBezTo>
                    <a:pt x="15138" y="21399"/>
                    <a:pt x="15096" y="21405"/>
                    <a:pt x="15056" y="21405"/>
                  </a:cubicBezTo>
                  <a:cubicBezTo>
                    <a:pt x="14781" y="21405"/>
                    <a:pt x="14574" y="21141"/>
                    <a:pt x="14657" y="20851"/>
                  </a:cubicBezTo>
                  <a:cubicBezTo>
                    <a:pt x="14884" y="20077"/>
                    <a:pt x="15050" y="18791"/>
                    <a:pt x="14515" y="17327"/>
                  </a:cubicBezTo>
                  <a:cubicBezTo>
                    <a:pt x="14455" y="17160"/>
                    <a:pt x="14479" y="16981"/>
                    <a:pt x="14598" y="16862"/>
                  </a:cubicBezTo>
                  <a:cubicBezTo>
                    <a:pt x="15205" y="16255"/>
                    <a:pt x="17015" y="14290"/>
                    <a:pt x="17027" y="12016"/>
                  </a:cubicBezTo>
                  <a:cubicBezTo>
                    <a:pt x="18336" y="11397"/>
                    <a:pt x="19170" y="10016"/>
                    <a:pt x="19277" y="8052"/>
                  </a:cubicBezTo>
                  <a:cubicBezTo>
                    <a:pt x="19468" y="4634"/>
                    <a:pt x="19468" y="205"/>
                    <a:pt x="14479" y="27"/>
                  </a:cubicBezTo>
                  <a:cubicBezTo>
                    <a:pt x="14479" y="27"/>
                    <a:pt x="14286" y="1"/>
                    <a:pt x="139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50">
              <a:extLst>
                <a:ext uri="{FF2B5EF4-FFF2-40B4-BE49-F238E27FC236}">
                  <a16:creationId xmlns:a16="http://schemas.microsoft.com/office/drawing/2014/main" id="{72E9DE2B-FF99-1504-E16E-49FB115BA69B}"/>
                </a:ext>
              </a:extLst>
            </p:cNvPr>
            <p:cNvSpPr/>
            <p:nvPr/>
          </p:nvSpPr>
          <p:spPr>
            <a:xfrm>
              <a:off x="3109300" y="3719800"/>
              <a:ext cx="30700" cy="50800"/>
            </a:xfrm>
            <a:custGeom>
              <a:avLst/>
              <a:gdLst/>
              <a:ahLst/>
              <a:cxnLst/>
              <a:rect l="l" t="t" r="r" b="b"/>
              <a:pathLst>
                <a:path w="1228" h="2032" extrusionOk="0">
                  <a:moveTo>
                    <a:pt x="153" y="1"/>
                  </a:moveTo>
                  <a:cubicBezTo>
                    <a:pt x="110" y="1"/>
                    <a:pt x="68" y="22"/>
                    <a:pt x="36" y="53"/>
                  </a:cubicBezTo>
                  <a:cubicBezTo>
                    <a:pt x="1" y="125"/>
                    <a:pt x="25" y="196"/>
                    <a:pt x="84" y="244"/>
                  </a:cubicBezTo>
                  <a:cubicBezTo>
                    <a:pt x="108" y="256"/>
                    <a:pt x="894" y="780"/>
                    <a:pt x="477" y="1863"/>
                  </a:cubicBezTo>
                  <a:cubicBezTo>
                    <a:pt x="453" y="1923"/>
                    <a:pt x="501" y="1994"/>
                    <a:pt x="560" y="2030"/>
                  </a:cubicBezTo>
                  <a:lnTo>
                    <a:pt x="584" y="2030"/>
                  </a:lnTo>
                  <a:cubicBezTo>
                    <a:pt x="590" y="2031"/>
                    <a:pt x="597" y="2032"/>
                    <a:pt x="603" y="2032"/>
                  </a:cubicBezTo>
                  <a:cubicBezTo>
                    <a:pt x="656" y="2032"/>
                    <a:pt x="704" y="1989"/>
                    <a:pt x="715" y="1947"/>
                  </a:cubicBezTo>
                  <a:cubicBezTo>
                    <a:pt x="1227" y="673"/>
                    <a:pt x="227" y="18"/>
                    <a:pt x="215" y="18"/>
                  </a:cubicBezTo>
                  <a:cubicBezTo>
                    <a:pt x="195" y="6"/>
                    <a:pt x="174" y="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50">
              <a:extLst>
                <a:ext uri="{FF2B5EF4-FFF2-40B4-BE49-F238E27FC236}">
                  <a16:creationId xmlns:a16="http://schemas.microsoft.com/office/drawing/2014/main" id="{60C85FB1-1C75-0056-50B6-75FB4FA6B93A}"/>
                </a:ext>
              </a:extLst>
            </p:cNvPr>
            <p:cNvSpPr/>
            <p:nvPr/>
          </p:nvSpPr>
          <p:spPr>
            <a:xfrm>
              <a:off x="3125075" y="3718325"/>
              <a:ext cx="30400" cy="50800"/>
            </a:xfrm>
            <a:custGeom>
              <a:avLst/>
              <a:gdLst/>
              <a:ahLst/>
              <a:cxnLst/>
              <a:rect l="l" t="t" r="r" b="b"/>
              <a:pathLst>
                <a:path w="1216" h="2032" extrusionOk="0">
                  <a:moveTo>
                    <a:pt x="143" y="0"/>
                  </a:moveTo>
                  <a:cubicBezTo>
                    <a:pt x="100" y="0"/>
                    <a:pt x="57" y="24"/>
                    <a:pt x="25" y="65"/>
                  </a:cubicBezTo>
                  <a:cubicBezTo>
                    <a:pt x="1" y="124"/>
                    <a:pt x="13" y="196"/>
                    <a:pt x="72" y="243"/>
                  </a:cubicBezTo>
                  <a:cubicBezTo>
                    <a:pt x="96" y="255"/>
                    <a:pt x="894" y="779"/>
                    <a:pt x="477" y="1863"/>
                  </a:cubicBezTo>
                  <a:cubicBezTo>
                    <a:pt x="441" y="1922"/>
                    <a:pt x="489" y="1994"/>
                    <a:pt x="548" y="2029"/>
                  </a:cubicBezTo>
                  <a:lnTo>
                    <a:pt x="584" y="2029"/>
                  </a:lnTo>
                  <a:cubicBezTo>
                    <a:pt x="592" y="2031"/>
                    <a:pt x="600" y="2032"/>
                    <a:pt x="607" y="2032"/>
                  </a:cubicBezTo>
                  <a:cubicBezTo>
                    <a:pt x="658" y="2032"/>
                    <a:pt x="705" y="1998"/>
                    <a:pt x="715" y="1946"/>
                  </a:cubicBezTo>
                  <a:cubicBezTo>
                    <a:pt x="1215" y="672"/>
                    <a:pt x="227" y="17"/>
                    <a:pt x="203" y="17"/>
                  </a:cubicBezTo>
                  <a:cubicBezTo>
                    <a:pt x="184" y="6"/>
                    <a:pt x="16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50">
              <a:extLst>
                <a:ext uri="{FF2B5EF4-FFF2-40B4-BE49-F238E27FC236}">
                  <a16:creationId xmlns:a16="http://schemas.microsoft.com/office/drawing/2014/main" id="{588CD215-88AA-D047-40C4-A0271F8F28B5}"/>
                </a:ext>
              </a:extLst>
            </p:cNvPr>
            <p:cNvSpPr/>
            <p:nvPr/>
          </p:nvSpPr>
          <p:spPr>
            <a:xfrm>
              <a:off x="2925350" y="3077325"/>
              <a:ext cx="189050" cy="211350"/>
            </a:xfrm>
            <a:custGeom>
              <a:avLst/>
              <a:gdLst/>
              <a:ahLst/>
              <a:cxnLst/>
              <a:rect l="l" t="t" r="r" b="b"/>
              <a:pathLst>
                <a:path w="7562" h="8454" extrusionOk="0">
                  <a:moveTo>
                    <a:pt x="5192" y="0"/>
                  </a:moveTo>
                  <a:cubicBezTo>
                    <a:pt x="4636" y="0"/>
                    <a:pt x="4144" y="274"/>
                    <a:pt x="3870" y="714"/>
                  </a:cubicBezTo>
                  <a:cubicBezTo>
                    <a:pt x="3788" y="827"/>
                    <a:pt x="3664" y="887"/>
                    <a:pt x="3540" y="887"/>
                  </a:cubicBezTo>
                  <a:cubicBezTo>
                    <a:pt x="3428" y="887"/>
                    <a:pt x="3318" y="839"/>
                    <a:pt x="3239" y="737"/>
                  </a:cubicBezTo>
                  <a:cubicBezTo>
                    <a:pt x="2997" y="408"/>
                    <a:pt x="2604" y="118"/>
                    <a:pt x="2030" y="118"/>
                  </a:cubicBezTo>
                  <a:cubicBezTo>
                    <a:pt x="1899" y="118"/>
                    <a:pt x="1758" y="133"/>
                    <a:pt x="1608" y="166"/>
                  </a:cubicBezTo>
                  <a:cubicBezTo>
                    <a:pt x="1" y="523"/>
                    <a:pt x="382" y="4035"/>
                    <a:pt x="1989" y="6441"/>
                  </a:cubicBezTo>
                  <a:cubicBezTo>
                    <a:pt x="2936" y="7865"/>
                    <a:pt x="3718" y="8454"/>
                    <a:pt x="4451" y="8454"/>
                  </a:cubicBezTo>
                  <a:cubicBezTo>
                    <a:pt x="4962" y="8454"/>
                    <a:pt x="5450" y="8168"/>
                    <a:pt x="5954" y="7679"/>
                  </a:cubicBezTo>
                  <a:cubicBezTo>
                    <a:pt x="7168" y="6488"/>
                    <a:pt x="7561" y="1273"/>
                    <a:pt x="6323" y="380"/>
                  </a:cubicBezTo>
                  <a:cubicBezTo>
                    <a:pt x="5947" y="117"/>
                    <a:pt x="5556" y="0"/>
                    <a:pt x="51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50">
              <a:extLst>
                <a:ext uri="{FF2B5EF4-FFF2-40B4-BE49-F238E27FC236}">
                  <a16:creationId xmlns:a16="http://schemas.microsoft.com/office/drawing/2014/main" id="{592FEF58-DF55-0376-469C-7B34207D7758}"/>
                </a:ext>
              </a:extLst>
            </p:cNvPr>
            <p:cNvSpPr/>
            <p:nvPr/>
          </p:nvSpPr>
          <p:spPr>
            <a:xfrm>
              <a:off x="3052150" y="3119550"/>
              <a:ext cx="27950" cy="14350"/>
            </a:xfrm>
            <a:custGeom>
              <a:avLst/>
              <a:gdLst/>
              <a:ahLst/>
              <a:cxnLst/>
              <a:rect l="l" t="t" r="r" b="b"/>
              <a:pathLst>
                <a:path w="1118" h="574" extrusionOk="0">
                  <a:moveTo>
                    <a:pt x="584" y="1"/>
                  </a:moveTo>
                  <a:cubicBezTo>
                    <a:pt x="447" y="1"/>
                    <a:pt x="281" y="63"/>
                    <a:pt x="84" y="227"/>
                  </a:cubicBezTo>
                  <a:cubicBezTo>
                    <a:pt x="1" y="287"/>
                    <a:pt x="25" y="418"/>
                    <a:pt x="132" y="430"/>
                  </a:cubicBezTo>
                  <a:lnTo>
                    <a:pt x="953" y="572"/>
                  </a:lnTo>
                  <a:cubicBezTo>
                    <a:pt x="958" y="573"/>
                    <a:pt x="963" y="573"/>
                    <a:pt x="968" y="573"/>
                  </a:cubicBezTo>
                  <a:cubicBezTo>
                    <a:pt x="1046" y="573"/>
                    <a:pt x="1118" y="484"/>
                    <a:pt x="1084" y="406"/>
                  </a:cubicBezTo>
                  <a:cubicBezTo>
                    <a:pt x="1006" y="226"/>
                    <a:pt x="846" y="1"/>
                    <a:pt x="5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50">
              <a:extLst>
                <a:ext uri="{FF2B5EF4-FFF2-40B4-BE49-F238E27FC236}">
                  <a16:creationId xmlns:a16="http://schemas.microsoft.com/office/drawing/2014/main" id="{AC035A04-75B4-8C65-CA21-FDCFF31362A9}"/>
                </a:ext>
              </a:extLst>
            </p:cNvPr>
            <p:cNvSpPr/>
            <p:nvPr/>
          </p:nvSpPr>
          <p:spPr>
            <a:xfrm>
              <a:off x="2981500" y="3119800"/>
              <a:ext cx="28125" cy="14750"/>
            </a:xfrm>
            <a:custGeom>
              <a:avLst/>
              <a:gdLst/>
              <a:ahLst/>
              <a:cxnLst/>
              <a:rect l="l" t="t" r="r" b="b"/>
              <a:pathLst>
                <a:path w="1125" h="590" extrusionOk="0">
                  <a:moveTo>
                    <a:pt x="595" y="1"/>
                  </a:moveTo>
                  <a:cubicBezTo>
                    <a:pt x="432" y="1"/>
                    <a:pt x="252" y="100"/>
                    <a:pt x="76" y="396"/>
                  </a:cubicBezTo>
                  <a:cubicBezTo>
                    <a:pt x="1" y="493"/>
                    <a:pt x="62" y="590"/>
                    <a:pt x="145" y="590"/>
                  </a:cubicBezTo>
                  <a:cubicBezTo>
                    <a:pt x="154" y="590"/>
                    <a:pt x="163" y="589"/>
                    <a:pt x="172" y="586"/>
                  </a:cubicBezTo>
                  <a:lnTo>
                    <a:pt x="993" y="455"/>
                  </a:lnTo>
                  <a:cubicBezTo>
                    <a:pt x="1088" y="443"/>
                    <a:pt x="1124" y="324"/>
                    <a:pt x="1065" y="253"/>
                  </a:cubicBezTo>
                  <a:cubicBezTo>
                    <a:pt x="955" y="137"/>
                    <a:pt x="787" y="1"/>
                    <a:pt x="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50">
              <a:extLst>
                <a:ext uri="{FF2B5EF4-FFF2-40B4-BE49-F238E27FC236}">
                  <a16:creationId xmlns:a16="http://schemas.microsoft.com/office/drawing/2014/main" id="{2AC038AC-1C61-4E45-2081-AB5B23B1EFA3}"/>
                </a:ext>
              </a:extLst>
            </p:cNvPr>
            <p:cNvSpPr/>
            <p:nvPr/>
          </p:nvSpPr>
          <p:spPr>
            <a:xfrm>
              <a:off x="3013450" y="3218700"/>
              <a:ext cx="49750" cy="20400"/>
            </a:xfrm>
            <a:custGeom>
              <a:avLst/>
              <a:gdLst/>
              <a:ahLst/>
              <a:cxnLst/>
              <a:rect l="l" t="t" r="r" b="b"/>
              <a:pathLst>
                <a:path w="1990" h="816" extrusionOk="0">
                  <a:moveTo>
                    <a:pt x="1859" y="0"/>
                  </a:moveTo>
                  <a:cubicBezTo>
                    <a:pt x="1815" y="0"/>
                    <a:pt x="1772" y="19"/>
                    <a:pt x="1739" y="59"/>
                  </a:cubicBezTo>
                  <a:cubicBezTo>
                    <a:pt x="1537" y="369"/>
                    <a:pt x="1311" y="535"/>
                    <a:pt x="1061" y="547"/>
                  </a:cubicBezTo>
                  <a:cubicBezTo>
                    <a:pt x="1045" y="549"/>
                    <a:pt x="1030" y="549"/>
                    <a:pt x="1014" y="549"/>
                  </a:cubicBezTo>
                  <a:cubicBezTo>
                    <a:pt x="594" y="549"/>
                    <a:pt x="239" y="95"/>
                    <a:pt x="239" y="95"/>
                  </a:cubicBezTo>
                  <a:cubicBezTo>
                    <a:pt x="210" y="74"/>
                    <a:pt x="173" y="56"/>
                    <a:pt x="135" y="56"/>
                  </a:cubicBezTo>
                  <a:cubicBezTo>
                    <a:pt x="110" y="56"/>
                    <a:pt x="84" y="64"/>
                    <a:pt x="60" y="83"/>
                  </a:cubicBezTo>
                  <a:cubicBezTo>
                    <a:pt x="13" y="131"/>
                    <a:pt x="1" y="202"/>
                    <a:pt x="49" y="262"/>
                  </a:cubicBezTo>
                  <a:cubicBezTo>
                    <a:pt x="60" y="285"/>
                    <a:pt x="418" y="726"/>
                    <a:pt x="894" y="797"/>
                  </a:cubicBezTo>
                  <a:cubicBezTo>
                    <a:pt x="924" y="809"/>
                    <a:pt x="953" y="815"/>
                    <a:pt x="983" y="815"/>
                  </a:cubicBezTo>
                  <a:cubicBezTo>
                    <a:pt x="1013" y="815"/>
                    <a:pt x="1043" y="809"/>
                    <a:pt x="1072" y="797"/>
                  </a:cubicBezTo>
                  <a:cubicBezTo>
                    <a:pt x="1418" y="786"/>
                    <a:pt x="1715" y="583"/>
                    <a:pt x="1965" y="190"/>
                  </a:cubicBezTo>
                  <a:cubicBezTo>
                    <a:pt x="1989" y="131"/>
                    <a:pt x="1977" y="59"/>
                    <a:pt x="1918" y="12"/>
                  </a:cubicBezTo>
                  <a:cubicBezTo>
                    <a:pt x="1899" y="4"/>
                    <a:pt x="1879" y="0"/>
                    <a:pt x="18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50">
              <a:extLst>
                <a:ext uri="{FF2B5EF4-FFF2-40B4-BE49-F238E27FC236}">
                  <a16:creationId xmlns:a16="http://schemas.microsoft.com/office/drawing/2014/main" id="{81E951C5-3B5E-2F12-C67D-4AFBB722E6D0}"/>
                </a:ext>
              </a:extLst>
            </p:cNvPr>
            <p:cNvSpPr/>
            <p:nvPr/>
          </p:nvSpPr>
          <p:spPr>
            <a:xfrm>
              <a:off x="3037575" y="3198100"/>
              <a:ext cx="9250" cy="40300"/>
            </a:xfrm>
            <a:custGeom>
              <a:avLst/>
              <a:gdLst/>
              <a:ahLst/>
              <a:cxnLst/>
              <a:rect l="l" t="t" r="r" b="b"/>
              <a:pathLst>
                <a:path w="370" h="1612" extrusionOk="0">
                  <a:moveTo>
                    <a:pt x="156" y="0"/>
                  </a:moveTo>
                  <a:cubicBezTo>
                    <a:pt x="148" y="0"/>
                    <a:pt x="140" y="1"/>
                    <a:pt x="131" y="2"/>
                  </a:cubicBezTo>
                  <a:cubicBezTo>
                    <a:pt x="60" y="14"/>
                    <a:pt x="12" y="74"/>
                    <a:pt x="36" y="157"/>
                  </a:cubicBezTo>
                  <a:cubicBezTo>
                    <a:pt x="48" y="157"/>
                    <a:pt x="119" y="550"/>
                    <a:pt x="12" y="1455"/>
                  </a:cubicBezTo>
                  <a:cubicBezTo>
                    <a:pt x="0" y="1538"/>
                    <a:pt x="48" y="1598"/>
                    <a:pt x="119" y="1610"/>
                  </a:cubicBezTo>
                  <a:cubicBezTo>
                    <a:pt x="126" y="1611"/>
                    <a:pt x="132" y="1611"/>
                    <a:pt x="138" y="1611"/>
                  </a:cubicBezTo>
                  <a:cubicBezTo>
                    <a:pt x="205" y="1611"/>
                    <a:pt x="274" y="1557"/>
                    <a:pt x="274" y="1502"/>
                  </a:cubicBezTo>
                  <a:cubicBezTo>
                    <a:pt x="369" y="538"/>
                    <a:pt x="286" y="121"/>
                    <a:pt x="286" y="109"/>
                  </a:cubicBezTo>
                  <a:cubicBezTo>
                    <a:pt x="275" y="45"/>
                    <a:pt x="226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50">
              <a:extLst>
                <a:ext uri="{FF2B5EF4-FFF2-40B4-BE49-F238E27FC236}">
                  <a16:creationId xmlns:a16="http://schemas.microsoft.com/office/drawing/2014/main" id="{AB97B27A-DA61-3830-F305-3D78B7498E31}"/>
                </a:ext>
              </a:extLst>
            </p:cNvPr>
            <p:cNvSpPr/>
            <p:nvPr/>
          </p:nvSpPr>
          <p:spPr>
            <a:xfrm>
              <a:off x="3023575" y="3176800"/>
              <a:ext cx="30700" cy="31575"/>
            </a:xfrm>
            <a:custGeom>
              <a:avLst/>
              <a:gdLst/>
              <a:ahLst/>
              <a:cxnLst/>
              <a:rect l="l" t="t" r="r" b="b"/>
              <a:pathLst>
                <a:path w="1228" h="1263" extrusionOk="0">
                  <a:moveTo>
                    <a:pt x="629" y="1"/>
                  </a:moveTo>
                  <a:cubicBezTo>
                    <a:pt x="481" y="1"/>
                    <a:pt x="326" y="22"/>
                    <a:pt x="191" y="80"/>
                  </a:cubicBezTo>
                  <a:cubicBezTo>
                    <a:pt x="60" y="140"/>
                    <a:pt x="1" y="283"/>
                    <a:pt x="60" y="426"/>
                  </a:cubicBezTo>
                  <a:cubicBezTo>
                    <a:pt x="179" y="699"/>
                    <a:pt x="394" y="1199"/>
                    <a:pt x="667" y="1259"/>
                  </a:cubicBezTo>
                  <a:cubicBezTo>
                    <a:pt x="679" y="1261"/>
                    <a:pt x="691" y="1262"/>
                    <a:pt x="703" y="1262"/>
                  </a:cubicBezTo>
                  <a:cubicBezTo>
                    <a:pt x="1049" y="1262"/>
                    <a:pt x="1227" y="255"/>
                    <a:pt x="1227" y="152"/>
                  </a:cubicBezTo>
                  <a:cubicBezTo>
                    <a:pt x="1219" y="95"/>
                    <a:pt x="939" y="1"/>
                    <a:pt x="6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50">
              <a:extLst>
                <a:ext uri="{FF2B5EF4-FFF2-40B4-BE49-F238E27FC236}">
                  <a16:creationId xmlns:a16="http://schemas.microsoft.com/office/drawing/2014/main" id="{D1D2FF81-8970-07C2-45B6-4918FEB7D06F}"/>
                </a:ext>
              </a:extLst>
            </p:cNvPr>
            <p:cNvSpPr/>
            <p:nvPr/>
          </p:nvSpPr>
          <p:spPr>
            <a:xfrm>
              <a:off x="2989350" y="3144550"/>
              <a:ext cx="19675" cy="31000"/>
            </a:xfrm>
            <a:custGeom>
              <a:avLst/>
              <a:gdLst/>
              <a:ahLst/>
              <a:cxnLst/>
              <a:rect l="l" t="t" r="r" b="b"/>
              <a:pathLst>
                <a:path w="787" h="1240" extrusionOk="0">
                  <a:moveTo>
                    <a:pt x="337" y="1"/>
                  </a:moveTo>
                  <a:cubicBezTo>
                    <a:pt x="332" y="1"/>
                    <a:pt x="327" y="1"/>
                    <a:pt x="322" y="1"/>
                  </a:cubicBezTo>
                  <a:cubicBezTo>
                    <a:pt x="131" y="13"/>
                    <a:pt x="0" y="311"/>
                    <a:pt x="24" y="656"/>
                  </a:cubicBezTo>
                  <a:cubicBezTo>
                    <a:pt x="59" y="993"/>
                    <a:pt x="242" y="1240"/>
                    <a:pt x="439" y="1240"/>
                  </a:cubicBezTo>
                  <a:cubicBezTo>
                    <a:pt x="444" y="1240"/>
                    <a:pt x="448" y="1240"/>
                    <a:pt x="453" y="1239"/>
                  </a:cubicBezTo>
                  <a:cubicBezTo>
                    <a:pt x="655" y="1215"/>
                    <a:pt x="786" y="918"/>
                    <a:pt x="751" y="584"/>
                  </a:cubicBezTo>
                  <a:cubicBezTo>
                    <a:pt x="727" y="247"/>
                    <a:pt x="545" y="1"/>
                    <a:pt x="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50">
              <a:extLst>
                <a:ext uri="{FF2B5EF4-FFF2-40B4-BE49-F238E27FC236}">
                  <a16:creationId xmlns:a16="http://schemas.microsoft.com/office/drawing/2014/main" id="{B5FEE121-89F9-ED8D-6B0E-445911EFB12A}"/>
                </a:ext>
              </a:extLst>
            </p:cNvPr>
            <p:cNvSpPr/>
            <p:nvPr/>
          </p:nvSpPr>
          <p:spPr>
            <a:xfrm>
              <a:off x="3055125" y="3142700"/>
              <a:ext cx="19675" cy="31075"/>
            </a:xfrm>
            <a:custGeom>
              <a:avLst/>
              <a:gdLst/>
              <a:ahLst/>
              <a:cxnLst/>
              <a:rect l="l" t="t" r="r" b="b"/>
              <a:pathLst>
                <a:path w="787" h="1243" extrusionOk="0">
                  <a:moveTo>
                    <a:pt x="358" y="0"/>
                  </a:moveTo>
                  <a:cubicBezTo>
                    <a:pt x="346" y="0"/>
                    <a:pt x="334" y="2"/>
                    <a:pt x="322" y="4"/>
                  </a:cubicBezTo>
                  <a:cubicBezTo>
                    <a:pt x="132" y="16"/>
                    <a:pt x="1" y="313"/>
                    <a:pt x="25" y="658"/>
                  </a:cubicBezTo>
                  <a:cubicBezTo>
                    <a:pt x="60" y="985"/>
                    <a:pt x="243" y="1242"/>
                    <a:pt x="451" y="1242"/>
                  </a:cubicBezTo>
                  <a:cubicBezTo>
                    <a:pt x="456" y="1242"/>
                    <a:pt x="460" y="1242"/>
                    <a:pt x="465" y="1242"/>
                  </a:cubicBezTo>
                  <a:cubicBezTo>
                    <a:pt x="656" y="1218"/>
                    <a:pt x="787" y="920"/>
                    <a:pt x="763" y="587"/>
                  </a:cubicBezTo>
                  <a:cubicBezTo>
                    <a:pt x="718" y="262"/>
                    <a:pt x="547" y="0"/>
                    <a:pt x="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50">
              <a:extLst>
                <a:ext uri="{FF2B5EF4-FFF2-40B4-BE49-F238E27FC236}">
                  <a16:creationId xmlns:a16="http://schemas.microsoft.com/office/drawing/2014/main" id="{47547FFE-74BB-7C91-3DD2-94B4F2CE8791}"/>
                </a:ext>
              </a:extLst>
            </p:cNvPr>
            <p:cNvSpPr/>
            <p:nvPr/>
          </p:nvSpPr>
          <p:spPr>
            <a:xfrm>
              <a:off x="2946200" y="3291925"/>
              <a:ext cx="252175" cy="161525"/>
            </a:xfrm>
            <a:custGeom>
              <a:avLst/>
              <a:gdLst/>
              <a:ahLst/>
              <a:cxnLst/>
              <a:rect l="l" t="t" r="r" b="b"/>
              <a:pathLst>
                <a:path w="10087" h="6461" extrusionOk="0">
                  <a:moveTo>
                    <a:pt x="919" y="1"/>
                  </a:moveTo>
                  <a:cubicBezTo>
                    <a:pt x="767" y="1"/>
                    <a:pt x="591" y="59"/>
                    <a:pt x="393" y="214"/>
                  </a:cubicBezTo>
                  <a:cubicBezTo>
                    <a:pt x="0" y="535"/>
                    <a:pt x="12" y="1166"/>
                    <a:pt x="72" y="1643"/>
                  </a:cubicBezTo>
                  <a:cubicBezTo>
                    <a:pt x="202" y="2607"/>
                    <a:pt x="310" y="3583"/>
                    <a:pt x="560" y="4536"/>
                  </a:cubicBezTo>
                  <a:cubicBezTo>
                    <a:pt x="762" y="5310"/>
                    <a:pt x="1191" y="6191"/>
                    <a:pt x="2036" y="6405"/>
                  </a:cubicBezTo>
                  <a:cubicBezTo>
                    <a:pt x="2189" y="6443"/>
                    <a:pt x="2357" y="6460"/>
                    <a:pt x="2535" y="6460"/>
                  </a:cubicBezTo>
                  <a:cubicBezTo>
                    <a:pt x="3926" y="6460"/>
                    <a:pt x="5977" y="5410"/>
                    <a:pt x="6906" y="4893"/>
                  </a:cubicBezTo>
                  <a:cubicBezTo>
                    <a:pt x="7026" y="4825"/>
                    <a:pt x="7158" y="4792"/>
                    <a:pt x="7290" y="4792"/>
                  </a:cubicBezTo>
                  <a:cubicBezTo>
                    <a:pt x="7459" y="4792"/>
                    <a:pt x="7628" y="4846"/>
                    <a:pt x="7775" y="4953"/>
                  </a:cubicBezTo>
                  <a:cubicBezTo>
                    <a:pt x="8045" y="5158"/>
                    <a:pt x="8454" y="5364"/>
                    <a:pt x="8946" y="5364"/>
                  </a:cubicBezTo>
                  <a:cubicBezTo>
                    <a:pt x="8995" y="5364"/>
                    <a:pt x="9045" y="5362"/>
                    <a:pt x="9096" y="5357"/>
                  </a:cubicBezTo>
                  <a:cubicBezTo>
                    <a:pt x="10086" y="5289"/>
                    <a:pt x="9858" y="2829"/>
                    <a:pt x="8537" y="2829"/>
                  </a:cubicBezTo>
                  <a:cubicBezTo>
                    <a:pt x="8476" y="2829"/>
                    <a:pt x="8412" y="2834"/>
                    <a:pt x="8346" y="2845"/>
                  </a:cubicBezTo>
                  <a:cubicBezTo>
                    <a:pt x="7430" y="2988"/>
                    <a:pt x="7072" y="3274"/>
                    <a:pt x="6930" y="3488"/>
                  </a:cubicBezTo>
                  <a:cubicBezTo>
                    <a:pt x="6810" y="3643"/>
                    <a:pt x="6644" y="3786"/>
                    <a:pt x="6465" y="3845"/>
                  </a:cubicBezTo>
                  <a:cubicBezTo>
                    <a:pt x="5684" y="4119"/>
                    <a:pt x="3823" y="4744"/>
                    <a:pt x="2948" y="4744"/>
                  </a:cubicBezTo>
                  <a:cubicBezTo>
                    <a:pt x="2756" y="4744"/>
                    <a:pt x="2611" y="4714"/>
                    <a:pt x="2536" y="4643"/>
                  </a:cubicBezTo>
                  <a:cubicBezTo>
                    <a:pt x="2107" y="4226"/>
                    <a:pt x="1738" y="1607"/>
                    <a:pt x="1631" y="750"/>
                  </a:cubicBezTo>
                  <a:cubicBezTo>
                    <a:pt x="1596" y="488"/>
                    <a:pt x="1488" y="250"/>
                    <a:pt x="1274" y="119"/>
                  </a:cubicBezTo>
                  <a:cubicBezTo>
                    <a:pt x="1177" y="50"/>
                    <a:pt x="1058" y="1"/>
                    <a:pt x="9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50">
              <a:extLst>
                <a:ext uri="{FF2B5EF4-FFF2-40B4-BE49-F238E27FC236}">
                  <a16:creationId xmlns:a16="http://schemas.microsoft.com/office/drawing/2014/main" id="{02F65734-1DDB-2673-92F7-893EBEDDE49E}"/>
                </a:ext>
              </a:extLst>
            </p:cNvPr>
            <p:cNvSpPr/>
            <p:nvPr/>
          </p:nvSpPr>
          <p:spPr>
            <a:xfrm>
              <a:off x="2945300" y="3331500"/>
              <a:ext cx="44375" cy="119750"/>
            </a:xfrm>
            <a:custGeom>
              <a:avLst/>
              <a:gdLst/>
              <a:ahLst/>
              <a:cxnLst/>
              <a:rect l="l" t="t" r="r" b="b"/>
              <a:pathLst>
                <a:path w="1775" h="4790" extrusionOk="0">
                  <a:moveTo>
                    <a:pt x="119" y="0"/>
                  </a:moveTo>
                  <a:cubicBezTo>
                    <a:pt x="48" y="12"/>
                    <a:pt x="0" y="72"/>
                    <a:pt x="0" y="143"/>
                  </a:cubicBezTo>
                  <a:cubicBezTo>
                    <a:pt x="12" y="298"/>
                    <a:pt x="393" y="4013"/>
                    <a:pt x="1548" y="4775"/>
                  </a:cubicBezTo>
                  <a:cubicBezTo>
                    <a:pt x="1560" y="4775"/>
                    <a:pt x="1584" y="4786"/>
                    <a:pt x="1596" y="4786"/>
                  </a:cubicBezTo>
                  <a:cubicBezTo>
                    <a:pt x="1604" y="4789"/>
                    <a:pt x="1612" y="4790"/>
                    <a:pt x="1621" y="4790"/>
                  </a:cubicBezTo>
                  <a:cubicBezTo>
                    <a:pt x="1663" y="4790"/>
                    <a:pt x="1707" y="4766"/>
                    <a:pt x="1727" y="4727"/>
                  </a:cubicBezTo>
                  <a:cubicBezTo>
                    <a:pt x="1774" y="4667"/>
                    <a:pt x="1762" y="4596"/>
                    <a:pt x="1703" y="4548"/>
                  </a:cubicBezTo>
                  <a:cubicBezTo>
                    <a:pt x="655" y="3870"/>
                    <a:pt x="274" y="155"/>
                    <a:pt x="274" y="107"/>
                  </a:cubicBezTo>
                  <a:cubicBezTo>
                    <a:pt x="250" y="36"/>
                    <a:pt x="191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50">
              <a:extLst>
                <a:ext uri="{FF2B5EF4-FFF2-40B4-BE49-F238E27FC236}">
                  <a16:creationId xmlns:a16="http://schemas.microsoft.com/office/drawing/2014/main" id="{6C2B8F3E-C99E-53F4-C895-B8483B7E7B53}"/>
                </a:ext>
              </a:extLst>
            </p:cNvPr>
            <p:cNvSpPr/>
            <p:nvPr/>
          </p:nvSpPr>
          <p:spPr>
            <a:xfrm>
              <a:off x="2984875" y="3318350"/>
              <a:ext cx="28300" cy="92650"/>
            </a:xfrm>
            <a:custGeom>
              <a:avLst/>
              <a:gdLst/>
              <a:ahLst/>
              <a:cxnLst/>
              <a:rect l="l" t="t" r="r" b="b"/>
              <a:pathLst>
                <a:path w="1132" h="3706" extrusionOk="0">
                  <a:moveTo>
                    <a:pt x="138" y="1"/>
                  </a:moveTo>
                  <a:cubicBezTo>
                    <a:pt x="132" y="1"/>
                    <a:pt x="126" y="1"/>
                    <a:pt x="120" y="2"/>
                  </a:cubicBezTo>
                  <a:cubicBezTo>
                    <a:pt x="60" y="14"/>
                    <a:pt x="1" y="74"/>
                    <a:pt x="13" y="145"/>
                  </a:cubicBezTo>
                  <a:cubicBezTo>
                    <a:pt x="132" y="919"/>
                    <a:pt x="537" y="3455"/>
                    <a:pt x="918" y="3693"/>
                  </a:cubicBezTo>
                  <a:cubicBezTo>
                    <a:pt x="930" y="3693"/>
                    <a:pt x="953" y="3705"/>
                    <a:pt x="965" y="3705"/>
                  </a:cubicBezTo>
                  <a:cubicBezTo>
                    <a:pt x="1025" y="3705"/>
                    <a:pt x="1072" y="3693"/>
                    <a:pt x="1084" y="3646"/>
                  </a:cubicBezTo>
                  <a:cubicBezTo>
                    <a:pt x="1132" y="3586"/>
                    <a:pt x="1108" y="3515"/>
                    <a:pt x="1049" y="3467"/>
                  </a:cubicBezTo>
                  <a:cubicBezTo>
                    <a:pt x="858" y="3324"/>
                    <a:pt x="489" y="1610"/>
                    <a:pt x="263" y="109"/>
                  </a:cubicBezTo>
                  <a:cubicBezTo>
                    <a:pt x="252" y="55"/>
                    <a:pt x="201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50">
              <a:extLst>
                <a:ext uri="{FF2B5EF4-FFF2-40B4-BE49-F238E27FC236}">
                  <a16:creationId xmlns:a16="http://schemas.microsoft.com/office/drawing/2014/main" id="{C9800E38-1A9D-004F-A708-683A7213077E}"/>
                </a:ext>
              </a:extLst>
            </p:cNvPr>
            <p:cNvSpPr/>
            <p:nvPr/>
          </p:nvSpPr>
          <p:spPr>
            <a:xfrm>
              <a:off x="3148600" y="3385675"/>
              <a:ext cx="27400" cy="43625"/>
            </a:xfrm>
            <a:custGeom>
              <a:avLst/>
              <a:gdLst/>
              <a:ahLst/>
              <a:cxnLst/>
              <a:rect l="l" t="t" r="r" b="b"/>
              <a:pathLst>
                <a:path w="1096" h="1745" extrusionOk="0">
                  <a:moveTo>
                    <a:pt x="144" y="1"/>
                  </a:moveTo>
                  <a:cubicBezTo>
                    <a:pt x="100" y="1"/>
                    <a:pt x="57" y="19"/>
                    <a:pt x="24" y="60"/>
                  </a:cubicBezTo>
                  <a:cubicBezTo>
                    <a:pt x="0" y="119"/>
                    <a:pt x="12" y="191"/>
                    <a:pt x="72" y="238"/>
                  </a:cubicBezTo>
                  <a:cubicBezTo>
                    <a:pt x="96" y="250"/>
                    <a:pt x="810" y="750"/>
                    <a:pt x="679" y="1596"/>
                  </a:cubicBezTo>
                  <a:cubicBezTo>
                    <a:pt x="667" y="1667"/>
                    <a:pt x="715" y="1727"/>
                    <a:pt x="786" y="1738"/>
                  </a:cubicBezTo>
                  <a:cubicBezTo>
                    <a:pt x="796" y="1742"/>
                    <a:pt x="807" y="1744"/>
                    <a:pt x="817" y="1744"/>
                  </a:cubicBezTo>
                  <a:cubicBezTo>
                    <a:pt x="868" y="1744"/>
                    <a:pt x="919" y="1698"/>
                    <a:pt x="929" y="1619"/>
                  </a:cubicBezTo>
                  <a:cubicBezTo>
                    <a:pt x="1096" y="607"/>
                    <a:pt x="238" y="48"/>
                    <a:pt x="203" y="12"/>
                  </a:cubicBezTo>
                  <a:cubicBezTo>
                    <a:pt x="184" y="4"/>
                    <a:pt x="164" y="1"/>
                    <a:pt x="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50">
              <a:extLst>
                <a:ext uri="{FF2B5EF4-FFF2-40B4-BE49-F238E27FC236}">
                  <a16:creationId xmlns:a16="http://schemas.microsoft.com/office/drawing/2014/main" id="{C6F3D5B5-790B-512F-B197-6419E9CDDF7A}"/>
                </a:ext>
              </a:extLst>
            </p:cNvPr>
            <p:cNvSpPr/>
            <p:nvPr/>
          </p:nvSpPr>
          <p:spPr>
            <a:xfrm>
              <a:off x="3164675" y="3372825"/>
              <a:ext cx="27700" cy="30125"/>
            </a:xfrm>
            <a:custGeom>
              <a:avLst/>
              <a:gdLst/>
              <a:ahLst/>
              <a:cxnLst/>
              <a:rect l="l" t="t" r="r" b="b"/>
              <a:pathLst>
                <a:path w="1108" h="1205" extrusionOk="0">
                  <a:moveTo>
                    <a:pt x="153" y="0"/>
                  </a:moveTo>
                  <a:cubicBezTo>
                    <a:pt x="107" y="0"/>
                    <a:pt x="62" y="33"/>
                    <a:pt x="36" y="85"/>
                  </a:cubicBezTo>
                  <a:cubicBezTo>
                    <a:pt x="0" y="145"/>
                    <a:pt x="36" y="216"/>
                    <a:pt x="107" y="252"/>
                  </a:cubicBezTo>
                  <a:cubicBezTo>
                    <a:pt x="131" y="252"/>
                    <a:pt x="810" y="514"/>
                    <a:pt x="858" y="1086"/>
                  </a:cubicBezTo>
                  <a:cubicBezTo>
                    <a:pt x="858" y="1145"/>
                    <a:pt x="905" y="1181"/>
                    <a:pt x="965" y="1205"/>
                  </a:cubicBezTo>
                  <a:lnTo>
                    <a:pt x="988" y="1205"/>
                  </a:lnTo>
                  <a:cubicBezTo>
                    <a:pt x="1060" y="1205"/>
                    <a:pt x="1108" y="1145"/>
                    <a:pt x="1108" y="1062"/>
                  </a:cubicBezTo>
                  <a:cubicBezTo>
                    <a:pt x="1048" y="324"/>
                    <a:pt x="226" y="26"/>
                    <a:pt x="203" y="14"/>
                  </a:cubicBezTo>
                  <a:cubicBezTo>
                    <a:pt x="187" y="4"/>
                    <a:pt x="170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50">
              <a:extLst>
                <a:ext uri="{FF2B5EF4-FFF2-40B4-BE49-F238E27FC236}">
                  <a16:creationId xmlns:a16="http://schemas.microsoft.com/office/drawing/2014/main" id="{9EFDE58E-BD5F-2E61-DAB8-76B2998B221C}"/>
                </a:ext>
              </a:extLst>
            </p:cNvPr>
            <p:cNvSpPr/>
            <p:nvPr/>
          </p:nvSpPr>
          <p:spPr>
            <a:xfrm>
              <a:off x="2977750" y="3589900"/>
              <a:ext cx="62825" cy="141375"/>
            </a:xfrm>
            <a:custGeom>
              <a:avLst/>
              <a:gdLst/>
              <a:ahLst/>
              <a:cxnLst/>
              <a:rect l="l" t="t" r="r" b="b"/>
              <a:pathLst>
                <a:path w="2513" h="5655" extrusionOk="0">
                  <a:moveTo>
                    <a:pt x="2375" y="0"/>
                  </a:moveTo>
                  <a:cubicBezTo>
                    <a:pt x="2345" y="0"/>
                    <a:pt x="2314" y="12"/>
                    <a:pt x="2286" y="34"/>
                  </a:cubicBezTo>
                  <a:cubicBezTo>
                    <a:pt x="238" y="1880"/>
                    <a:pt x="24" y="5380"/>
                    <a:pt x="12" y="5523"/>
                  </a:cubicBezTo>
                  <a:cubicBezTo>
                    <a:pt x="0" y="5583"/>
                    <a:pt x="60" y="5642"/>
                    <a:pt x="119" y="5654"/>
                  </a:cubicBezTo>
                  <a:cubicBezTo>
                    <a:pt x="203" y="5654"/>
                    <a:pt x="262" y="5595"/>
                    <a:pt x="262" y="5535"/>
                  </a:cubicBezTo>
                  <a:cubicBezTo>
                    <a:pt x="262" y="5511"/>
                    <a:pt x="476" y="1999"/>
                    <a:pt x="2453" y="225"/>
                  </a:cubicBezTo>
                  <a:cubicBezTo>
                    <a:pt x="2512" y="177"/>
                    <a:pt x="2512" y="106"/>
                    <a:pt x="2465" y="46"/>
                  </a:cubicBezTo>
                  <a:cubicBezTo>
                    <a:pt x="2440" y="15"/>
                    <a:pt x="2408" y="0"/>
                    <a:pt x="23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3" name="Google Shape;1493;p50">
            <a:extLst>
              <a:ext uri="{FF2B5EF4-FFF2-40B4-BE49-F238E27FC236}">
                <a16:creationId xmlns:a16="http://schemas.microsoft.com/office/drawing/2014/main" id="{C7E8AA7E-C8DC-96CC-B8F2-9A613E76D0B5}"/>
              </a:ext>
            </a:extLst>
          </p:cNvPr>
          <p:cNvSpPr/>
          <p:nvPr/>
        </p:nvSpPr>
        <p:spPr>
          <a:xfrm flipH="1">
            <a:off x="7172683" y="4600925"/>
            <a:ext cx="1684766" cy="203898"/>
          </a:xfrm>
          <a:custGeom>
            <a:avLst/>
            <a:gdLst/>
            <a:ahLst/>
            <a:cxnLst/>
            <a:rect l="l" t="t" r="r" b="b"/>
            <a:pathLst>
              <a:path w="84566" h="6349" extrusionOk="0">
                <a:moveTo>
                  <a:pt x="42287" y="0"/>
                </a:moveTo>
                <a:cubicBezTo>
                  <a:pt x="18930" y="0"/>
                  <a:pt x="0" y="1415"/>
                  <a:pt x="0" y="3170"/>
                </a:cubicBezTo>
                <a:cubicBezTo>
                  <a:pt x="0" y="4925"/>
                  <a:pt x="18930" y="6348"/>
                  <a:pt x="42287" y="6348"/>
                </a:cubicBezTo>
                <a:cubicBezTo>
                  <a:pt x="53498" y="6348"/>
                  <a:pt x="64256" y="6016"/>
                  <a:pt x="72184" y="5414"/>
                </a:cubicBezTo>
                <a:cubicBezTo>
                  <a:pt x="80112" y="4820"/>
                  <a:pt x="84565" y="4017"/>
                  <a:pt x="84565" y="3170"/>
                </a:cubicBezTo>
                <a:cubicBezTo>
                  <a:pt x="84565" y="2332"/>
                  <a:pt x="80112" y="1520"/>
                  <a:pt x="72184" y="926"/>
                </a:cubicBezTo>
                <a:cubicBezTo>
                  <a:pt x="64256" y="332"/>
                  <a:pt x="53498" y="0"/>
                  <a:pt x="42287" y="0"/>
                </a:cubicBezTo>
                <a:close/>
              </a:path>
            </a:pathLst>
          </a:custGeom>
          <a:solidFill>
            <a:srgbClr val="2C2C2C">
              <a:alpha val="54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4" name="Google Shape;1494;p50">
            <a:extLst>
              <a:ext uri="{FF2B5EF4-FFF2-40B4-BE49-F238E27FC236}">
                <a16:creationId xmlns:a16="http://schemas.microsoft.com/office/drawing/2014/main" id="{0258026A-6FF7-90ED-6330-48DB88825827}"/>
              </a:ext>
            </a:extLst>
          </p:cNvPr>
          <p:cNvSpPr/>
          <p:nvPr/>
        </p:nvSpPr>
        <p:spPr>
          <a:xfrm flipH="1">
            <a:off x="5428633" y="4834350"/>
            <a:ext cx="1684766" cy="203898"/>
          </a:xfrm>
          <a:custGeom>
            <a:avLst/>
            <a:gdLst/>
            <a:ahLst/>
            <a:cxnLst/>
            <a:rect l="l" t="t" r="r" b="b"/>
            <a:pathLst>
              <a:path w="84566" h="6349" extrusionOk="0">
                <a:moveTo>
                  <a:pt x="42287" y="0"/>
                </a:moveTo>
                <a:cubicBezTo>
                  <a:pt x="18930" y="0"/>
                  <a:pt x="0" y="1415"/>
                  <a:pt x="0" y="3170"/>
                </a:cubicBezTo>
                <a:cubicBezTo>
                  <a:pt x="0" y="4925"/>
                  <a:pt x="18930" y="6348"/>
                  <a:pt x="42287" y="6348"/>
                </a:cubicBezTo>
                <a:cubicBezTo>
                  <a:pt x="53498" y="6348"/>
                  <a:pt x="64256" y="6016"/>
                  <a:pt x="72184" y="5414"/>
                </a:cubicBezTo>
                <a:cubicBezTo>
                  <a:pt x="80112" y="4820"/>
                  <a:pt x="84565" y="4017"/>
                  <a:pt x="84565" y="3170"/>
                </a:cubicBezTo>
                <a:cubicBezTo>
                  <a:pt x="84565" y="2332"/>
                  <a:pt x="80112" y="1520"/>
                  <a:pt x="72184" y="926"/>
                </a:cubicBezTo>
                <a:cubicBezTo>
                  <a:pt x="64256" y="332"/>
                  <a:pt x="53498" y="0"/>
                  <a:pt x="42287" y="0"/>
                </a:cubicBezTo>
                <a:close/>
              </a:path>
            </a:pathLst>
          </a:custGeom>
          <a:solidFill>
            <a:srgbClr val="2C2C2C">
              <a:alpha val="54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5" name="Google Shape;1495;p50">
            <a:extLst>
              <a:ext uri="{FF2B5EF4-FFF2-40B4-BE49-F238E27FC236}">
                <a16:creationId xmlns:a16="http://schemas.microsoft.com/office/drawing/2014/main" id="{89E8F93F-E486-3806-A33F-66ABAD4A795A}"/>
              </a:ext>
            </a:extLst>
          </p:cNvPr>
          <p:cNvGrpSpPr/>
          <p:nvPr/>
        </p:nvGrpSpPr>
        <p:grpSpPr>
          <a:xfrm rot="1150475">
            <a:off x="6519681" y="1399880"/>
            <a:ext cx="2417553" cy="3238221"/>
            <a:chOff x="-1253300" y="63550"/>
            <a:chExt cx="2530400" cy="3389375"/>
          </a:xfrm>
        </p:grpSpPr>
        <p:sp>
          <p:nvSpPr>
            <p:cNvPr id="1496" name="Google Shape;1496;p50">
              <a:extLst>
                <a:ext uri="{FF2B5EF4-FFF2-40B4-BE49-F238E27FC236}">
                  <a16:creationId xmlns:a16="http://schemas.microsoft.com/office/drawing/2014/main" id="{1E6C55FF-8CE0-C92F-81A2-095EBC352540}"/>
                </a:ext>
              </a:extLst>
            </p:cNvPr>
            <p:cNvSpPr/>
            <p:nvPr/>
          </p:nvSpPr>
          <p:spPr>
            <a:xfrm>
              <a:off x="-6000" y="1824075"/>
              <a:ext cx="200200" cy="674325"/>
            </a:xfrm>
            <a:custGeom>
              <a:avLst/>
              <a:gdLst/>
              <a:ahLst/>
              <a:cxnLst/>
              <a:rect l="l" t="t" r="r" b="b"/>
              <a:pathLst>
                <a:path w="8008" h="26973" fill="none" extrusionOk="0">
                  <a:moveTo>
                    <a:pt x="0" y="1"/>
                  </a:moveTo>
                  <a:cubicBezTo>
                    <a:pt x="0" y="1"/>
                    <a:pt x="8007" y="14207"/>
                    <a:pt x="5283" y="26973"/>
                  </a:cubicBezTo>
                </a:path>
              </a:pathLst>
            </a:custGeom>
            <a:noFill/>
            <a:ln w="5450" cap="flat" cmpd="sng">
              <a:solidFill>
                <a:srgbClr val="FFFFFF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50">
              <a:extLst>
                <a:ext uri="{FF2B5EF4-FFF2-40B4-BE49-F238E27FC236}">
                  <a16:creationId xmlns:a16="http://schemas.microsoft.com/office/drawing/2014/main" id="{35DF6322-D1FC-EDF7-3BD0-7CB7B23600A4}"/>
                </a:ext>
              </a:extLst>
            </p:cNvPr>
            <p:cNvSpPr/>
            <p:nvPr/>
          </p:nvSpPr>
          <p:spPr>
            <a:xfrm>
              <a:off x="393025" y="2050900"/>
              <a:ext cx="122050" cy="641350"/>
            </a:xfrm>
            <a:custGeom>
              <a:avLst/>
              <a:gdLst/>
              <a:ahLst/>
              <a:cxnLst/>
              <a:rect l="l" t="t" r="r" b="b"/>
              <a:pathLst>
                <a:path w="4882" h="25654" fill="none" extrusionOk="0">
                  <a:moveTo>
                    <a:pt x="952" y="25654"/>
                  </a:moveTo>
                  <a:cubicBezTo>
                    <a:pt x="952" y="25654"/>
                    <a:pt x="4881" y="10312"/>
                    <a:pt x="1" y="0"/>
                  </a:cubicBezTo>
                </a:path>
              </a:pathLst>
            </a:custGeom>
            <a:noFill/>
            <a:ln w="5450" cap="flat" cmpd="sng">
              <a:solidFill>
                <a:srgbClr val="FFFFFF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50">
              <a:extLst>
                <a:ext uri="{FF2B5EF4-FFF2-40B4-BE49-F238E27FC236}">
                  <a16:creationId xmlns:a16="http://schemas.microsoft.com/office/drawing/2014/main" id="{B0A0F115-218B-FF09-2077-957F9D21556B}"/>
                </a:ext>
              </a:extLst>
            </p:cNvPr>
            <p:cNvSpPr/>
            <p:nvPr/>
          </p:nvSpPr>
          <p:spPr>
            <a:xfrm>
              <a:off x="-23900" y="2018800"/>
              <a:ext cx="1216750" cy="1270900"/>
            </a:xfrm>
            <a:custGeom>
              <a:avLst/>
              <a:gdLst/>
              <a:ahLst/>
              <a:cxnLst/>
              <a:rect l="l" t="t" r="r" b="b"/>
              <a:pathLst>
                <a:path w="48670" h="50836" extrusionOk="0">
                  <a:moveTo>
                    <a:pt x="27540" y="0"/>
                  </a:moveTo>
                  <a:cubicBezTo>
                    <a:pt x="27286" y="123"/>
                    <a:pt x="27042" y="254"/>
                    <a:pt x="26797" y="376"/>
                  </a:cubicBezTo>
                  <a:cubicBezTo>
                    <a:pt x="21480" y="3039"/>
                    <a:pt x="15892" y="5170"/>
                    <a:pt x="10207" y="6890"/>
                  </a:cubicBezTo>
                  <a:cubicBezTo>
                    <a:pt x="6916" y="7894"/>
                    <a:pt x="3475" y="8767"/>
                    <a:pt x="0" y="9099"/>
                  </a:cubicBezTo>
                  <a:cubicBezTo>
                    <a:pt x="2768" y="16372"/>
                    <a:pt x="5545" y="22851"/>
                    <a:pt x="7108" y="25776"/>
                  </a:cubicBezTo>
                  <a:cubicBezTo>
                    <a:pt x="11281" y="33556"/>
                    <a:pt x="19725" y="50836"/>
                    <a:pt x="19725" y="50836"/>
                  </a:cubicBezTo>
                  <a:lnTo>
                    <a:pt x="29338" y="47317"/>
                  </a:lnTo>
                  <a:cubicBezTo>
                    <a:pt x="26501" y="39712"/>
                    <a:pt x="14599" y="11247"/>
                    <a:pt x="15167" y="10906"/>
                  </a:cubicBezTo>
                  <a:cubicBezTo>
                    <a:pt x="15576" y="10661"/>
                    <a:pt x="16104" y="10456"/>
                    <a:pt x="16972" y="10456"/>
                  </a:cubicBezTo>
                  <a:cubicBezTo>
                    <a:pt x="17308" y="10456"/>
                    <a:pt x="17694" y="10486"/>
                    <a:pt x="18144" y="10557"/>
                  </a:cubicBezTo>
                  <a:cubicBezTo>
                    <a:pt x="20275" y="10871"/>
                    <a:pt x="39144" y="43737"/>
                    <a:pt x="39144" y="43737"/>
                  </a:cubicBezTo>
                  <a:lnTo>
                    <a:pt x="48670" y="40253"/>
                  </a:lnTo>
                  <a:cubicBezTo>
                    <a:pt x="44741" y="32220"/>
                    <a:pt x="31678" y="7990"/>
                    <a:pt x="27540" y="0"/>
                  </a:cubicBezTo>
                  <a:close/>
                </a:path>
              </a:pathLst>
            </a:custGeom>
            <a:solidFill>
              <a:srgbClr val="E29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50">
              <a:extLst>
                <a:ext uri="{FF2B5EF4-FFF2-40B4-BE49-F238E27FC236}">
                  <a16:creationId xmlns:a16="http://schemas.microsoft.com/office/drawing/2014/main" id="{307848CE-A760-770B-317E-90743663D5F5}"/>
                </a:ext>
              </a:extLst>
            </p:cNvPr>
            <p:cNvSpPr/>
            <p:nvPr/>
          </p:nvSpPr>
          <p:spPr>
            <a:xfrm>
              <a:off x="338450" y="2938450"/>
              <a:ext cx="371125" cy="351475"/>
            </a:xfrm>
            <a:custGeom>
              <a:avLst/>
              <a:gdLst/>
              <a:ahLst/>
              <a:cxnLst/>
              <a:rect l="l" t="t" r="r" b="b"/>
              <a:pathLst>
                <a:path w="14845" h="14059" extrusionOk="0">
                  <a:moveTo>
                    <a:pt x="10679" y="1"/>
                  </a:moveTo>
                  <a:cubicBezTo>
                    <a:pt x="7161" y="1284"/>
                    <a:pt x="3607" y="2481"/>
                    <a:pt x="1" y="3485"/>
                  </a:cubicBezTo>
                  <a:cubicBezTo>
                    <a:pt x="2856" y="9204"/>
                    <a:pt x="5231" y="14059"/>
                    <a:pt x="5231" y="14059"/>
                  </a:cubicBezTo>
                  <a:lnTo>
                    <a:pt x="14844" y="10540"/>
                  </a:lnTo>
                  <a:cubicBezTo>
                    <a:pt x="14032" y="8357"/>
                    <a:pt x="12469" y="4463"/>
                    <a:pt x="10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50">
              <a:extLst>
                <a:ext uri="{FF2B5EF4-FFF2-40B4-BE49-F238E27FC236}">
                  <a16:creationId xmlns:a16="http://schemas.microsoft.com/office/drawing/2014/main" id="{B0AEE5F1-F3CF-85DA-A974-06984F4F4C68}"/>
                </a:ext>
              </a:extLst>
            </p:cNvPr>
            <p:cNvSpPr/>
            <p:nvPr/>
          </p:nvSpPr>
          <p:spPr>
            <a:xfrm>
              <a:off x="806900" y="2754450"/>
              <a:ext cx="386175" cy="357800"/>
            </a:xfrm>
            <a:custGeom>
              <a:avLst/>
              <a:gdLst/>
              <a:ahLst/>
              <a:cxnLst/>
              <a:rect l="l" t="t" r="r" b="b"/>
              <a:pathLst>
                <a:path w="15447" h="14312" extrusionOk="0">
                  <a:moveTo>
                    <a:pt x="9885" y="0"/>
                  </a:moveTo>
                  <a:cubicBezTo>
                    <a:pt x="9282" y="279"/>
                    <a:pt x="8688" y="541"/>
                    <a:pt x="8095" y="786"/>
                  </a:cubicBezTo>
                  <a:cubicBezTo>
                    <a:pt x="5397" y="1938"/>
                    <a:pt x="2707" y="3082"/>
                    <a:pt x="1" y="4191"/>
                  </a:cubicBezTo>
                  <a:cubicBezTo>
                    <a:pt x="3345" y="9849"/>
                    <a:pt x="5921" y="14311"/>
                    <a:pt x="5921" y="14311"/>
                  </a:cubicBezTo>
                  <a:lnTo>
                    <a:pt x="15447" y="10827"/>
                  </a:lnTo>
                  <a:cubicBezTo>
                    <a:pt x="14259" y="8409"/>
                    <a:pt x="12242" y="4497"/>
                    <a:pt x="98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50">
              <a:extLst>
                <a:ext uri="{FF2B5EF4-FFF2-40B4-BE49-F238E27FC236}">
                  <a16:creationId xmlns:a16="http://schemas.microsoft.com/office/drawing/2014/main" id="{1A070062-CAFF-CCFF-11A0-8E3A0D9EE062}"/>
                </a:ext>
              </a:extLst>
            </p:cNvPr>
            <p:cNvSpPr/>
            <p:nvPr/>
          </p:nvSpPr>
          <p:spPr>
            <a:xfrm>
              <a:off x="361975" y="3188600"/>
              <a:ext cx="428775" cy="264325"/>
            </a:xfrm>
            <a:custGeom>
              <a:avLst/>
              <a:gdLst/>
              <a:ahLst/>
              <a:cxnLst/>
              <a:rect l="l" t="t" r="r" b="b"/>
              <a:pathLst>
                <a:path w="17151" h="10573" extrusionOk="0">
                  <a:moveTo>
                    <a:pt x="14323" y="1"/>
                  </a:moveTo>
                  <a:cubicBezTo>
                    <a:pt x="14320" y="1"/>
                    <a:pt x="14317" y="1"/>
                    <a:pt x="14314" y="1"/>
                  </a:cubicBezTo>
                  <a:cubicBezTo>
                    <a:pt x="13833" y="45"/>
                    <a:pt x="4718" y="3214"/>
                    <a:pt x="4430" y="3494"/>
                  </a:cubicBezTo>
                  <a:cubicBezTo>
                    <a:pt x="4430" y="3494"/>
                    <a:pt x="3635" y="3852"/>
                    <a:pt x="1740" y="6401"/>
                  </a:cubicBezTo>
                  <a:cubicBezTo>
                    <a:pt x="579" y="7947"/>
                    <a:pt x="125" y="9169"/>
                    <a:pt x="38" y="9964"/>
                  </a:cubicBezTo>
                  <a:cubicBezTo>
                    <a:pt x="0" y="10300"/>
                    <a:pt x="270" y="10573"/>
                    <a:pt x="584" y="10573"/>
                  </a:cubicBezTo>
                  <a:cubicBezTo>
                    <a:pt x="637" y="10573"/>
                    <a:pt x="691" y="10565"/>
                    <a:pt x="745" y="10549"/>
                  </a:cubicBezTo>
                  <a:cubicBezTo>
                    <a:pt x="3941" y="9554"/>
                    <a:pt x="16820" y="5485"/>
                    <a:pt x="16977" y="4577"/>
                  </a:cubicBezTo>
                  <a:cubicBezTo>
                    <a:pt x="17150" y="3544"/>
                    <a:pt x="14822" y="1"/>
                    <a:pt x="143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50">
              <a:extLst>
                <a:ext uri="{FF2B5EF4-FFF2-40B4-BE49-F238E27FC236}">
                  <a16:creationId xmlns:a16="http://schemas.microsoft.com/office/drawing/2014/main" id="{162B850F-CD13-14BA-9505-3157CB93B2C3}"/>
                </a:ext>
              </a:extLst>
            </p:cNvPr>
            <p:cNvSpPr/>
            <p:nvPr/>
          </p:nvSpPr>
          <p:spPr>
            <a:xfrm>
              <a:off x="421400" y="3310500"/>
              <a:ext cx="91275" cy="14850"/>
            </a:xfrm>
            <a:custGeom>
              <a:avLst/>
              <a:gdLst/>
              <a:ahLst/>
              <a:cxnLst/>
              <a:rect l="l" t="t" r="r" b="b"/>
              <a:pathLst>
                <a:path w="3651" h="594" extrusionOk="0">
                  <a:moveTo>
                    <a:pt x="2222" y="0"/>
                  </a:moveTo>
                  <a:cubicBezTo>
                    <a:pt x="2099" y="0"/>
                    <a:pt x="1973" y="3"/>
                    <a:pt x="1843" y="6"/>
                  </a:cubicBezTo>
                  <a:cubicBezTo>
                    <a:pt x="1284" y="24"/>
                    <a:pt x="690" y="137"/>
                    <a:pt x="140" y="355"/>
                  </a:cubicBezTo>
                  <a:cubicBezTo>
                    <a:pt x="1" y="413"/>
                    <a:pt x="8" y="594"/>
                    <a:pt x="154" y="594"/>
                  </a:cubicBezTo>
                  <a:cubicBezTo>
                    <a:pt x="163" y="594"/>
                    <a:pt x="173" y="593"/>
                    <a:pt x="184" y="591"/>
                  </a:cubicBezTo>
                  <a:cubicBezTo>
                    <a:pt x="725" y="513"/>
                    <a:pt x="1258" y="451"/>
                    <a:pt x="1782" y="443"/>
                  </a:cubicBezTo>
                  <a:cubicBezTo>
                    <a:pt x="2044" y="443"/>
                    <a:pt x="2306" y="451"/>
                    <a:pt x="2559" y="469"/>
                  </a:cubicBezTo>
                  <a:cubicBezTo>
                    <a:pt x="2690" y="486"/>
                    <a:pt x="2812" y="504"/>
                    <a:pt x="2934" y="530"/>
                  </a:cubicBezTo>
                  <a:cubicBezTo>
                    <a:pt x="2997" y="537"/>
                    <a:pt x="3057" y="540"/>
                    <a:pt x="3116" y="540"/>
                  </a:cubicBezTo>
                  <a:cubicBezTo>
                    <a:pt x="3197" y="540"/>
                    <a:pt x="3277" y="535"/>
                    <a:pt x="3362" y="530"/>
                  </a:cubicBezTo>
                  <a:cubicBezTo>
                    <a:pt x="3554" y="530"/>
                    <a:pt x="3650" y="303"/>
                    <a:pt x="3519" y="224"/>
                  </a:cubicBezTo>
                  <a:cubicBezTo>
                    <a:pt x="3397" y="155"/>
                    <a:pt x="3284" y="93"/>
                    <a:pt x="3135" y="67"/>
                  </a:cubicBezTo>
                  <a:cubicBezTo>
                    <a:pt x="3004" y="50"/>
                    <a:pt x="2865" y="24"/>
                    <a:pt x="2734" y="15"/>
                  </a:cubicBezTo>
                  <a:cubicBezTo>
                    <a:pt x="2565" y="5"/>
                    <a:pt x="2396" y="0"/>
                    <a:pt x="2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50">
              <a:extLst>
                <a:ext uri="{FF2B5EF4-FFF2-40B4-BE49-F238E27FC236}">
                  <a16:creationId xmlns:a16="http://schemas.microsoft.com/office/drawing/2014/main" id="{E4B78D72-9EF0-9839-ED45-D930E62644D6}"/>
                </a:ext>
              </a:extLst>
            </p:cNvPr>
            <p:cNvSpPr/>
            <p:nvPr/>
          </p:nvSpPr>
          <p:spPr>
            <a:xfrm>
              <a:off x="442550" y="3283575"/>
              <a:ext cx="88250" cy="17925"/>
            </a:xfrm>
            <a:custGeom>
              <a:avLst/>
              <a:gdLst/>
              <a:ahLst/>
              <a:cxnLst/>
              <a:rect l="l" t="t" r="r" b="b"/>
              <a:pathLst>
                <a:path w="3530" h="717" extrusionOk="0">
                  <a:moveTo>
                    <a:pt x="1888" y="0"/>
                  </a:moveTo>
                  <a:cubicBezTo>
                    <a:pt x="1591" y="9"/>
                    <a:pt x="1311" y="35"/>
                    <a:pt x="1014" y="88"/>
                  </a:cubicBezTo>
                  <a:cubicBezTo>
                    <a:pt x="709" y="158"/>
                    <a:pt x="438" y="262"/>
                    <a:pt x="159" y="402"/>
                  </a:cubicBezTo>
                  <a:cubicBezTo>
                    <a:pt x="1" y="481"/>
                    <a:pt x="43" y="653"/>
                    <a:pt x="194" y="653"/>
                  </a:cubicBezTo>
                  <a:cubicBezTo>
                    <a:pt x="210" y="653"/>
                    <a:pt x="228" y="651"/>
                    <a:pt x="246" y="647"/>
                  </a:cubicBezTo>
                  <a:cubicBezTo>
                    <a:pt x="499" y="577"/>
                    <a:pt x="770" y="551"/>
                    <a:pt x="1023" y="507"/>
                  </a:cubicBezTo>
                  <a:cubicBezTo>
                    <a:pt x="1217" y="475"/>
                    <a:pt x="1412" y="457"/>
                    <a:pt x="1606" y="457"/>
                  </a:cubicBezTo>
                  <a:cubicBezTo>
                    <a:pt x="1674" y="457"/>
                    <a:pt x="1741" y="459"/>
                    <a:pt x="1809" y="463"/>
                  </a:cubicBezTo>
                  <a:cubicBezTo>
                    <a:pt x="2062" y="472"/>
                    <a:pt x="2298" y="489"/>
                    <a:pt x="2542" y="551"/>
                  </a:cubicBezTo>
                  <a:cubicBezTo>
                    <a:pt x="2665" y="568"/>
                    <a:pt x="2769" y="603"/>
                    <a:pt x="2892" y="647"/>
                  </a:cubicBezTo>
                  <a:cubicBezTo>
                    <a:pt x="2989" y="677"/>
                    <a:pt x="3087" y="716"/>
                    <a:pt x="3196" y="716"/>
                  </a:cubicBezTo>
                  <a:cubicBezTo>
                    <a:pt x="3243" y="716"/>
                    <a:pt x="3293" y="709"/>
                    <a:pt x="3346" y="690"/>
                  </a:cubicBezTo>
                  <a:cubicBezTo>
                    <a:pt x="3477" y="638"/>
                    <a:pt x="3529" y="524"/>
                    <a:pt x="3512" y="428"/>
                  </a:cubicBezTo>
                  <a:cubicBezTo>
                    <a:pt x="3468" y="271"/>
                    <a:pt x="3293" y="219"/>
                    <a:pt x="3154" y="175"/>
                  </a:cubicBezTo>
                  <a:cubicBezTo>
                    <a:pt x="3023" y="131"/>
                    <a:pt x="2883" y="97"/>
                    <a:pt x="2735" y="79"/>
                  </a:cubicBezTo>
                  <a:cubicBezTo>
                    <a:pt x="2464" y="27"/>
                    <a:pt x="2184" y="0"/>
                    <a:pt x="18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50">
              <a:extLst>
                <a:ext uri="{FF2B5EF4-FFF2-40B4-BE49-F238E27FC236}">
                  <a16:creationId xmlns:a16="http://schemas.microsoft.com/office/drawing/2014/main" id="{D0C1DEA0-9257-F413-5F47-2F93101A4DB1}"/>
                </a:ext>
              </a:extLst>
            </p:cNvPr>
            <p:cNvSpPr/>
            <p:nvPr/>
          </p:nvSpPr>
          <p:spPr>
            <a:xfrm>
              <a:off x="848325" y="3010700"/>
              <a:ext cx="428775" cy="264325"/>
            </a:xfrm>
            <a:custGeom>
              <a:avLst/>
              <a:gdLst/>
              <a:ahLst/>
              <a:cxnLst/>
              <a:rect l="l" t="t" r="r" b="b"/>
              <a:pathLst>
                <a:path w="17151" h="10573" extrusionOk="0">
                  <a:moveTo>
                    <a:pt x="14322" y="1"/>
                  </a:moveTo>
                  <a:cubicBezTo>
                    <a:pt x="14319" y="1"/>
                    <a:pt x="14316" y="1"/>
                    <a:pt x="14314" y="1"/>
                  </a:cubicBezTo>
                  <a:cubicBezTo>
                    <a:pt x="13833" y="45"/>
                    <a:pt x="4726" y="3214"/>
                    <a:pt x="4438" y="3494"/>
                  </a:cubicBezTo>
                  <a:cubicBezTo>
                    <a:pt x="4438" y="3494"/>
                    <a:pt x="3644" y="3852"/>
                    <a:pt x="1740" y="6401"/>
                  </a:cubicBezTo>
                  <a:cubicBezTo>
                    <a:pt x="588" y="7947"/>
                    <a:pt x="125" y="9169"/>
                    <a:pt x="37" y="9964"/>
                  </a:cubicBezTo>
                  <a:cubicBezTo>
                    <a:pt x="0" y="10300"/>
                    <a:pt x="277" y="10573"/>
                    <a:pt x="592" y="10573"/>
                  </a:cubicBezTo>
                  <a:cubicBezTo>
                    <a:pt x="645" y="10573"/>
                    <a:pt x="700" y="10565"/>
                    <a:pt x="753" y="10549"/>
                  </a:cubicBezTo>
                  <a:cubicBezTo>
                    <a:pt x="3949" y="9553"/>
                    <a:pt x="16828" y="5484"/>
                    <a:pt x="16977" y="4576"/>
                  </a:cubicBezTo>
                  <a:cubicBezTo>
                    <a:pt x="17150" y="3544"/>
                    <a:pt x="14822" y="1"/>
                    <a:pt x="143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50">
              <a:extLst>
                <a:ext uri="{FF2B5EF4-FFF2-40B4-BE49-F238E27FC236}">
                  <a16:creationId xmlns:a16="http://schemas.microsoft.com/office/drawing/2014/main" id="{1B31BB9D-DAFA-E51C-9F43-3B1B79DEC098}"/>
                </a:ext>
              </a:extLst>
            </p:cNvPr>
            <p:cNvSpPr/>
            <p:nvPr/>
          </p:nvSpPr>
          <p:spPr>
            <a:xfrm>
              <a:off x="910100" y="3131725"/>
              <a:ext cx="91325" cy="15025"/>
            </a:xfrm>
            <a:custGeom>
              <a:avLst/>
              <a:gdLst/>
              <a:ahLst/>
              <a:cxnLst/>
              <a:rect l="l" t="t" r="r" b="b"/>
              <a:pathLst>
                <a:path w="3653" h="601" extrusionOk="0">
                  <a:moveTo>
                    <a:pt x="2220" y="0"/>
                  </a:moveTo>
                  <a:cubicBezTo>
                    <a:pt x="2097" y="0"/>
                    <a:pt x="1972" y="2"/>
                    <a:pt x="1845" y="6"/>
                  </a:cubicBezTo>
                  <a:cubicBezTo>
                    <a:pt x="1277" y="32"/>
                    <a:pt x="692" y="137"/>
                    <a:pt x="142" y="355"/>
                  </a:cubicBezTo>
                  <a:cubicBezTo>
                    <a:pt x="0" y="422"/>
                    <a:pt x="10" y="601"/>
                    <a:pt x="164" y="601"/>
                  </a:cubicBezTo>
                  <a:cubicBezTo>
                    <a:pt x="171" y="601"/>
                    <a:pt x="178" y="600"/>
                    <a:pt x="186" y="600"/>
                  </a:cubicBezTo>
                  <a:cubicBezTo>
                    <a:pt x="719" y="521"/>
                    <a:pt x="1260" y="451"/>
                    <a:pt x="1784" y="443"/>
                  </a:cubicBezTo>
                  <a:cubicBezTo>
                    <a:pt x="2046" y="443"/>
                    <a:pt x="2308" y="451"/>
                    <a:pt x="2561" y="477"/>
                  </a:cubicBezTo>
                  <a:cubicBezTo>
                    <a:pt x="2692" y="486"/>
                    <a:pt x="2805" y="504"/>
                    <a:pt x="2936" y="530"/>
                  </a:cubicBezTo>
                  <a:cubicBezTo>
                    <a:pt x="2995" y="540"/>
                    <a:pt x="3050" y="544"/>
                    <a:pt x="3105" y="544"/>
                  </a:cubicBezTo>
                  <a:cubicBezTo>
                    <a:pt x="3190" y="544"/>
                    <a:pt x="3274" y="535"/>
                    <a:pt x="3364" y="530"/>
                  </a:cubicBezTo>
                  <a:cubicBezTo>
                    <a:pt x="3548" y="530"/>
                    <a:pt x="3652" y="303"/>
                    <a:pt x="3521" y="224"/>
                  </a:cubicBezTo>
                  <a:cubicBezTo>
                    <a:pt x="3399" y="163"/>
                    <a:pt x="3286" y="93"/>
                    <a:pt x="3137" y="67"/>
                  </a:cubicBezTo>
                  <a:cubicBezTo>
                    <a:pt x="3006" y="50"/>
                    <a:pt x="2867" y="23"/>
                    <a:pt x="2736" y="15"/>
                  </a:cubicBezTo>
                  <a:cubicBezTo>
                    <a:pt x="2567" y="4"/>
                    <a:pt x="2395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50">
              <a:extLst>
                <a:ext uri="{FF2B5EF4-FFF2-40B4-BE49-F238E27FC236}">
                  <a16:creationId xmlns:a16="http://schemas.microsoft.com/office/drawing/2014/main" id="{6E3FE2BD-DEAA-AEC8-1C94-662226420978}"/>
                </a:ext>
              </a:extLst>
            </p:cNvPr>
            <p:cNvSpPr/>
            <p:nvPr/>
          </p:nvSpPr>
          <p:spPr>
            <a:xfrm>
              <a:off x="931325" y="3105225"/>
              <a:ext cx="88225" cy="17800"/>
            </a:xfrm>
            <a:custGeom>
              <a:avLst/>
              <a:gdLst/>
              <a:ahLst/>
              <a:cxnLst/>
              <a:rect l="l" t="t" r="r" b="b"/>
              <a:pathLst>
                <a:path w="3529" h="712" extrusionOk="0">
                  <a:moveTo>
                    <a:pt x="1878" y="1"/>
                  </a:moveTo>
                  <a:cubicBezTo>
                    <a:pt x="1590" y="9"/>
                    <a:pt x="1302" y="27"/>
                    <a:pt x="1005" y="88"/>
                  </a:cubicBezTo>
                  <a:cubicBezTo>
                    <a:pt x="699" y="149"/>
                    <a:pt x="428" y="254"/>
                    <a:pt x="158" y="402"/>
                  </a:cubicBezTo>
                  <a:cubicBezTo>
                    <a:pt x="0" y="481"/>
                    <a:pt x="34" y="645"/>
                    <a:pt x="189" y="645"/>
                  </a:cubicBezTo>
                  <a:cubicBezTo>
                    <a:pt x="206" y="645"/>
                    <a:pt x="225" y="642"/>
                    <a:pt x="245" y="638"/>
                  </a:cubicBezTo>
                  <a:cubicBezTo>
                    <a:pt x="498" y="577"/>
                    <a:pt x="769" y="542"/>
                    <a:pt x="1022" y="498"/>
                  </a:cubicBezTo>
                  <a:cubicBezTo>
                    <a:pt x="1225" y="465"/>
                    <a:pt x="1428" y="452"/>
                    <a:pt x="1631" y="452"/>
                  </a:cubicBezTo>
                  <a:cubicBezTo>
                    <a:pt x="1690" y="452"/>
                    <a:pt x="1749" y="453"/>
                    <a:pt x="1808" y="455"/>
                  </a:cubicBezTo>
                  <a:cubicBezTo>
                    <a:pt x="2061" y="464"/>
                    <a:pt x="2297" y="490"/>
                    <a:pt x="2533" y="542"/>
                  </a:cubicBezTo>
                  <a:cubicBezTo>
                    <a:pt x="2655" y="568"/>
                    <a:pt x="2768" y="594"/>
                    <a:pt x="2882" y="638"/>
                  </a:cubicBezTo>
                  <a:cubicBezTo>
                    <a:pt x="2985" y="668"/>
                    <a:pt x="3084" y="711"/>
                    <a:pt x="3193" y="711"/>
                  </a:cubicBezTo>
                  <a:cubicBezTo>
                    <a:pt x="3241" y="711"/>
                    <a:pt x="3291" y="703"/>
                    <a:pt x="3345" y="682"/>
                  </a:cubicBezTo>
                  <a:cubicBezTo>
                    <a:pt x="3476" y="629"/>
                    <a:pt x="3528" y="525"/>
                    <a:pt x="3511" y="420"/>
                  </a:cubicBezTo>
                  <a:cubicBezTo>
                    <a:pt x="3467" y="271"/>
                    <a:pt x="3292" y="219"/>
                    <a:pt x="3153" y="175"/>
                  </a:cubicBezTo>
                  <a:cubicBezTo>
                    <a:pt x="3022" y="132"/>
                    <a:pt x="2873" y="97"/>
                    <a:pt x="2734" y="71"/>
                  </a:cubicBezTo>
                  <a:cubicBezTo>
                    <a:pt x="2463" y="18"/>
                    <a:pt x="2175" y="1"/>
                    <a:pt x="1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50">
              <a:extLst>
                <a:ext uri="{FF2B5EF4-FFF2-40B4-BE49-F238E27FC236}">
                  <a16:creationId xmlns:a16="http://schemas.microsoft.com/office/drawing/2014/main" id="{F1B1469E-19DC-AA69-C57F-4D507B1A8758}"/>
                </a:ext>
              </a:extLst>
            </p:cNvPr>
            <p:cNvSpPr/>
            <p:nvPr/>
          </p:nvSpPr>
          <p:spPr>
            <a:xfrm>
              <a:off x="-116900" y="1755750"/>
              <a:ext cx="1011575" cy="884775"/>
            </a:xfrm>
            <a:custGeom>
              <a:avLst/>
              <a:gdLst/>
              <a:ahLst/>
              <a:cxnLst/>
              <a:rect l="l" t="t" r="r" b="b"/>
              <a:pathLst>
                <a:path w="40463" h="35391" extrusionOk="0">
                  <a:moveTo>
                    <a:pt x="26204" y="1"/>
                  </a:moveTo>
                  <a:cubicBezTo>
                    <a:pt x="26204" y="1"/>
                    <a:pt x="26038" y="79"/>
                    <a:pt x="25724" y="202"/>
                  </a:cubicBezTo>
                  <a:cubicBezTo>
                    <a:pt x="25663" y="219"/>
                    <a:pt x="25593" y="245"/>
                    <a:pt x="25532" y="280"/>
                  </a:cubicBezTo>
                  <a:cubicBezTo>
                    <a:pt x="24318" y="743"/>
                    <a:pt x="21602" y="1808"/>
                    <a:pt x="18372" y="3057"/>
                  </a:cubicBezTo>
                  <a:cubicBezTo>
                    <a:pt x="18267" y="3092"/>
                    <a:pt x="18162" y="3136"/>
                    <a:pt x="18049" y="3179"/>
                  </a:cubicBezTo>
                  <a:cubicBezTo>
                    <a:pt x="16189" y="3913"/>
                    <a:pt x="14154" y="4707"/>
                    <a:pt x="12155" y="5484"/>
                  </a:cubicBezTo>
                  <a:cubicBezTo>
                    <a:pt x="12094" y="5519"/>
                    <a:pt x="12015" y="5537"/>
                    <a:pt x="11937" y="5572"/>
                  </a:cubicBezTo>
                  <a:cubicBezTo>
                    <a:pt x="8706" y="6829"/>
                    <a:pt x="5563" y="8051"/>
                    <a:pt x="3319" y="8925"/>
                  </a:cubicBezTo>
                  <a:lnTo>
                    <a:pt x="2987" y="9056"/>
                  </a:lnTo>
                  <a:cubicBezTo>
                    <a:pt x="1232" y="9737"/>
                    <a:pt x="88" y="10173"/>
                    <a:pt x="1" y="10208"/>
                  </a:cubicBezTo>
                  <a:cubicBezTo>
                    <a:pt x="1" y="10208"/>
                    <a:pt x="926" y="13779"/>
                    <a:pt x="2105" y="17962"/>
                  </a:cubicBezTo>
                  <a:cubicBezTo>
                    <a:pt x="2140" y="18102"/>
                    <a:pt x="2184" y="18241"/>
                    <a:pt x="2227" y="18381"/>
                  </a:cubicBezTo>
                  <a:cubicBezTo>
                    <a:pt x="3354" y="22336"/>
                    <a:pt x="4672" y="26711"/>
                    <a:pt x="5676" y="29103"/>
                  </a:cubicBezTo>
                  <a:cubicBezTo>
                    <a:pt x="7780" y="34133"/>
                    <a:pt x="8514" y="35390"/>
                    <a:pt x="8514" y="35390"/>
                  </a:cubicBezTo>
                  <a:cubicBezTo>
                    <a:pt x="8514" y="35390"/>
                    <a:pt x="13438" y="34604"/>
                    <a:pt x="17534" y="33522"/>
                  </a:cubicBezTo>
                  <a:cubicBezTo>
                    <a:pt x="21620" y="32439"/>
                    <a:pt x="24475" y="30736"/>
                    <a:pt x="24475" y="30736"/>
                  </a:cubicBezTo>
                  <a:cubicBezTo>
                    <a:pt x="24475" y="30736"/>
                    <a:pt x="20267" y="24170"/>
                    <a:pt x="20642" y="23463"/>
                  </a:cubicBezTo>
                  <a:cubicBezTo>
                    <a:pt x="20651" y="23437"/>
                    <a:pt x="20659" y="23419"/>
                    <a:pt x="20686" y="23402"/>
                  </a:cubicBezTo>
                  <a:cubicBezTo>
                    <a:pt x="20702" y="23392"/>
                    <a:pt x="20721" y="23387"/>
                    <a:pt x="20742" y="23387"/>
                  </a:cubicBezTo>
                  <a:cubicBezTo>
                    <a:pt x="20778" y="23387"/>
                    <a:pt x="20820" y="23401"/>
                    <a:pt x="20869" y="23428"/>
                  </a:cubicBezTo>
                  <a:cubicBezTo>
                    <a:pt x="21908" y="23987"/>
                    <a:pt x="25540" y="30169"/>
                    <a:pt x="25540" y="30169"/>
                  </a:cubicBezTo>
                  <a:cubicBezTo>
                    <a:pt x="25540" y="30169"/>
                    <a:pt x="29033" y="30107"/>
                    <a:pt x="34525" y="27977"/>
                  </a:cubicBezTo>
                  <a:cubicBezTo>
                    <a:pt x="36088" y="27375"/>
                    <a:pt x="37241" y="26702"/>
                    <a:pt x="38096" y="26039"/>
                  </a:cubicBezTo>
                  <a:cubicBezTo>
                    <a:pt x="38158" y="25977"/>
                    <a:pt x="38210" y="25934"/>
                    <a:pt x="38280" y="25881"/>
                  </a:cubicBezTo>
                  <a:cubicBezTo>
                    <a:pt x="40244" y="24292"/>
                    <a:pt x="40463" y="22834"/>
                    <a:pt x="40463" y="22834"/>
                  </a:cubicBezTo>
                  <a:cubicBezTo>
                    <a:pt x="40463" y="22834"/>
                    <a:pt x="27854" y="2079"/>
                    <a:pt x="26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50">
              <a:extLst>
                <a:ext uri="{FF2B5EF4-FFF2-40B4-BE49-F238E27FC236}">
                  <a16:creationId xmlns:a16="http://schemas.microsoft.com/office/drawing/2014/main" id="{32A4C1D0-C433-C753-2E75-A45F226A0AB6}"/>
                </a:ext>
              </a:extLst>
            </p:cNvPr>
            <p:cNvSpPr/>
            <p:nvPr/>
          </p:nvSpPr>
          <p:spPr>
            <a:xfrm>
              <a:off x="287375" y="2340775"/>
              <a:ext cx="112650" cy="19675"/>
            </a:xfrm>
            <a:custGeom>
              <a:avLst/>
              <a:gdLst/>
              <a:ahLst/>
              <a:cxnLst/>
              <a:rect l="l" t="t" r="r" b="b"/>
              <a:pathLst>
                <a:path w="4506" h="787" fill="none" extrusionOk="0">
                  <a:moveTo>
                    <a:pt x="0" y="786"/>
                  </a:moveTo>
                  <a:lnTo>
                    <a:pt x="4506" y="1"/>
                  </a:lnTo>
                </a:path>
              </a:pathLst>
            </a:custGeom>
            <a:noFill/>
            <a:ln w="9375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50">
              <a:extLst>
                <a:ext uri="{FF2B5EF4-FFF2-40B4-BE49-F238E27FC236}">
                  <a16:creationId xmlns:a16="http://schemas.microsoft.com/office/drawing/2014/main" id="{C41341C5-B170-E5AD-F28B-2501A404CE10}"/>
                </a:ext>
              </a:extLst>
            </p:cNvPr>
            <p:cNvSpPr/>
            <p:nvPr/>
          </p:nvSpPr>
          <p:spPr>
            <a:xfrm>
              <a:off x="502600" y="1769950"/>
              <a:ext cx="333575" cy="629800"/>
            </a:xfrm>
            <a:custGeom>
              <a:avLst/>
              <a:gdLst/>
              <a:ahLst/>
              <a:cxnLst/>
              <a:rect l="l" t="t" r="r" b="b"/>
              <a:pathLst>
                <a:path w="13343" h="25192" fill="none" extrusionOk="0">
                  <a:moveTo>
                    <a:pt x="1" y="0"/>
                  </a:moveTo>
                  <a:cubicBezTo>
                    <a:pt x="1" y="0"/>
                    <a:pt x="7431" y="12810"/>
                    <a:pt x="13343" y="25191"/>
                  </a:cubicBezTo>
                </a:path>
              </a:pathLst>
            </a:custGeom>
            <a:noFill/>
            <a:ln w="9375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50">
              <a:extLst>
                <a:ext uri="{FF2B5EF4-FFF2-40B4-BE49-F238E27FC236}">
                  <a16:creationId xmlns:a16="http://schemas.microsoft.com/office/drawing/2014/main" id="{4507AC40-EC52-B4CC-48A9-7EC3622A35FE}"/>
                </a:ext>
              </a:extLst>
            </p:cNvPr>
            <p:cNvSpPr/>
            <p:nvPr/>
          </p:nvSpPr>
          <p:spPr>
            <a:xfrm>
              <a:off x="-1253300" y="846250"/>
              <a:ext cx="468250" cy="453300"/>
            </a:xfrm>
            <a:custGeom>
              <a:avLst/>
              <a:gdLst/>
              <a:ahLst/>
              <a:cxnLst/>
              <a:rect l="l" t="t" r="r" b="b"/>
              <a:pathLst>
                <a:path w="18730" h="18132" extrusionOk="0">
                  <a:moveTo>
                    <a:pt x="5963" y="0"/>
                  </a:moveTo>
                  <a:cubicBezTo>
                    <a:pt x="5899" y="0"/>
                    <a:pt x="5844" y="13"/>
                    <a:pt x="5798" y="40"/>
                  </a:cubicBezTo>
                  <a:cubicBezTo>
                    <a:pt x="4846" y="581"/>
                    <a:pt x="7963" y="4851"/>
                    <a:pt x="7963" y="4851"/>
                  </a:cubicBezTo>
                  <a:cubicBezTo>
                    <a:pt x="7963" y="4851"/>
                    <a:pt x="3992" y="739"/>
                    <a:pt x="2615" y="739"/>
                  </a:cubicBezTo>
                  <a:cubicBezTo>
                    <a:pt x="2497" y="739"/>
                    <a:pt x="2398" y="769"/>
                    <a:pt x="2323" y="834"/>
                  </a:cubicBezTo>
                  <a:cubicBezTo>
                    <a:pt x="1371" y="1664"/>
                    <a:pt x="6173" y="6528"/>
                    <a:pt x="6173" y="6528"/>
                  </a:cubicBezTo>
                  <a:cubicBezTo>
                    <a:pt x="6173" y="6528"/>
                    <a:pt x="2134" y="4019"/>
                    <a:pt x="886" y="4019"/>
                  </a:cubicBezTo>
                  <a:cubicBezTo>
                    <a:pt x="742" y="4019"/>
                    <a:pt x="636" y="4053"/>
                    <a:pt x="576" y="4126"/>
                  </a:cubicBezTo>
                  <a:cubicBezTo>
                    <a:pt x="0" y="4851"/>
                    <a:pt x="4907" y="8920"/>
                    <a:pt x="4907" y="8920"/>
                  </a:cubicBezTo>
                  <a:cubicBezTo>
                    <a:pt x="4907" y="8920"/>
                    <a:pt x="2324" y="7606"/>
                    <a:pt x="1363" y="7606"/>
                  </a:cubicBezTo>
                  <a:cubicBezTo>
                    <a:pt x="1205" y="7606"/>
                    <a:pt x="1091" y="7641"/>
                    <a:pt x="1039" y="7724"/>
                  </a:cubicBezTo>
                  <a:cubicBezTo>
                    <a:pt x="664" y="8309"/>
                    <a:pt x="5588" y="11505"/>
                    <a:pt x="7300" y="12945"/>
                  </a:cubicBezTo>
                  <a:cubicBezTo>
                    <a:pt x="9009" y="14376"/>
                    <a:pt x="12654" y="18125"/>
                    <a:pt x="12652" y="18132"/>
                  </a:cubicBezTo>
                  <a:lnTo>
                    <a:pt x="12652" y="18132"/>
                  </a:lnTo>
                  <a:lnTo>
                    <a:pt x="18729" y="13425"/>
                  </a:lnTo>
                  <a:cubicBezTo>
                    <a:pt x="18729" y="13425"/>
                    <a:pt x="16389" y="10692"/>
                    <a:pt x="15647" y="9339"/>
                  </a:cubicBezTo>
                  <a:cubicBezTo>
                    <a:pt x="14935" y="8018"/>
                    <a:pt x="12696" y="802"/>
                    <a:pt x="11716" y="802"/>
                  </a:cubicBezTo>
                  <a:cubicBezTo>
                    <a:pt x="11699" y="802"/>
                    <a:pt x="11682" y="804"/>
                    <a:pt x="11666" y="808"/>
                  </a:cubicBezTo>
                  <a:cubicBezTo>
                    <a:pt x="10714" y="1070"/>
                    <a:pt x="11587" y="4842"/>
                    <a:pt x="11587" y="4842"/>
                  </a:cubicBezTo>
                  <a:cubicBezTo>
                    <a:pt x="11587" y="4842"/>
                    <a:pt x="7203" y="0"/>
                    <a:pt x="5963" y="0"/>
                  </a:cubicBezTo>
                  <a:close/>
                  <a:moveTo>
                    <a:pt x="12652" y="18132"/>
                  </a:moveTo>
                  <a:lnTo>
                    <a:pt x="12652" y="18132"/>
                  </a:lnTo>
                  <a:cubicBezTo>
                    <a:pt x="12652" y="18132"/>
                    <a:pt x="12652" y="18132"/>
                    <a:pt x="12652" y="18132"/>
                  </a:cubicBezTo>
                  <a:close/>
                </a:path>
              </a:pathLst>
            </a:custGeom>
            <a:solidFill>
              <a:srgbClr val="E29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50">
              <a:extLst>
                <a:ext uri="{FF2B5EF4-FFF2-40B4-BE49-F238E27FC236}">
                  <a16:creationId xmlns:a16="http://schemas.microsoft.com/office/drawing/2014/main" id="{A3A83B7E-C4BC-C886-9C05-EC909A23EFFD}"/>
                </a:ext>
              </a:extLst>
            </p:cNvPr>
            <p:cNvSpPr/>
            <p:nvPr/>
          </p:nvSpPr>
          <p:spPr>
            <a:xfrm>
              <a:off x="-995950" y="1113975"/>
              <a:ext cx="544000" cy="532000"/>
            </a:xfrm>
            <a:custGeom>
              <a:avLst/>
              <a:gdLst/>
              <a:ahLst/>
              <a:cxnLst/>
              <a:rect l="l" t="t" r="r" b="b"/>
              <a:pathLst>
                <a:path w="21760" h="21280" extrusionOk="0">
                  <a:moveTo>
                    <a:pt x="6270" y="1"/>
                  </a:moveTo>
                  <a:cubicBezTo>
                    <a:pt x="4183" y="1293"/>
                    <a:pt x="2681" y="3485"/>
                    <a:pt x="1" y="5048"/>
                  </a:cubicBezTo>
                  <a:cubicBezTo>
                    <a:pt x="6514" y="12880"/>
                    <a:pt x="11683" y="17578"/>
                    <a:pt x="19489" y="21280"/>
                  </a:cubicBezTo>
                  <a:cubicBezTo>
                    <a:pt x="19393" y="13387"/>
                    <a:pt x="20668" y="13561"/>
                    <a:pt x="21760" y="11981"/>
                  </a:cubicBezTo>
                  <a:cubicBezTo>
                    <a:pt x="16302" y="9038"/>
                    <a:pt x="9763" y="3869"/>
                    <a:pt x="6270" y="1"/>
                  </a:cubicBezTo>
                  <a:close/>
                </a:path>
              </a:pathLst>
            </a:custGeom>
            <a:solidFill>
              <a:srgbClr val="E29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50">
              <a:extLst>
                <a:ext uri="{FF2B5EF4-FFF2-40B4-BE49-F238E27FC236}">
                  <a16:creationId xmlns:a16="http://schemas.microsoft.com/office/drawing/2014/main" id="{F78EE3D6-9FF2-6944-CEB3-50F1D0D72C48}"/>
                </a:ext>
              </a:extLst>
            </p:cNvPr>
            <p:cNvSpPr/>
            <p:nvPr/>
          </p:nvSpPr>
          <p:spPr>
            <a:xfrm>
              <a:off x="-549100" y="1350400"/>
              <a:ext cx="490300" cy="413675"/>
            </a:xfrm>
            <a:custGeom>
              <a:avLst/>
              <a:gdLst/>
              <a:ahLst/>
              <a:cxnLst/>
              <a:rect l="l" t="t" r="r" b="b"/>
              <a:pathLst>
                <a:path w="19612" h="16547" extrusionOk="0">
                  <a:moveTo>
                    <a:pt x="3327" y="0"/>
                  </a:moveTo>
                  <a:cubicBezTo>
                    <a:pt x="2235" y="1589"/>
                    <a:pt x="0" y="5816"/>
                    <a:pt x="114" y="13709"/>
                  </a:cubicBezTo>
                  <a:cubicBezTo>
                    <a:pt x="3876" y="15502"/>
                    <a:pt x="7872" y="16546"/>
                    <a:pt x="11974" y="16546"/>
                  </a:cubicBezTo>
                  <a:cubicBezTo>
                    <a:pt x="12747" y="16546"/>
                    <a:pt x="13523" y="16509"/>
                    <a:pt x="14302" y="16433"/>
                  </a:cubicBezTo>
                  <a:cubicBezTo>
                    <a:pt x="14564" y="12067"/>
                    <a:pt x="17271" y="4532"/>
                    <a:pt x="19611" y="839"/>
                  </a:cubicBezTo>
                  <a:lnTo>
                    <a:pt x="19611" y="839"/>
                  </a:lnTo>
                  <a:cubicBezTo>
                    <a:pt x="17284" y="1331"/>
                    <a:pt x="14995" y="1593"/>
                    <a:pt x="12722" y="1593"/>
                  </a:cubicBezTo>
                  <a:cubicBezTo>
                    <a:pt x="9794" y="1593"/>
                    <a:pt x="6893" y="1158"/>
                    <a:pt x="3973" y="219"/>
                  </a:cubicBezTo>
                  <a:cubicBezTo>
                    <a:pt x="3755" y="149"/>
                    <a:pt x="3545" y="79"/>
                    <a:pt x="33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50">
              <a:extLst>
                <a:ext uri="{FF2B5EF4-FFF2-40B4-BE49-F238E27FC236}">
                  <a16:creationId xmlns:a16="http://schemas.microsoft.com/office/drawing/2014/main" id="{300F766E-E6C3-1388-E983-2A0E424BD238}"/>
                </a:ext>
              </a:extLst>
            </p:cNvPr>
            <p:cNvSpPr/>
            <p:nvPr/>
          </p:nvSpPr>
          <p:spPr>
            <a:xfrm>
              <a:off x="434275" y="165075"/>
              <a:ext cx="350175" cy="510825"/>
            </a:xfrm>
            <a:custGeom>
              <a:avLst/>
              <a:gdLst/>
              <a:ahLst/>
              <a:cxnLst/>
              <a:rect l="l" t="t" r="r" b="b"/>
              <a:pathLst>
                <a:path w="14007" h="20433" extrusionOk="0">
                  <a:moveTo>
                    <a:pt x="7669" y="0"/>
                  </a:moveTo>
                  <a:cubicBezTo>
                    <a:pt x="7662" y="0"/>
                    <a:pt x="7656" y="0"/>
                    <a:pt x="7650" y="1"/>
                  </a:cubicBezTo>
                  <a:cubicBezTo>
                    <a:pt x="6384" y="53"/>
                    <a:pt x="6322" y="6785"/>
                    <a:pt x="6322" y="6785"/>
                  </a:cubicBezTo>
                  <a:cubicBezTo>
                    <a:pt x="6322" y="6785"/>
                    <a:pt x="5673" y="1790"/>
                    <a:pt x="4659" y="1790"/>
                  </a:cubicBezTo>
                  <a:cubicBezTo>
                    <a:pt x="4635" y="1790"/>
                    <a:pt x="4610" y="1793"/>
                    <a:pt x="4585" y="1799"/>
                  </a:cubicBezTo>
                  <a:cubicBezTo>
                    <a:pt x="3528" y="2061"/>
                    <a:pt x="3694" y="9274"/>
                    <a:pt x="3694" y="9274"/>
                  </a:cubicBezTo>
                  <a:cubicBezTo>
                    <a:pt x="3694" y="9274"/>
                    <a:pt x="1976" y="6357"/>
                    <a:pt x="1046" y="6357"/>
                  </a:cubicBezTo>
                  <a:cubicBezTo>
                    <a:pt x="982" y="6357"/>
                    <a:pt x="921" y="6371"/>
                    <a:pt x="865" y="6401"/>
                  </a:cubicBezTo>
                  <a:cubicBezTo>
                    <a:pt x="1" y="6872"/>
                    <a:pt x="3441" y="13849"/>
                    <a:pt x="3843" y="15333"/>
                  </a:cubicBezTo>
                  <a:cubicBezTo>
                    <a:pt x="4236" y="16818"/>
                    <a:pt x="4436" y="20433"/>
                    <a:pt x="4436" y="20433"/>
                  </a:cubicBezTo>
                  <a:lnTo>
                    <a:pt x="12077" y="19655"/>
                  </a:lnTo>
                  <a:cubicBezTo>
                    <a:pt x="12077" y="19655"/>
                    <a:pt x="12138" y="14425"/>
                    <a:pt x="12391" y="12199"/>
                  </a:cubicBezTo>
                  <a:cubicBezTo>
                    <a:pt x="12644" y="9990"/>
                    <a:pt x="14006" y="4262"/>
                    <a:pt x="13334" y="4096"/>
                  </a:cubicBezTo>
                  <a:cubicBezTo>
                    <a:pt x="13319" y="4092"/>
                    <a:pt x="13305" y="4090"/>
                    <a:pt x="13289" y="4090"/>
                  </a:cubicBezTo>
                  <a:cubicBezTo>
                    <a:pt x="12613" y="4090"/>
                    <a:pt x="11352" y="7641"/>
                    <a:pt x="11352" y="7641"/>
                  </a:cubicBezTo>
                  <a:cubicBezTo>
                    <a:pt x="11352" y="7641"/>
                    <a:pt x="12120" y="1310"/>
                    <a:pt x="11203" y="1179"/>
                  </a:cubicBezTo>
                  <a:cubicBezTo>
                    <a:pt x="11193" y="1178"/>
                    <a:pt x="11183" y="1177"/>
                    <a:pt x="11172" y="1177"/>
                  </a:cubicBezTo>
                  <a:cubicBezTo>
                    <a:pt x="10253" y="1177"/>
                    <a:pt x="8785" y="6776"/>
                    <a:pt x="8785" y="6776"/>
                  </a:cubicBezTo>
                  <a:cubicBezTo>
                    <a:pt x="8785" y="6776"/>
                    <a:pt x="8914" y="0"/>
                    <a:pt x="7669" y="0"/>
                  </a:cubicBezTo>
                  <a:close/>
                </a:path>
              </a:pathLst>
            </a:custGeom>
            <a:solidFill>
              <a:srgbClr val="E29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50">
              <a:extLst>
                <a:ext uri="{FF2B5EF4-FFF2-40B4-BE49-F238E27FC236}">
                  <a16:creationId xmlns:a16="http://schemas.microsoft.com/office/drawing/2014/main" id="{DE3CE79D-1613-FCCE-89B9-D3471005E5D7}"/>
                </a:ext>
              </a:extLst>
            </p:cNvPr>
            <p:cNvSpPr/>
            <p:nvPr/>
          </p:nvSpPr>
          <p:spPr>
            <a:xfrm>
              <a:off x="462450" y="572400"/>
              <a:ext cx="292300" cy="629800"/>
            </a:xfrm>
            <a:custGeom>
              <a:avLst/>
              <a:gdLst/>
              <a:ahLst/>
              <a:cxnLst/>
              <a:rect l="l" t="t" r="r" b="b"/>
              <a:pathLst>
                <a:path w="11692" h="25192" extrusionOk="0">
                  <a:moveTo>
                    <a:pt x="11019" y="1"/>
                  </a:moveTo>
                  <a:lnTo>
                    <a:pt x="11019" y="1"/>
                  </a:lnTo>
                  <a:cubicBezTo>
                    <a:pt x="7998" y="726"/>
                    <a:pt x="5405" y="167"/>
                    <a:pt x="3004" y="656"/>
                  </a:cubicBezTo>
                  <a:cubicBezTo>
                    <a:pt x="3109" y="5868"/>
                    <a:pt x="1930" y="14120"/>
                    <a:pt x="0" y="20005"/>
                  </a:cubicBezTo>
                  <a:cubicBezTo>
                    <a:pt x="1886" y="20407"/>
                    <a:pt x="2698" y="19394"/>
                    <a:pt x="8051" y="25192"/>
                  </a:cubicBezTo>
                  <a:cubicBezTo>
                    <a:pt x="11168" y="17132"/>
                    <a:pt x="11692" y="10173"/>
                    <a:pt x="11019" y="1"/>
                  </a:cubicBezTo>
                  <a:close/>
                </a:path>
              </a:pathLst>
            </a:custGeom>
            <a:solidFill>
              <a:srgbClr val="E29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50">
              <a:extLst>
                <a:ext uri="{FF2B5EF4-FFF2-40B4-BE49-F238E27FC236}">
                  <a16:creationId xmlns:a16="http://schemas.microsoft.com/office/drawing/2014/main" id="{8C19FEA0-88CB-1960-97E2-9F7E273A7A40}"/>
                </a:ext>
              </a:extLst>
            </p:cNvPr>
            <p:cNvSpPr/>
            <p:nvPr/>
          </p:nvSpPr>
          <p:spPr>
            <a:xfrm>
              <a:off x="148325" y="1017725"/>
              <a:ext cx="575225" cy="486800"/>
            </a:xfrm>
            <a:custGeom>
              <a:avLst/>
              <a:gdLst/>
              <a:ahLst/>
              <a:cxnLst/>
              <a:rect l="l" t="t" r="r" b="b"/>
              <a:pathLst>
                <a:path w="23009" h="19472" extrusionOk="0">
                  <a:moveTo>
                    <a:pt x="11229" y="0"/>
                  </a:moveTo>
                  <a:cubicBezTo>
                    <a:pt x="11124" y="210"/>
                    <a:pt x="11020" y="419"/>
                    <a:pt x="10915" y="612"/>
                  </a:cubicBezTo>
                  <a:cubicBezTo>
                    <a:pt x="8313" y="5379"/>
                    <a:pt x="4637" y="8976"/>
                    <a:pt x="0" y="11823"/>
                  </a:cubicBezTo>
                  <a:cubicBezTo>
                    <a:pt x="4244" y="12879"/>
                    <a:pt x="11404" y="16486"/>
                    <a:pt x="14591" y="19472"/>
                  </a:cubicBezTo>
                  <a:cubicBezTo>
                    <a:pt x="18476" y="16442"/>
                    <a:pt x="21227" y="12347"/>
                    <a:pt x="23008" y="7719"/>
                  </a:cubicBezTo>
                  <a:cubicBezTo>
                    <a:pt x="17647" y="1921"/>
                    <a:pt x="13124" y="393"/>
                    <a:pt x="112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50">
              <a:extLst>
                <a:ext uri="{FF2B5EF4-FFF2-40B4-BE49-F238E27FC236}">
                  <a16:creationId xmlns:a16="http://schemas.microsoft.com/office/drawing/2014/main" id="{B974A7CF-54B9-0A17-4917-B79F0DA6AE50}"/>
                </a:ext>
              </a:extLst>
            </p:cNvPr>
            <p:cNvSpPr/>
            <p:nvPr/>
          </p:nvSpPr>
          <p:spPr>
            <a:xfrm>
              <a:off x="-261175" y="1165425"/>
              <a:ext cx="1025325" cy="1173625"/>
            </a:xfrm>
            <a:custGeom>
              <a:avLst/>
              <a:gdLst/>
              <a:ahLst/>
              <a:cxnLst/>
              <a:rect l="l" t="t" r="r" b="b"/>
              <a:pathLst>
                <a:path w="41013" h="46945" extrusionOk="0">
                  <a:moveTo>
                    <a:pt x="23155" y="0"/>
                  </a:moveTo>
                  <a:cubicBezTo>
                    <a:pt x="21093" y="0"/>
                    <a:pt x="18009" y="580"/>
                    <a:pt x="14355" y="1829"/>
                  </a:cubicBezTo>
                  <a:cubicBezTo>
                    <a:pt x="9797" y="3383"/>
                    <a:pt x="4244" y="6875"/>
                    <a:pt x="1677" y="9058"/>
                  </a:cubicBezTo>
                  <a:cubicBezTo>
                    <a:pt x="882" y="9739"/>
                    <a:pt x="367" y="10289"/>
                    <a:pt x="271" y="10613"/>
                  </a:cubicBezTo>
                  <a:cubicBezTo>
                    <a:pt x="44" y="11381"/>
                    <a:pt x="0" y="12682"/>
                    <a:pt x="105" y="14376"/>
                  </a:cubicBezTo>
                  <a:cubicBezTo>
                    <a:pt x="192" y="15607"/>
                    <a:pt x="358" y="17048"/>
                    <a:pt x="585" y="18628"/>
                  </a:cubicBezTo>
                  <a:cubicBezTo>
                    <a:pt x="803" y="20121"/>
                    <a:pt x="1092" y="21754"/>
                    <a:pt x="1415" y="23457"/>
                  </a:cubicBezTo>
                  <a:cubicBezTo>
                    <a:pt x="1746" y="25124"/>
                    <a:pt x="2113" y="26880"/>
                    <a:pt x="2541" y="28661"/>
                  </a:cubicBezTo>
                  <a:cubicBezTo>
                    <a:pt x="2916" y="30267"/>
                    <a:pt x="3327" y="31900"/>
                    <a:pt x="3763" y="33516"/>
                  </a:cubicBezTo>
                  <a:cubicBezTo>
                    <a:pt x="4156" y="34991"/>
                    <a:pt x="7719" y="45635"/>
                    <a:pt x="8173" y="46945"/>
                  </a:cubicBezTo>
                  <a:cubicBezTo>
                    <a:pt x="23794" y="44290"/>
                    <a:pt x="38812" y="35943"/>
                    <a:pt x="41012" y="34764"/>
                  </a:cubicBezTo>
                  <a:cubicBezTo>
                    <a:pt x="40593" y="33638"/>
                    <a:pt x="36585" y="23570"/>
                    <a:pt x="36018" y="22252"/>
                  </a:cubicBezTo>
                  <a:cubicBezTo>
                    <a:pt x="35319" y="20680"/>
                    <a:pt x="34577" y="19021"/>
                    <a:pt x="33809" y="17362"/>
                  </a:cubicBezTo>
                  <a:cubicBezTo>
                    <a:pt x="33136" y="15869"/>
                    <a:pt x="32438" y="14367"/>
                    <a:pt x="31757" y="12909"/>
                  </a:cubicBezTo>
                  <a:cubicBezTo>
                    <a:pt x="30988" y="11250"/>
                    <a:pt x="30229" y="9643"/>
                    <a:pt x="29530" y="8185"/>
                  </a:cubicBezTo>
                  <a:cubicBezTo>
                    <a:pt x="28919" y="6884"/>
                    <a:pt x="28343" y="5697"/>
                    <a:pt x="27845" y="4666"/>
                  </a:cubicBezTo>
                  <a:cubicBezTo>
                    <a:pt x="26727" y="2422"/>
                    <a:pt x="25933" y="894"/>
                    <a:pt x="25714" y="650"/>
                  </a:cubicBezTo>
                  <a:cubicBezTo>
                    <a:pt x="25592" y="519"/>
                    <a:pt x="25418" y="414"/>
                    <a:pt x="25199" y="309"/>
                  </a:cubicBezTo>
                  <a:cubicBezTo>
                    <a:pt x="24727" y="106"/>
                    <a:pt x="24034" y="0"/>
                    <a:pt x="23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50">
              <a:extLst>
                <a:ext uri="{FF2B5EF4-FFF2-40B4-BE49-F238E27FC236}">
                  <a16:creationId xmlns:a16="http://schemas.microsoft.com/office/drawing/2014/main" id="{896EC81B-E1F3-785C-2C7D-B1420F83B5DD}"/>
                </a:ext>
              </a:extLst>
            </p:cNvPr>
            <p:cNvSpPr/>
            <p:nvPr/>
          </p:nvSpPr>
          <p:spPr>
            <a:xfrm>
              <a:off x="-164925" y="1096950"/>
              <a:ext cx="324850" cy="319100"/>
            </a:xfrm>
            <a:custGeom>
              <a:avLst/>
              <a:gdLst/>
              <a:ahLst/>
              <a:cxnLst/>
              <a:rect l="l" t="t" r="r" b="b"/>
              <a:pathLst>
                <a:path w="12994" h="12764" extrusionOk="0">
                  <a:moveTo>
                    <a:pt x="9701" y="1"/>
                  </a:moveTo>
                  <a:lnTo>
                    <a:pt x="1" y="6122"/>
                  </a:lnTo>
                  <a:lnTo>
                    <a:pt x="2358" y="9414"/>
                  </a:lnTo>
                  <a:cubicBezTo>
                    <a:pt x="2358" y="9414"/>
                    <a:pt x="3457" y="12764"/>
                    <a:pt x="6071" y="12764"/>
                  </a:cubicBezTo>
                  <a:cubicBezTo>
                    <a:pt x="6817" y="12764"/>
                    <a:pt x="7686" y="12491"/>
                    <a:pt x="8689" y="11789"/>
                  </a:cubicBezTo>
                  <a:cubicBezTo>
                    <a:pt x="12993" y="8776"/>
                    <a:pt x="12530" y="3799"/>
                    <a:pt x="12530" y="3799"/>
                  </a:cubicBezTo>
                  <a:lnTo>
                    <a:pt x="9701" y="1"/>
                  </a:lnTo>
                  <a:close/>
                </a:path>
              </a:pathLst>
            </a:custGeom>
            <a:solidFill>
              <a:srgbClr val="E29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50">
              <a:extLst>
                <a:ext uri="{FF2B5EF4-FFF2-40B4-BE49-F238E27FC236}">
                  <a16:creationId xmlns:a16="http://schemas.microsoft.com/office/drawing/2014/main" id="{EF0E29DA-4791-4876-BF35-8D7880AE3BB0}"/>
                </a:ext>
              </a:extLst>
            </p:cNvPr>
            <p:cNvSpPr/>
            <p:nvPr/>
          </p:nvSpPr>
          <p:spPr>
            <a:xfrm>
              <a:off x="494300" y="1419800"/>
              <a:ext cx="40425" cy="70750"/>
            </a:xfrm>
            <a:custGeom>
              <a:avLst/>
              <a:gdLst/>
              <a:ahLst/>
              <a:cxnLst/>
              <a:rect l="l" t="t" r="r" b="b"/>
              <a:pathLst>
                <a:path w="1617" h="2830" fill="none" extrusionOk="0">
                  <a:moveTo>
                    <a:pt x="1" y="1"/>
                  </a:moveTo>
                  <a:lnTo>
                    <a:pt x="1616" y="2830"/>
                  </a:lnTo>
                </a:path>
              </a:pathLst>
            </a:custGeom>
            <a:noFill/>
            <a:ln w="9375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50">
              <a:extLst>
                <a:ext uri="{FF2B5EF4-FFF2-40B4-BE49-F238E27FC236}">
                  <a16:creationId xmlns:a16="http://schemas.microsoft.com/office/drawing/2014/main" id="{787C0D8B-B445-2E81-E761-1ACC1DF8B9BB}"/>
                </a:ext>
              </a:extLst>
            </p:cNvPr>
            <p:cNvSpPr/>
            <p:nvPr/>
          </p:nvSpPr>
          <p:spPr>
            <a:xfrm>
              <a:off x="-248950" y="1637225"/>
              <a:ext cx="24450" cy="120950"/>
            </a:xfrm>
            <a:custGeom>
              <a:avLst/>
              <a:gdLst/>
              <a:ahLst/>
              <a:cxnLst/>
              <a:rect l="l" t="t" r="r" b="b"/>
              <a:pathLst>
                <a:path w="978" h="4838" fill="none" extrusionOk="0">
                  <a:moveTo>
                    <a:pt x="978" y="4838"/>
                  </a:moveTo>
                  <a:lnTo>
                    <a:pt x="0" y="1"/>
                  </a:lnTo>
                </a:path>
              </a:pathLst>
            </a:custGeom>
            <a:noFill/>
            <a:ln w="9375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50">
              <a:extLst>
                <a:ext uri="{FF2B5EF4-FFF2-40B4-BE49-F238E27FC236}">
                  <a16:creationId xmlns:a16="http://schemas.microsoft.com/office/drawing/2014/main" id="{E313B796-2C99-92D7-1F1B-A2F32C011570}"/>
                </a:ext>
              </a:extLst>
            </p:cNvPr>
            <p:cNvSpPr/>
            <p:nvPr/>
          </p:nvSpPr>
          <p:spPr>
            <a:xfrm>
              <a:off x="-670050" y="315875"/>
              <a:ext cx="908975" cy="950225"/>
            </a:xfrm>
            <a:custGeom>
              <a:avLst/>
              <a:gdLst/>
              <a:ahLst/>
              <a:cxnLst/>
              <a:rect l="l" t="t" r="r" b="b"/>
              <a:pathLst>
                <a:path w="36359" h="38009" extrusionOk="0">
                  <a:moveTo>
                    <a:pt x="16676" y="0"/>
                  </a:moveTo>
                  <a:cubicBezTo>
                    <a:pt x="15308" y="0"/>
                    <a:pt x="13928" y="165"/>
                    <a:pt x="12557" y="509"/>
                  </a:cubicBezTo>
                  <a:cubicBezTo>
                    <a:pt x="2786" y="2953"/>
                    <a:pt x="1" y="11484"/>
                    <a:pt x="3310" y="23167"/>
                  </a:cubicBezTo>
                  <a:cubicBezTo>
                    <a:pt x="3825" y="24975"/>
                    <a:pt x="4358" y="26703"/>
                    <a:pt x="4969" y="28293"/>
                  </a:cubicBezTo>
                  <a:cubicBezTo>
                    <a:pt x="6410" y="32030"/>
                    <a:pt x="8278" y="35025"/>
                    <a:pt x="11299" y="36666"/>
                  </a:cubicBezTo>
                  <a:cubicBezTo>
                    <a:pt x="12890" y="37526"/>
                    <a:pt x="14818" y="38009"/>
                    <a:pt x="17193" y="38009"/>
                  </a:cubicBezTo>
                  <a:cubicBezTo>
                    <a:pt x="18677" y="38009"/>
                    <a:pt x="20336" y="37820"/>
                    <a:pt x="22196" y="37417"/>
                  </a:cubicBezTo>
                  <a:cubicBezTo>
                    <a:pt x="22642" y="37321"/>
                    <a:pt x="23096" y="37208"/>
                    <a:pt x="23567" y="37094"/>
                  </a:cubicBezTo>
                  <a:cubicBezTo>
                    <a:pt x="29898" y="35461"/>
                    <a:pt x="34377" y="30510"/>
                    <a:pt x="35730" y="24355"/>
                  </a:cubicBezTo>
                  <a:cubicBezTo>
                    <a:pt x="36359" y="21491"/>
                    <a:pt x="36315" y="18365"/>
                    <a:pt x="35468" y="15178"/>
                  </a:cubicBezTo>
                  <a:cubicBezTo>
                    <a:pt x="33072" y="6238"/>
                    <a:pt x="25105" y="0"/>
                    <a:pt x="16676" y="0"/>
                  </a:cubicBezTo>
                  <a:close/>
                </a:path>
              </a:pathLst>
            </a:custGeom>
            <a:solidFill>
              <a:srgbClr val="E29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50">
              <a:extLst>
                <a:ext uri="{FF2B5EF4-FFF2-40B4-BE49-F238E27FC236}">
                  <a16:creationId xmlns:a16="http://schemas.microsoft.com/office/drawing/2014/main" id="{2C7D2B02-D1E3-2631-2623-AC1E2C87892D}"/>
                </a:ext>
              </a:extLst>
            </p:cNvPr>
            <p:cNvSpPr/>
            <p:nvPr/>
          </p:nvSpPr>
          <p:spPr>
            <a:xfrm>
              <a:off x="162525" y="638050"/>
              <a:ext cx="237500" cy="276025"/>
            </a:xfrm>
            <a:custGeom>
              <a:avLst/>
              <a:gdLst/>
              <a:ahLst/>
              <a:cxnLst/>
              <a:rect l="l" t="t" r="r" b="b"/>
              <a:pathLst>
                <a:path w="9500" h="11041" extrusionOk="0">
                  <a:moveTo>
                    <a:pt x="5747" y="0"/>
                  </a:moveTo>
                  <a:cubicBezTo>
                    <a:pt x="3921" y="0"/>
                    <a:pt x="2027" y="1347"/>
                    <a:pt x="1126" y="2579"/>
                  </a:cubicBezTo>
                  <a:cubicBezTo>
                    <a:pt x="0" y="4116"/>
                    <a:pt x="271" y="6491"/>
                    <a:pt x="751" y="8368"/>
                  </a:cubicBezTo>
                  <a:cubicBezTo>
                    <a:pt x="969" y="9232"/>
                    <a:pt x="1388" y="10140"/>
                    <a:pt x="2209" y="10629"/>
                  </a:cubicBezTo>
                  <a:cubicBezTo>
                    <a:pt x="2697" y="10920"/>
                    <a:pt x="3207" y="11041"/>
                    <a:pt x="3716" y="11041"/>
                  </a:cubicBezTo>
                  <a:cubicBezTo>
                    <a:pt x="5119" y="11041"/>
                    <a:pt x="6508" y="10118"/>
                    <a:pt x="7361" y="9285"/>
                  </a:cubicBezTo>
                  <a:cubicBezTo>
                    <a:pt x="8758" y="7923"/>
                    <a:pt x="9500" y="5975"/>
                    <a:pt x="9325" y="3950"/>
                  </a:cubicBezTo>
                  <a:cubicBezTo>
                    <a:pt x="9238" y="3007"/>
                    <a:pt x="8950" y="2037"/>
                    <a:pt x="8304" y="1252"/>
                  </a:cubicBezTo>
                  <a:cubicBezTo>
                    <a:pt x="7727" y="536"/>
                    <a:pt x="7038" y="169"/>
                    <a:pt x="6322" y="47"/>
                  </a:cubicBezTo>
                  <a:cubicBezTo>
                    <a:pt x="6132" y="15"/>
                    <a:pt x="5940" y="0"/>
                    <a:pt x="5747" y="0"/>
                  </a:cubicBezTo>
                  <a:close/>
                </a:path>
              </a:pathLst>
            </a:custGeom>
            <a:solidFill>
              <a:srgbClr val="E29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50">
              <a:extLst>
                <a:ext uri="{FF2B5EF4-FFF2-40B4-BE49-F238E27FC236}">
                  <a16:creationId xmlns:a16="http://schemas.microsoft.com/office/drawing/2014/main" id="{8AB87403-44C1-C23E-DCA5-2B54D8D78769}"/>
                </a:ext>
              </a:extLst>
            </p:cNvPr>
            <p:cNvSpPr/>
            <p:nvPr/>
          </p:nvSpPr>
          <p:spPr>
            <a:xfrm>
              <a:off x="-163600" y="880250"/>
              <a:ext cx="386825" cy="371075"/>
            </a:xfrm>
            <a:custGeom>
              <a:avLst/>
              <a:gdLst/>
              <a:ahLst/>
              <a:cxnLst/>
              <a:rect l="l" t="t" r="r" b="b"/>
              <a:pathLst>
                <a:path w="15473" h="14843" extrusionOk="0">
                  <a:moveTo>
                    <a:pt x="10727" y="0"/>
                  </a:moveTo>
                  <a:cubicBezTo>
                    <a:pt x="9886" y="0"/>
                    <a:pt x="9045" y="130"/>
                    <a:pt x="8251" y="374"/>
                  </a:cubicBezTo>
                  <a:cubicBezTo>
                    <a:pt x="6269" y="976"/>
                    <a:pt x="4567" y="2251"/>
                    <a:pt x="3178" y="3753"/>
                  </a:cubicBezTo>
                  <a:cubicBezTo>
                    <a:pt x="1860" y="5194"/>
                    <a:pt x="786" y="6896"/>
                    <a:pt x="384" y="8800"/>
                  </a:cubicBezTo>
                  <a:cubicBezTo>
                    <a:pt x="0" y="10695"/>
                    <a:pt x="323" y="12781"/>
                    <a:pt x="1528" y="14362"/>
                  </a:cubicBezTo>
                  <a:cubicBezTo>
                    <a:pt x="1659" y="14528"/>
                    <a:pt x="1790" y="14694"/>
                    <a:pt x="1938" y="14842"/>
                  </a:cubicBezTo>
                  <a:cubicBezTo>
                    <a:pt x="2384" y="14746"/>
                    <a:pt x="2838" y="14633"/>
                    <a:pt x="3309" y="14519"/>
                  </a:cubicBezTo>
                  <a:cubicBezTo>
                    <a:pt x="9640" y="12886"/>
                    <a:pt x="14119" y="7935"/>
                    <a:pt x="15472" y="1780"/>
                  </a:cubicBezTo>
                  <a:cubicBezTo>
                    <a:pt x="15141" y="1448"/>
                    <a:pt x="14756" y="1177"/>
                    <a:pt x="14363" y="941"/>
                  </a:cubicBezTo>
                  <a:cubicBezTo>
                    <a:pt x="13261" y="296"/>
                    <a:pt x="11994" y="0"/>
                    <a:pt x="10727" y="0"/>
                  </a:cubicBezTo>
                  <a:close/>
                </a:path>
              </a:pathLst>
            </a:custGeom>
            <a:solidFill>
              <a:srgbClr val="DF5937">
                <a:alpha val="52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50">
              <a:extLst>
                <a:ext uri="{FF2B5EF4-FFF2-40B4-BE49-F238E27FC236}">
                  <a16:creationId xmlns:a16="http://schemas.microsoft.com/office/drawing/2014/main" id="{6B2D3011-39B0-19FA-F0E9-BEEAABB001CD}"/>
                </a:ext>
              </a:extLst>
            </p:cNvPr>
            <p:cNvSpPr/>
            <p:nvPr/>
          </p:nvSpPr>
          <p:spPr>
            <a:xfrm>
              <a:off x="-545625" y="1023825"/>
              <a:ext cx="158075" cy="208725"/>
            </a:xfrm>
            <a:custGeom>
              <a:avLst/>
              <a:gdLst/>
              <a:ahLst/>
              <a:cxnLst/>
              <a:rect l="l" t="t" r="r" b="b"/>
              <a:pathLst>
                <a:path w="6323" h="8349" extrusionOk="0">
                  <a:moveTo>
                    <a:pt x="1" y="1"/>
                  </a:moveTo>
                  <a:cubicBezTo>
                    <a:pt x="1433" y="3712"/>
                    <a:pt x="3301" y="6707"/>
                    <a:pt x="6322" y="8348"/>
                  </a:cubicBezTo>
                  <a:cubicBezTo>
                    <a:pt x="5633" y="6750"/>
                    <a:pt x="4873" y="5170"/>
                    <a:pt x="3843" y="3720"/>
                  </a:cubicBezTo>
                  <a:cubicBezTo>
                    <a:pt x="2830" y="2271"/>
                    <a:pt x="1529" y="935"/>
                    <a:pt x="1" y="1"/>
                  </a:cubicBezTo>
                  <a:close/>
                </a:path>
              </a:pathLst>
            </a:custGeom>
            <a:solidFill>
              <a:srgbClr val="DF5937">
                <a:alpha val="52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50">
              <a:extLst>
                <a:ext uri="{FF2B5EF4-FFF2-40B4-BE49-F238E27FC236}">
                  <a16:creationId xmlns:a16="http://schemas.microsoft.com/office/drawing/2014/main" id="{68D0C437-FF12-4C91-265D-6ADFAE15A55D}"/>
                </a:ext>
              </a:extLst>
            </p:cNvPr>
            <p:cNvSpPr/>
            <p:nvPr/>
          </p:nvSpPr>
          <p:spPr>
            <a:xfrm>
              <a:off x="-825900" y="63550"/>
              <a:ext cx="1184250" cy="875675"/>
            </a:xfrm>
            <a:custGeom>
              <a:avLst/>
              <a:gdLst/>
              <a:ahLst/>
              <a:cxnLst/>
              <a:rect l="l" t="t" r="r" b="b"/>
              <a:pathLst>
                <a:path w="47370" h="35027" extrusionOk="0">
                  <a:moveTo>
                    <a:pt x="39818" y="32839"/>
                  </a:moveTo>
                  <a:cubicBezTo>
                    <a:pt x="39821" y="32841"/>
                    <a:pt x="39823" y="32841"/>
                    <a:pt x="39824" y="32841"/>
                  </a:cubicBezTo>
                  <a:cubicBezTo>
                    <a:pt x="39825" y="32841"/>
                    <a:pt x="39825" y="32841"/>
                    <a:pt x="39825" y="32841"/>
                  </a:cubicBezTo>
                  <a:cubicBezTo>
                    <a:pt x="39825" y="32841"/>
                    <a:pt x="39823" y="32840"/>
                    <a:pt x="39818" y="32839"/>
                  </a:cubicBezTo>
                  <a:close/>
                  <a:moveTo>
                    <a:pt x="19619" y="0"/>
                  </a:moveTo>
                  <a:cubicBezTo>
                    <a:pt x="17913" y="0"/>
                    <a:pt x="15949" y="501"/>
                    <a:pt x="13753" y="1844"/>
                  </a:cubicBezTo>
                  <a:cubicBezTo>
                    <a:pt x="5135" y="7118"/>
                    <a:pt x="8461" y="12540"/>
                    <a:pt x="8461" y="12540"/>
                  </a:cubicBezTo>
                  <a:cubicBezTo>
                    <a:pt x="8461" y="12540"/>
                    <a:pt x="3677" y="12706"/>
                    <a:pt x="1843" y="18058"/>
                  </a:cubicBezTo>
                  <a:cubicBezTo>
                    <a:pt x="1" y="23420"/>
                    <a:pt x="6025" y="27270"/>
                    <a:pt x="6025" y="27270"/>
                  </a:cubicBezTo>
                  <a:cubicBezTo>
                    <a:pt x="4720" y="32537"/>
                    <a:pt x="8368" y="35027"/>
                    <a:pt x="9643" y="35027"/>
                  </a:cubicBezTo>
                  <a:cubicBezTo>
                    <a:pt x="9835" y="35027"/>
                    <a:pt x="9974" y="34970"/>
                    <a:pt x="10033" y="34858"/>
                  </a:cubicBezTo>
                  <a:cubicBezTo>
                    <a:pt x="10496" y="34011"/>
                    <a:pt x="9012" y="30047"/>
                    <a:pt x="9012" y="30047"/>
                  </a:cubicBezTo>
                  <a:cubicBezTo>
                    <a:pt x="10889" y="26083"/>
                    <a:pt x="9152" y="23377"/>
                    <a:pt x="9151" y="23376"/>
                  </a:cubicBezTo>
                  <a:lnTo>
                    <a:pt x="9151" y="23376"/>
                  </a:lnTo>
                  <a:cubicBezTo>
                    <a:pt x="10003" y="24123"/>
                    <a:pt x="10839" y="24415"/>
                    <a:pt x="11626" y="24415"/>
                  </a:cubicBezTo>
                  <a:cubicBezTo>
                    <a:pt x="14452" y="24415"/>
                    <a:pt x="16643" y="20643"/>
                    <a:pt x="16643" y="20643"/>
                  </a:cubicBezTo>
                  <a:cubicBezTo>
                    <a:pt x="18151" y="21917"/>
                    <a:pt x="19748" y="22367"/>
                    <a:pt x="21253" y="22367"/>
                  </a:cubicBezTo>
                  <a:cubicBezTo>
                    <a:pt x="24862" y="22367"/>
                    <a:pt x="27933" y="19779"/>
                    <a:pt x="27933" y="19779"/>
                  </a:cubicBezTo>
                  <a:cubicBezTo>
                    <a:pt x="28687" y="24249"/>
                    <a:pt x="31065" y="25054"/>
                    <a:pt x="32680" y="25054"/>
                  </a:cubicBezTo>
                  <a:cubicBezTo>
                    <a:pt x="33588" y="25054"/>
                    <a:pt x="34254" y="24799"/>
                    <a:pt x="34254" y="24799"/>
                  </a:cubicBezTo>
                  <a:cubicBezTo>
                    <a:pt x="34801" y="31618"/>
                    <a:pt x="39600" y="32790"/>
                    <a:pt x="39818" y="32839"/>
                  </a:cubicBezTo>
                  <a:lnTo>
                    <a:pt x="39818" y="32839"/>
                  </a:lnTo>
                  <a:cubicBezTo>
                    <a:pt x="39770" y="32815"/>
                    <a:pt x="39528" y="32474"/>
                    <a:pt x="40052" y="27899"/>
                  </a:cubicBezTo>
                  <a:cubicBezTo>
                    <a:pt x="40580" y="23159"/>
                    <a:pt x="45295" y="23026"/>
                    <a:pt x="45820" y="23026"/>
                  </a:cubicBezTo>
                  <a:cubicBezTo>
                    <a:pt x="45851" y="23026"/>
                    <a:pt x="45867" y="23027"/>
                    <a:pt x="45867" y="23027"/>
                  </a:cubicBezTo>
                  <a:cubicBezTo>
                    <a:pt x="47369" y="19080"/>
                    <a:pt x="45309" y="16600"/>
                    <a:pt x="45309" y="16600"/>
                  </a:cubicBezTo>
                  <a:cubicBezTo>
                    <a:pt x="46679" y="9388"/>
                    <a:pt x="39633" y="7781"/>
                    <a:pt x="39633" y="7781"/>
                  </a:cubicBezTo>
                  <a:cubicBezTo>
                    <a:pt x="39633" y="7781"/>
                    <a:pt x="39502" y="3232"/>
                    <a:pt x="35433" y="1529"/>
                  </a:cubicBezTo>
                  <a:cubicBezTo>
                    <a:pt x="34784" y="1259"/>
                    <a:pt x="34138" y="1145"/>
                    <a:pt x="33510" y="1145"/>
                  </a:cubicBezTo>
                  <a:cubicBezTo>
                    <a:pt x="30207" y="1145"/>
                    <a:pt x="27409" y="4289"/>
                    <a:pt x="27409" y="4289"/>
                  </a:cubicBezTo>
                  <a:cubicBezTo>
                    <a:pt x="27409" y="4289"/>
                    <a:pt x="24615" y="0"/>
                    <a:pt x="19619" y="0"/>
                  </a:cubicBezTo>
                  <a:close/>
                </a:path>
              </a:pathLst>
            </a:custGeom>
            <a:solidFill>
              <a:srgbClr val="DF59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50">
              <a:extLst>
                <a:ext uri="{FF2B5EF4-FFF2-40B4-BE49-F238E27FC236}">
                  <a16:creationId xmlns:a16="http://schemas.microsoft.com/office/drawing/2014/main" id="{AF132C06-99E6-F8B2-438C-D05E34034F7D}"/>
                </a:ext>
              </a:extLst>
            </p:cNvPr>
            <p:cNvSpPr/>
            <p:nvPr/>
          </p:nvSpPr>
          <p:spPr>
            <a:xfrm>
              <a:off x="-362250" y="652350"/>
              <a:ext cx="168725" cy="65250"/>
            </a:xfrm>
            <a:custGeom>
              <a:avLst/>
              <a:gdLst/>
              <a:ahLst/>
              <a:cxnLst/>
              <a:rect l="l" t="t" r="r" b="b"/>
              <a:pathLst>
                <a:path w="6749" h="2610" extrusionOk="0">
                  <a:moveTo>
                    <a:pt x="2601" y="0"/>
                  </a:moveTo>
                  <a:cubicBezTo>
                    <a:pt x="2262" y="0"/>
                    <a:pt x="1923" y="35"/>
                    <a:pt x="1598" y="112"/>
                  </a:cubicBezTo>
                  <a:cubicBezTo>
                    <a:pt x="1083" y="226"/>
                    <a:pt x="612" y="479"/>
                    <a:pt x="332" y="880"/>
                  </a:cubicBezTo>
                  <a:cubicBezTo>
                    <a:pt x="88" y="1221"/>
                    <a:pt x="0" y="1658"/>
                    <a:pt x="201" y="1998"/>
                  </a:cubicBezTo>
                  <a:cubicBezTo>
                    <a:pt x="428" y="2391"/>
                    <a:pt x="943" y="2601"/>
                    <a:pt x="1459" y="2609"/>
                  </a:cubicBezTo>
                  <a:cubicBezTo>
                    <a:pt x="1475" y="2610"/>
                    <a:pt x="1491" y="2610"/>
                    <a:pt x="1507" y="2610"/>
                  </a:cubicBezTo>
                  <a:cubicBezTo>
                    <a:pt x="2031" y="2610"/>
                    <a:pt x="2540" y="2476"/>
                    <a:pt x="3056" y="2400"/>
                  </a:cubicBezTo>
                  <a:cubicBezTo>
                    <a:pt x="3428" y="2350"/>
                    <a:pt x="3800" y="2324"/>
                    <a:pt x="4169" y="2324"/>
                  </a:cubicBezTo>
                  <a:cubicBezTo>
                    <a:pt x="4830" y="2324"/>
                    <a:pt x="5481" y="2406"/>
                    <a:pt x="6104" y="2574"/>
                  </a:cubicBezTo>
                  <a:cubicBezTo>
                    <a:pt x="6144" y="2585"/>
                    <a:pt x="6184" y="2589"/>
                    <a:pt x="6222" y="2589"/>
                  </a:cubicBezTo>
                  <a:cubicBezTo>
                    <a:pt x="6542" y="2589"/>
                    <a:pt x="6749" y="2256"/>
                    <a:pt x="6593" y="2077"/>
                  </a:cubicBezTo>
                  <a:cubicBezTo>
                    <a:pt x="6278" y="1265"/>
                    <a:pt x="5405" y="688"/>
                    <a:pt x="4497" y="348"/>
                  </a:cubicBezTo>
                  <a:cubicBezTo>
                    <a:pt x="3931" y="134"/>
                    <a:pt x="3265" y="0"/>
                    <a:pt x="2601" y="0"/>
                  </a:cubicBezTo>
                  <a:close/>
                </a:path>
              </a:pathLst>
            </a:custGeom>
            <a:solidFill>
              <a:srgbClr val="DF59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50">
              <a:extLst>
                <a:ext uri="{FF2B5EF4-FFF2-40B4-BE49-F238E27FC236}">
                  <a16:creationId xmlns:a16="http://schemas.microsoft.com/office/drawing/2014/main" id="{D237C3F5-A6FC-2B4D-5744-96DCE5F35A57}"/>
                </a:ext>
              </a:extLst>
            </p:cNvPr>
            <p:cNvSpPr/>
            <p:nvPr/>
          </p:nvSpPr>
          <p:spPr>
            <a:xfrm>
              <a:off x="-409500" y="967075"/>
              <a:ext cx="202000" cy="120775"/>
            </a:xfrm>
            <a:custGeom>
              <a:avLst/>
              <a:gdLst/>
              <a:ahLst/>
              <a:cxnLst/>
              <a:rect l="l" t="t" r="r" b="b"/>
              <a:pathLst>
                <a:path w="8080" h="4831" extrusionOk="0">
                  <a:moveTo>
                    <a:pt x="6911" y="1"/>
                  </a:moveTo>
                  <a:cubicBezTo>
                    <a:pt x="6908" y="1"/>
                    <a:pt x="6905" y="1"/>
                    <a:pt x="6902" y="1"/>
                  </a:cubicBezTo>
                  <a:cubicBezTo>
                    <a:pt x="5724" y="9"/>
                    <a:pt x="5191" y="1005"/>
                    <a:pt x="3401" y="1817"/>
                  </a:cubicBezTo>
                  <a:cubicBezTo>
                    <a:pt x="1611" y="2638"/>
                    <a:pt x="258" y="2646"/>
                    <a:pt x="153" y="3083"/>
                  </a:cubicBezTo>
                  <a:cubicBezTo>
                    <a:pt x="0" y="3866"/>
                    <a:pt x="1416" y="4831"/>
                    <a:pt x="3251" y="4831"/>
                  </a:cubicBezTo>
                  <a:cubicBezTo>
                    <a:pt x="3830" y="4831"/>
                    <a:pt x="4451" y="4734"/>
                    <a:pt x="5077" y="4506"/>
                  </a:cubicBezTo>
                  <a:cubicBezTo>
                    <a:pt x="7682" y="3557"/>
                    <a:pt x="8079" y="1"/>
                    <a:pt x="69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50">
              <a:extLst>
                <a:ext uri="{FF2B5EF4-FFF2-40B4-BE49-F238E27FC236}">
                  <a16:creationId xmlns:a16="http://schemas.microsoft.com/office/drawing/2014/main" id="{9A1AB248-2DA4-DB14-A6D0-85D37830AE20}"/>
                </a:ext>
              </a:extLst>
            </p:cNvPr>
            <p:cNvSpPr/>
            <p:nvPr/>
          </p:nvSpPr>
          <p:spPr>
            <a:xfrm>
              <a:off x="-595600" y="725975"/>
              <a:ext cx="103275" cy="110000"/>
            </a:xfrm>
            <a:custGeom>
              <a:avLst/>
              <a:gdLst/>
              <a:ahLst/>
              <a:cxnLst/>
              <a:rect l="l" t="t" r="r" b="b"/>
              <a:pathLst>
                <a:path w="4131" h="4400" extrusionOk="0">
                  <a:moveTo>
                    <a:pt x="2934" y="1"/>
                  </a:moveTo>
                  <a:cubicBezTo>
                    <a:pt x="2652" y="1"/>
                    <a:pt x="2373" y="83"/>
                    <a:pt x="2122" y="214"/>
                  </a:cubicBezTo>
                  <a:cubicBezTo>
                    <a:pt x="1415" y="572"/>
                    <a:pt x="856" y="1236"/>
                    <a:pt x="524" y="1908"/>
                  </a:cubicBezTo>
                  <a:cubicBezTo>
                    <a:pt x="192" y="2616"/>
                    <a:pt x="0" y="3463"/>
                    <a:pt x="288" y="4170"/>
                  </a:cubicBezTo>
                  <a:cubicBezTo>
                    <a:pt x="299" y="4305"/>
                    <a:pt x="445" y="4399"/>
                    <a:pt x="596" y="4399"/>
                  </a:cubicBezTo>
                  <a:cubicBezTo>
                    <a:pt x="700" y="4399"/>
                    <a:pt x="806" y="4355"/>
                    <a:pt x="873" y="4248"/>
                  </a:cubicBezTo>
                  <a:cubicBezTo>
                    <a:pt x="1301" y="3559"/>
                    <a:pt x="1895" y="2974"/>
                    <a:pt x="2594" y="2511"/>
                  </a:cubicBezTo>
                  <a:cubicBezTo>
                    <a:pt x="2952" y="2284"/>
                    <a:pt x="3353" y="2100"/>
                    <a:pt x="3668" y="1804"/>
                  </a:cubicBezTo>
                  <a:cubicBezTo>
                    <a:pt x="3956" y="1533"/>
                    <a:pt x="4130" y="1114"/>
                    <a:pt x="4043" y="730"/>
                  </a:cubicBezTo>
                  <a:cubicBezTo>
                    <a:pt x="3956" y="407"/>
                    <a:pt x="3659" y="153"/>
                    <a:pt x="3327" y="57"/>
                  </a:cubicBezTo>
                  <a:cubicBezTo>
                    <a:pt x="3197" y="19"/>
                    <a:pt x="3065" y="1"/>
                    <a:pt x="2934" y="1"/>
                  </a:cubicBezTo>
                  <a:close/>
                </a:path>
              </a:pathLst>
            </a:custGeom>
            <a:solidFill>
              <a:srgbClr val="DF59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50">
              <a:extLst>
                <a:ext uri="{FF2B5EF4-FFF2-40B4-BE49-F238E27FC236}">
                  <a16:creationId xmlns:a16="http://schemas.microsoft.com/office/drawing/2014/main" id="{CB67ED74-BF87-4855-FE20-BD17A7C4B46B}"/>
                </a:ext>
              </a:extLst>
            </p:cNvPr>
            <p:cNvSpPr/>
            <p:nvPr/>
          </p:nvSpPr>
          <p:spPr>
            <a:xfrm>
              <a:off x="-279300" y="811625"/>
              <a:ext cx="63750" cy="78225"/>
            </a:xfrm>
            <a:custGeom>
              <a:avLst/>
              <a:gdLst/>
              <a:ahLst/>
              <a:cxnLst/>
              <a:rect l="l" t="t" r="r" b="b"/>
              <a:pathLst>
                <a:path w="2550" h="3129" extrusionOk="0">
                  <a:moveTo>
                    <a:pt x="991" y="1"/>
                  </a:moveTo>
                  <a:cubicBezTo>
                    <a:pt x="916" y="1"/>
                    <a:pt x="841" y="12"/>
                    <a:pt x="769" y="37"/>
                  </a:cubicBezTo>
                  <a:cubicBezTo>
                    <a:pt x="219" y="220"/>
                    <a:pt x="0" y="1049"/>
                    <a:pt x="280" y="1888"/>
                  </a:cubicBezTo>
                  <a:cubicBezTo>
                    <a:pt x="515" y="2623"/>
                    <a:pt x="1046" y="3128"/>
                    <a:pt x="1548" y="3128"/>
                  </a:cubicBezTo>
                  <a:cubicBezTo>
                    <a:pt x="1624" y="3128"/>
                    <a:pt x="1699" y="3117"/>
                    <a:pt x="1773" y="3093"/>
                  </a:cubicBezTo>
                  <a:cubicBezTo>
                    <a:pt x="2314" y="2918"/>
                    <a:pt x="2550" y="2089"/>
                    <a:pt x="2262" y="1233"/>
                  </a:cubicBezTo>
                  <a:cubicBezTo>
                    <a:pt x="2027" y="505"/>
                    <a:pt x="1489" y="1"/>
                    <a:pt x="9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50">
              <a:extLst>
                <a:ext uri="{FF2B5EF4-FFF2-40B4-BE49-F238E27FC236}">
                  <a16:creationId xmlns:a16="http://schemas.microsoft.com/office/drawing/2014/main" id="{998163E2-ABE9-754F-8711-9833C909070E}"/>
                </a:ext>
              </a:extLst>
            </p:cNvPr>
            <p:cNvSpPr/>
            <p:nvPr/>
          </p:nvSpPr>
          <p:spPr>
            <a:xfrm>
              <a:off x="-509825" y="891350"/>
              <a:ext cx="51325" cy="65450"/>
            </a:xfrm>
            <a:custGeom>
              <a:avLst/>
              <a:gdLst/>
              <a:ahLst/>
              <a:cxnLst/>
              <a:rect l="l" t="t" r="r" b="b"/>
              <a:pathLst>
                <a:path w="2053" h="2618" extrusionOk="0">
                  <a:moveTo>
                    <a:pt x="767" y="1"/>
                  </a:moveTo>
                  <a:cubicBezTo>
                    <a:pt x="711" y="1"/>
                    <a:pt x="657" y="9"/>
                    <a:pt x="603" y="26"/>
                  </a:cubicBezTo>
                  <a:cubicBezTo>
                    <a:pt x="167" y="166"/>
                    <a:pt x="1" y="855"/>
                    <a:pt x="228" y="1563"/>
                  </a:cubicBezTo>
                  <a:cubicBezTo>
                    <a:pt x="435" y="2185"/>
                    <a:pt x="879" y="2618"/>
                    <a:pt x="1280" y="2618"/>
                  </a:cubicBezTo>
                  <a:cubicBezTo>
                    <a:pt x="1335" y="2618"/>
                    <a:pt x="1389" y="2610"/>
                    <a:pt x="1442" y="2593"/>
                  </a:cubicBezTo>
                  <a:cubicBezTo>
                    <a:pt x="1878" y="2445"/>
                    <a:pt x="2053" y="1763"/>
                    <a:pt x="1817" y="1047"/>
                  </a:cubicBezTo>
                  <a:cubicBezTo>
                    <a:pt x="1610" y="426"/>
                    <a:pt x="1167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50">
              <a:extLst>
                <a:ext uri="{FF2B5EF4-FFF2-40B4-BE49-F238E27FC236}">
                  <a16:creationId xmlns:a16="http://schemas.microsoft.com/office/drawing/2014/main" id="{22628C9A-F45F-BEEC-4614-E5FA9E828360}"/>
                </a:ext>
              </a:extLst>
            </p:cNvPr>
            <p:cNvSpPr/>
            <p:nvPr/>
          </p:nvSpPr>
          <p:spPr>
            <a:xfrm>
              <a:off x="218825" y="685700"/>
              <a:ext cx="98475" cy="162875"/>
            </a:xfrm>
            <a:custGeom>
              <a:avLst/>
              <a:gdLst/>
              <a:ahLst/>
              <a:cxnLst/>
              <a:rect l="l" t="t" r="r" b="b"/>
              <a:pathLst>
                <a:path w="3939" h="6515" fill="none" extrusionOk="0">
                  <a:moveTo>
                    <a:pt x="3939" y="813"/>
                  </a:moveTo>
                  <a:cubicBezTo>
                    <a:pt x="3939" y="813"/>
                    <a:pt x="1" y="1"/>
                    <a:pt x="1380" y="6514"/>
                  </a:cubicBezTo>
                </a:path>
              </a:pathLst>
            </a:custGeom>
            <a:noFill/>
            <a:ln w="9375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50">
              <a:extLst>
                <a:ext uri="{FF2B5EF4-FFF2-40B4-BE49-F238E27FC236}">
                  <a16:creationId xmlns:a16="http://schemas.microsoft.com/office/drawing/2014/main" id="{24FA87AD-57B5-3682-7EE4-0F2B91515275}"/>
                </a:ext>
              </a:extLst>
            </p:cNvPr>
            <p:cNvSpPr/>
            <p:nvPr/>
          </p:nvSpPr>
          <p:spPr>
            <a:xfrm>
              <a:off x="259225" y="730450"/>
              <a:ext cx="46950" cy="60050"/>
            </a:xfrm>
            <a:custGeom>
              <a:avLst/>
              <a:gdLst/>
              <a:ahLst/>
              <a:cxnLst/>
              <a:rect l="l" t="t" r="r" b="b"/>
              <a:pathLst>
                <a:path w="1878" h="2402" fill="none" extrusionOk="0">
                  <a:moveTo>
                    <a:pt x="1615" y="2402"/>
                  </a:moveTo>
                  <a:cubicBezTo>
                    <a:pt x="1615" y="2402"/>
                    <a:pt x="1877" y="184"/>
                    <a:pt x="0" y="1"/>
                  </a:cubicBezTo>
                </a:path>
              </a:pathLst>
            </a:custGeom>
            <a:noFill/>
            <a:ln w="9375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50">
              <a:extLst>
                <a:ext uri="{FF2B5EF4-FFF2-40B4-BE49-F238E27FC236}">
                  <a16:creationId xmlns:a16="http://schemas.microsoft.com/office/drawing/2014/main" id="{E4C1BF43-C5D7-674E-8DD0-D67680314CD8}"/>
                </a:ext>
              </a:extLst>
            </p:cNvPr>
            <p:cNvSpPr/>
            <p:nvPr/>
          </p:nvSpPr>
          <p:spPr>
            <a:xfrm>
              <a:off x="-421625" y="819300"/>
              <a:ext cx="56550" cy="151725"/>
            </a:xfrm>
            <a:custGeom>
              <a:avLst/>
              <a:gdLst/>
              <a:ahLst/>
              <a:cxnLst/>
              <a:rect l="l" t="t" r="r" b="b"/>
              <a:pathLst>
                <a:path w="2262" h="6069" fill="none" extrusionOk="0">
                  <a:moveTo>
                    <a:pt x="603" y="0"/>
                  </a:moveTo>
                  <a:cubicBezTo>
                    <a:pt x="603" y="0"/>
                    <a:pt x="2087" y="3135"/>
                    <a:pt x="1066" y="4034"/>
                  </a:cubicBezTo>
                  <a:cubicBezTo>
                    <a:pt x="0" y="4977"/>
                    <a:pt x="917" y="6069"/>
                    <a:pt x="2262" y="5781"/>
                  </a:cubicBezTo>
                </a:path>
              </a:pathLst>
            </a:custGeom>
            <a:noFill/>
            <a:ln w="9375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3" name="Google Shape;1533;p50">
            <a:extLst>
              <a:ext uri="{FF2B5EF4-FFF2-40B4-BE49-F238E27FC236}">
                <a16:creationId xmlns:a16="http://schemas.microsoft.com/office/drawing/2014/main" id="{B24E1E61-5A9B-2679-499E-B02B1C5085BC}"/>
              </a:ext>
            </a:extLst>
          </p:cNvPr>
          <p:cNvSpPr/>
          <p:nvPr/>
        </p:nvSpPr>
        <p:spPr>
          <a:xfrm>
            <a:off x="3272175" y="1595863"/>
            <a:ext cx="1177050" cy="289625"/>
          </a:xfrm>
          <a:custGeom>
            <a:avLst/>
            <a:gdLst/>
            <a:ahLst/>
            <a:cxnLst/>
            <a:rect l="l" t="t" r="r" b="b"/>
            <a:pathLst>
              <a:path w="47082" h="11585" extrusionOk="0">
                <a:moveTo>
                  <a:pt x="27013" y="0"/>
                </a:moveTo>
                <a:cubicBezTo>
                  <a:pt x="26819" y="0"/>
                  <a:pt x="26620" y="5"/>
                  <a:pt x="26414" y="15"/>
                </a:cubicBezTo>
                <a:cubicBezTo>
                  <a:pt x="18381" y="399"/>
                  <a:pt x="18381" y="5560"/>
                  <a:pt x="18381" y="5560"/>
                </a:cubicBezTo>
                <a:cubicBezTo>
                  <a:pt x="18381" y="5560"/>
                  <a:pt x="16559" y="2849"/>
                  <a:pt x="13434" y="2849"/>
                </a:cubicBezTo>
                <a:cubicBezTo>
                  <a:pt x="12907" y="2849"/>
                  <a:pt x="12343" y="2926"/>
                  <a:pt x="11745" y="3106"/>
                </a:cubicBezTo>
                <a:cubicBezTo>
                  <a:pt x="7597" y="4346"/>
                  <a:pt x="9125" y="8878"/>
                  <a:pt x="9125" y="8878"/>
                </a:cubicBezTo>
                <a:cubicBezTo>
                  <a:pt x="8825" y="8856"/>
                  <a:pt x="8528" y="8846"/>
                  <a:pt x="8237" y="8846"/>
                </a:cubicBezTo>
                <a:cubicBezTo>
                  <a:pt x="3611" y="8846"/>
                  <a:pt x="230" y="11407"/>
                  <a:pt x="12" y="11576"/>
                </a:cubicBezTo>
                <a:lnTo>
                  <a:pt x="47081" y="11576"/>
                </a:lnTo>
                <a:cubicBezTo>
                  <a:pt x="44812" y="9155"/>
                  <a:pt x="39838" y="8996"/>
                  <a:pt x="38576" y="8996"/>
                </a:cubicBezTo>
                <a:cubicBezTo>
                  <a:pt x="38386" y="8996"/>
                  <a:pt x="38280" y="9000"/>
                  <a:pt x="38280" y="9000"/>
                </a:cubicBezTo>
                <a:cubicBezTo>
                  <a:pt x="37820" y="7091"/>
                  <a:pt x="36378" y="6666"/>
                  <a:pt x="35186" y="6666"/>
                </a:cubicBezTo>
                <a:cubicBezTo>
                  <a:pt x="34230" y="6666"/>
                  <a:pt x="33434" y="6939"/>
                  <a:pt x="33434" y="6939"/>
                </a:cubicBezTo>
                <a:cubicBezTo>
                  <a:pt x="33434" y="6939"/>
                  <a:pt x="34396" y="0"/>
                  <a:pt x="27013" y="0"/>
                </a:cubicBezTo>
                <a:close/>
                <a:moveTo>
                  <a:pt x="1" y="11576"/>
                </a:moveTo>
                <a:lnTo>
                  <a:pt x="1" y="11584"/>
                </a:lnTo>
                <a:cubicBezTo>
                  <a:pt x="1" y="11584"/>
                  <a:pt x="5" y="11581"/>
                  <a:pt x="12" y="115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34" name="Google Shape;1534;p50">
            <a:extLst>
              <a:ext uri="{FF2B5EF4-FFF2-40B4-BE49-F238E27FC236}">
                <a16:creationId xmlns:a16="http://schemas.microsoft.com/office/drawing/2014/main" id="{0CB66DBA-B0CB-2DA2-B451-240EB6B68B82}"/>
              </a:ext>
            </a:extLst>
          </p:cNvPr>
          <p:cNvGrpSpPr/>
          <p:nvPr/>
        </p:nvGrpSpPr>
        <p:grpSpPr>
          <a:xfrm>
            <a:off x="5162295" y="1464625"/>
            <a:ext cx="2821484" cy="3445935"/>
            <a:chOff x="5009895" y="1464625"/>
            <a:chExt cx="2821484" cy="3445935"/>
          </a:xfrm>
        </p:grpSpPr>
        <p:grpSp>
          <p:nvGrpSpPr>
            <p:cNvPr id="1535" name="Google Shape;1535;p50">
              <a:extLst>
                <a:ext uri="{FF2B5EF4-FFF2-40B4-BE49-F238E27FC236}">
                  <a16:creationId xmlns:a16="http://schemas.microsoft.com/office/drawing/2014/main" id="{96EC1CD7-285E-CF44-8546-A423CEB865A2}"/>
                </a:ext>
              </a:extLst>
            </p:cNvPr>
            <p:cNvGrpSpPr/>
            <p:nvPr/>
          </p:nvGrpSpPr>
          <p:grpSpPr>
            <a:xfrm flipH="1">
              <a:off x="5009895" y="1464625"/>
              <a:ext cx="2432683" cy="3445935"/>
              <a:chOff x="5727503" y="3114525"/>
              <a:chExt cx="1495747" cy="2118750"/>
            </a:xfrm>
          </p:grpSpPr>
          <p:sp>
            <p:nvSpPr>
              <p:cNvPr id="1536" name="Google Shape;1536;p50">
                <a:extLst>
                  <a:ext uri="{FF2B5EF4-FFF2-40B4-BE49-F238E27FC236}">
                    <a16:creationId xmlns:a16="http://schemas.microsoft.com/office/drawing/2014/main" id="{87F7BBD5-CE0C-BA08-A1EE-421A86A7BB9D}"/>
                  </a:ext>
                </a:extLst>
              </p:cNvPr>
              <p:cNvSpPr/>
              <p:nvPr/>
            </p:nvSpPr>
            <p:spPr>
              <a:xfrm>
                <a:off x="6245300" y="4549675"/>
                <a:ext cx="222875" cy="601200"/>
              </a:xfrm>
              <a:custGeom>
                <a:avLst/>
                <a:gdLst/>
                <a:ahLst/>
                <a:cxnLst/>
                <a:rect l="l" t="t" r="r" b="b"/>
                <a:pathLst>
                  <a:path w="8915" h="24048" extrusionOk="0">
                    <a:moveTo>
                      <a:pt x="0" y="0"/>
                    </a:moveTo>
                    <a:cubicBezTo>
                      <a:pt x="105" y="2873"/>
                      <a:pt x="279" y="5248"/>
                      <a:pt x="480" y="6619"/>
                    </a:cubicBezTo>
                    <a:cubicBezTo>
                      <a:pt x="1257" y="12085"/>
                      <a:pt x="2506" y="24047"/>
                      <a:pt x="2506" y="24047"/>
                    </a:cubicBezTo>
                    <a:lnTo>
                      <a:pt x="8915" y="24047"/>
                    </a:lnTo>
                    <a:cubicBezTo>
                      <a:pt x="8880" y="19681"/>
                      <a:pt x="8225" y="4794"/>
                      <a:pt x="8304" y="681"/>
                    </a:cubicBezTo>
                    <a:cubicBezTo>
                      <a:pt x="7116" y="681"/>
                      <a:pt x="5929" y="655"/>
                      <a:pt x="4733" y="594"/>
                    </a:cubicBezTo>
                    <a:cubicBezTo>
                      <a:pt x="3161" y="507"/>
                      <a:pt x="1589" y="350"/>
                      <a:pt x="52" y="9"/>
                    </a:cubicBezTo>
                    <a:cubicBezTo>
                      <a:pt x="35" y="9"/>
                      <a:pt x="18" y="0"/>
                      <a:pt x="0" y="0"/>
                    </a:cubicBezTo>
                    <a:close/>
                  </a:path>
                </a:pathLst>
              </a:custGeom>
              <a:solidFill>
                <a:srgbClr val="F3CE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50">
                <a:extLst>
                  <a:ext uri="{FF2B5EF4-FFF2-40B4-BE49-F238E27FC236}">
                    <a16:creationId xmlns:a16="http://schemas.microsoft.com/office/drawing/2014/main" id="{69B28A86-ACB1-7483-0AD8-53A85EA96A9B}"/>
                  </a:ext>
                </a:extLst>
              </p:cNvPr>
              <p:cNvSpPr/>
              <p:nvPr/>
            </p:nvSpPr>
            <p:spPr>
              <a:xfrm>
                <a:off x="6280650" y="4903950"/>
                <a:ext cx="187525" cy="246925"/>
              </a:xfrm>
              <a:custGeom>
                <a:avLst/>
                <a:gdLst/>
                <a:ahLst/>
                <a:cxnLst/>
                <a:rect l="l" t="t" r="r" b="b"/>
                <a:pathLst>
                  <a:path w="7501" h="9877" extrusionOk="0">
                    <a:moveTo>
                      <a:pt x="1" y="1"/>
                    </a:moveTo>
                    <a:cubicBezTo>
                      <a:pt x="44" y="420"/>
                      <a:pt x="97" y="848"/>
                      <a:pt x="140" y="1275"/>
                    </a:cubicBezTo>
                    <a:cubicBezTo>
                      <a:pt x="158" y="1319"/>
                      <a:pt x="166" y="1372"/>
                      <a:pt x="166" y="1415"/>
                    </a:cubicBezTo>
                    <a:cubicBezTo>
                      <a:pt x="201" y="1660"/>
                      <a:pt x="219" y="1895"/>
                      <a:pt x="254" y="2140"/>
                    </a:cubicBezTo>
                    <a:cubicBezTo>
                      <a:pt x="262" y="2192"/>
                      <a:pt x="262" y="2253"/>
                      <a:pt x="271" y="2315"/>
                    </a:cubicBezTo>
                    <a:cubicBezTo>
                      <a:pt x="734" y="6383"/>
                      <a:pt x="1092" y="9876"/>
                      <a:pt x="1092" y="9876"/>
                    </a:cubicBezTo>
                    <a:lnTo>
                      <a:pt x="7501" y="9876"/>
                    </a:lnTo>
                    <a:cubicBezTo>
                      <a:pt x="7492" y="8392"/>
                      <a:pt x="7405" y="5676"/>
                      <a:pt x="7309" y="2585"/>
                    </a:cubicBezTo>
                    <a:cubicBezTo>
                      <a:pt x="7309" y="2515"/>
                      <a:pt x="7291" y="2454"/>
                      <a:pt x="7291" y="2384"/>
                    </a:cubicBezTo>
                    <a:cubicBezTo>
                      <a:pt x="7291" y="2140"/>
                      <a:pt x="7283" y="1887"/>
                      <a:pt x="7274" y="1625"/>
                    </a:cubicBezTo>
                    <a:cubicBezTo>
                      <a:pt x="7274" y="1572"/>
                      <a:pt x="7256" y="1511"/>
                      <a:pt x="7256" y="1459"/>
                    </a:cubicBezTo>
                    <a:cubicBezTo>
                      <a:pt x="7248" y="1005"/>
                      <a:pt x="7239" y="533"/>
                      <a:pt x="7222" y="53"/>
                    </a:cubicBezTo>
                    <a:cubicBezTo>
                      <a:pt x="6154" y="92"/>
                      <a:pt x="5089" y="113"/>
                      <a:pt x="4027" y="113"/>
                    </a:cubicBezTo>
                    <a:cubicBezTo>
                      <a:pt x="2683" y="113"/>
                      <a:pt x="1342" y="79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50">
                <a:extLst>
                  <a:ext uri="{FF2B5EF4-FFF2-40B4-BE49-F238E27FC236}">
                    <a16:creationId xmlns:a16="http://schemas.microsoft.com/office/drawing/2014/main" id="{80AFF400-9A58-BB58-021A-813DF6E91537}"/>
                  </a:ext>
                </a:extLst>
              </p:cNvPr>
              <p:cNvSpPr/>
              <p:nvPr/>
            </p:nvSpPr>
            <p:spPr>
              <a:xfrm>
                <a:off x="6284800" y="4939525"/>
                <a:ext cx="1777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7108" h="377" fill="none" extrusionOk="0">
                    <a:moveTo>
                      <a:pt x="0" y="1"/>
                    </a:moveTo>
                    <a:cubicBezTo>
                      <a:pt x="0" y="1"/>
                      <a:pt x="2760" y="376"/>
                      <a:pt x="7108" y="210"/>
                    </a:cubicBezTo>
                  </a:path>
                </a:pathLst>
              </a:custGeom>
              <a:noFill/>
              <a:ln w="6775" cap="flat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50">
                <a:extLst>
                  <a:ext uri="{FF2B5EF4-FFF2-40B4-BE49-F238E27FC236}">
                    <a16:creationId xmlns:a16="http://schemas.microsoft.com/office/drawing/2014/main" id="{6A54C703-1CDB-5D44-1A39-BC29AF047B84}"/>
                  </a:ext>
                </a:extLst>
              </p:cNvPr>
              <p:cNvSpPr/>
              <p:nvPr/>
            </p:nvSpPr>
            <p:spPr>
              <a:xfrm>
                <a:off x="6202725" y="5142275"/>
                <a:ext cx="288600" cy="91000"/>
              </a:xfrm>
              <a:custGeom>
                <a:avLst/>
                <a:gdLst/>
                <a:ahLst/>
                <a:cxnLst/>
                <a:rect l="l" t="t" r="r" b="b"/>
                <a:pathLst>
                  <a:path w="11544" h="3640" extrusionOk="0">
                    <a:moveTo>
                      <a:pt x="5649" y="0"/>
                    </a:moveTo>
                    <a:cubicBezTo>
                      <a:pt x="4800" y="0"/>
                      <a:pt x="4166" y="14"/>
                      <a:pt x="4095" y="46"/>
                    </a:cubicBezTo>
                    <a:cubicBezTo>
                      <a:pt x="4095" y="46"/>
                      <a:pt x="3545" y="90"/>
                      <a:pt x="1878" y="1181"/>
                    </a:cubicBezTo>
                    <a:cubicBezTo>
                      <a:pt x="856" y="1845"/>
                      <a:pt x="323" y="2474"/>
                      <a:pt x="105" y="2919"/>
                    </a:cubicBezTo>
                    <a:cubicBezTo>
                      <a:pt x="0" y="3137"/>
                      <a:pt x="158" y="3399"/>
                      <a:pt x="402" y="3408"/>
                    </a:cubicBezTo>
                    <a:cubicBezTo>
                      <a:pt x="1710" y="3468"/>
                      <a:pt x="5487" y="3640"/>
                      <a:pt x="8211" y="3640"/>
                    </a:cubicBezTo>
                    <a:cubicBezTo>
                      <a:pt x="9853" y="3640"/>
                      <a:pt x="11112" y="3578"/>
                      <a:pt x="11220" y="3390"/>
                    </a:cubicBezTo>
                    <a:cubicBezTo>
                      <a:pt x="11544" y="2805"/>
                      <a:pt x="10932" y="203"/>
                      <a:pt x="10644" y="125"/>
                    </a:cubicBezTo>
                    <a:cubicBezTo>
                      <a:pt x="10446" y="65"/>
                      <a:pt x="7524" y="0"/>
                      <a:pt x="56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50">
                <a:extLst>
                  <a:ext uri="{FF2B5EF4-FFF2-40B4-BE49-F238E27FC236}">
                    <a16:creationId xmlns:a16="http://schemas.microsoft.com/office/drawing/2014/main" id="{71728D7C-6159-1657-4A3A-3E3441645008}"/>
                  </a:ext>
                </a:extLst>
              </p:cNvPr>
              <p:cNvSpPr/>
              <p:nvPr/>
            </p:nvSpPr>
            <p:spPr>
              <a:xfrm>
                <a:off x="6286550" y="5148450"/>
                <a:ext cx="559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856" fill="none" extrusionOk="0">
                    <a:moveTo>
                      <a:pt x="0" y="140"/>
                    </a:moveTo>
                    <a:cubicBezTo>
                      <a:pt x="0" y="140"/>
                      <a:pt x="1319" y="0"/>
                      <a:pt x="2236" y="856"/>
                    </a:cubicBezTo>
                  </a:path>
                </a:pathLst>
              </a:custGeom>
              <a:noFill/>
              <a:ln w="5450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50">
                <a:extLst>
                  <a:ext uri="{FF2B5EF4-FFF2-40B4-BE49-F238E27FC236}">
                    <a16:creationId xmlns:a16="http://schemas.microsoft.com/office/drawing/2014/main" id="{BB82D21F-DF0E-7ACC-33F7-51B820C6E1AF}"/>
                  </a:ext>
                </a:extLst>
              </p:cNvPr>
              <p:cNvSpPr/>
              <p:nvPr/>
            </p:nvSpPr>
            <p:spPr>
              <a:xfrm>
                <a:off x="6479300" y="4549675"/>
                <a:ext cx="288825" cy="601200"/>
              </a:xfrm>
              <a:custGeom>
                <a:avLst/>
                <a:gdLst/>
                <a:ahLst/>
                <a:cxnLst/>
                <a:rect l="l" t="t" r="r" b="b"/>
                <a:pathLst>
                  <a:path w="11553" h="24048" extrusionOk="0">
                    <a:moveTo>
                      <a:pt x="0" y="0"/>
                    </a:moveTo>
                    <a:cubicBezTo>
                      <a:pt x="428" y="2873"/>
                      <a:pt x="865" y="5248"/>
                      <a:pt x="1205" y="6619"/>
                    </a:cubicBezTo>
                    <a:cubicBezTo>
                      <a:pt x="2576" y="12085"/>
                      <a:pt x="5143" y="24047"/>
                      <a:pt x="5143" y="24047"/>
                    </a:cubicBezTo>
                    <a:lnTo>
                      <a:pt x="11552" y="24047"/>
                    </a:lnTo>
                    <a:cubicBezTo>
                      <a:pt x="11063" y="19681"/>
                      <a:pt x="8767" y="4794"/>
                      <a:pt x="8383" y="681"/>
                    </a:cubicBezTo>
                    <a:cubicBezTo>
                      <a:pt x="7195" y="681"/>
                      <a:pt x="6008" y="655"/>
                      <a:pt x="4803" y="594"/>
                    </a:cubicBezTo>
                    <a:cubicBezTo>
                      <a:pt x="3222" y="507"/>
                      <a:pt x="1633" y="350"/>
                      <a:pt x="61" y="9"/>
                    </a:cubicBezTo>
                    <a:cubicBezTo>
                      <a:pt x="35" y="9"/>
                      <a:pt x="26" y="0"/>
                      <a:pt x="0" y="0"/>
                    </a:cubicBezTo>
                    <a:close/>
                  </a:path>
                </a:pathLst>
              </a:custGeom>
              <a:solidFill>
                <a:srgbClr val="F3CE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50">
                <a:extLst>
                  <a:ext uri="{FF2B5EF4-FFF2-40B4-BE49-F238E27FC236}">
                    <a16:creationId xmlns:a16="http://schemas.microsoft.com/office/drawing/2014/main" id="{1860714A-AA5A-C80B-1156-FF4BA556D3C8}"/>
                  </a:ext>
                </a:extLst>
              </p:cNvPr>
              <p:cNvSpPr/>
              <p:nvPr/>
            </p:nvSpPr>
            <p:spPr>
              <a:xfrm>
                <a:off x="6553950" y="4903950"/>
                <a:ext cx="214375" cy="246925"/>
              </a:xfrm>
              <a:custGeom>
                <a:avLst/>
                <a:gdLst/>
                <a:ahLst/>
                <a:cxnLst/>
                <a:rect l="l" t="t" r="r" b="b"/>
                <a:pathLst>
                  <a:path w="8575" h="987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97" y="420"/>
                      <a:pt x="184" y="848"/>
                      <a:pt x="280" y="1275"/>
                    </a:cubicBezTo>
                    <a:cubicBezTo>
                      <a:pt x="289" y="1319"/>
                      <a:pt x="297" y="1372"/>
                      <a:pt x="315" y="1415"/>
                    </a:cubicBezTo>
                    <a:lnTo>
                      <a:pt x="472" y="2140"/>
                    </a:lnTo>
                    <a:cubicBezTo>
                      <a:pt x="498" y="2192"/>
                      <a:pt x="507" y="2253"/>
                      <a:pt x="516" y="2315"/>
                    </a:cubicBezTo>
                    <a:cubicBezTo>
                      <a:pt x="1424" y="6383"/>
                      <a:pt x="2166" y="9876"/>
                      <a:pt x="2166" y="9876"/>
                    </a:cubicBezTo>
                    <a:lnTo>
                      <a:pt x="8575" y="9876"/>
                    </a:lnTo>
                    <a:cubicBezTo>
                      <a:pt x="8400" y="8392"/>
                      <a:pt x="8033" y="5676"/>
                      <a:pt x="7571" y="2585"/>
                    </a:cubicBezTo>
                    <a:lnTo>
                      <a:pt x="7536" y="2384"/>
                    </a:lnTo>
                    <a:cubicBezTo>
                      <a:pt x="7510" y="2140"/>
                      <a:pt x="7457" y="1887"/>
                      <a:pt x="7431" y="1625"/>
                    </a:cubicBezTo>
                    <a:cubicBezTo>
                      <a:pt x="7431" y="1572"/>
                      <a:pt x="7422" y="1511"/>
                      <a:pt x="7405" y="1459"/>
                    </a:cubicBezTo>
                    <a:cubicBezTo>
                      <a:pt x="7352" y="1005"/>
                      <a:pt x="7274" y="533"/>
                      <a:pt x="7213" y="53"/>
                    </a:cubicBezTo>
                    <a:cubicBezTo>
                      <a:pt x="6156" y="92"/>
                      <a:pt x="5097" y="113"/>
                      <a:pt x="4035" y="113"/>
                    </a:cubicBezTo>
                    <a:cubicBezTo>
                      <a:pt x="2692" y="113"/>
                      <a:pt x="1346" y="79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50">
                <a:extLst>
                  <a:ext uri="{FF2B5EF4-FFF2-40B4-BE49-F238E27FC236}">
                    <a16:creationId xmlns:a16="http://schemas.microsoft.com/office/drawing/2014/main" id="{F132B489-1035-003F-8F00-039798A5604C}"/>
                  </a:ext>
                </a:extLst>
              </p:cNvPr>
              <p:cNvSpPr/>
              <p:nvPr/>
            </p:nvSpPr>
            <p:spPr>
              <a:xfrm>
                <a:off x="6561800" y="4939525"/>
                <a:ext cx="177725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7109" h="508" fill="none" extrusionOk="0">
                    <a:moveTo>
                      <a:pt x="1" y="1"/>
                    </a:moveTo>
                    <a:cubicBezTo>
                      <a:pt x="1" y="1"/>
                      <a:pt x="4838" y="507"/>
                      <a:pt x="7108" y="45"/>
                    </a:cubicBezTo>
                  </a:path>
                </a:pathLst>
              </a:custGeom>
              <a:noFill/>
              <a:ln w="6775" cap="flat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50">
                <a:extLst>
                  <a:ext uri="{FF2B5EF4-FFF2-40B4-BE49-F238E27FC236}">
                    <a16:creationId xmlns:a16="http://schemas.microsoft.com/office/drawing/2014/main" id="{FA42C702-9929-73F2-FA83-906E487490FD}"/>
                  </a:ext>
                </a:extLst>
              </p:cNvPr>
              <p:cNvSpPr/>
              <p:nvPr/>
            </p:nvSpPr>
            <p:spPr>
              <a:xfrm>
                <a:off x="6503100" y="5142275"/>
                <a:ext cx="288800" cy="91000"/>
              </a:xfrm>
              <a:custGeom>
                <a:avLst/>
                <a:gdLst/>
                <a:ahLst/>
                <a:cxnLst/>
                <a:rect l="l" t="t" r="r" b="b"/>
                <a:pathLst>
                  <a:path w="11552" h="3640" extrusionOk="0">
                    <a:moveTo>
                      <a:pt x="5648" y="0"/>
                    </a:moveTo>
                    <a:cubicBezTo>
                      <a:pt x="4800" y="0"/>
                      <a:pt x="4166" y="14"/>
                      <a:pt x="4095" y="46"/>
                    </a:cubicBezTo>
                    <a:cubicBezTo>
                      <a:pt x="4095" y="46"/>
                      <a:pt x="3545" y="90"/>
                      <a:pt x="1877" y="1181"/>
                    </a:cubicBezTo>
                    <a:cubicBezTo>
                      <a:pt x="864" y="1845"/>
                      <a:pt x="323" y="2474"/>
                      <a:pt x="105" y="2919"/>
                    </a:cubicBezTo>
                    <a:cubicBezTo>
                      <a:pt x="0" y="3137"/>
                      <a:pt x="166" y="3399"/>
                      <a:pt x="402" y="3408"/>
                    </a:cubicBezTo>
                    <a:cubicBezTo>
                      <a:pt x="1709" y="3468"/>
                      <a:pt x="5490" y="3640"/>
                      <a:pt x="8215" y="3640"/>
                    </a:cubicBezTo>
                    <a:cubicBezTo>
                      <a:pt x="9856" y="3640"/>
                      <a:pt x="11115" y="3578"/>
                      <a:pt x="11220" y="3390"/>
                    </a:cubicBezTo>
                    <a:cubicBezTo>
                      <a:pt x="11552" y="2805"/>
                      <a:pt x="10941" y="203"/>
                      <a:pt x="10644" y="125"/>
                    </a:cubicBezTo>
                    <a:cubicBezTo>
                      <a:pt x="10445" y="65"/>
                      <a:pt x="7523" y="0"/>
                      <a:pt x="56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50">
                <a:extLst>
                  <a:ext uri="{FF2B5EF4-FFF2-40B4-BE49-F238E27FC236}">
                    <a16:creationId xmlns:a16="http://schemas.microsoft.com/office/drawing/2014/main" id="{E05DD12F-CF87-7B17-8E42-00D1882468A0}"/>
                  </a:ext>
                </a:extLst>
              </p:cNvPr>
              <p:cNvSpPr/>
              <p:nvPr/>
            </p:nvSpPr>
            <p:spPr>
              <a:xfrm>
                <a:off x="6566175" y="5161750"/>
                <a:ext cx="5787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2315" h="892" fill="none" extrusionOk="0">
                    <a:moveTo>
                      <a:pt x="0" y="1"/>
                    </a:moveTo>
                    <a:cubicBezTo>
                      <a:pt x="0" y="1"/>
                      <a:pt x="1738" y="97"/>
                      <a:pt x="2314" y="891"/>
                    </a:cubicBezTo>
                  </a:path>
                </a:pathLst>
              </a:custGeom>
              <a:noFill/>
              <a:ln w="5450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50">
                <a:extLst>
                  <a:ext uri="{FF2B5EF4-FFF2-40B4-BE49-F238E27FC236}">
                    <a16:creationId xmlns:a16="http://schemas.microsoft.com/office/drawing/2014/main" id="{B7A65E6C-7172-7FCB-4981-2F96CB244D14}"/>
                  </a:ext>
                </a:extLst>
              </p:cNvPr>
              <p:cNvSpPr/>
              <p:nvPr/>
            </p:nvSpPr>
            <p:spPr>
              <a:xfrm>
                <a:off x="6159950" y="4299350"/>
                <a:ext cx="644175" cy="374275"/>
              </a:xfrm>
              <a:custGeom>
                <a:avLst/>
                <a:gdLst/>
                <a:ahLst/>
                <a:cxnLst/>
                <a:rect l="l" t="t" r="r" b="b"/>
                <a:pathLst>
                  <a:path w="25767" h="14971" extrusionOk="0">
                    <a:moveTo>
                      <a:pt x="2907" y="0"/>
                    </a:moveTo>
                    <a:cubicBezTo>
                      <a:pt x="2841" y="0"/>
                      <a:pt x="2791" y="47"/>
                      <a:pt x="2777" y="112"/>
                    </a:cubicBezTo>
                    <a:cubicBezTo>
                      <a:pt x="2593" y="1159"/>
                      <a:pt x="2366" y="2216"/>
                      <a:pt x="2165" y="3299"/>
                    </a:cubicBezTo>
                    <a:cubicBezTo>
                      <a:pt x="2148" y="3395"/>
                      <a:pt x="2139" y="3482"/>
                      <a:pt x="2113" y="3587"/>
                    </a:cubicBezTo>
                    <a:cubicBezTo>
                      <a:pt x="1484" y="7018"/>
                      <a:pt x="786" y="10485"/>
                      <a:pt x="0" y="13122"/>
                    </a:cubicBezTo>
                    <a:cubicBezTo>
                      <a:pt x="4237" y="14456"/>
                      <a:pt x="9441" y="14971"/>
                      <a:pt x="14184" y="14971"/>
                    </a:cubicBezTo>
                    <a:cubicBezTo>
                      <a:pt x="17601" y="14971"/>
                      <a:pt x="20779" y="14704"/>
                      <a:pt x="23182" y="14283"/>
                    </a:cubicBezTo>
                    <a:cubicBezTo>
                      <a:pt x="23226" y="14283"/>
                      <a:pt x="23278" y="14266"/>
                      <a:pt x="23322" y="14257"/>
                    </a:cubicBezTo>
                    <a:cubicBezTo>
                      <a:pt x="24282" y="14091"/>
                      <a:pt x="25103" y="13899"/>
                      <a:pt x="25767" y="13681"/>
                    </a:cubicBezTo>
                    <a:cubicBezTo>
                      <a:pt x="24859" y="12406"/>
                      <a:pt x="22492" y="6704"/>
                      <a:pt x="21637" y="3351"/>
                    </a:cubicBezTo>
                    <a:cubicBezTo>
                      <a:pt x="21506" y="2818"/>
                      <a:pt x="21349" y="1797"/>
                      <a:pt x="21183" y="539"/>
                    </a:cubicBezTo>
                    <a:cubicBezTo>
                      <a:pt x="21175" y="421"/>
                      <a:pt x="21068" y="317"/>
                      <a:pt x="20938" y="317"/>
                    </a:cubicBezTo>
                    <a:cubicBezTo>
                      <a:pt x="20924" y="317"/>
                      <a:pt x="20909" y="319"/>
                      <a:pt x="20895" y="321"/>
                    </a:cubicBezTo>
                    <a:cubicBezTo>
                      <a:pt x="20449" y="374"/>
                      <a:pt x="20013" y="426"/>
                      <a:pt x="19567" y="470"/>
                    </a:cubicBezTo>
                    <a:cubicBezTo>
                      <a:pt x="19524" y="470"/>
                      <a:pt x="19480" y="470"/>
                      <a:pt x="19436" y="487"/>
                    </a:cubicBezTo>
                    <a:cubicBezTo>
                      <a:pt x="18886" y="548"/>
                      <a:pt x="18336" y="592"/>
                      <a:pt x="17777" y="635"/>
                    </a:cubicBezTo>
                    <a:cubicBezTo>
                      <a:pt x="17306" y="679"/>
                      <a:pt x="16826" y="714"/>
                      <a:pt x="16354" y="732"/>
                    </a:cubicBezTo>
                    <a:cubicBezTo>
                      <a:pt x="16284" y="732"/>
                      <a:pt x="16206" y="749"/>
                      <a:pt x="16127" y="749"/>
                    </a:cubicBezTo>
                    <a:cubicBezTo>
                      <a:pt x="14944" y="815"/>
                      <a:pt x="13757" y="850"/>
                      <a:pt x="12566" y="850"/>
                    </a:cubicBezTo>
                    <a:cubicBezTo>
                      <a:pt x="11235" y="850"/>
                      <a:pt x="9898" y="806"/>
                      <a:pt x="8557" y="714"/>
                    </a:cubicBezTo>
                    <a:cubicBezTo>
                      <a:pt x="8487" y="714"/>
                      <a:pt x="8435" y="714"/>
                      <a:pt x="8382" y="705"/>
                    </a:cubicBezTo>
                    <a:cubicBezTo>
                      <a:pt x="8147" y="679"/>
                      <a:pt x="7920" y="670"/>
                      <a:pt x="7693" y="644"/>
                    </a:cubicBezTo>
                    <a:cubicBezTo>
                      <a:pt x="7596" y="644"/>
                      <a:pt x="7492" y="635"/>
                      <a:pt x="7396" y="627"/>
                    </a:cubicBezTo>
                    <a:cubicBezTo>
                      <a:pt x="7378" y="627"/>
                      <a:pt x="7343" y="618"/>
                      <a:pt x="7308" y="618"/>
                    </a:cubicBezTo>
                    <a:cubicBezTo>
                      <a:pt x="6243" y="531"/>
                      <a:pt x="5152" y="400"/>
                      <a:pt x="4078" y="225"/>
                    </a:cubicBezTo>
                    <a:lnTo>
                      <a:pt x="3886" y="190"/>
                    </a:lnTo>
                    <a:cubicBezTo>
                      <a:pt x="3554" y="138"/>
                      <a:pt x="3257" y="68"/>
                      <a:pt x="2951" y="7"/>
                    </a:cubicBezTo>
                    <a:cubicBezTo>
                      <a:pt x="2936" y="2"/>
                      <a:pt x="2921" y="0"/>
                      <a:pt x="29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50">
                <a:extLst>
                  <a:ext uri="{FF2B5EF4-FFF2-40B4-BE49-F238E27FC236}">
                    <a16:creationId xmlns:a16="http://schemas.microsoft.com/office/drawing/2014/main" id="{BA6D7BB5-511E-CA0D-B4BF-5FE5BE064164}"/>
                  </a:ext>
                </a:extLst>
              </p:cNvPr>
              <p:cNvSpPr/>
              <p:nvPr/>
            </p:nvSpPr>
            <p:spPr>
              <a:xfrm>
                <a:off x="6645625" y="4311725"/>
                <a:ext cx="97175" cy="344500"/>
              </a:xfrm>
              <a:custGeom>
                <a:avLst/>
                <a:gdLst/>
                <a:ahLst/>
                <a:cxnLst/>
                <a:rect l="l" t="t" r="r" b="b"/>
                <a:pathLst>
                  <a:path w="3887" h="13780" fill="none" extrusionOk="0">
                    <a:moveTo>
                      <a:pt x="1" y="1"/>
                    </a:moveTo>
                    <a:cubicBezTo>
                      <a:pt x="1" y="1"/>
                      <a:pt x="1363" y="9029"/>
                      <a:pt x="3886" y="13779"/>
                    </a:cubicBezTo>
                  </a:path>
                </a:pathLst>
              </a:custGeom>
              <a:noFill/>
              <a:ln w="6775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50">
                <a:extLst>
                  <a:ext uri="{FF2B5EF4-FFF2-40B4-BE49-F238E27FC236}">
                    <a16:creationId xmlns:a16="http://schemas.microsoft.com/office/drawing/2014/main" id="{9EE9C202-00FD-5C1E-660E-D127F87C5427}"/>
                  </a:ext>
                </a:extLst>
              </p:cNvPr>
              <p:cNvSpPr/>
              <p:nvPr/>
            </p:nvSpPr>
            <p:spPr>
              <a:xfrm>
                <a:off x="6562900" y="4318075"/>
                <a:ext cx="115050" cy="152825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6113" fill="none" extrusionOk="0">
                    <a:moveTo>
                      <a:pt x="0" y="0"/>
                    </a:moveTo>
                    <a:cubicBezTo>
                      <a:pt x="0" y="0"/>
                      <a:pt x="193" y="4409"/>
                      <a:pt x="4602" y="6112"/>
                    </a:cubicBezTo>
                  </a:path>
                </a:pathLst>
              </a:custGeom>
              <a:noFill/>
              <a:ln w="6775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50">
                <a:extLst>
                  <a:ext uri="{FF2B5EF4-FFF2-40B4-BE49-F238E27FC236}">
                    <a16:creationId xmlns:a16="http://schemas.microsoft.com/office/drawing/2014/main" id="{9452D50A-00C9-FCD2-8C58-EFDA0B07B34F}"/>
                  </a:ext>
                </a:extLst>
              </p:cNvPr>
              <p:cNvSpPr/>
              <p:nvPr/>
            </p:nvSpPr>
            <p:spPr>
              <a:xfrm>
                <a:off x="6463800" y="4614275"/>
                <a:ext cx="900" cy="900"/>
              </a:xfrm>
              <a:custGeom>
                <a:avLst/>
                <a:gdLst/>
                <a:ahLst/>
                <a:cxnLst/>
                <a:rect l="l" t="t" r="r" b="b"/>
                <a:pathLst>
                  <a:path w="36" h="36" extrusionOk="0">
                    <a:moveTo>
                      <a:pt x="27" y="1"/>
                    </a:moveTo>
                    <a:cubicBezTo>
                      <a:pt x="0" y="1"/>
                      <a:pt x="0" y="36"/>
                      <a:pt x="27" y="36"/>
                    </a:cubicBezTo>
                    <a:cubicBezTo>
                      <a:pt x="35" y="36"/>
                      <a:pt x="35" y="1"/>
                      <a:pt x="2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50">
                <a:extLst>
                  <a:ext uri="{FF2B5EF4-FFF2-40B4-BE49-F238E27FC236}">
                    <a16:creationId xmlns:a16="http://schemas.microsoft.com/office/drawing/2014/main" id="{60A7B2BC-2384-A148-7D63-094E49BABD20}"/>
                  </a:ext>
                </a:extLst>
              </p:cNvPr>
              <p:cNvSpPr/>
              <p:nvPr/>
            </p:nvSpPr>
            <p:spPr>
              <a:xfrm>
                <a:off x="6194200" y="3883775"/>
                <a:ext cx="534400" cy="555250"/>
              </a:xfrm>
              <a:custGeom>
                <a:avLst/>
                <a:gdLst/>
                <a:ahLst/>
                <a:cxnLst/>
                <a:rect l="l" t="t" r="r" b="b"/>
                <a:pathLst>
                  <a:path w="21376" h="22210" extrusionOk="0">
                    <a:moveTo>
                      <a:pt x="12645" y="1"/>
                    </a:moveTo>
                    <a:cubicBezTo>
                      <a:pt x="9750" y="1"/>
                      <a:pt x="6073" y="809"/>
                      <a:pt x="4218" y="1489"/>
                    </a:cubicBezTo>
                    <a:cubicBezTo>
                      <a:pt x="3624" y="1716"/>
                      <a:pt x="3214" y="1926"/>
                      <a:pt x="3092" y="2092"/>
                    </a:cubicBezTo>
                    <a:cubicBezTo>
                      <a:pt x="2795" y="2485"/>
                      <a:pt x="2498" y="3209"/>
                      <a:pt x="2210" y="4205"/>
                    </a:cubicBezTo>
                    <a:cubicBezTo>
                      <a:pt x="1992" y="4938"/>
                      <a:pt x="1782" y="5785"/>
                      <a:pt x="1581" y="6746"/>
                    </a:cubicBezTo>
                    <a:cubicBezTo>
                      <a:pt x="1398" y="7645"/>
                      <a:pt x="1215" y="8640"/>
                      <a:pt x="1049" y="9688"/>
                    </a:cubicBezTo>
                    <a:cubicBezTo>
                      <a:pt x="883" y="10710"/>
                      <a:pt x="734" y="11793"/>
                      <a:pt x="603" y="12901"/>
                    </a:cubicBezTo>
                    <a:cubicBezTo>
                      <a:pt x="481" y="13906"/>
                      <a:pt x="376" y="14936"/>
                      <a:pt x="289" y="15949"/>
                    </a:cubicBezTo>
                    <a:cubicBezTo>
                      <a:pt x="202" y="16892"/>
                      <a:pt x="132" y="17817"/>
                      <a:pt x="88" y="18725"/>
                    </a:cubicBezTo>
                    <a:cubicBezTo>
                      <a:pt x="45" y="19616"/>
                      <a:pt x="10" y="20507"/>
                      <a:pt x="1" y="21345"/>
                    </a:cubicBezTo>
                    <a:cubicBezTo>
                      <a:pt x="3529" y="21996"/>
                      <a:pt x="7173" y="22210"/>
                      <a:pt x="10439" y="22210"/>
                    </a:cubicBezTo>
                    <a:cubicBezTo>
                      <a:pt x="15976" y="22210"/>
                      <a:pt x="20426" y="21596"/>
                      <a:pt x="21376" y="21458"/>
                    </a:cubicBezTo>
                    <a:cubicBezTo>
                      <a:pt x="21358" y="20734"/>
                      <a:pt x="21332" y="19791"/>
                      <a:pt x="21271" y="18743"/>
                    </a:cubicBezTo>
                    <a:cubicBezTo>
                      <a:pt x="21227" y="17966"/>
                      <a:pt x="21175" y="17136"/>
                      <a:pt x="21122" y="16254"/>
                    </a:cubicBezTo>
                    <a:cubicBezTo>
                      <a:pt x="21044" y="15207"/>
                      <a:pt x="20965" y="14106"/>
                      <a:pt x="20878" y="12989"/>
                    </a:cubicBezTo>
                    <a:cubicBezTo>
                      <a:pt x="20808" y="12002"/>
                      <a:pt x="20730" y="10998"/>
                      <a:pt x="20642" y="10011"/>
                    </a:cubicBezTo>
                    <a:cubicBezTo>
                      <a:pt x="20555" y="8902"/>
                      <a:pt x="20459" y="7820"/>
                      <a:pt x="20354" y="6833"/>
                    </a:cubicBezTo>
                    <a:cubicBezTo>
                      <a:pt x="20267" y="5960"/>
                      <a:pt x="20197" y="5165"/>
                      <a:pt x="20118" y="4467"/>
                    </a:cubicBezTo>
                    <a:cubicBezTo>
                      <a:pt x="19952" y="2939"/>
                      <a:pt x="19821" y="1900"/>
                      <a:pt x="19743" y="1716"/>
                    </a:cubicBezTo>
                    <a:cubicBezTo>
                      <a:pt x="19717" y="1620"/>
                      <a:pt x="19638" y="1507"/>
                      <a:pt x="19525" y="1411"/>
                    </a:cubicBezTo>
                    <a:cubicBezTo>
                      <a:pt x="18765" y="677"/>
                      <a:pt x="16355" y="83"/>
                      <a:pt x="12993" y="5"/>
                    </a:cubicBezTo>
                    <a:cubicBezTo>
                      <a:pt x="12879" y="2"/>
                      <a:pt x="12763" y="1"/>
                      <a:pt x="126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50">
                <a:extLst>
                  <a:ext uri="{FF2B5EF4-FFF2-40B4-BE49-F238E27FC236}">
                    <a16:creationId xmlns:a16="http://schemas.microsoft.com/office/drawing/2014/main" id="{0445EB00-936B-5969-2362-B6F3C7B25CFC}"/>
                  </a:ext>
                </a:extLst>
              </p:cNvPr>
              <p:cNvSpPr/>
              <p:nvPr/>
            </p:nvSpPr>
            <p:spPr>
              <a:xfrm>
                <a:off x="6360325" y="3814250"/>
                <a:ext cx="196475" cy="127925"/>
              </a:xfrm>
              <a:custGeom>
                <a:avLst/>
                <a:gdLst/>
                <a:ahLst/>
                <a:cxnLst/>
                <a:rect l="l" t="t" r="r" b="b"/>
                <a:pathLst>
                  <a:path w="7859" h="5117" extrusionOk="0">
                    <a:moveTo>
                      <a:pt x="6837" y="0"/>
                    </a:moveTo>
                    <a:lnTo>
                      <a:pt x="1" y="1485"/>
                    </a:lnTo>
                    <a:lnTo>
                      <a:pt x="856" y="4567"/>
                    </a:lnTo>
                    <a:cubicBezTo>
                      <a:pt x="856" y="4567"/>
                      <a:pt x="1193" y="5117"/>
                      <a:pt x="2563" y="5117"/>
                    </a:cubicBezTo>
                    <a:cubicBezTo>
                      <a:pt x="3115" y="5117"/>
                      <a:pt x="3835" y="5028"/>
                      <a:pt x="4768" y="4777"/>
                    </a:cubicBezTo>
                    <a:cubicBezTo>
                      <a:pt x="7859" y="3947"/>
                      <a:pt x="7562" y="2445"/>
                      <a:pt x="7562" y="2445"/>
                    </a:cubicBezTo>
                    <a:lnTo>
                      <a:pt x="6837" y="0"/>
                    </a:lnTo>
                    <a:close/>
                  </a:path>
                </a:pathLst>
              </a:custGeom>
              <a:solidFill>
                <a:srgbClr val="F3CE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50">
                <a:extLst>
                  <a:ext uri="{FF2B5EF4-FFF2-40B4-BE49-F238E27FC236}">
                    <a16:creationId xmlns:a16="http://schemas.microsoft.com/office/drawing/2014/main" id="{B5D6CD69-B077-A10E-9DA6-5723FF83D485}"/>
                  </a:ext>
                </a:extLst>
              </p:cNvPr>
              <p:cNvSpPr/>
              <p:nvPr/>
            </p:nvSpPr>
            <p:spPr>
              <a:xfrm>
                <a:off x="6324100" y="3878000"/>
                <a:ext cx="110475" cy="108075"/>
              </a:xfrm>
              <a:custGeom>
                <a:avLst/>
                <a:gdLst/>
                <a:ahLst/>
                <a:cxnLst/>
                <a:rect l="l" t="t" r="r" b="b"/>
                <a:pathLst>
                  <a:path w="4419" h="4323" extrusionOk="0">
                    <a:moveTo>
                      <a:pt x="1755" y="0"/>
                    </a:moveTo>
                    <a:cubicBezTo>
                      <a:pt x="1380" y="323"/>
                      <a:pt x="769" y="550"/>
                      <a:pt x="568" y="1022"/>
                    </a:cubicBezTo>
                    <a:cubicBezTo>
                      <a:pt x="140" y="2035"/>
                      <a:pt x="0" y="3213"/>
                      <a:pt x="79" y="4322"/>
                    </a:cubicBezTo>
                    <a:cubicBezTo>
                      <a:pt x="1650" y="3999"/>
                      <a:pt x="3143" y="3327"/>
                      <a:pt x="4418" y="2366"/>
                    </a:cubicBezTo>
                    <a:cubicBezTo>
                      <a:pt x="4069" y="2288"/>
                      <a:pt x="3755" y="2323"/>
                      <a:pt x="3379" y="2235"/>
                    </a:cubicBezTo>
                    <a:cubicBezTo>
                      <a:pt x="3222" y="2200"/>
                      <a:pt x="3065" y="2166"/>
                      <a:pt x="2916" y="2104"/>
                    </a:cubicBezTo>
                    <a:cubicBezTo>
                      <a:pt x="2532" y="1938"/>
                      <a:pt x="2270" y="1580"/>
                      <a:pt x="2122" y="1196"/>
                    </a:cubicBezTo>
                    <a:cubicBezTo>
                      <a:pt x="1965" y="803"/>
                      <a:pt x="1799" y="410"/>
                      <a:pt x="175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50">
                <a:extLst>
                  <a:ext uri="{FF2B5EF4-FFF2-40B4-BE49-F238E27FC236}">
                    <a16:creationId xmlns:a16="http://schemas.microsoft.com/office/drawing/2014/main" id="{3E4B5D01-D4E2-BCDA-B88E-1A568EF35E80}"/>
                  </a:ext>
                </a:extLst>
              </p:cNvPr>
              <p:cNvSpPr/>
              <p:nvPr/>
            </p:nvSpPr>
            <p:spPr>
              <a:xfrm>
                <a:off x="6434550" y="3851350"/>
                <a:ext cx="161550" cy="166375"/>
              </a:xfrm>
              <a:custGeom>
                <a:avLst/>
                <a:gdLst/>
                <a:ahLst/>
                <a:cxnLst/>
                <a:rect l="l" t="t" r="r" b="b"/>
                <a:pathLst>
                  <a:path w="6462" h="6655" extrusionOk="0">
                    <a:moveTo>
                      <a:pt x="4322" y="1"/>
                    </a:moveTo>
                    <a:cubicBezTo>
                      <a:pt x="4392" y="263"/>
                      <a:pt x="4471" y="734"/>
                      <a:pt x="4445" y="1092"/>
                    </a:cubicBezTo>
                    <a:cubicBezTo>
                      <a:pt x="4427" y="1529"/>
                      <a:pt x="4270" y="1869"/>
                      <a:pt x="3921" y="2140"/>
                    </a:cubicBezTo>
                    <a:cubicBezTo>
                      <a:pt x="3572" y="2419"/>
                      <a:pt x="3161" y="2594"/>
                      <a:pt x="2751" y="2769"/>
                    </a:cubicBezTo>
                    <a:cubicBezTo>
                      <a:pt x="1888" y="3131"/>
                      <a:pt x="983" y="3485"/>
                      <a:pt x="35" y="3485"/>
                    </a:cubicBezTo>
                    <a:cubicBezTo>
                      <a:pt x="23" y="3485"/>
                      <a:pt x="12" y="3485"/>
                      <a:pt x="0" y="3485"/>
                    </a:cubicBezTo>
                    <a:lnTo>
                      <a:pt x="0" y="3485"/>
                    </a:lnTo>
                    <a:cubicBezTo>
                      <a:pt x="673" y="4821"/>
                      <a:pt x="1773" y="5965"/>
                      <a:pt x="3091" y="6654"/>
                    </a:cubicBezTo>
                    <a:cubicBezTo>
                      <a:pt x="4628" y="5345"/>
                      <a:pt x="5789" y="3598"/>
                      <a:pt x="6462" y="1686"/>
                    </a:cubicBezTo>
                    <a:cubicBezTo>
                      <a:pt x="5920" y="953"/>
                      <a:pt x="5169" y="368"/>
                      <a:pt x="432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50">
                <a:extLst>
                  <a:ext uri="{FF2B5EF4-FFF2-40B4-BE49-F238E27FC236}">
                    <a16:creationId xmlns:a16="http://schemas.microsoft.com/office/drawing/2014/main" id="{FB23CCEF-2B59-D849-C1B1-5D9D9525084B}"/>
                  </a:ext>
                </a:extLst>
              </p:cNvPr>
              <p:cNvSpPr/>
              <p:nvPr/>
            </p:nvSpPr>
            <p:spPr>
              <a:xfrm>
                <a:off x="6416875" y="3984075"/>
                <a:ext cx="15950" cy="1575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30" extrusionOk="0">
                    <a:moveTo>
                      <a:pt x="314" y="1"/>
                    </a:moveTo>
                    <a:cubicBezTo>
                      <a:pt x="140" y="1"/>
                      <a:pt x="0" y="140"/>
                      <a:pt x="0" y="315"/>
                    </a:cubicBezTo>
                    <a:cubicBezTo>
                      <a:pt x="0" y="490"/>
                      <a:pt x="140" y="629"/>
                      <a:pt x="314" y="629"/>
                    </a:cubicBezTo>
                    <a:cubicBezTo>
                      <a:pt x="489" y="629"/>
                      <a:pt x="637" y="490"/>
                      <a:pt x="637" y="315"/>
                    </a:cubicBezTo>
                    <a:cubicBezTo>
                      <a:pt x="637" y="140"/>
                      <a:pt x="489" y="1"/>
                      <a:pt x="3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50">
                <a:extLst>
                  <a:ext uri="{FF2B5EF4-FFF2-40B4-BE49-F238E27FC236}">
                    <a16:creationId xmlns:a16="http://schemas.microsoft.com/office/drawing/2014/main" id="{EE16A524-A518-C932-E12B-4B9435BF3421}"/>
                  </a:ext>
                </a:extLst>
              </p:cNvPr>
              <p:cNvSpPr/>
              <p:nvPr/>
            </p:nvSpPr>
            <p:spPr>
              <a:xfrm>
                <a:off x="6413600" y="4131000"/>
                <a:ext cx="15950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38" extrusionOk="0">
                    <a:moveTo>
                      <a:pt x="314" y="0"/>
                    </a:moveTo>
                    <a:cubicBezTo>
                      <a:pt x="140" y="0"/>
                      <a:pt x="0" y="148"/>
                      <a:pt x="0" y="323"/>
                    </a:cubicBezTo>
                    <a:cubicBezTo>
                      <a:pt x="0" y="498"/>
                      <a:pt x="140" y="637"/>
                      <a:pt x="314" y="637"/>
                    </a:cubicBezTo>
                    <a:cubicBezTo>
                      <a:pt x="489" y="637"/>
                      <a:pt x="637" y="498"/>
                      <a:pt x="637" y="323"/>
                    </a:cubicBezTo>
                    <a:cubicBezTo>
                      <a:pt x="637" y="148"/>
                      <a:pt x="489" y="0"/>
                      <a:pt x="3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50">
                <a:extLst>
                  <a:ext uri="{FF2B5EF4-FFF2-40B4-BE49-F238E27FC236}">
                    <a16:creationId xmlns:a16="http://schemas.microsoft.com/office/drawing/2014/main" id="{B4D7F841-D972-7D56-024A-4E3B133DD8ED}"/>
                  </a:ext>
                </a:extLst>
              </p:cNvPr>
              <p:cNvSpPr/>
              <p:nvPr/>
            </p:nvSpPr>
            <p:spPr>
              <a:xfrm>
                <a:off x="6406825" y="4284675"/>
                <a:ext cx="15750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630" h="638" extrusionOk="0">
                    <a:moveTo>
                      <a:pt x="315" y="0"/>
                    </a:moveTo>
                    <a:cubicBezTo>
                      <a:pt x="140" y="0"/>
                      <a:pt x="0" y="149"/>
                      <a:pt x="0" y="323"/>
                    </a:cubicBezTo>
                    <a:cubicBezTo>
                      <a:pt x="0" y="498"/>
                      <a:pt x="140" y="637"/>
                      <a:pt x="315" y="637"/>
                    </a:cubicBezTo>
                    <a:cubicBezTo>
                      <a:pt x="489" y="637"/>
                      <a:pt x="629" y="489"/>
                      <a:pt x="629" y="323"/>
                    </a:cubicBezTo>
                    <a:cubicBezTo>
                      <a:pt x="629" y="157"/>
                      <a:pt x="489" y="18"/>
                      <a:pt x="3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50">
                <a:extLst>
                  <a:ext uri="{FF2B5EF4-FFF2-40B4-BE49-F238E27FC236}">
                    <a16:creationId xmlns:a16="http://schemas.microsoft.com/office/drawing/2014/main" id="{2C789988-FBC5-F973-7438-5803AFFB49C8}"/>
                  </a:ext>
                </a:extLst>
              </p:cNvPr>
              <p:cNvSpPr/>
              <p:nvPr/>
            </p:nvSpPr>
            <p:spPr>
              <a:xfrm>
                <a:off x="6414900" y="4054375"/>
                <a:ext cx="15950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38" extrusionOk="0">
                    <a:moveTo>
                      <a:pt x="324" y="0"/>
                    </a:moveTo>
                    <a:cubicBezTo>
                      <a:pt x="149" y="0"/>
                      <a:pt x="0" y="149"/>
                      <a:pt x="0" y="323"/>
                    </a:cubicBezTo>
                    <a:cubicBezTo>
                      <a:pt x="0" y="498"/>
                      <a:pt x="149" y="638"/>
                      <a:pt x="324" y="638"/>
                    </a:cubicBezTo>
                    <a:cubicBezTo>
                      <a:pt x="498" y="638"/>
                      <a:pt x="638" y="498"/>
                      <a:pt x="638" y="323"/>
                    </a:cubicBezTo>
                    <a:cubicBezTo>
                      <a:pt x="638" y="157"/>
                      <a:pt x="498" y="9"/>
                      <a:pt x="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50">
                <a:extLst>
                  <a:ext uri="{FF2B5EF4-FFF2-40B4-BE49-F238E27FC236}">
                    <a16:creationId xmlns:a16="http://schemas.microsoft.com/office/drawing/2014/main" id="{0E38202A-B969-6FC0-20D3-F6C124F8BCEB}"/>
                  </a:ext>
                </a:extLst>
              </p:cNvPr>
              <p:cNvSpPr/>
              <p:nvPr/>
            </p:nvSpPr>
            <p:spPr>
              <a:xfrm>
                <a:off x="6408350" y="4203450"/>
                <a:ext cx="15950" cy="1575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30" extrusionOk="0">
                    <a:moveTo>
                      <a:pt x="324" y="1"/>
                    </a:moveTo>
                    <a:cubicBezTo>
                      <a:pt x="149" y="1"/>
                      <a:pt x="1" y="141"/>
                      <a:pt x="1" y="315"/>
                    </a:cubicBezTo>
                    <a:cubicBezTo>
                      <a:pt x="1" y="490"/>
                      <a:pt x="149" y="630"/>
                      <a:pt x="324" y="630"/>
                    </a:cubicBezTo>
                    <a:cubicBezTo>
                      <a:pt x="498" y="630"/>
                      <a:pt x="638" y="490"/>
                      <a:pt x="638" y="315"/>
                    </a:cubicBezTo>
                    <a:cubicBezTo>
                      <a:pt x="638" y="141"/>
                      <a:pt x="498" y="1"/>
                      <a:pt x="3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50">
                <a:extLst>
                  <a:ext uri="{FF2B5EF4-FFF2-40B4-BE49-F238E27FC236}">
                    <a16:creationId xmlns:a16="http://schemas.microsoft.com/office/drawing/2014/main" id="{69924D4E-1E15-438E-3E0C-CABE8F4232F6}"/>
                  </a:ext>
                </a:extLst>
              </p:cNvPr>
              <p:cNvSpPr/>
              <p:nvPr/>
            </p:nvSpPr>
            <p:spPr>
              <a:xfrm>
                <a:off x="6409225" y="4363900"/>
                <a:ext cx="15950" cy="15750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30" extrusionOk="0">
                    <a:moveTo>
                      <a:pt x="315" y="1"/>
                    </a:moveTo>
                    <a:cubicBezTo>
                      <a:pt x="140" y="1"/>
                      <a:pt x="0" y="140"/>
                      <a:pt x="0" y="315"/>
                    </a:cubicBezTo>
                    <a:cubicBezTo>
                      <a:pt x="0" y="490"/>
                      <a:pt x="140" y="629"/>
                      <a:pt x="315" y="629"/>
                    </a:cubicBezTo>
                    <a:cubicBezTo>
                      <a:pt x="489" y="629"/>
                      <a:pt x="638" y="490"/>
                      <a:pt x="638" y="315"/>
                    </a:cubicBezTo>
                    <a:cubicBezTo>
                      <a:pt x="638" y="140"/>
                      <a:pt x="489" y="1"/>
                      <a:pt x="3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50">
                <a:extLst>
                  <a:ext uri="{FF2B5EF4-FFF2-40B4-BE49-F238E27FC236}">
                    <a16:creationId xmlns:a16="http://schemas.microsoft.com/office/drawing/2014/main" id="{82377B37-EC0B-CDA3-CD5C-B5BD0C5E1344}"/>
                  </a:ext>
                </a:extLst>
              </p:cNvPr>
              <p:cNvSpPr/>
              <p:nvPr/>
            </p:nvSpPr>
            <p:spPr>
              <a:xfrm>
                <a:off x="6756300" y="4536325"/>
                <a:ext cx="75875" cy="57450"/>
              </a:xfrm>
              <a:custGeom>
                <a:avLst/>
                <a:gdLst/>
                <a:ahLst/>
                <a:cxnLst/>
                <a:rect l="l" t="t" r="r" b="b"/>
                <a:pathLst>
                  <a:path w="3035" h="2298" extrusionOk="0">
                    <a:moveTo>
                      <a:pt x="2408" y="1"/>
                    </a:moveTo>
                    <a:cubicBezTo>
                      <a:pt x="2016" y="1"/>
                      <a:pt x="1363" y="368"/>
                      <a:pt x="1363" y="368"/>
                    </a:cubicBezTo>
                    <a:lnTo>
                      <a:pt x="1" y="2193"/>
                    </a:lnTo>
                    <a:cubicBezTo>
                      <a:pt x="1" y="2193"/>
                      <a:pt x="356" y="2298"/>
                      <a:pt x="832" y="2298"/>
                    </a:cubicBezTo>
                    <a:cubicBezTo>
                      <a:pt x="1357" y="2298"/>
                      <a:pt x="2029" y="2170"/>
                      <a:pt x="2533" y="1634"/>
                    </a:cubicBezTo>
                    <a:cubicBezTo>
                      <a:pt x="3035" y="1105"/>
                      <a:pt x="2876" y="979"/>
                      <a:pt x="2610" y="979"/>
                    </a:cubicBezTo>
                    <a:cubicBezTo>
                      <a:pt x="2367" y="979"/>
                      <a:pt x="2035" y="1084"/>
                      <a:pt x="2035" y="1084"/>
                    </a:cubicBezTo>
                    <a:cubicBezTo>
                      <a:pt x="2035" y="1084"/>
                      <a:pt x="2882" y="395"/>
                      <a:pt x="2646" y="89"/>
                    </a:cubicBezTo>
                    <a:cubicBezTo>
                      <a:pt x="2596" y="26"/>
                      <a:pt x="2511" y="1"/>
                      <a:pt x="2408" y="1"/>
                    </a:cubicBezTo>
                    <a:close/>
                  </a:path>
                </a:pathLst>
              </a:custGeom>
              <a:solidFill>
                <a:srgbClr val="F3CE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50">
                <a:extLst>
                  <a:ext uri="{FF2B5EF4-FFF2-40B4-BE49-F238E27FC236}">
                    <a16:creationId xmlns:a16="http://schemas.microsoft.com/office/drawing/2014/main" id="{80D7BFCF-B119-C005-0D2A-9048E0B8752A}"/>
                  </a:ext>
                </a:extLst>
              </p:cNvPr>
              <p:cNvSpPr/>
              <p:nvPr/>
            </p:nvSpPr>
            <p:spPr>
              <a:xfrm>
                <a:off x="6664400" y="4449300"/>
                <a:ext cx="152100" cy="143050"/>
              </a:xfrm>
              <a:custGeom>
                <a:avLst/>
                <a:gdLst/>
                <a:ahLst/>
                <a:cxnLst/>
                <a:rect l="l" t="t" r="r" b="b"/>
                <a:pathLst>
                  <a:path w="6084" h="5722" extrusionOk="0">
                    <a:moveTo>
                      <a:pt x="2523" y="1"/>
                    </a:moveTo>
                    <a:cubicBezTo>
                      <a:pt x="2394" y="1"/>
                      <a:pt x="2289" y="35"/>
                      <a:pt x="2218" y="112"/>
                    </a:cubicBezTo>
                    <a:cubicBezTo>
                      <a:pt x="2218" y="112"/>
                      <a:pt x="1" y="1946"/>
                      <a:pt x="123" y="3011"/>
                    </a:cubicBezTo>
                    <a:cubicBezTo>
                      <a:pt x="233" y="4048"/>
                      <a:pt x="3049" y="5722"/>
                      <a:pt x="3787" y="5722"/>
                    </a:cubicBezTo>
                    <a:cubicBezTo>
                      <a:pt x="3807" y="5722"/>
                      <a:pt x="3826" y="5720"/>
                      <a:pt x="3843" y="5718"/>
                    </a:cubicBezTo>
                    <a:cubicBezTo>
                      <a:pt x="4471" y="5622"/>
                      <a:pt x="6017" y="2671"/>
                      <a:pt x="6060" y="2382"/>
                    </a:cubicBezTo>
                    <a:cubicBezTo>
                      <a:pt x="6084" y="2119"/>
                      <a:pt x="3537" y="1"/>
                      <a:pt x="2523" y="1"/>
                    </a:cubicBezTo>
                    <a:close/>
                  </a:path>
                </a:pathLst>
              </a:custGeom>
              <a:solidFill>
                <a:srgbClr val="F3CE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50">
                <a:extLst>
                  <a:ext uri="{FF2B5EF4-FFF2-40B4-BE49-F238E27FC236}">
                    <a16:creationId xmlns:a16="http://schemas.microsoft.com/office/drawing/2014/main" id="{8BFD4BEC-0BAF-6267-20D9-CE752B520EF0}"/>
                  </a:ext>
                </a:extLst>
              </p:cNvPr>
              <p:cNvSpPr/>
              <p:nvPr/>
            </p:nvSpPr>
            <p:spPr>
              <a:xfrm>
                <a:off x="6772475" y="4542200"/>
                <a:ext cx="2707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550" extrusionOk="0">
                    <a:moveTo>
                      <a:pt x="995" y="0"/>
                    </a:moveTo>
                    <a:cubicBezTo>
                      <a:pt x="975" y="0"/>
                      <a:pt x="957" y="11"/>
                      <a:pt x="951" y="37"/>
                    </a:cubicBezTo>
                    <a:cubicBezTo>
                      <a:pt x="847" y="325"/>
                      <a:pt x="716" y="587"/>
                      <a:pt x="559" y="832"/>
                    </a:cubicBezTo>
                    <a:cubicBezTo>
                      <a:pt x="480" y="963"/>
                      <a:pt x="384" y="1085"/>
                      <a:pt x="279" y="1199"/>
                    </a:cubicBezTo>
                    <a:cubicBezTo>
                      <a:pt x="235" y="1251"/>
                      <a:pt x="192" y="1303"/>
                      <a:pt x="139" y="1356"/>
                    </a:cubicBezTo>
                    <a:cubicBezTo>
                      <a:pt x="96" y="1399"/>
                      <a:pt x="43" y="1443"/>
                      <a:pt x="8" y="1504"/>
                    </a:cubicBezTo>
                    <a:cubicBezTo>
                      <a:pt x="1" y="1520"/>
                      <a:pt x="28" y="1549"/>
                      <a:pt x="52" y="1549"/>
                    </a:cubicBezTo>
                    <a:cubicBezTo>
                      <a:pt x="55" y="1549"/>
                      <a:pt x="58" y="1549"/>
                      <a:pt x="61" y="1548"/>
                    </a:cubicBezTo>
                    <a:cubicBezTo>
                      <a:pt x="131" y="1522"/>
                      <a:pt x="183" y="1461"/>
                      <a:pt x="235" y="1417"/>
                    </a:cubicBezTo>
                    <a:cubicBezTo>
                      <a:pt x="297" y="1373"/>
                      <a:pt x="349" y="1303"/>
                      <a:pt x="401" y="1251"/>
                    </a:cubicBezTo>
                    <a:cubicBezTo>
                      <a:pt x="497" y="1129"/>
                      <a:pt x="585" y="1007"/>
                      <a:pt x="672" y="893"/>
                    </a:cubicBezTo>
                    <a:cubicBezTo>
                      <a:pt x="838" y="640"/>
                      <a:pt x="969" y="369"/>
                      <a:pt x="1065" y="81"/>
                    </a:cubicBezTo>
                    <a:cubicBezTo>
                      <a:pt x="1082" y="41"/>
                      <a:pt x="1035" y="0"/>
                      <a:pt x="9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50">
                <a:extLst>
                  <a:ext uri="{FF2B5EF4-FFF2-40B4-BE49-F238E27FC236}">
                    <a16:creationId xmlns:a16="http://schemas.microsoft.com/office/drawing/2014/main" id="{86271C5A-7645-ECB1-4111-DA19692FB335}"/>
                  </a:ext>
                </a:extLst>
              </p:cNvPr>
              <p:cNvSpPr/>
              <p:nvPr/>
            </p:nvSpPr>
            <p:spPr>
              <a:xfrm>
                <a:off x="6612025" y="3909225"/>
                <a:ext cx="374600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14984" h="25400" extrusionOk="0">
                    <a:moveTo>
                      <a:pt x="2143" y="1"/>
                    </a:moveTo>
                    <a:cubicBezTo>
                      <a:pt x="2027" y="1"/>
                      <a:pt x="1927" y="20"/>
                      <a:pt x="1842" y="61"/>
                    </a:cubicBezTo>
                    <a:cubicBezTo>
                      <a:pt x="306" y="803"/>
                      <a:pt x="0" y="6330"/>
                      <a:pt x="1528" y="7291"/>
                    </a:cubicBezTo>
                    <a:cubicBezTo>
                      <a:pt x="3449" y="8513"/>
                      <a:pt x="6889" y="10373"/>
                      <a:pt x="6977" y="13036"/>
                    </a:cubicBezTo>
                    <a:cubicBezTo>
                      <a:pt x="7038" y="14826"/>
                      <a:pt x="5466" y="17908"/>
                      <a:pt x="4444" y="19733"/>
                    </a:cubicBezTo>
                    <a:cubicBezTo>
                      <a:pt x="4409" y="19786"/>
                      <a:pt x="4383" y="19847"/>
                      <a:pt x="4357" y="19899"/>
                    </a:cubicBezTo>
                    <a:cubicBezTo>
                      <a:pt x="3894" y="20694"/>
                      <a:pt x="3571" y="21209"/>
                      <a:pt x="3571" y="21209"/>
                    </a:cubicBezTo>
                    <a:lnTo>
                      <a:pt x="8487" y="25400"/>
                    </a:lnTo>
                    <a:cubicBezTo>
                      <a:pt x="8723" y="24990"/>
                      <a:pt x="8950" y="24570"/>
                      <a:pt x="9186" y="24169"/>
                    </a:cubicBezTo>
                    <a:cubicBezTo>
                      <a:pt x="9212" y="24125"/>
                      <a:pt x="9247" y="24081"/>
                      <a:pt x="9264" y="24029"/>
                    </a:cubicBezTo>
                    <a:cubicBezTo>
                      <a:pt x="12259" y="18746"/>
                      <a:pt x="14983" y="13909"/>
                      <a:pt x="12801" y="9866"/>
                    </a:cubicBezTo>
                    <a:cubicBezTo>
                      <a:pt x="10622" y="5839"/>
                      <a:pt x="4144" y="1"/>
                      <a:pt x="21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50">
                <a:extLst>
                  <a:ext uri="{FF2B5EF4-FFF2-40B4-BE49-F238E27FC236}">
                    <a16:creationId xmlns:a16="http://schemas.microsoft.com/office/drawing/2014/main" id="{E836FE1A-2C67-1C66-B47E-C8E10C6F33E9}"/>
                  </a:ext>
                </a:extLst>
              </p:cNvPr>
              <p:cNvSpPr/>
              <p:nvPr/>
            </p:nvSpPr>
            <p:spPr>
              <a:xfrm>
                <a:off x="5727503" y="3920775"/>
                <a:ext cx="596600" cy="214050"/>
              </a:xfrm>
              <a:custGeom>
                <a:avLst/>
                <a:gdLst/>
                <a:ahLst/>
                <a:cxnLst/>
                <a:rect l="l" t="t" r="r" b="b"/>
                <a:pathLst>
                  <a:path w="23864" h="8562" extrusionOk="0">
                    <a:moveTo>
                      <a:pt x="23017" y="0"/>
                    </a:moveTo>
                    <a:cubicBezTo>
                      <a:pt x="23017" y="0"/>
                      <a:pt x="5423" y="1607"/>
                      <a:pt x="0" y="2087"/>
                    </a:cubicBezTo>
                    <a:lnTo>
                      <a:pt x="306" y="7684"/>
                    </a:lnTo>
                    <a:cubicBezTo>
                      <a:pt x="306" y="7684"/>
                      <a:pt x="10911" y="8561"/>
                      <a:pt x="18224" y="8561"/>
                    </a:cubicBezTo>
                    <a:cubicBezTo>
                      <a:pt x="20621" y="8561"/>
                      <a:pt x="22663" y="8467"/>
                      <a:pt x="23864" y="8217"/>
                    </a:cubicBezTo>
                    <a:lnTo>
                      <a:pt x="2301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50">
                <a:extLst>
                  <a:ext uri="{FF2B5EF4-FFF2-40B4-BE49-F238E27FC236}">
                    <a16:creationId xmlns:a16="http://schemas.microsoft.com/office/drawing/2014/main" id="{9514FD85-A840-6AC4-A27C-C62DB93AD7BB}"/>
                  </a:ext>
                </a:extLst>
              </p:cNvPr>
              <p:cNvSpPr/>
              <p:nvPr/>
            </p:nvSpPr>
            <p:spPr>
              <a:xfrm>
                <a:off x="6645200" y="4087775"/>
                <a:ext cx="64425" cy="57200"/>
              </a:xfrm>
              <a:custGeom>
                <a:avLst/>
                <a:gdLst/>
                <a:ahLst/>
                <a:cxnLst/>
                <a:rect l="l" t="t" r="r" b="b"/>
                <a:pathLst>
                  <a:path w="2577" h="2288" fill="none" extrusionOk="0">
                    <a:moveTo>
                      <a:pt x="0" y="0"/>
                    </a:moveTo>
                    <a:lnTo>
                      <a:pt x="2576" y="1624"/>
                    </a:lnTo>
                    <a:lnTo>
                      <a:pt x="454" y="2288"/>
                    </a:lnTo>
                  </a:path>
                </a:pathLst>
              </a:custGeom>
              <a:noFill/>
              <a:ln w="5450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50">
                <a:extLst>
                  <a:ext uri="{FF2B5EF4-FFF2-40B4-BE49-F238E27FC236}">
                    <a16:creationId xmlns:a16="http://schemas.microsoft.com/office/drawing/2014/main" id="{34D12AE6-69F6-0FB4-434E-92DA926BDC9B}"/>
                  </a:ext>
                </a:extLst>
              </p:cNvPr>
              <p:cNvSpPr/>
              <p:nvPr/>
            </p:nvSpPr>
            <p:spPr>
              <a:xfrm>
                <a:off x="6720950" y="4406700"/>
                <a:ext cx="120725" cy="106750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4270" fill="none" extrusionOk="0">
                    <a:moveTo>
                      <a:pt x="0" y="0"/>
                    </a:moveTo>
                    <a:cubicBezTo>
                      <a:pt x="0" y="0"/>
                      <a:pt x="4034" y="2445"/>
                      <a:pt x="4829" y="4270"/>
                    </a:cubicBezTo>
                  </a:path>
                </a:pathLst>
              </a:custGeom>
              <a:noFill/>
              <a:ln w="5450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50">
                <a:extLst>
                  <a:ext uri="{FF2B5EF4-FFF2-40B4-BE49-F238E27FC236}">
                    <a16:creationId xmlns:a16="http://schemas.microsoft.com/office/drawing/2014/main" id="{96E6DEC5-17FC-653C-CB59-2D83D4115466}"/>
                  </a:ext>
                </a:extLst>
              </p:cNvPr>
              <p:cNvSpPr/>
              <p:nvPr/>
            </p:nvSpPr>
            <p:spPr>
              <a:xfrm>
                <a:off x="6582975" y="3114525"/>
                <a:ext cx="640275" cy="573850"/>
              </a:xfrm>
              <a:custGeom>
                <a:avLst/>
                <a:gdLst/>
                <a:ahLst/>
                <a:cxnLst/>
                <a:rect l="l" t="t" r="r" b="b"/>
                <a:pathLst>
                  <a:path w="25611" h="22954" extrusionOk="0">
                    <a:moveTo>
                      <a:pt x="7236" y="0"/>
                    </a:moveTo>
                    <a:cubicBezTo>
                      <a:pt x="6840" y="0"/>
                      <a:pt x="6443" y="36"/>
                      <a:pt x="6052" y="109"/>
                    </a:cubicBezTo>
                    <a:cubicBezTo>
                      <a:pt x="4017" y="485"/>
                      <a:pt x="2245" y="1864"/>
                      <a:pt x="1232" y="3628"/>
                    </a:cubicBezTo>
                    <a:cubicBezTo>
                      <a:pt x="909" y="4205"/>
                      <a:pt x="1" y="5829"/>
                      <a:pt x="970" y="6134"/>
                    </a:cubicBezTo>
                    <a:cubicBezTo>
                      <a:pt x="998" y="6143"/>
                      <a:pt x="1030" y="6146"/>
                      <a:pt x="1067" y="6146"/>
                    </a:cubicBezTo>
                    <a:cubicBezTo>
                      <a:pt x="1488" y="6146"/>
                      <a:pt x="2441" y="5628"/>
                      <a:pt x="2795" y="5532"/>
                    </a:cubicBezTo>
                    <a:cubicBezTo>
                      <a:pt x="3432" y="5357"/>
                      <a:pt x="4087" y="5226"/>
                      <a:pt x="4742" y="5174"/>
                    </a:cubicBezTo>
                    <a:cubicBezTo>
                      <a:pt x="4919" y="5160"/>
                      <a:pt x="5098" y="5153"/>
                      <a:pt x="5277" y="5153"/>
                    </a:cubicBezTo>
                    <a:cubicBezTo>
                      <a:pt x="6698" y="5153"/>
                      <a:pt x="8155" y="5593"/>
                      <a:pt x="9116" y="6632"/>
                    </a:cubicBezTo>
                    <a:cubicBezTo>
                      <a:pt x="10548" y="8169"/>
                      <a:pt x="10531" y="10500"/>
                      <a:pt x="10723" y="12596"/>
                    </a:cubicBezTo>
                    <a:cubicBezTo>
                      <a:pt x="10924" y="14875"/>
                      <a:pt x="11491" y="17162"/>
                      <a:pt x="12731" y="19083"/>
                    </a:cubicBezTo>
                    <a:cubicBezTo>
                      <a:pt x="13963" y="21013"/>
                      <a:pt x="15936" y="22541"/>
                      <a:pt x="18197" y="22881"/>
                    </a:cubicBezTo>
                    <a:cubicBezTo>
                      <a:pt x="18508" y="22930"/>
                      <a:pt x="18823" y="22953"/>
                      <a:pt x="19139" y="22953"/>
                    </a:cubicBezTo>
                    <a:cubicBezTo>
                      <a:pt x="21044" y="22953"/>
                      <a:pt x="22961" y="22087"/>
                      <a:pt x="24100" y="20559"/>
                    </a:cubicBezTo>
                    <a:cubicBezTo>
                      <a:pt x="25444" y="18795"/>
                      <a:pt x="25610" y="16176"/>
                      <a:pt x="24397" y="14316"/>
                    </a:cubicBezTo>
                    <a:cubicBezTo>
                      <a:pt x="22310" y="11120"/>
                      <a:pt x="17289" y="10937"/>
                      <a:pt x="15211" y="7732"/>
                    </a:cubicBezTo>
                    <a:cubicBezTo>
                      <a:pt x="14425" y="6536"/>
                      <a:pt x="14172" y="5069"/>
                      <a:pt x="13526" y="3794"/>
                    </a:cubicBezTo>
                    <a:cubicBezTo>
                      <a:pt x="12361" y="1494"/>
                      <a:pt x="9806" y="0"/>
                      <a:pt x="72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50">
                <a:extLst>
                  <a:ext uri="{FF2B5EF4-FFF2-40B4-BE49-F238E27FC236}">
                    <a16:creationId xmlns:a16="http://schemas.microsoft.com/office/drawing/2014/main" id="{71727F19-577F-804A-C3A4-68A0DE1D3E32}"/>
                  </a:ext>
                </a:extLst>
              </p:cNvPr>
              <p:cNvSpPr/>
              <p:nvPr/>
            </p:nvSpPr>
            <p:spPr>
              <a:xfrm>
                <a:off x="6165400" y="3287750"/>
                <a:ext cx="205875" cy="238950"/>
              </a:xfrm>
              <a:custGeom>
                <a:avLst/>
                <a:gdLst/>
                <a:ahLst/>
                <a:cxnLst/>
                <a:rect l="l" t="t" r="r" b="b"/>
                <a:pathLst>
                  <a:path w="8235" h="9558" extrusionOk="0">
                    <a:moveTo>
                      <a:pt x="6016" y="1"/>
                    </a:moveTo>
                    <a:cubicBezTo>
                      <a:pt x="5441" y="1"/>
                      <a:pt x="4861" y="131"/>
                      <a:pt x="4497" y="262"/>
                    </a:cubicBezTo>
                    <a:cubicBezTo>
                      <a:pt x="1624" y="1283"/>
                      <a:pt x="0" y="4139"/>
                      <a:pt x="585" y="7116"/>
                    </a:cubicBezTo>
                    <a:cubicBezTo>
                      <a:pt x="681" y="7614"/>
                      <a:pt x="847" y="8120"/>
                      <a:pt x="1162" y="8574"/>
                    </a:cubicBezTo>
                    <a:cubicBezTo>
                      <a:pt x="1493" y="9037"/>
                      <a:pt x="2009" y="9421"/>
                      <a:pt x="2559" y="9526"/>
                    </a:cubicBezTo>
                    <a:cubicBezTo>
                      <a:pt x="2672" y="9548"/>
                      <a:pt x="2781" y="9558"/>
                      <a:pt x="2887" y="9558"/>
                    </a:cubicBezTo>
                    <a:cubicBezTo>
                      <a:pt x="3725" y="9558"/>
                      <a:pt x="4355" y="8927"/>
                      <a:pt x="4820" y="8338"/>
                    </a:cubicBezTo>
                    <a:cubicBezTo>
                      <a:pt x="5728" y="7195"/>
                      <a:pt x="6619" y="6033"/>
                      <a:pt x="7204" y="4706"/>
                    </a:cubicBezTo>
                    <a:cubicBezTo>
                      <a:pt x="7623" y="3719"/>
                      <a:pt x="8234" y="1999"/>
                      <a:pt x="7684" y="803"/>
                    </a:cubicBezTo>
                    <a:cubicBezTo>
                      <a:pt x="7397" y="191"/>
                      <a:pt x="6711" y="1"/>
                      <a:pt x="60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50">
                <a:extLst>
                  <a:ext uri="{FF2B5EF4-FFF2-40B4-BE49-F238E27FC236}">
                    <a16:creationId xmlns:a16="http://schemas.microsoft.com/office/drawing/2014/main" id="{0F48C825-A537-94E6-C035-EB7455492B57}"/>
                  </a:ext>
                </a:extLst>
              </p:cNvPr>
              <p:cNvSpPr/>
              <p:nvPr/>
            </p:nvSpPr>
            <p:spPr>
              <a:xfrm>
                <a:off x="6189400" y="3282000"/>
                <a:ext cx="520650" cy="584400"/>
              </a:xfrm>
              <a:custGeom>
                <a:avLst/>
                <a:gdLst/>
                <a:ahLst/>
                <a:cxnLst/>
                <a:rect l="l" t="t" r="r" b="b"/>
                <a:pathLst>
                  <a:path w="20826" h="23376" extrusionOk="0">
                    <a:moveTo>
                      <a:pt x="9006" y="0"/>
                    </a:moveTo>
                    <a:cubicBezTo>
                      <a:pt x="3634" y="0"/>
                      <a:pt x="646" y="4211"/>
                      <a:pt x="140" y="11109"/>
                    </a:cubicBezTo>
                    <a:cubicBezTo>
                      <a:pt x="53" y="12253"/>
                      <a:pt x="1" y="13362"/>
                      <a:pt x="18" y="14392"/>
                    </a:cubicBezTo>
                    <a:cubicBezTo>
                      <a:pt x="62" y="16829"/>
                      <a:pt x="498" y="18933"/>
                      <a:pt x="1887" y="20505"/>
                    </a:cubicBezTo>
                    <a:cubicBezTo>
                      <a:pt x="3074" y="21849"/>
                      <a:pt x="4986" y="22810"/>
                      <a:pt x="7964" y="23229"/>
                    </a:cubicBezTo>
                    <a:cubicBezTo>
                      <a:pt x="8235" y="23264"/>
                      <a:pt x="8531" y="23299"/>
                      <a:pt x="8828" y="23325"/>
                    </a:cubicBezTo>
                    <a:cubicBezTo>
                      <a:pt x="9175" y="23359"/>
                      <a:pt x="9518" y="23376"/>
                      <a:pt x="9858" y="23376"/>
                    </a:cubicBezTo>
                    <a:cubicBezTo>
                      <a:pt x="13417" y="23376"/>
                      <a:pt x="16579" y="21532"/>
                      <a:pt x="18468" y="18575"/>
                    </a:cubicBezTo>
                    <a:cubicBezTo>
                      <a:pt x="19420" y="17073"/>
                      <a:pt x="20057" y="15266"/>
                      <a:pt x="20232" y="13257"/>
                    </a:cubicBezTo>
                    <a:cubicBezTo>
                      <a:pt x="20826" y="6717"/>
                      <a:pt x="16311" y="710"/>
                      <a:pt x="10182" y="64"/>
                    </a:cubicBezTo>
                    <a:cubicBezTo>
                      <a:pt x="9778" y="21"/>
                      <a:pt x="9386" y="0"/>
                      <a:pt x="9006" y="0"/>
                    </a:cubicBezTo>
                    <a:close/>
                  </a:path>
                </a:pathLst>
              </a:custGeom>
              <a:solidFill>
                <a:srgbClr val="F3CE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50">
                <a:extLst>
                  <a:ext uri="{FF2B5EF4-FFF2-40B4-BE49-F238E27FC236}">
                    <a16:creationId xmlns:a16="http://schemas.microsoft.com/office/drawing/2014/main" id="{30D09E5A-BD98-B8F8-F20E-E4E218FDA089}"/>
                  </a:ext>
                </a:extLst>
              </p:cNvPr>
              <p:cNvSpPr/>
              <p:nvPr/>
            </p:nvSpPr>
            <p:spPr>
              <a:xfrm>
                <a:off x="6262975" y="3202400"/>
                <a:ext cx="555350" cy="461825"/>
              </a:xfrm>
              <a:custGeom>
                <a:avLst/>
                <a:gdLst/>
                <a:ahLst/>
                <a:cxnLst/>
                <a:rect l="l" t="t" r="r" b="b"/>
                <a:pathLst>
                  <a:path w="22214" h="18473" extrusionOk="0">
                    <a:moveTo>
                      <a:pt x="7012" y="1"/>
                    </a:moveTo>
                    <a:cubicBezTo>
                      <a:pt x="6091" y="1"/>
                      <a:pt x="5180" y="109"/>
                      <a:pt x="4305" y="366"/>
                    </a:cubicBezTo>
                    <a:cubicBezTo>
                      <a:pt x="2428" y="899"/>
                      <a:pt x="44" y="2410"/>
                      <a:pt x="9" y="4680"/>
                    </a:cubicBezTo>
                    <a:cubicBezTo>
                      <a:pt x="0" y="5614"/>
                      <a:pt x="419" y="6548"/>
                      <a:pt x="969" y="7299"/>
                    </a:cubicBezTo>
                    <a:cubicBezTo>
                      <a:pt x="1834" y="8452"/>
                      <a:pt x="2969" y="9395"/>
                      <a:pt x="4130" y="10198"/>
                    </a:cubicBezTo>
                    <a:cubicBezTo>
                      <a:pt x="6051" y="11552"/>
                      <a:pt x="8697" y="12250"/>
                      <a:pt x="9291" y="12425"/>
                    </a:cubicBezTo>
                    <a:cubicBezTo>
                      <a:pt x="9832" y="12591"/>
                      <a:pt x="10391" y="12704"/>
                      <a:pt x="10958" y="12923"/>
                    </a:cubicBezTo>
                    <a:cubicBezTo>
                      <a:pt x="11605" y="13167"/>
                      <a:pt x="12128" y="13604"/>
                      <a:pt x="12417" y="14206"/>
                    </a:cubicBezTo>
                    <a:cubicBezTo>
                      <a:pt x="12617" y="14590"/>
                      <a:pt x="12696" y="14983"/>
                      <a:pt x="12740" y="15367"/>
                    </a:cubicBezTo>
                    <a:cubicBezTo>
                      <a:pt x="12670" y="16092"/>
                      <a:pt x="12277" y="16948"/>
                      <a:pt x="12792" y="17550"/>
                    </a:cubicBezTo>
                    <a:cubicBezTo>
                      <a:pt x="12958" y="17873"/>
                      <a:pt x="13307" y="18188"/>
                      <a:pt x="13683" y="18362"/>
                    </a:cubicBezTo>
                    <a:cubicBezTo>
                      <a:pt x="13855" y="18439"/>
                      <a:pt x="13997" y="18473"/>
                      <a:pt x="14116" y="18473"/>
                    </a:cubicBezTo>
                    <a:cubicBezTo>
                      <a:pt x="14403" y="18473"/>
                      <a:pt x="14560" y="18282"/>
                      <a:pt x="14695" y="18048"/>
                    </a:cubicBezTo>
                    <a:cubicBezTo>
                      <a:pt x="15019" y="17480"/>
                      <a:pt x="15595" y="17070"/>
                      <a:pt x="16363" y="16782"/>
                    </a:cubicBezTo>
                    <a:cubicBezTo>
                      <a:pt x="16482" y="16739"/>
                      <a:pt x="16635" y="16723"/>
                      <a:pt x="16809" y="16723"/>
                    </a:cubicBezTo>
                    <a:cubicBezTo>
                      <a:pt x="17366" y="16723"/>
                      <a:pt x="18141" y="16889"/>
                      <a:pt x="18739" y="16889"/>
                    </a:cubicBezTo>
                    <a:cubicBezTo>
                      <a:pt x="18985" y="16889"/>
                      <a:pt x="19200" y="16861"/>
                      <a:pt x="19358" y="16782"/>
                    </a:cubicBezTo>
                    <a:cubicBezTo>
                      <a:pt x="20118" y="16398"/>
                      <a:pt x="21340" y="13883"/>
                      <a:pt x="21777" y="12355"/>
                    </a:cubicBezTo>
                    <a:cubicBezTo>
                      <a:pt x="22213" y="10809"/>
                      <a:pt x="22135" y="9063"/>
                      <a:pt x="21401" y="7422"/>
                    </a:cubicBezTo>
                    <a:cubicBezTo>
                      <a:pt x="20808" y="6077"/>
                      <a:pt x="19830" y="4933"/>
                      <a:pt x="18686" y="3999"/>
                    </a:cubicBezTo>
                    <a:cubicBezTo>
                      <a:pt x="18022" y="3466"/>
                      <a:pt x="17315" y="2995"/>
                      <a:pt x="16555" y="2584"/>
                    </a:cubicBezTo>
                    <a:cubicBezTo>
                      <a:pt x="14329" y="1353"/>
                      <a:pt x="11814" y="628"/>
                      <a:pt x="9395" y="218"/>
                    </a:cubicBezTo>
                    <a:cubicBezTo>
                      <a:pt x="9308" y="201"/>
                      <a:pt x="9221" y="183"/>
                      <a:pt x="9134" y="174"/>
                    </a:cubicBezTo>
                    <a:cubicBezTo>
                      <a:pt x="8429" y="65"/>
                      <a:pt x="7718" y="1"/>
                      <a:pt x="70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50">
                <a:extLst>
                  <a:ext uri="{FF2B5EF4-FFF2-40B4-BE49-F238E27FC236}">
                    <a16:creationId xmlns:a16="http://schemas.microsoft.com/office/drawing/2014/main" id="{68355528-92C2-4D9C-AEA0-EFB5D7110E28}"/>
                  </a:ext>
                </a:extLst>
              </p:cNvPr>
              <p:cNvSpPr/>
              <p:nvPr/>
            </p:nvSpPr>
            <p:spPr>
              <a:xfrm>
                <a:off x="6620750" y="3592025"/>
                <a:ext cx="152175" cy="154550"/>
              </a:xfrm>
              <a:custGeom>
                <a:avLst/>
                <a:gdLst/>
                <a:ahLst/>
                <a:cxnLst/>
                <a:rect l="l" t="t" r="r" b="b"/>
                <a:pathLst>
                  <a:path w="6087" h="6182" extrusionOk="0">
                    <a:moveTo>
                      <a:pt x="3728" y="0"/>
                    </a:moveTo>
                    <a:cubicBezTo>
                      <a:pt x="2903" y="0"/>
                      <a:pt x="2043" y="298"/>
                      <a:pt x="1485" y="664"/>
                    </a:cubicBezTo>
                    <a:cubicBezTo>
                      <a:pt x="515" y="1319"/>
                      <a:pt x="175" y="2725"/>
                      <a:pt x="53" y="3904"/>
                    </a:cubicBezTo>
                    <a:cubicBezTo>
                      <a:pt x="0" y="4436"/>
                      <a:pt x="44" y="5048"/>
                      <a:pt x="411" y="5502"/>
                    </a:cubicBezTo>
                    <a:cubicBezTo>
                      <a:pt x="822" y="6005"/>
                      <a:pt x="1408" y="6182"/>
                      <a:pt x="2002" y="6182"/>
                    </a:cubicBezTo>
                    <a:cubicBezTo>
                      <a:pt x="2593" y="6182"/>
                      <a:pt x="3193" y="6007"/>
                      <a:pt x="3641" y="5807"/>
                    </a:cubicBezTo>
                    <a:cubicBezTo>
                      <a:pt x="4733" y="5327"/>
                      <a:pt x="5562" y="4366"/>
                      <a:pt x="5894" y="3161"/>
                    </a:cubicBezTo>
                    <a:cubicBezTo>
                      <a:pt x="6043" y="2603"/>
                      <a:pt x="6086" y="1983"/>
                      <a:pt x="5885" y="1406"/>
                    </a:cubicBezTo>
                    <a:cubicBezTo>
                      <a:pt x="5693" y="883"/>
                      <a:pt x="5379" y="525"/>
                      <a:pt x="4995" y="306"/>
                    </a:cubicBezTo>
                    <a:cubicBezTo>
                      <a:pt x="4621" y="90"/>
                      <a:pt x="4180" y="0"/>
                      <a:pt x="3728" y="0"/>
                    </a:cubicBezTo>
                    <a:close/>
                  </a:path>
                </a:pathLst>
              </a:custGeom>
              <a:solidFill>
                <a:srgbClr val="F3CE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50">
                <a:extLst>
                  <a:ext uri="{FF2B5EF4-FFF2-40B4-BE49-F238E27FC236}">
                    <a16:creationId xmlns:a16="http://schemas.microsoft.com/office/drawing/2014/main" id="{DF080045-8065-1E85-3C17-AD7BE455CD50}"/>
                  </a:ext>
                </a:extLst>
              </p:cNvPr>
              <p:cNvSpPr/>
              <p:nvPr/>
            </p:nvSpPr>
            <p:spPr>
              <a:xfrm>
                <a:off x="6376475" y="3688300"/>
                <a:ext cx="274625" cy="178100"/>
              </a:xfrm>
              <a:custGeom>
                <a:avLst/>
                <a:gdLst/>
                <a:ahLst/>
                <a:cxnLst/>
                <a:rect l="l" t="t" r="r" b="b"/>
                <a:pathLst>
                  <a:path w="10985" h="7124" extrusionOk="0">
                    <a:moveTo>
                      <a:pt x="6830" y="1"/>
                    </a:moveTo>
                    <a:cubicBezTo>
                      <a:pt x="5670" y="1"/>
                      <a:pt x="4540" y="360"/>
                      <a:pt x="3528" y="882"/>
                    </a:cubicBezTo>
                    <a:cubicBezTo>
                      <a:pt x="2463" y="1424"/>
                      <a:pt x="1494" y="2183"/>
                      <a:pt x="874" y="3187"/>
                    </a:cubicBezTo>
                    <a:cubicBezTo>
                      <a:pt x="254" y="4191"/>
                      <a:pt x="1" y="5458"/>
                      <a:pt x="350" y="6610"/>
                    </a:cubicBezTo>
                    <a:cubicBezTo>
                      <a:pt x="385" y="6732"/>
                      <a:pt x="437" y="6855"/>
                      <a:pt x="481" y="6977"/>
                    </a:cubicBezTo>
                    <a:cubicBezTo>
                      <a:pt x="752" y="7012"/>
                      <a:pt x="1048" y="7047"/>
                      <a:pt x="1345" y="7073"/>
                    </a:cubicBezTo>
                    <a:cubicBezTo>
                      <a:pt x="1692" y="7107"/>
                      <a:pt x="2035" y="7124"/>
                      <a:pt x="2375" y="7124"/>
                    </a:cubicBezTo>
                    <a:cubicBezTo>
                      <a:pt x="5934" y="7124"/>
                      <a:pt x="9096" y="5280"/>
                      <a:pt x="10985" y="2323"/>
                    </a:cubicBezTo>
                    <a:cubicBezTo>
                      <a:pt x="10863" y="2070"/>
                      <a:pt x="10706" y="1834"/>
                      <a:pt x="10522" y="1616"/>
                    </a:cubicBezTo>
                    <a:cubicBezTo>
                      <a:pt x="9693" y="620"/>
                      <a:pt x="8409" y="70"/>
                      <a:pt x="7134" y="9"/>
                    </a:cubicBezTo>
                    <a:cubicBezTo>
                      <a:pt x="7033" y="3"/>
                      <a:pt x="6931" y="1"/>
                      <a:pt x="6830" y="1"/>
                    </a:cubicBezTo>
                    <a:close/>
                  </a:path>
                </a:pathLst>
              </a:custGeom>
              <a:solidFill>
                <a:srgbClr val="DF5937">
                  <a:alpha val="27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50">
                <a:extLst>
                  <a:ext uri="{FF2B5EF4-FFF2-40B4-BE49-F238E27FC236}">
                    <a16:creationId xmlns:a16="http://schemas.microsoft.com/office/drawing/2014/main" id="{17F428DC-01E2-AFAD-0B0C-3B7955D1780F}"/>
                  </a:ext>
                </a:extLst>
              </p:cNvPr>
              <p:cNvSpPr/>
              <p:nvPr/>
            </p:nvSpPr>
            <p:spPr>
              <a:xfrm>
                <a:off x="6189850" y="3641800"/>
                <a:ext cx="46725" cy="1528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611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4" y="2437"/>
                      <a:pt x="480" y="4541"/>
                      <a:pt x="1869" y="6113"/>
                    </a:cubicBezTo>
                    <a:cubicBezTo>
                      <a:pt x="1816" y="5056"/>
                      <a:pt x="1703" y="3991"/>
                      <a:pt x="1423" y="2943"/>
                    </a:cubicBezTo>
                    <a:cubicBezTo>
                      <a:pt x="1144" y="1904"/>
                      <a:pt x="681" y="865"/>
                      <a:pt x="0" y="0"/>
                    </a:cubicBezTo>
                    <a:close/>
                  </a:path>
                </a:pathLst>
              </a:custGeom>
              <a:solidFill>
                <a:srgbClr val="DF5937">
                  <a:alpha val="270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50">
                <a:extLst>
                  <a:ext uri="{FF2B5EF4-FFF2-40B4-BE49-F238E27FC236}">
                    <a16:creationId xmlns:a16="http://schemas.microsoft.com/office/drawing/2014/main" id="{3B67E18C-8D0A-61B9-046D-18E92E46F4F2}"/>
                  </a:ext>
                </a:extLst>
              </p:cNvPr>
              <p:cNvSpPr/>
              <p:nvPr/>
            </p:nvSpPr>
            <p:spPr>
              <a:xfrm>
                <a:off x="6250100" y="3684625"/>
                <a:ext cx="141200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5648" h="2431" extrusionOk="0">
                    <a:moveTo>
                      <a:pt x="649" y="0"/>
                    </a:moveTo>
                    <a:cubicBezTo>
                      <a:pt x="551" y="0"/>
                      <a:pt x="480" y="22"/>
                      <a:pt x="437" y="77"/>
                    </a:cubicBezTo>
                    <a:cubicBezTo>
                      <a:pt x="0" y="636"/>
                      <a:pt x="917" y="2199"/>
                      <a:pt x="2611" y="2418"/>
                    </a:cubicBezTo>
                    <a:cubicBezTo>
                      <a:pt x="2688" y="2426"/>
                      <a:pt x="2764" y="2430"/>
                      <a:pt x="2839" y="2430"/>
                    </a:cubicBezTo>
                    <a:cubicBezTo>
                      <a:pt x="4425" y="2430"/>
                      <a:pt x="5647" y="577"/>
                      <a:pt x="5047" y="243"/>
                    </a:cubicBezTo>
                    <a:cubicBezTo>
                      <a:pt x="4862" y="142"/>
                      <a:pt x="4680" y="107"/>
                      <a:pt x="4484" y="107"/>
                    </a:cubicBezTo>
                    <a:cubicBezTo>
                      <a:pt x="4037" y="107"/>
                      <a:pt x="3520" y="290"/>
                      <a:pt x="2750" y="290"/>
                    </a:cubicBezTo>
                    <a:cubicBezTo>
                      <a:pt x="2693" y="290"/>
                      <a:pt x="2635" y="289"/>
                      <a:pt x="2576" y="287"/>
                    </a:cubicBezTo>
                    <a:cubicBezTo>
                      <a:pt x="1631" y="253"/>
                      <a:pt x="983" y="0"/>
                      <a:pt x="6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50">
                <a:extLst>
                  <a:ext uri="{FF2B5EF4-FFF2-40B4-BE49-F238E27FC236}">
                    <a16:creationId xmlns:a16="http://schemas.microsoft.com/office/drawing/2014/main" id="{9505E631-489D-3E7B-C6B6-11054F31D55E}"/>
                  </a:ext>
                </a:extLst>
              </p:cNvPr>
              <p:cNvSpPr/>
              <p:nvPr/>
            </p:nvSpPr>
            <p:spPr>
              <a:xfrm>
                <a:off x="6293750" y="3699475"/>
                <a:ext cx="86025" cy="45725"/>
              </a:xfrm>
              <a:custGeom>
                <a:avLst/>
                <a:gdLst/>
                <a:ahLst/>
                <a:cxnLst/>
                <a:rect l="l" t="t" r="r" b="b"/>
                <a:pathLst>
                  <a:path w="3441" h="1829" extrusionOk="0">
                    <a:moveTo>
                      <a:pt x="3033" y="0"/>
                    </a:moveTo>
                    <a:cubicBezTo>
                      <a:pt x="2585" y="0"/>
                      <a:pt x="2051" y="204"/>
                      <a:pt x="1703" y="348"/>
                    </a:cubicBezTo>
                    <a:cubicBezTo>
                      <a:pt x="1083" y="610"/>
                      <a:pt x="463" y="1029"/>
                      <a:pt x="0" y="1570"/>
                    </a:cubicBezTo>
                    <a:cubicBezTo>
                      <a:pt x="262" y="1693"/>
                      <a:pt x="551" y="1780"/>
                      <a:pt x="865" y="1815"/>
                    </a:cubicBezTo>
                    <a:cubicBezTo>
                      <a:pt x="945" y="1824"/>
                      <a:pt x="1025" y="1829"/>
                      <a:pt x="1104" y="1829"/>
                    </a:cubicBezTo>
                    <a:cubicBezTo>
                      <a:pt x="2317" y="1829"/>
                      <a:pt x="3318" y="741"/>
                      <a:pt x="3441" y="77"/>
                    </a:cubicBezTo>
                    <a:cubicBezTo>
                      <a:pt x="3321" y="23"/>
                      <a:pt x="3182" y="0"/>
                      <a:pt x="3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50">
                <a:extLst>
                  <a:ext uri="{FF2B5EF4-FFF2-40B4-BE49-F238E27FC236}">
                    <a16:creationId xmlns:a16="http://schemas.microsoft.com/office/drawing/2014/main" id="{0637F9DB-60D9-9DEE-B7A9-51FF3722CE58}"/>
                  </a:ext>
                </a:extLst>
              </p:cNvPr>
              <p:cNvSpPr/>
              <p:nvPr/>
            </p:nvSpPr>
            <p:spPr>
              <a:xfrm>
                <a:off x="6366225" y="3456925"/>
                <a:ext cx="117050" cy="57200"/>
              </a:xfrm>
              <a:custGeom>
                <a:avLst/>
                <a:gdLst/>
                <a:ahLst/>
                <a:cxnLst/>
                <a:rect l="l" t="t" r="r" b="b"/>
                <a:pathLst>
                  <a:path w="4682" h="2288" extrusionOk="0">
                    <a:moveTo>
                      <a:pt x="1508" y="1"/>
                    </a:moveTo>
                    <a:cubicBezTo>
                      <a:pt x="1436" y="1"/>
                      <a:pt x="1364" y="3"/>
                      <a:pt x="1293" y="9"/>
                    </a:cubicBezTo>
                    <a:cubicBezTo>
                      <a:pt x="917" y="43"/>
                      <a:pt x="568" y="166"/>
                      <a:pt x="315" y="410"/>
                    </a:cubicBezTo>
                    <a:cubicBezTo>
                      <a:pt x="105" y="628"/>
                      <a:pt x="0" y="925"/>
                      <a:pt x="96" y="1187"/>
                    </a:cubicBezTo>
                    <a:cubicBezTo>
                      <a:pt x="219" y="1493"/>
                      <a:pt x="550" y="1702"/>
                      <a:pt x="917" y="1764"/>
                    </a:cubicBezTo>
                    <a:cubicBezTo>
                      <a:pt x="1093" y="1796"/>
                      <a:pt x="1270" y="1804"/>
                      <a:pt x="1449" y="1804"/>
                    </a:cubicBezTo>
                    <a:cubicBezTo>
                      <a:pt x="1616" y="1804"/>
                      <a:pt x="1784" y="1797"/>
                      <a:pt x="1954" y="1797"/>
                    </a:cubicBezTo>
                    <a:cubicBezTo>
                      <a:pt x="1992" y="1797"/>
                      <a:pt x="2031" y="1798"/>
                      <a:pt x="2070" y="1798"/>
                    </a:cubicBezTo>
                    <a:cubicBezTo>
                      <a:pt x="2812" y="1807"/>
                      <a:pt x="3545" y="1973"/>
                      <a:pt x="4200" y="2261"/>
                    </a:cubicBezTo>
                    <a:cubicBezTo>
                      <a:pt x="4244" y="2279"/>
                      <a:pt x="4287" y="2287"/>
                      <a:pt x="4328" y="2287"/>
                    </a:cubicBezTo>
                    <a:cubicBezTo>
                      <a:pt x="4527" y="2287"/>
                      <a:pt x="4681" y="2100"/>
                      <a:pt x="4602" y="1956"/>
                    </a:cubicBezTo>
                    <a:cubicBezTo>
                      <a:pt x="4462" y="1344"/>
                      <a:pt x="3912" y="838"/>
                      <a:pt x="3318" y="497"/>
                    </a:cubicBezTo>
                    <a:cubicBezTo>
                      <a:pt x="2807" y="207"/>
                      <a:pt x="2155" y="1"/>
                      <a:pt x="15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50">
                <a:extLst>
                  <a:ext uri="{FF2B5EF4-FFF2-40B4-BE49-F238E27FC236}">
                    <a16:creationId xmlns:a16="http://schemas.microsoft.com/office/drawing/2014/main" id="{53E4FE1F-7A04-B3AD-40DD-0F530F946EC5}"/>
                  </a:ext>
                </a:extLst>
              </p:cNvPr>
              <p:cNvSpPr/>
              <p:nvPr/>
            </p:nvSpPr>
            <p:spPr>
              <a:xfrm>
                <a:off x="6193175" y="3453825"/>
                <a:ext cx="918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3675" h="2108" extrusionOk="0">
                    <a:moveTo>
                      <a:pt x="2519" y="1"/>
                    </a:moveTo>
                    <a:cubicBezTo>
                      <a:pt x="1972" y="1"/>
                      <a:pt x="1423" y="214"/>
                      <a:pt x="1002" y="508"/>
                    </a:cubicBezTo>
                    <a:cubicBezTo>
                      <a:pt x="548" y="822"/>
                      <a:pt x="129" y="1294"/>
                      <a:pt x="51" y="1826"/>
                    </a:cubicBezTo>
                    <a:cubicBezTo>
                      <a:pt x="1" y="1947"/>
                      <a:pt x="130" y="2108"/>
                      <a:pt x="283" y="2108"/>
                    </a:cubicBezTo>
                    <a:cubicBezTo>
                      <a:pt x="318" y="2108"/>
                      <a:pt x="355" y="2099"/>
                      <a:pt x="391" y="2080"/>
                    </a:cubicBezTo>
                    <a:cubicBezTo>
                      <a:pt x="898" y="1800"/>
                      <a:pt x="1474" y="1643"/>
                      <a:pt x="2059" y="1599"/>
                    </a:cubicBezTo>
                    <a:cubicBezTo>
                      <a:pt x="2364" y="1573"/>
                      <a:pt x="2688" y="1608"/>
                      <a:pt x="2976" y="1530"/>
                    </a:cubicBezTo>
                    <a:cubicBezTo>
                      <a:pt x="3281" y="1468"/>
                      <a:pt x="3543" y="1268"/>
                      <a:pt x="3613" y="1006"/>
                    </a:cubicBezTo>
                    <a:cubicBezTo>
                      <a:pt x="3674" y="770"/>
                      <a:pt x="3578" y="517"/>
                      <a:pt x="3395" y="333"/>
                    </a:cubicBezTo>
                    <a:cubicBezTo>
                      <a:pt x="3185" y="115"/>
                      <a:pt x="2888" y="28"/>
                      <a:pt x="2583" y="2"/>
                    </a:cubicBezTo>
                    <a:cubicBezTo>
                      <a:pt x="2561" y="1"/>
                      <a:pt x="2540" y="1"/>
                      <a:pt x="25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50">
                <a:extLst>
                  <a:ext uri="{FF2B5EF4-FFF2-40B4-BE49-F238E27FC236}">
                    <a16:creationId xmlns:a16="http://schemas.microsoft.com/office/drawing/2014/main" id="{CC860CD3-C005-A114-ACE5-C5734C81C508}"/>
                  </a:ext>
                </a:extLst>
              </p:cNvPr>
              <p:cNvSpPr/>
              <p:nvPr/>
            </p:nvSpPr>
            <p:spPr>
              <a:xfrm>
                <a:off x="6386950" y="3583725"/>
                <a:ext cx="38450" cy="57450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2298" extrusionOk="0">
                    <a:moveTo>
                      <a:pt x="794" y="1"/>
                    </a:moveTo>
                    <a:cubicBezTo>
                      <a:pt x="396" y="1"/>
                      <a:pt x="44" y="495"/>
                      <a:pt x="18" y="1127"/>
                    </a:cubicBezTo>
                    <a:cubicBezTo>
                      <a:pt x="1" y="1756"/>
                      <a:pt x="315" y="2280"/>
                      <a:pt x="726" y="2297"/>
                    </a:cubicBezTo>
                    <a:cubicBezTo>
                      <a:pt x="729" y="2297"/>
                      <a:pt x="733" y="2297"/>
                      <a:pt x="736" y="2297"/>
                    </a:cubicBezTo>
                    <a:cubicBezTo>
                      <a:pt x="1151" y="2297"/>
                      <a:pt x="1494" y="1794"/>
                      <a:pt x="1511" y="1171"/>
                    </a:cubicBezTo>
                    <a:cubicBezTo>
                      <a:pt x="1538" y="533"/>
                      <a:pt x="1223" y="10"/>
                      <a:pt x="804" y="1"/>
                    </a:cubicBezTo>
                    <a:cubicBezTo>
                      <a:pt x="801" y="1"/>
                      <a:pt x="797" y="1"/>
                      <a:pt x="7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50">
                <a:extLst>
                  <a:ext uri="{FF2B5EF4-FFF2-40B4-BE49-F238E27FC236}">
                    <a16:creationId xmlns:a16="http://schemas.microsoft.com/office/drawing/2014/main" id="{BA7D80A5-3780-D67A-0F40-78D3F972D268}"/>
                  </a:ext>
                </a:extLst>
              </p:cNvPr>
              <p:cNvSpPr/>
              <p:nvPr/>
            </p:nvSpPr>
            <p:spPr>
              <a:xfrm>
                <a:off x="6214075" y="3579375"/>
                <a:ext cx="31025" cy="48050"/>
              </a:xfrm>
              <a:custGeom>
                <a:avLst/>
                <a:gdLst/>
                <a:ahLst/>
                <a:cxnLst/>
                <a:rect l="l" t="t" r="r" b="b"/>
                <a:pathLst>
                  <a:path w="1241" h="1922" extrusionOk="0">
                    <a:moveTo>
                      <a:pt x="645" y="0"/>
                    </a:moveTo>
                    <a:cubicBezTo>
                      <a:pt x="318" y="0"/>
                      <a:pt x="44" y="425"/>
                      <a:pt x="27" y="943"/>
                    </a:cubicBezTo>
                    <a:cubicBezTo>
                      <a:pt x="0" y="1476"/>
                      <a:pt x="254" y="1912"/>
                      <a:pt x="585" y="1921"/>
                    </a:cubicBezTo>
                    <a:cubicBezTo>
                      <a:pt x="589" y="1921"/>
                      <a:pt x="592" y="1921"/>
                      <a:pt x="595" y="1921"/>
                    </a:cubicBezTo>
                    <a:cubicBezTo>
                      <a:pt x="914" y="1921"/>
                      <a:pt x="1197" y="1505"/>
                      <a:pt x="1214" y="987"/>
                    </a:cubicBezTo>
                    <a:cubicBezTo>
                      <a:pt x="1240" y="446"/>
                      <a:pt x="987" y="9"/>
                      <a:pt x="655" y="0"/>
                    </a:cubicBezTo>
                    <a:cubicBezTo>
                      <a:pt x="652" y="0"/>
                      <a:pt x="649" y="0"/>
                      <a:pt x="6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50">
                <a:extLst>
                  <a:ext uri="{FF2B5EF4-FFF2-40B4-BE49-F238E27FC236}">
                    <a16:creationId xmlns:a16="http://schemas.microsoft.com/office/drawing/2014/main" id="{37606E4A-DD88-232B-8F61-580C72677FE6}"/>
                  </a:ext>
                </a:extLst>
              </p:cNvPr>
              <p:cNvSpPr/>
              <p:nvPr/>
            </p:nvSpPr>
            <p:spPr>
              <a:xfrm>
                <a:off x="6662650" y="3590075"/>
                <a:ext cx="77950" cy="117675"/>
              </a:xfrm>
              <a:custGeom>
                <a:avLst/>
                <a:gdLst/>
                <a:ahLst/>
                <a:cxnLst/>
                <a:rect l="l" t="t" r="r" b="b"/>
                <a:pathLst>
                  <a:path w="3118" h="4707" fill="none" extrusionOk="0">
                    <a:moveTo>
                      <a:pt x="3118" y="1519"/>
                    </a:moveTo>
                    <a:cubicBezTo>
                      <a:pt x="3118" y="1519"/>
                      <a:pt x="682" y="0"/>
                      <a:pt x="1" y="4706"/>
                    </a:cubicBezTo>
                  </a:path>
                </a:pathLst>
              </a:custGeom>
              <a:noFill/>
              <a:ln w="6775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50">
                <a:extLst>
                  <a:ext uri="{FF2B5EF4-FFF2-40B4-BE49-F238E27FC236}">
                    <a16:creationId xmlns:a16="http://schemas.microsoft.com/office/drawing/2014/main" id="{FD0FCA19-D51E-11AB-FD24-3A4EBBBA448D}"/>
                  </a:ext>
                </a:extLst>
              </p:cNvPr>
              <p:cNvSpPr/>
              <p:nvPr/>
            </p:nvSpPr>
            <p:spPr>
              <a:xfrm>
                <a:off x="6695825" y="3630225"/>
                <a:ext cx="301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992" fill="none" extrusionOk="0">
                    <a:moveTo>
                      <a:pt x="490" y="1991"/>
                    </a:moveTo>
                    <a:cubicBezTo>
                      <a:pt x="490" y="1991"/>
                      <a:pt x="1206" y="577"/>
                      <a:pt x="1" y="1"/>
                    </a:cubicBezTo>
                  </a:path>
                </a:pathLst>
              </a:custGeom>
              <a:noFill/>
              <a:ln w="6775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50">
                <a:extLst>
                  <a:ext uri="{FF2B5EF4-FFF2-40B4-BE49-F238E27FC236}">
                    <a16:creationId xmlns:a16="http://schemas.microsoft.com/office/drawing/2014/main" id="{C812FD42-00CE-2B6C-0B72-CD57AF3F970B}"/>
                  </a:ext>
                </a:extLst>
              </p:cNvPr>
              <p:cNvSpPr/>
              <p:nvPr/>
            </p:nvSpPr>
            <p:spPr>
              <a:xfrm>
                <a:off x="6266475" y="3552300"/>
                <a:ext cx="46500" cy="106975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4279" fill="none" extrusionOk="0">
                    <a:moveTo>
                      <a:pt x="1633" y="1"/>
                    </a:moveTo>
                    <a:cubicBezTo>
                      <a:pt x="1633" y="1"/>
                      <a:pt x="1860" y="2472"/>
                      <a:pt x="952" y="2821"/>
                    </a:cubicBezTo>
                    <a:cubicBezTo>
                      <a:pt x="0" y="3188"/>
                      <a:pt x="349" y="4148"/>
                      <a:pt x="1318" y="4279"/>
                    </a:cubicBezTo>
                  </a:path>
                </a:pathLst>
              </a:custGeom>
              <a:noFill/>
              <a:ln w="6775" cap="rnd" cmpd="sng">
                <a:solidFill>
                  <a:schemeClr val="dk1"/>
                </a:solidFill>
                <a:prstDash val="solid"/>
                <a:miter lim="873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83" name="Google Shape;1583;p50">
              <a:extLst>
                <a:ext uri="{FF2B5EF4-FFF2-40B4-BE49-F238E27FC236}">
                  <a16:creationId xmlns:a16="http://schemas.microsoft.com/office/drawing/2014/main" id="{A3EA3501-6A0E-5A41-C738-6A88ED942187}"/>
                </a:ext>
              </a:extLst>
            </p:cNvPr>
            <p:cNvGrpSpPr/>
            <p:nvPr/>
          </p:nvGrpSpPr>
          <p:grpSpPr>
            <a:xfrm rot="-3086119">
              <a:off x="6886249" y="2682279"/>
              <a:ext cx="947049" cy="451251"/>
              <a:chOff x="3891275" y="723450"/>
              <a:chExt cx="2288325" cy="1089975"/>
            </a:xfrm>
          </p:grpSpPr>
          <p:sp>
            <p:nvSpPr>
              <p:cNvPr id="1584" name="Google Shape;1584;p50">
                <a:extLst>
                  <a:ext uri="{FF2B5EF4-FFF2-40B4-BE49-F238E27FC236}">
                    <a16:creationId xmlns:a16="http://schemas.microsoft.com/office/drawing/2014/main" id="{ADDC8AB8-632C-5AC4-C33C-D5423F1B00E6}"/>
                  </a:ext>
                </a:extLst>
              </p:cNvPr>
              <p:cNvSpPr/>
              <p:nvPr/>
            </p:nvSpPr>
            <p:spPr>
              <a:xfrm>
                <a:off x="3987175" y="1559900"/>
                <a:ext cx="2094875" cy="99250"/>
              </a:xfrm>
              <a:custGeom>
                <a:avLst/>
                <a:gdLst/>
                <a:ahLst/>
                <a:cxnLst/>
                <a:rect l="l" t="t" r="r" b="b"/>
                <a:pathLst>
                  <a:path w="83795" h="3970" extrusionOk="0">
                    <a:moveTo>
                      <a:pt x="1" y="0"/>
                    </a:moveTo>
                    <a:lnTo>
                      <a:pt x="668" y="1835"/>
                    </a:lnTo>
                    <a:cubicBezTo>
                      <a:pt x="1102" y="3136"/>
                      <a:pt x="2336" y="3970"/>
                      <a:pt x="3670" y="3970"/>
                    </a:cubicBezTo>
                    <a:lnTo>
                      <a:pt x="79558" y="3970"/>
                    </a:lnTo>
                    <a:cubicBezTo>
                      <a:pt x="80558" y="3970"/>
                      <a:pt x="81526" y="3503"/>
                      <a:pt x="82093" y="2702"/>
                    </a:cubicBezTo>
                    <a:lnTo>
                      <a:pt x="83794" y="43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50">
                <a:extLst>
                  <a:ext uri="{FF2B5EF4-FFF2-40B4-BE49-F238E27FC236}">
                    <a16:creationId xmlns:a16="http://schemas.microsoft.com/office/drawing/2014/main" id="{7AA2E84D-E38B-5B0A-1F3F-7C4D10E2BF23}"/>
                  </a:ext>
                </a:extLst>
              </p:cNvPr>
              <p:cNvSpPr/>
              <p:nvPr/>
            </p:nvSpPr>
            <p:spPr>
              <a:xfrm>
                <a:off x="5226400" y="785175"/>
                <a:ext cx="252700" cy="260200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0408" extrusionOk="0">
                    <a:moveTo>
                      <a:pt x="1" y="0"/>
                    </a:moveTo>
                    <a:lnTo>
                      <a:pt x="5538" y="7139"/>
                    </a:lnTo>
                    <a:cubicBezTo>
                      <a:pt x="6705" y="8640"/>
                      <a:pt x="8307" y="9774"/>
                      <a:pt x="10108" y="10408"/>
                    </a:cubicBezTo>
                    <a:cubicBezTo>
                      <a:pt x="9808" y="10108"/>
                      <a:pt x="9541" y="9807"/>
                      <a:pt x="9307" y="9507"/>
                    </a:cubicBezTo>
                    <a:lnTo>
                      <a:pt x="3503" y="2068"/>
                    </a:lnTo>
                    <a:cubicBezTo>
                      <a:pt x="2636" y="934"/>
                      <a:pt x="1368" y="234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50">
                <a:extLst>
                  <a:ext uri="{FF2B5EF4-FFF2-40B4-BE49-F238E27FC236}">
                    <a16:creationId xmlns:a16="http://schemas.microsoft.com/office/drawing/2014/main" id="{103B8EFA-0450-ED2F-E183-B32060D7DC67}"/>
                  </a:ext>
                </a:extLst>
              </p:cNvPr>
              <p:cNvSpPr/>
              <p:nvPr/>
            </p:nvSpPr>
            <p:spPr>
              <a:xfrm>
                <a:off x="3921300" y="723450"/>
                <a:ext cx="2223275" cy="855650"/>
              </a:xfrm>
              <a:custGeom>
                <a:avLst/>
                <a:gdLst/>
                <a:ahLst/>
                <a:cxnLst/>
                <a:rect l="l" t="t" r="r" b="b"/>
                <a:pathLst>
                  <a:path w="88931" h="34226" extrusionOk="0">
                    <a:moveTo>
                      <a:pt x="12810" y="1"/>
                    </a:moveTo>
                    <a:cubicBezTo>
                      <a:pt x="10642" y="1"/>
                      <a:pt x="8640" y="1302"/>
                      <a:pt x="7773" y="3303"/>
                    </a:cubicBezTo>
                    <a:lnTo>
                      <a:pt x="468" y="20049"/>
                    </a:lnTo>
                    <a:cubicBezTo>
                      <a:pt x="167" y="20749"/>
                      <a:pt x="1" y="21483"/>
                      <a:pt x="1" y="22250"/>
                    </a:cubicBezTo>
                    <a:lnTo>
                      <a:pt x="1" y="34225"/>
                    </a:lnTo>
                    <a:lnTo>
                      <a:pt x="88931" y="34225"/>
                    </a:lnTo>
                    <a:lnTo>
                      <a:pt x="88931" y="22584"/>
                    </a:lnTo>
                    <a:cubicBezTo>
                      <a:pt x="88931" y="21583"/>
                      <a:pt x="88264" y="20649"/>
                      <a:pt x="87330" y="20382"/>
                    </a:cubicBezTo>
                    <a:lnTo>
                      <a:pt x="62745" y="12943"/>
                    </a:lnTo>
                    <a:cubicBezTo>
                      <a:pt x="60744" y="12410"/>
                      <a:pt x="59043" y="11242"/>
                      <a:pt x="57742" y="9608"/>
                    </a:cubicBezTo>
                    <a:lnTo>
                      <a:pt x="51971" y="2136"/>
                    </a:lnTo>
                    <a:cubicBezTo>
                      <a:pt x="50904" y="801"/>
                      <a:pt x="49336" y="1"/>
                      <a:pt x="476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50">
                <a:extLst>
                  <a:ext uri="{FF2B5EF4-FFF2-40B4-BE49-F238E27FC236}">
                    <a16:creationId xmlns:a16="http://schemas.microsoft.com/office/drawing/2014/main" id="{47840111-8D78-3935-2A0E-440958A73716}"/>
                  </a:ext>
                </a:extLst>
              </p:cNvPr>
              <p:cNvSpPr/>
              <p:nvPr/>
            </p:nvSpPr>
            <p:spPr>
              <a:xfrm>
                <a:off x="4235700" y="788500"/>
                <a:ext cx="244350" cy="272725"/>
              </a:xfrm>
              <a:custGeom>
                <a:avLst/>
                <a:gdLst/>
                <a:ahLst/>
                <a:cxnLst/>
                <a:rect l="l" t="t" r="r" b="b"/>
                <a:pathLst>
                  <a:path w="9774" h="10909" extrusionOk="0">
                    <a:moveTo>
                      <a:pt x="7172" y="1"/>
                    </a:moveTo>
                    <a:cubicBezTo>
                      <a:pt x="5438" y="1"/>
                      <a:pt x="3903" y="1035"/>
                      <a:pt x="3169" y="2636"/>
                    </a:cubicBezTo>
                    <a:lnTo>
                      <a:pt x="434" y="8907"/>
                    </a:lnTo>
                    <a:cubicBezTo>
                      <a:pt x="0" y="9841"/>
                      <a:pt x="734" y="10909"/>
                      <a:pt x="1735" y="10909"/>
                    </a:cubicBezTo>
                    <a:lnTo>
                      <a:pt x="6839" y="10909"/>
                    </a:lnTo>
                    <a:cubicBezTo>
                      <a:pt x="7906" y="7339"/>
                      <a:pt x="8940" y="3703"/>
                      <a:pt x="97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50">
                <a:extLst>
                  <a:ext uri="{FF2B5EF4-FFF2-40B4-BE49-F238E27FC236}">
                    <a16:creationId xmlns:a16="http://schemas.microsoft.com/office/drawing/2014/main" id="{FEF98D97-DB81-44B3-03F3-39D5FCBA1435}"/>
                  </a:ext>
                </a:extLst>
              </p:cNvPr>
              <p:cNvSpPr/>
              <p:nvPr/>
            </p:nvSpPr>
            <p:spPr>
              <a:xfrm>
                <a:off x="4953700" y="788500"/>
                <a:ext cx="380300" cy="273550"/>
              </a:xfrm>
              <a:custGeom>
                <a:avLst/>
                <a:gdLst/>
                <a:ahLst/>
                <a:cxnLst/>
                <a:rect l="l" t="t" r="r" b="b"/>
                <a:pathLst>
                  <a:path w="15212" h="10942" extrusionOk="0">
                    <a:moveTo>
                      <a:pt x="1" y="1"/>
                    </a:moveTo>
                    <a:lnTo>
                      <a:pt x="1" y="10942"/>
                    </a:lnTo>
                    <a:lnTo>
                      <a:pt x="13344" y="10942"/>
                    </a:lnTo>
                    <a:cubicBezTo>
                      <a:pt x="14545" y="10942"/>
                      <a:pt x="15212" y="9541"/>
                      <a:pt x="14444" y="8607"/>
                    </a:cubicBezTo>
                    <a:lnTo>
                      <a:pt x="8607" y="1135"/>
                    </a:lnTo>
                    <a:cubicBezTo>
                      <a:pt x="8073" y="434"/>
                      <a:pt x="7206" y="1"/>
                      <a:pt x="63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50">
                <a:extLst>
                  <a:ext uri="{FF2B5EF4-FFF2-40B4-BE49-F238E27FC236}">
                    <a16:creationId xmlns:a16="http://schemas.microsoft.com/office/drawing/2014/main" id="{5E42305F-2FE6-EB63-65B6-7386FEA60DDC}"/>
                  </a:ext>
                </a:extLst>
              </p:cNvPr>
              <p:cNvSpPr/>
              <p:nvPr/>
            </p:nvSpPr>
            <p:spPr>
              <a:xfrm>
                <a:off x="4292400" y="788500"/>
                <a:ext cx="469525" cy="272725"/>
              </a:xfrm>
              <a:custGeom>
                <a:avLst/>
                <a:gdLst/>
                <a:ahLst/>
                <a:cxnLst/>
                <a:rect l="l" t="t" r="r" b="b"/>
                <a:pathLst>
                  <a:path w="18781" h="10909" extrusionOk="0">
                    <a:moveTo>
                      <a:pt x="7172" y="1"/>
                    </a:moveTo>
                    <a:cubicBezTo>
                      <a:pt x="5438" y="1"/>
                      <a:pt x="3870" y="1035"/>
                      <a:pt x="3170" y="2636"/>
                    </a:cubicBezTo>
                    <a:lnTo>
                      <a:pt x="401" y="8907"/>
                    </a:lnTo>
                    <a:cubicBezTo>
                      <a:pt x="1" y="9841"/>
                      <a:pt x="701" y="10909"/>
                      <a:pt x="1702" y="10909"/>
                    </a:cubicBezTo>
                    <a:lnTo>
                      <a:pt x="17313" y="10909"/>
                    </a:lnTo>
                    <a:cubicBezTo>
                      <a:pt x="18080" y="10909"/>
                      <a:pt x="18714" y="10308"/>
                      <a:pt x="18714" y="9508"/>
                    </a:cubicBezTo>
                    <a:lnTo>
                      <a:pt x="18714" y="1435"/>
                    </a:lnTo>
                    <a:cubicBezTo>
                      <a:pt x="18781" y="635"/>
                      <a:pt x="18114" y="1"/>
                      <a:pt x="173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50">
                <a:extLst>
                  <a:ext uri="{FF2B5EF4-FFF2-40B4-BE49-F238E27FC236}">
                    <a16:creationId xmlns:a16="http://schemas.microsoft.com/office/drawing/2014/main" id="{7CFE0D0C-93F0-EE61-AAAD-8AFC3B04EFEA}"/>
                  </a:ext>
                </a:extLst>
              </p:cNvPr>
              <p:cNvSpPr/>
              <p:nvPr/>
            </p:nvSpPr>
            <p:spPr>
              <a:xfrm>
                <a:off x="3891275" y="1546550"/>
                <a:ext cx="2288325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91533" h="2870" extrusionOk="0">
                    <a:moveTo>
                      <a:pt x="1335" y="0"/>
                    </a:moveTo>
                    <a:cubicBezTo>
                      <a:pt x="568" y="0"/>
                      <a:pt x="1" y="568"/>
                      <a:pt x="1" y="1335"/>
                    </a:cubicBezTo>
                    <a:lnTo>
                      <a:pt x="1" y="1535"/>
                    </a:lnTo>
                    <a:cubicBezTo>
                      <a:pt x="1" y="2302"/>
                      <a:pt x="568" y="2869"/>
                      <a:pt x="1335" y="2869"/>
                    </a:cubicBezTo>
                    <a:lnTo>
                      <a:pt x="90199" y="2869"/>
                    </a:lnTo>
                    <a:cubicBezTo>
                      <a:pt x="90932" y="2869"/>
                      <a:pt x="91533" y="2235"/>
                      <a:pt x="91533" y="1535"/>
                    </a:cubicBezTo>
                    <a:lnTo>
                      <a:pt x="91533" y="1335"/>
                    </a:lnTo>
                    <a:cubicBezTo>
                      <a:pt x="91533" y="568"/>
                      <a:pt x="90932" y="0"/>
                      <a:pt x="901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50">
                <a:extLst>
                  <a:ext uri="{FF2B5EF4-FFF2-40B4-BE49-F238E27FC236}">
                    <a16:creationId xmlns:a16="http://schemas.microsoft.com/office/drawing/2014/main" id="{A3491919-B7CF-E73A-AD30-5F0921BB5DDB}"/>
                  </a:ext>
                </a:extLst>
              </p:cNvPr>
              <p:cNvSpPr/>
              <p:nvPr/>
            </p:nvSpPr>
            <p:spPr>
              <a:xfrm>
                <a:off x="6067000" y="1313050"/>
                <a:ext cx="77575" cy="1501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6005" extrusionOk="0">
                    <a:moveTo>
                      <a:pt x="2269" y="0"/>
                    </a:moveTo>
                    <a:cubicBezTo>
                      <a:pt x="1001" y="0"/>
                      <a:pt x="1" y="1035"/>
                      <a:pt x="1" y="2302"/>
                    </a:cubicBezTo>
                    <a:lnTo>
                      <a:pt x="1" y="3703"/>
                    </a:lnTo>
                    <a:cubicBezTo>
                      <a:pt x="1" y="5004"/>
                      <a:pt x="1035" y="6005"/>
                      <a:pt x="2269" y="6005"/>
                    </a:cubicBezTo>
                    <a:lnTo>
                      <a:pt x="3103" y="6005"/>
                    </a:lnTo>
                    <a:lnTo>
                      <a:pt x="310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50">
                <a:extLst>
                  <a:ext uri="{FF2B5EF4-FFF2-40B4-BE49-F238E27FC236}">
                    <a16:creationId xmlns:a16="http://schemas.microsoft.com/office/drawing/2014/main" id="{03F667E0-2D9A-B261-B0F3-E4FC9330E1D5}"/>
                  </a:ext>
                </a:extLst>
              </p:cNvPr>
              <p:cNvSpPr/>
              <p:nvPr/>
            </p:nvSpPr>
            <p:spPr>
              <a:xfrm>
                <a:off x="3921300" y="1313875"/>
                <a:ext cx="78425" cy="150150"/>
              </a:xfrm>
              <a:custGeom>
                <a:avLst/>
                <a:gdLst/>
                <a:ahLst/>
                <a:cxnLst/>
                <a:rect l="l" t="t" r="r" b="b"/>
                <a:pathLst>
                  <a:path w="3137" h="6006" extrusionOk="0">
                    <a:moveTo>
                      <a:pt x="1" y="1"/>
                    </a:moveTo>
                    <a:lnTo>
                      <a:pt x="1" y="6005"/>
                    </a:lnTo>
                    <a:lnTo>
                      <a:pt x="835" y="6005"/>
                    </a:lnTo>
                    <a:cubicBezTo>
                      <a:pt x="2136" y="6005"/>
                      <a:pt x="3136" y="4971"/>
                      <a:pt x="3136" y="3703"/>
                    </a:cubicBezTo>
                    <a:lnTo>
                      <a:pt x="3136" y="2302"/>
                    </a:lnTo>
                    <a:cubicBezTo>
                      <a:pt x="3136" y="1002"/>
                      <a:pt x="2102" y="1"/>
                      <a:pt x="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50">
                <a:extLst>
                  <a:ext uri="{FF2B5EF4-FFF2-40B4-BE49-F238E27FC236}">
                    <a16:creationId xmlns:a16="http://schemas.microsoft.com/office/drawing/2014/main" id="{A9165EA8-0DF2-3427-24F2-640FC551CBE9}"/>
                  </a:ext>
                </a:extLst>
              </p:cNvPr>
              <p:cNvSpPr/>
              <p:nvPr/>
            </p:nvSpPr>
            <p:spPr>
              <a:xfrm>
                <a:off x="5478250" y="1364750"/>
                <a:ext cx="448675" cy="448675"/>
              </a:xfrm>
              <a:custGeom>
                <a:avLst/>
                <a:gdLst/>
                <a:ahLst/>
                <a:cxnLst/>
                <a:rect l="l" t="t" r="r" b="b"/>
                <a:pathLst>
                  <a:path w="17947" h="17947" extrusionOk="0">
                    <a:moveTo>
                      <a:pt x="8974" y="1"/>
                    </a:moveTo>
                    <a:cubicBezTo>
                      <a:pt x="4037" y="1"/>
                      <a:pt x="0" y="4037"/>
                      <a:pt x="0" y="8974"/>
                    </a:cubicBezTo>
                    <a:cubicBezTo>
                      <a:pt x="0" y="13911"/>
                      <a:pt x="4037" y="17947"/>
                      <a:pt x="8974" y="17947"/>
                    </a:cubicBezTo>
                    <a:cubicBezTo>
                      <a:pt x="13944" y="17947"/>
                      <a:pt x="17947" y="13911"/>
                      <a:pt x="17947" y="8974"/>
                    </a:cubicBezTo>
                    <a:cubicBezTo>
                      <a:pt x="17947" y="4037"/>
                      <a:pt x="13944" y="1"/>
                      <a:pt x="89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50">
                <a:extLst>
                  <a:ext uri="{FF2B5EF4-FFF2-40B4-BE49-F238E27FC236}">
                    <a16:creationId xmlns:a16="http://schemas.microsoft.com/office/drawing/2014/main" id="{A5158A1B-BA91-2887-40FA-36A3D7AF4166}"/>
                  </a:ext>
                </a:extLst>
              </p:cNvPr>
              <p:cNvSpPr/>
              <p:nvPr/>
            </p:nvSpPr>
            <p:spPr>
              <a:xfrm>
                <a:off x="5553300" y="1452325"/>
                <a:ext cx="299400" cy="273550"/>
              </a:xfrm>
              <a:custGeom>
                <a:avLst/>
                <a:gdLst/>
                <a:ahLst/>
                <a:cxnLst/>
                <a:rect l="l" t="t" r="r" b="b"/>
                <a:pathLst>
                  <a:path w="11976" h="10942" extrusionOk="0">
                    <a:moveTo>
                      <a:pt x="5988" y="0"/>
                    </a:moveTo>
                    <a:cubicBezTo>
                      <a:pt x="4596" y="0"/>
                      <a:pt x="3203" y="534"/>
                      <a:pt x="2135" y="1601"/>
                    </a:cubicBezTo>
                    <a:cubicBezTo>
                      <a:pt x="1" y="3736"/>
                      <a:pt x="1" y="7205"/>
                      <a:pt x="2135" y="9340"/>
                    </a:cubicBezTo>
                    <a:cubicBezTo>
                      <a:pt x="3203" y="10408"/>
                      <a:pt x="4596" y="10941"/>
                      <a:pt x="5988" y="10941"/>
                    </a:cubicBezTo>
                    <a:cubicBezTo>
                      <a:pt x="7381" y="10941"/>
                      <a:pt x="8774" y="10408"/>
                      <a:pt x="9841" y="9340"/>
                    </a:cubicBezTo>
                    <a:cubicBezTo>
                      <a:pt x="11976" y="7205"/>
                      <a:pt x="11976" y="3736"/>
                      <a:pt x="9841" y="1601"/>
                    </a:cubicBezTo>
                    <a:cubicBezTo>
                      <a:pt x="8774" y="534"/>
                      <a:pt x="7381" y="0"/>
                      <a:pt x="59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50">
                <a:extLst>
                  <a:ext uri="{FF2B5EF4-FFF2-40B4-BE49-F238E27FC236}">
                    <a16:creationId xmlns:a16="http://schemas.microsoft.com/office/drawing/2014/main" id="{3129A306-CA6C-EA91-D45F-401FE5B20F09}"/>
                  </a:ext>
                </a:extLst>
              </p:cNvPr>
              <p:cNvSpPr/>
              <p:nvPr/>
            </p:nvSpPr>
            <p:spPr>
              <a:xfrm>
                <a:off x="5585825" y="1472325"/>
                <a:ext cx="233525" cy="233525"/>
              </a:xfrm>
              <a:custGeom>
                <a:avLst/>
                <a:gdLst/>
                <a:ahLst/>
                <a:cxnLst/>
                <a:rect l="l" t="t" r="r" b="b"/>
                <a:pathLst>
                  <a:path w="9341" h="9341" extrusionOk="0">
                    <a:moveTo>
                      <a:pt x="4671" y="1"/>
                    </a:moveTo>
                    <a:cubicBezTo>
                      <a:pt x="2102" y="1"/>
                      <a:pt x="1" y="2102"/>
                      <a:pt x="1" y="4671"/>
                    </a:cubicBezTo>
                    <a:cubicBezTo>
                      <a:pt x="1" y="7239"/>
                      <a:pt x="2102" y="9341"/>
                      <a:pt x="4671" y="9341"/>
                    </a:cubicBezTo>
                    <a:cubicBezTo>
                      <a:pt x="7272" y="9341"/>
                      <a:pt x="9341" y="7239"/>
                      <a:pt x="9341" y="4671"/>
                    </a:cubicBezTo>
                    <a:cubicBezTo>
                      <a:pt x="9341" y="2102"/>
                      <a:pt x="7272" y="1"/>
                      <a:pt x="46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50">
                <a:extLst>
                  <a:ext uri="{FF2B5EF4-FFF2-40B4-BE49-F238E27FC236}">
                    <a16:creationId xmlns:a16="http://schemas.microsoft.com/office/drawing/2014/main" id="{93428350-10B7-3641-5A23-99CC68294292}"/>
                  </a:ext>
                </a:extLst>
              </p:cNvPr>
              <p:cNvSpPr/>
              <p:nvPr/>
            </p:nvSpPr>
            <p:spPr>
              <a:xfrm>
                <a:off x="4129775" y="1364750"/>
                <a:ext cx="448700" cy="448675"/>
              </a:xfrm>
              <a:custGeom>
                <a:avLst/>
                <a:gdLst/>
                <a:ahLst/>
                <a:cxnLst/>
                <a:rect l="l" t="t" r="r" b="b"/>
                <a:pathLst>
                  <a:path w="17948" h="17947" extrusionOk="0">
                    <a:moveTo>
                      <a:pt x="8974" y="1"/>
                    </a:moveTo>
                    <a:cubicBezTo>
                      <a:pt x="4004" y="1"/>
                      <a:pt x="1" y="4037"/>
                      <a:pt x="1" y="8974"/>
                    </a:cubicBezTo>
                    <a:cubicBezTo>
                      <a:pt x="1" y="13911"/>
                      <a:pt x="4004" y="17947"/>
                      <a:pt x="8974" y="17947"/>
                    </a:cubicBezTo>
                    <a:cubicBezTo>
                      <a:pt x="13911" y="17947"/>
                      <a:pt x="17947" y="13911"/>
                      <a:pt x="17947" y="8974"/>
                    </a:cubicBezTo>
                    <a:cubicBezTo>
                      <a:pt x="17947" y="4037"/>
                      <a:pt x="13911" y="1"/>
                      <a:pt x="89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50">
                <a:extLst>
                  <a:ext uri="{FF2B5EF4-FFF2-40B4-BE49-F238E27FC236}">
                    <a16:creationId xmlns:a16="http://schemas.microsoft.com/office/drawing/2014/main" id="{4172A11F-C900-86A0-1C08-61AA7263E44B}"/>
                  </a:ext>
                </a:extLst>
              </p:cNvPr>
              <p:cNvSpPr/>
              <p:nvPr/>
            </p:nvSpPr>
            <p:spPr>
              <a:xfrm>
                <a:off x="4204000" y="1452750"/>
                <a:ext cx="300250" cy="273525"/>
              </a:xfrm>
              <a:custGeom>
                <a:avLst/>
                <a:gdLst/>
                <a:ahLst/>
                <a:cxnLst/>
                <a:rect l="l" t="t" r="r" b="b"/>
                <a:pathLst>
                  <a:path w="12010" h="10941" extrusionOk="0">
                    <a:moveTo>
                      <a:pt x="6011" y="1"/>
                    </a:moveTo>
                    <a:cubicBezTo>
                      <a:pt x="3538" y="1"/>
                      <a:pt x="1301" y="1707"/>
                      <a:pt x="701" y="4219"/>
                    </a:cubicBezTo>
                    <a:cubicBezTo>
                      <a:pt x="1" y="7155"/>
                      <a:pt x="1802" y="10090"/>
                      <a:pt x="4737" y="10791"/>
                    </a:cubicBezTo>
                    <a:cubicBezTo>
                      <a:pt x="5160" y="10892"/>
                      <a:pt x="5584" y="10940"/>
                      <a:pt x="6001" y="10940"/>
                    </a:cubicBezTo>
                    <a:cubicBezTo>
                      <a:pt x="8481" y="10940"/>
                      <a:pt x="10743" y="9234"/>
                      <a:pt x="11342" y="6721"/>
                    </a:cubicBezTo>
                    <a:cubicBezTo>
                      <a:pt x="12009" y="3786"/>
                      <a:pt x="10208" y="850"/>
                      <a:pt x="7273" y="150"/>
                    </a:cubicBezTo>
                    <a:cubicBezTo>
                      <a:pt x="6850" y="49"/>
                      <a:pt x="6427" y="1"/>
                      <a:pt x="601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50">
                <a:extLst>
                  <a:ext uri="{FF2B5EF4-FFF2-40B4-BE49-F238E27FC236}">
                    <a16:creationId xmlns:a16="http://schemas.microsoft.com/office/drawing/2014/main" id="{2B6AAF93-42A4-FD98-B974-B158BE065357}"/>
                  </a:ext>
                </a:extLst>
              </p:cNvPr>
              <p:cNvSpPr/>
              <p:nvPr/>
            </p:nvSpPr>
            <p:spPr>
              <a:xfrm>
                <a:off x="4237375" y="1472325"/>
                <a:ext cx="233525" cy="233525"/>
              </a:xfrm>
              <a:custGeom>
                <a:avLst/>
                <a:gdLst/>
                <a:ahLst/>
                <a:cxnLst/>
                <a:rect l="l" t="t" r="r" b="b"/>
                <a:pathLst>
                  <a:path w="9341" h="9341" extrusionOk="0">
                    <a:moveTo>
                      <a:pt x="4670" y="1"/>
                    </a:moveTo>
                    <a:cubicBezTo>
                      <a:pt x="2068" y="1"/>
                      <a:pt x="0" y="2102"/>
                      <a:pt x="0" y="4671"/>
                    </a:cubicBezTo>
                    <a:cubicBezTo>
                      <a:pt x="0" y="7239"/>
                      <a:pt x="2068" y="9341"/>
                      <a:pt x="4670" y="9341"/>
                    </a:cubicBezTo>
                    <a:cubicBezTo>
                      <a:pt x="7239" y="9341"/>
                      <a:pt x="9340" y="7239"/>
                      <a:pt x="9340" y="4671"/>
                    </a:cubicBezTo>
                    <a:cubicBezTo>
                      <a:pt x="9340" y="2102"/>
                      <a:pt x="7239" y="1"/>
                      <a:pt x="46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50">
                <a:extLst>
                  <a:ext uri="{FF2B5EF4-FFF2-40B4-BE49-F238E27FC236}">
                    <a16:creationId xmlns:a16="http://schemas.microsoft.com/office/drawing/2014/main" id="{66881E3B-5196-5E11-D06A-6BFE14040AA0}"/>
                  </a:ext>
                </a:extLst>
              </p:cNvPr>
              <p:cNvSpPr/>
              <p:nvPr/>
            </p:nvSpPr>
            <p:spPr>
              <a:xfrm>
                <a:off x="4846975" y="1152925"/>
                <a:ext cx="237675" cy="50900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2036" extrusionOk="0">
                    <a:moveTo>
                      <a:pt x="934" y="1"/>
                    </a:moveTo>
                    <a:cubicBezTo>
                      <a:pt x="434" y="1"/>
                      <a:pt x="0" y="435"/>
                      <a:pt x="0" y="935"/>
                    </a:cubicBezTo>
                    <a:lnTo>
                      <a:pt x="0" y="1102"/>
                    </a:lnTo>
                    <a:cubicBezTo>
                      <a:pt x="0" y="1602"/>
                      <a:pt x="434" y="2036"/>
                      <a:pt x="934" y="2036"/>
                    </a:cubicBezTo>
                    <a:lnTo>
                      <a:pt x="8606" y="2036"/>
                    </a:lnTo>
                    <a:cubicBezTo>
                      <a:pt x="9107" y="2036"/>
                      <a:pt x="9507" y="1602"/>
                      <a:pt x="9474" y="1102"/>
                    </a:cubicBezTo>
                    <a:lnTo>
                      <a:pt x="9474" y="935"/>
                    </a:lnTo>
                    <a:cubicBezTo>
                      <a:pt x="9474" y="435"/>
                      <a:pt x="9040" y="1"/>
                      <a:pt x="8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50">
                <a:extLst>
                  <a:ext uri="{FF2B5EF4-FFF2-40B4-BE49-F238E27FC236}">
                    <a16:creationId xmlns:a16="http://schemas.microsoft.com/office/drawing/2014/main" id="{EF070339-4418-9CD0-840B-1718B2A326CF}"/>
                  </a:ext>
                </a:extLst>
              </p:cNvPr>
              <p:cNvSpPr/>
              <p:nvPr/>
            </p:nvSpPr>
            <p:spPr>
              <a:xfrm>
                <a:off x="4608450" y="1444800"/>
                <a:ext cx="843150" cy="50900"/>
              </a:xfrm>
              <a:custGeom>
                <a:avLst/>
                <a:gdLst/>
                <a:ahLst/>
                <a:cxnLst/>
                <a:rect l="l" t="t" r="r" b="b"/>
                <a:pathLst>
                  <a:path w="33726" h="2036" extrusionOk="0">
                    <a:moveTo>
                      <a:pt x="902" y="1"/>
                    </a:moveTo>
                    <a:cubicBezTo>
                      <a:pt x="401" y="1"/>
                      <a:pt x="1" y="435"/>
                      <a:pt x="1" y="935"/>
                    </a:cubicBezTo>
                    <a:lnTo>
                      <a:pt x="1" y="1102"/>
                    </a:lnTo>
                    <a:cubicBezTo>
                      <a:pt x="1" y="1602"/>
                      <a:pt x="401" y="2036"/>
                      <a:pt x="902" y="2036"/>
                    </a:cubicBezTo>
                    <a:lnTo>
                      <a:pt x="32758" y="2036"/>
                    </a:lnTo>
                    <a:cubicBezTo>
                      <a:pt x="33325" y="2036"/>
                      <a:pt x="33725" y="1602"/>
                      <a:pt x="33692" y="1102"/>
                    </a:cubicBezTo>
                    <a:lnTo>
                      <a:pt x="33692" y="935"/>
                    </a:lnTo>
                    <a:cubicBezTo>
                      <a:pt x="33692" y="435"/>
                      <a:pt x="33258" y="1"/>
                      <a:pt x="327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50">
                <a:extLst>
                  <a:ext uri="{FF2B5EF4-FFF2-40B4-BE49-F238E27FC236}">
                    <a16:creationId xmlns:a16="http://schemas.microsoft.com/office/drawing/2014/main" id="{BA53EF42-357F-5893-BDAC-1FB2C140A2AD}"/>
                  </a:ext>
                </a:extLst>
              </p:cNvPr>
              <p:cNvSpPr/>
              <p:nvPr/>
            </p:nvSpPr>
            <p:spPr>
              <a:xfrm>
                <a:off x="4292400" y="788500"/>
                <a:ext cx="244375" cy="272725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0909" extrusionOk="0">
                    <a:moveTo>
                      <a:pt x="7172" y="1"/>
                    </a:moveTo>
                    <a:cubicBezTo>
                      <a:pt x="5438" y="1"/>
                      <a:pt x="3870" y="1035"/>
                      <a:pt x="3170" y="2636"/>
                    </a:cubicBezTo>
                    <a:lnTo>
                      <a:pt x="401" y="8907"/>
                    </a:lnTo>
                    <a:cubicBezTo>
                      <a:pt x="1" y="9841"/>
                      <a:pt x="701" y="10909"/>
                      <a:pt x="1702" y="10909"/>
                    </a:cubicBezTo>
                    <a:lnTo>
                      <a:pt x="6839" y="10909"/>
                    </a:lnTo>
                    <a:cubicBezTo>
                      <a:pt x="7873" y="7339"/>
                      <a:pt x="8940" y="3703"/>
                      <a:pt x="9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50">
                <a:extLst>
                  <a:ext uri="{FF2B5EF4-FFF2-40B4-BE49-F238E27FC236}">
                    <a16:creationId xmlns:a16="http://schemas.microsoft.com/office/drawing/2014/main" id="{16E47699-03C0-372A-7433-DC1639648F9B}"/>
                  </a:ext>
                </a:extLst>
              </p:cNvPr>
              <p:cNvSpPr/>
              <p:nvPr/>
            </p:nvSpPr>
            <p:spPr>
              <a:xfrm>
                <a:off x="4833625" y="788500"/>
                <a:ext cx="120100" cy="27355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10942" extrusionOk="0">
                    <a:moveTo>
                      <a:pt x="1401" y="1"/>
                    </a:moveTo>
                    <a:cubicBezTo>
                      <a:pt x="634" y="1"/>
                      <a:pt x="0" y="635"/>
                      <a:pt x="0" y="1435"/>
                    </a:cubicBezTo>
                    <a:lnTo>
                      <a:pt x="0" y="9508"/>
                    </a:lnTo>
                    <a:cubicBezTo>
                      <a:pt x="0" y="10308"/>
                      <a:pt x="634" y="10942"/>
                      <a:pt x="1401" y="10942"/>
                    </a:cubicBezTo>
                    <a:lnTo>
                      <a:pt x="4804" y="10942"/>
                    </a:lnTo>
                    <a:lnTo>
                      <a:pt x="48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03" name="Google Shape;1603;p50">
              <a:extLst>
                <a:ext uri="{FF2B5EF4-FFF2-40B4-BE49-F238E27FC236}">
                  <a16:creationId xmlns:a16="http://schemas.microsoft.com/office/drawing/2014/main" id="{8B2D9794-99A4-BA8A-B095-FFDEF44D7525}"/>
                </a:ext>
              </a:extLst>
            </p:cNvPr>
            <p:cNvGrpSpPr/>
            <p:nvPr/>
          </p:nvGrpSpPr>
          <p:grpSpPr>
            <a:xfrm>
              <a:off x="7331293" y="2902197"/>
              <a:ext cx="284046" cy="292841"/>
              <a:chOff x="2436643" y="2848684"/>
              <a:chExt cx="284046" cy="292841"/>
            </a:xfrm>
          </p:grpSpPr>
          <p:sp>
            <p:nvSpPr>
              <p:cNvPr id="1604" name="Google Shape;1604;p50">
                <a:extLst>
                  <a:ext uri="{FF2B5EF4-FFF2-40B4-BE49-F238E27FC236}">
                    <a16:creationId xmlns:a16="http://schemas.microsoft.com/office/drawing/2014/main" id="{182A9D93-11FC-3E17-8831-9BF120E8B633}"/>
                  </a:ext>
                </a:extLst>
              </p:cNvPr>
              <p:cNvSpPr/>
              <p:nvPr/>
            </p:nvSpPr>
            <p:spPr>
              <a:xfrm rot="1817994" flipH="1">
                <a:off x="2479362" y="2883547"/>
                <a:ext cx="198609" cy="223116"/>
              </a:xfrm>
              <a:custGeom>
                <a:avLst/>
                <a:gdLst/>
                <a:ahLst/>
                <a:cxnLst/>
                <a:rect l="l" t="t" r="r" b="b"/>
                <a:pathLst>
                  <a:path w="12310" h="13829" extrusionOk="0">
                    <a:moveTo>
                      <a:pt x="8117" y="0"/>
                    </a:moveTo>
                    <a:cubicBezTo>
                      <a:pt x="5738" y="0"/>
                      <a:pt x="2336" y="656"/>
                      <a:pt x="2336" y="656"/>
                    </a:cubicBezTo>
                    <a:cubicBezTo>
                      <a:pt x="2336" y="656"/>
                      <a:pt x="1" y="1890"/>
                      <a:pt x="1" y="4559"/>
                    </a:cubicBezTo>
                    <a:cubicBezTo>
                      <a:pt x="1" y="7227"/>
                      <a:pt x="701" y="12798"/>
                      <a:pt x="4304" y="13565"/>
                    </a:cubicBezTo>
                    <a:cubicBezTo>
                      <a:pt x="5129" y="13750"/>
                      <a:pt x="5983" y="13828"/>
                      <a:pt x="6810" y="13828"/>
                    </a:cubicBezTo>
                    <a:cubicBezTo>
                      <a:pt x="9560" y="13828"/>
                      <a:pt x="12015" y="12964"/>
                      <a:pt x="12143" y="12298"/>
                    </a:cubicBezTo>
                    <a:cubicBezTo>
                      <a:pt x="12310" y="11397"/>
                      <a:pt x="6405" y="11197"/>
                      <a:pt x="6405" y="11197"/>
                    </a:cubicBezTo>
                    <a:cubicBezTo>
                      <a:pt x="6405" y="11197"/>
                      <a:pt x="11009" y="10229"/>
                      <a:pt x="11242" y="8428"/>
                    </a:cubicBezTo>
                    <a:cubicBezTo>
                      <a:pt x="11374" y="7552"/>
                      <a:pt x="10353" y="7331"/>
                      <a:pt x="9288" y="7331"/>
                    </a:cubicBezTo>
                    <a:cubicBezTo>
                      <a:pt x="8202" y="7331"/>
                      <a:pt x="7073" y="7561"/>
                      <a:pt x="7073" y="7561"/>
                    </a:cubicBezTo>
                    <a:cubicBezTo>
                      <a:pt x="7073" y="7561"/>
                      <a:pt x="11843" y="6560"/>
                      <a:pt x="11309" y="4926"/>
                    </a:cubicBezTo>
                    <a:cubicBezTo>
                      <a:pt x="11003" y="4075"/>
                      <a:pt x="9637" y="3866"/>
                      <a:pt x="8373" y="3866"/>
                    </a:cubicBezTo>
                    <a:cubicBezTo>
                      <a:pt x="7159" y="3866"/>
                      <a:pt x="6038" y="4058"/>
                      <a:pt x="6038" y="4058"/>
                    </a:cubicBezTo>
                    <a:cubicBezTo>
                      <a:pt x="6038" y="4058"/>
                      <a:pt x="10141" y="2657"/>
                      <a:pt x="10375" y="856"/>
                    </a:cubicBezTo>
                    <a:cubicBezTo>
                      <a:pt x="10471" y="208"/>
                      <a:pt x="9456" y="0"/>
                      <a:pt x="8117" y="0"/>
                    </a:cubicBezTo>
                    <a:close/>
                  </a:path>
                </a:pathLst>
              </a:custGeom>
              <a:solidFill>
                <a:srgbClr val="F3CE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50">
                <a:extLst>
                  <a:ext uri="{FF2B5EF4-FFF2-40B4-BE49-F238E27FC236}">
                    <a16:creationId xmlns:a16="http://schemas.microsoft.com/office/drawing/2014/main" id="{06535490-5048-96A1-BFF9-A0C9636F247E}"/>
                  </a:ext>
                </a:extLst>
              </p:cNvPr>
              <p:cNvSpPr/>
              <p:nvPr/>
            </p:nvSpPr>
            <p:spPr>
              <a:xfrm rot="1817994" flipH="1">
                <a:off x="2593455" y="2968624"/>
                <a:ext cx="64600" cy="8083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501" fill="none" extrusionOk="0">
                    <a:moveTo>
                      <a:pt x="1" y="501"/>
                    </a:moveTo>
                    <a:cubicBezTo>
                      <a:pt x="1" y="501"/>
                      <a:pt x="2403" y="334"/>
                      <a:pt x="4004" y="1"/>
                    </a:cubicBezTo>
                  </a:path>
                </a:pathLst>
              </a:custGeom>
              <a:noFill/>
              <a:ln w="14175" cap="rnd" cmpd="sng">
                <a:solidFill>
                  <a:schemeClr val="dk1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50">
                <a:extLst>
                  <a:ext uri="{FF2B5EF4-FFF2-40B4-BE49-F238E27FC236}">
                    <a16:creationId xmlns:a16="http://schemas.microsoft.com/office/drawing/2014/main" id="{45DC1266-F7E1-96F8-E583-AF54D617CEC0}"/>
                  </a:ext>
                </a:extLst>
              </p:cNvPr>
              <p:cNvSpPr/>
              <p:nvPr/>
            </p:nvSpPr>
            <p:spPr>
              <a:xfrm rot="1817994" flipH="1">
                <a:off x="2546380" y="3009184"/>
                <a:ext cx="74281" cy="5389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334" fill="none" extrusionOk="0">
                    <a:moveTo>
                      <a:pt x="1" y="300"/>
                    </a:moveTo>
                    <a:cubicBezTo>
                      <a:pt x="1" y="300"/>
                      <a:pt x="2969" y="334"/>
                      <a:pt x="4604" y="0"/>
                    </a:cubicBezTo>
                  </a:path>
                </a:pathLst>
              </a:custGeom>
              <a:noFill/>
              <a:ln w="14175" cap="rnd" cmpd="sng">
                <a:solidFill>
                  <a:schemeClr val="dk1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50">
                <a:extLst>
                  <a:ext uri="{FF2B5EF4-FFF2-40B4-BE49-F238E27FC236}">
                    <a16:creationId xmlns:a16="http://schemas.microsoft.com/office/drawing/2014/main" id="{DC1C45C2-94D0-DE6A-CDAF-CD8DD91DEC19}"/>
                  </a:ext>
                </a:extLst>
              </p:cNvPr>
              <p:cNvSpPr/>
              <p:nvPr/>
            </p:nvSpPr>
            <p:spPr>
              <a:xfrm rot="1817994" flipH="1">
                <a:off x="2532196" y="3062153"/>
                <a:ext cx="47918" cy="2711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168" fill="none" extrusionOk="0">
                    <a:moveTo>
                      <a:pt x="1" y="168"/>
                    </a:moveTo>
                    <a:cubicBezTo>
                      <a:pt x="1" y="168"/>
                      <a:pt x="1835" y="168"/>
                      <a:pt x="2970" y="1"/>
                    </a:cubicBezTo>
                  </a:path>
                </a:pathLst>
              </a:custGeom>
              <a:noFill/>
              <a:ln w="14175" cap="rnd" cmpd="sng">
                <a:solidFill>
                  <a:schemeClr val="dk1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08" name="Google Shape;1608;p50">
            <a:extLst>
              <a:ext uri="{FF2B5EF4-FFF2-40B4-BE49-F238E27FC236}">
                <a16:creationId xmlns:a16="http://schemas.microsoft.com/office/drawing/2014/main" id="{C043E651-DC7B-BE39-6918-D44D5CDE5A48}"/>
              </a:ext>
            </a:extLst>
          </p:cNvPr>
          <p:cNvGrpSpPr/>
          <p:nvPr/>
        </p:nvGrpSpPr>
        <p:grpSpPr>
          <a:xfrm rot="547223">
            <a:off x="84288" y="4178501"/>
            <a:ext cx="1074212" cy="1456540"/>
            <a:chOff x="971825" y="1988000"/>
            <a:chExt cx="1074275" cy="1456625"/>
          </a:xfrm>
        </p:grpSpPr>
        <p:sp>
          <p:nvSpPr>
            <p:cNvPr id="1609" name="Google Shape;1609;p50">
              <a:extLst>
                <a:ext uri="{FF2B5EF4-FFF2-40B4-BE49-F238E27FC236}">
                  <a16:creationId xmlns:a16="http://schemas.microsoft.com/office/drawing/2014/main" id="{F6510F30-4E8F-0C23-705B-A31E99289716}"/>
                </a:ext>
              </a:extLst>
            </p:cNvPr>
            <p:cNvSpPr/>
            <p:nvPr/>
          </p:nvSpPr>
          <p:spPr>
            <a:xfrm>
              <a:off x="1610000" y="2485250"/>
              <a:ext cx="400675" cy="103025"/>
            </a:xfrm>
            <a:custGeom>
              <a:avLst/>
              <a:gdLst/>
              <a:ahLst/>
              <a:cxnLst/>
              <a:rect l="l" t="t" r="r" b="b"/>
              <a:pathLst>
                <a:path w="16027" h="4121" extrusionOk="0">
                  <a:moveTo>
                    <a:pt x="16027" y="1"/>
                  </a:moveTo>
                  <a:lnTo>
                    <a:pt x="1442" y="1882"/>
                  </a:lnTo>
                  <a:lnTo>
                    <a:pt x="1" y="4120"/>
                  </a:lnTo>
                  <a:lnTo>
                    <a:pt x="15265" y="2263"/>
                  </a:lnTo>
                  <a:cubicBezTo>
                    <a:pt x="15550" y="1489"/>
                    <a:pt x="15801" y="727"/>
                    <a:pt x="16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10" name="Google Shape;1610;p50">
              <a:extLst>
                <a:ext uri="{FF2B5EF4-FFF2-40B4-BE49-F238E27FC236}">
                  <a16:creationId xmlns:a16="http://schemas.microsoft.com/office/drawing/2014/main" id="{221FF62B-CDBB-3CA7-DF6C-F5E32A977434}"/>
                </a:ext>
              </a:extLst>
            </p:cNvPr>
            <p:cNvGrpSpPr/>
            <p:nvPr/>
          </p:nvGrpSpPr>
          <p:grpSpPr>
            <a:xfrm>
              <a:off x="971825" y="1988000"/>
              <a:ext cx="1074275" cy="1456625"/>
              <a:chOff x="971825" y="1988000"/>
              <a:chExt cx="1074275" cy="1456625"/>
            </a:xfrm>
          </p:grpSpPr>
          <p:sp>
            <p:nvSpPr>
              <p:cNvPr id="1611" name="Google Shape;1611;p50">
                <a:extLst>
                  <a:ext uri="{FF2B5EF4-FFF2-40B4-BE49-F238E27FC236}">
                    <a16:creationId xmlns:a16="http://schemas.microsoft.com/office/drawing/2014/main" id="{6D38774F-21AE-FE4E-9731-16322C88B611}"/>
                  </a:ext>
                </a:extLst>
              </p:cNvPr>
              <p:cNvSpPr/>
              <p:nvPr/>
            </p:nvSpPr>
            <p:spPr>
              <a:xfrm>
                <a:off x="1071550" y="3179675"/>
                <a:ext cx="431925" cy="264950"/>
              </a:xfrm>
              <a:custGeom>
                <a:avLst/>
                <a:gdLst/>
                <a:ahLst/>
                <a:cxnLst/>
                <a:rect l="l" t="t" r="r" b="b"/>
                <a:pathLst>
                  <a:path w="17277" h="10598" extrusionOk="0">
                    <a:moveTo>
                      <a:pt x="6454" y="1"/>
                    </a:moveTo>
                    <a:lnTo>
                      <a:pt x="1" y="10145"/>
                    </a:lnTo>
                    <a:cubicBezTo>
                      <a:pt x="519" y="10436"/>
                      <a:pt x="1136" y="10598"/>
                      <a:pt x="1868" y="10598"/>
                    </a:cubicBezTo>
                    <a:cubicBezTo>
                      <a:pt x="2783" y="10598"/>
                      <a:pt x="3876" y="10345"/>
                      <a:pt x="5180" y="9776"/>
                    </a:cubicBezTo>
                    <a:cubicBezTo>
                      <a:pt x="5180" y="9776"/>
                      <a:pt x="10788" y="6192"/>
                      <a:pt x="17276" y="620"/>
                    </a:cubicBezTo>
                    <a:lnTo>
                      <a:pt x="645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50">
                <a:extLst>
                  <a:ext uri="{FF2B5EF4-FFF2-40B4-BE49-F238E27FC236}">
                    <a16:creationId xmlns:a16="http://schemas.microsoft.com/office/drawing/2014/main" id="{C4222AAF-481E-DA36-846B-0F7CFE0F2BC0}"/>
                  </a:ext>
                </a:extLst>
              </p:cNvPr>
              <p:cNvSpPr/>
              <p:nvPr/>
            </p:nvSpPr>
            <p:spPr>
              <a:xfrm>
                <a:off x="1513275" y="2014950"/>
                <a:ext cx="262250" cy="505450"/>
              </a:xfrm>
              <a:custGeom>
                <a:avLst/>
                <a:gdLst/>
                <a:ahLst/>
                <a:cxnLst/>
                <a:rect l="l" t="t" r="r" b="b"/>
                <a:pathLst>
                  <a:path w="10490" h="20218" extrusionOk="0">
                    <a:moveTo>
                      <a:pt x="8823" y="1"/>
                    </a:moveTo>
                    <a:cubicBezTo>
                      <a:pt x="5977" y="1192"/>
                      <a:pt x="2906" y="3287"/>
                      <a:pt x="0" y="5752"/>
                    </a:cubicBezTo>
                    <a:lnTo>
                      <a:pt x="5251" y="20218"/>
                    </a:lnTo>
                    <a:lnTo>
                      <a:pt x="10490" y="11979"/>
                    </a:lnTo>
                    <a:lnTo>
                      <a:pt x="882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50">
                <a:extLst>
                  <a:ext uri="{FF2B5EF4-FFF2-40B4-BE49-F238E27FC236}">
                    <a16:creationId xmlns:a16="http://schemas.microsoft.com/office/drawing/2014/main" id="{E9999A30-1564-2B6A-E6A7-133FC72E3439}"/>
                  </a:ext>
                </a:extLst>
              </p:cNvPr>
              <p:cNvSpPr/>
              <p:nvPr/>
            </p:nvSpPr>
            <p:spPr>
              <a:xfrm>
                <a:off x="1486775" y="2550150"/>
                <a:ext cx="501875" cy="231300"/>
              </a:xfrm>
              <a:custGeom>
                <a:avLst/>
                <a:gdLst/>
                <a:ahLst/>
                <a:cxnLst/>
                <a:rect l="l" t="t" r="r" b="b"/>
                <a:pathLst>
                  <a:path w="20075" h="9252" extrusionOk="0">
                    <a:moveTo>
                      <a:pt x="20075" y="0"/>
                    </a:moveTo>
                    <a:lnTo>
                      <a:pt x="4716" y="1870"/>
                    </a:lnTo>
                    <a:lnTo>
                      <a:pt x="1" y="9251"/>
                    </a:lnTo>
                    <a:lnTo>
                      <a:pt x="16419" y="7858"/>
                    </a:lnTo>
                    <a:cubicBezTo>
                      <a:pt x="16610" y="7513"/>
                      <a:pt x="16800" y="7156"/>
                      <a:pt x="17003" y="6811"/>
                    </a:cubicBezTo>
                    <a:cubicBezTo>
                      <a:pt x="18265" y="4418"/>
                      <a:pt x="19277" y="2155"/>
                      <a:pt x="200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50">
                <a:extLst>
                  <a:ext uri="{FF2B5EF4-FFF2-40B4-BE49-F238E27FC236}">
                    <a16:creationId xmlns:a16="http://schemas.microsoft.com/office/drawing/2014/main" id="{4768DD6D-725B-303A-1E0D-AF5988104187}"/>
                  </a:ext>
                </a:extLst>
              </p:cNvPr>
              <p:cNvSpPr/>
              <p:nvPr/>
            </p:nvSpPr>
            <p:spPr>
              <a:xfrm>
                <a:off x="1433500" y="2754325"/>
                <a:ext cx="459300" cy="110775"/>
              </a:xfrm>
              <a:custGeom>
                <a:avLst/>
                <a:gdLst/>
                <a:ahLst/>
                <a:cxnLst/>
                <a:rect l="l" t="t" r="r" b="b"/>
                <a:pathLst>
                  <a:path w="18372" h="4431" extrusionOk="0">
                    <a:moveTo>
                      <a:pt x="18372" y="1"/>
                    </a:moveTo>
                    <a:lnTo>
                      <a:pt x="1929" y="1394"/>
                    </a:lnTo>
                    <a:lnTo>
                      <a:pt x="1" y="4430"/>
                    </a:lnTo>
                    <a:lnTo>
                      <a:pt x="16336" y="3180"/>
                    </a:lnTo>
                    <a:cubicBezTo>
                      <a:pt x="17062" y="2144"/>
                      <a:pt x="17741" y="1073"/>
                      <a:pt x="183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50">
                <a:extLst>
                  <a:ext uri="{FF2B5EF4-FFF2-40B4-BE49-F238E27FC236}">
                    <a16:creationId xmlns:a16="http://schemas.microsoft.com/office/drawing/2014/main" id="{BD473622-6EE2-B518-CBDA-A5A89CED7D81}"/>
                  </a:ext>
                </a:extLst>
              </p:cNvPr>
              <p:cNvSpPr/>
              <p:nvPr/>
            </p:nvSpPr>
            <p:spPr>
              <a:xfrm>
                <a:off x="1788300" y="1988000"/>
                <a:ext cx="167325" cy="259450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10378" extrusionOk="0">
                    <a:moveTo>
                      <a:pt x="2376" y="1"/>
                    </a:moveTo>
                    <a:cubicBezTo>
                      <a:pt x="1627" y="1"/>
                      <a:pt x="830" y="117"/>
                      <a:pt x="1" y="341"/>
                    </a:cubicBezTo>
                    <a:lnTo>
                      <a:pt x="1203" y="10378"/>
                    </a:lnTo>
                    <a:lnTo>
                      <a:pt x="6692" y="1746"/>
                    </a:lnTo>
                    <a:cubicBezTo>
                      <a:pt x="6156" y="1281"/>
                      <a:pt x="5561" y="888"/>
                      <a:pt x="4918" y="555"/>
                    </a:cubicBezTo>
                    <a:cubicBezTo>
                      <a:pt x="4160" y="180"/>
                      <a:pt x="3304" y="1"/>
                      <a:pt x="23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50">
                <a:extLst>
                  <a:ext uri="{FF2B5EF4-FFF2-40B4-BE49-F238E27FC236}">
                    <a16:creationId xmlns:a16="http://schemas.microsoft.com/office/drawing/2014/main" id="{BCCAEF63-8B9F-DA8F-F795-CD2B68B3CBD1}"/>
                  </a:ext>
                </a:extLst>
              </p:cNvPr>
              <p:cNvSpPr/>
              <p:nvPr/>
            </p:nvSpPr>
            <p:spPr>
              <a:xfrm>
                <a:off x="1310575" y="2841550"/>
                <a:ext cx="525675" cy="216725"/>
              </a:xfrm>
              <a:custGeom>
                <a:avLst/>
                <a:gdLst/>
                <a:ahLst/>
                <a:cxnLst/>
                <a:rect l="l" t="t" r="r" b="b"/>
                <a:pathLst>
                  <a:path w="21027" h="8669" extrusionOk="0">
                    <a:moveTo>
                      <a:pt x="21027" y="1"/>
                    </a:moveTo>
                    <a:lnTo>
                      <a:pt x="4727" y="1263"/>
                    </a:lnTo>
                    <a:lnTo>
                      <a:pt x="0" y="8668"/>
                    </a:lnTo>
                    <a:lnTo>
                      <a:pt x="0" y="8668"/>
                    </a:lnTo>
                    <a:lnTo>
                      <a:pt x="13788" y="8490"/>
                    </a:lnTo>
                    <a:cubicBezTo>
                      <a:pt x="16383" y="5870"/>
                      <a:pt x="18895" y="3013"/>
                      <a:pt x="210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50">
                <a:extLst>
                  <a:ext uri="{FF2B5EF4-FFF2-40B4-BE49-F238E27FC236}">
                    <a16:creationId xmlns:a16="http://schemas.microsoft.com/office/drawing/2014/main" id="{EA954722-A650-4680-9C24-FBA5367B0100}"/>
                  </a:ext>
                </a:extLst>
              </p:cNvPr>
              <p:cNvSpPr/>
              <p:nvPr/>
            </p:nvSpPr>
            <p:spPr>
              <a:xfrm>
                <a:off x="971825" y="2928775"/>
                <a:ext cx="254825" cy="500975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20039" extrusionOk="0">
                    <a:moveTo>
                      <a:pt x="3763" y="0"/>
                    </a:moveTo>
                    <a:cubicBezTo>
                      <a:pt x="3013" y="2619"/>
                      <a:pt x="2537" y="4632"/>
                      <a:pt x="2370" y="5489"/>
                    </a:cubicBezTo>
                    <a:cubicBezTo>
                      <a:pt x="1954" y="7620"/>
                      <a:pt x="1" y="17478"/>
                      <a:pt x="3739" y="20038"/>
                    </a:cubicBezTo>
                    <a:lnTo>
                      <a:pt x="10193" y="9894"/>
                    </a:lnTo>
                    <a:lnTo>
                      <a:pt x="376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50">
                <a:extLst>
                  <a:ext uri="{FF2B5EF4-FFF2-40B4-BE49-F238E27FC236}">
                    <a16:creationId xmlns:a16="http://schemas.microsoft.com/office/drawing/2014/main" id="{41A63837-58FE-16FE-2F06-09D0CE8D2ABB}"/>
                  </a:ext>
                </a:extLst>
              </p:cNvPr>
              <p:cNvSpPr/>
              <p:nvPr/>
            </p:nvSpPr>
            <p:spPr>
              <a:xfrm>
                <a:off x="1650800" y="2284050"/>
                <a:ext cx="395300" cy="239925"/>
              </a:xfrm>
              <a:custGeom>
                <a:avLst/>
                <a:gdLst/>
                <a:ahLst/>
                <a:cxnLst/>
                <a:rect l="l" t="t" r="r" b="b"/>
                <a:pathLst>
                  <a:path w="15812" h="9597" extrusionOk="0">
                    <a:moveTo>
                      <a:pt x="15812" y="0"/>
                    </a:moveTo>
                    <a:lnTo>
                      <a:pt x="5239" y="1393"/>
                    </a:lnTo>
                    <a:lnTo>
                      <a:pt x="0" y="9597"/>
                    </a:lnTo>
                    <a:lnTo>
                      <a:pt x="0" y="9597"/>
                    </a:lnTo>
                    <a:lnTo>
                      <a:pt x="14490" y="7739"/>
                    </a:lnTo>
                    <a:cubicBezTo>
                      <a:pt x="15335" y="4882"/>
                      <a:pt x="15752" y="2286"/>
                      <a:pt x="158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50">
                <a:extLst>
                  <a:ext uri="{FF2B5EF4-FFF2-40B4-BE49-F238E27FC236}">
                    <a16:creationId xmlns:a16="http://schemas.microsoft.com/office/drawing/2014/main" id="{3DA01FB3-DBA5-234E-DDB2-60C6D558DAB7}"/>
                  </a:ext>
                </a:extLst>
              </p:cNvPr>
              <p:cNvSpPr/>
              <p:nvPr/>
            </p:nvSpPr>
            <p:spPr>
              <a:xfrm>
                <a:off x="1786825" y="2228675"/>
                <a:ext cx="258675" cy="82175"/>
              </a:xfrm>
              <a:custGeom>
                <a:avLst/>
                <a:gdLst/>
                <a:ahLst/>
                <a:cxnLst/>
                <a:rect l="l" t="t" r="r" b="b"/>
                <a:pathLst>
                  <a:path w="10347" h="3287" extrusionOk="0">
                    <a:moveTo>
                      <a:pt x="10275" y="1"/>
                    </a:moveTo>
                    <a:lnTo>
                      <a:pt x="1227" y="1334"/>
                    </a:lnTo>
                    <a:lnTo>
                      <a:pt x="0" y="3287"/>
                    </a:lnTo>
                    <a:lnTo>
                      <a:pt x="0" y="3287"/>
                    </a:lnTo>
                    <a:lnTo>
                      <a:pt x="10347" y="1918"/>
                    </a:lnTo>
                    <a:cubicBezTo>
                      <a:pt x="10347" y="1251"/>
                      <a:pt x="10335" y="608"/>
                      <a:pt x="102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50">
                <a:extLst>
                  <a:ext uri="{FF2B5EF4-FFF2-40B4-BE49-F238E27FC236}">
                    <a16:creationId xmlns:a16="http://schemas.microsoft.com/office/drawing/2014/main" id="{1CE04B50-5302-E6FF-FF75-D7E9FFD11BE5}"/>
                  </a:ext>
                </a:extLst>
              </p:cNvPr>
              <p:cNvSpPr/>
              <p:nvPr/>
            </p:nvSpPr>
            <p:spPr>
              <a:xfrm>
                <a:off x="1823125" y="2036975"/>
                <a:ext cx="220300" cy="216425"/>
              </a:xfrm>
              <a:custGeom>
                <a:avLst/>
                <a:gdLst/>
                <a:ahLst/>
                <a:cxnLst/>
                <a:rect l="l" t="t" r="r" b="b"/>
                <a:pathLst>
                  <a:path w="8812" h="8657" extrusionOk="0">
                    <a:moveTo>
                      <a:pt x="5525" y="1"/>
                    </a:moveTo>
                    <a:lnTo>
                      <a:pt x="1" y="8657"/>
                    </a:lnTo>
                    <a:lnTo>
                      <a:pt x="8811" y="7371"/>
                    </a:lnTo>
                    <a:cubicBezTo>
                      <a:pt x="8490" y="4144"/>
                      <a:pt x="7311" y="1668"/>
                      <a:pt x="55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50">
                <a:extLst>
                  <a:ext uri="{FF2B5EF4-FFF2-40B4-BE49-F238E27FC236}">
                    <a16:creationId xmlns:a16="http://schemas.microsoft.com/office/drawing/2014/main" id="{BCC5673E-7859-6231-8260-FF53E17FD46A}"/>
                  </a:ext>
                </a:extLst>
              </p:cNvPr>
              <p:cNvSpPr/>
              <p:nvPr/>
            </p:nvSpPr>
            <p:spPr>
              <a:xfrm>
                <a:off x="1126925" y="2486750"/>
                <a:ext cx="295300" cy="567950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22718" extrusionOk="0">
                    <a:moveTo>
                      <a:pt x="4393" y="0"/>
                    </a:moveTo>
                    <a:cubicBezTo>
                      <a:pt x="2715" y="3096"/>
                      <a:pt x="1238" y="6668"/>
                      <a:pt x="0" y="10097"/>
                    </a:cubicBezTo>
                    <a:lnTo>
                      <a:pt x="7072" y="22717"/>
                    </a:lnTo>
                    <a:lnTo>
                      <a:pt x="11811" y="15288"/>
                    </a:lnTo>
                    <a:lnTo>
                      <a:pt x="439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50">
                <a:extLst>
                  <a:ext uri="{FF2B5EF4-FFF2-40B4-BE49-F238E27FC236}">
                    <a16:creationId xmlns:a16="http://schemas.microsoft.com/office/drawing/2014/main" id="{D0DF4A75-E104-2DE4-0FF5-A411E64AC5C5}"/>
                  </a:ext>
                </a:extLst>
              </p:cNvPr>
              <p:cNvSpPr/>
              <p:nvPr/>
            </p:nvSpPr>
            <p:spPr>
              <a:xfrm>
                <a:off x="1237950" y="3061225"/>
                <a:ext cx="410175" cy="126825"/>
              </a:xfrm>
              <a:custGeom>
                <a:avLst/>
                <a:gdLst/>
                <a:ahLst/>
                <a:cxnLst/>
                <a:rect l="l" t="t" r="r" b="b"/>
                <a:pathLst>
                  <a:path w="16407" h="5073" extrusionOk="0">
                    <a:moveTo>
                      <a:pt x="16407" y="0"/>
                    </a:moveTo>
                    <a:lnTo>
                      <a:pt x="2715" y="179"/>
                    </a:lnTo>
                    <a:lnTo>
                      <a:pt x="0" y="4453"/>
                    </a:lnTo>
                    <a:lnTo>
                      <a:pt x="10954" y="5072"/>
                    </a:lnTo>
                    <a:cubicBezTo>
                      <a:pt x="12740" y="3525"/>
                      <a:pt x="14597" y="1822"/>
                      <a:pt x="164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50">
                <a:extLst>
                  <a:ext uri="{FF2B5EF4-FFF2-40B4-BE49-F238E27FC236}">
                    <a16:creationId xmlns:a16="http://schemas.microsoft.com/office/drawing/2014/main" id="{D90E2B5D-A13E-7D84-F5F4-C10B9A02C962}"/>
                  </a:ext>
                </a:extLst>
              </p:cNvPr>
              <p:cNvSpPr/>
              <p:nvPr/>
            </p:nvSpPr>
            <p:spPr>
              <a:xfrm>
                <a:off x="1241225" y="2398350"/>
                <a:ext cx="234575" cy="46347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18539" extrusionOk="0">
                    <a:moveTo>
                      <a:pt x="2012" y="0"/>
                    </a:moveTo>
                    <a:lnTo>
                      <a:pt x="1703" y="441"/>
                    </a:lnTo>
                    <a:cubicBezTo>
                      <a:pt x="1119" y="1310"/>
                      <a:pt x="548" y="2239"/>
                      <a:pt x="0" y="3227"/>
                    </a:cubicBezTo>
                    <a:lnTo>
                      <a:pt x="7430" y="18538"/>
                    </a:lnTo>
                    <a:lnTo>
                      <a:pt x="9382" y="15490"/>
                    </a:lnTo>
                    <a:lnTo>
                      <a:pt x="201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50">
                <a:extLst>
                  <a:ext uri="{FF2B5EF4-FFF2-40B4-BE49-F238E27FC236}">
                    <a16:creationId xmlns:a16="http://schemas.microsoft.com/office/drawing/2014/main" id="{2246FB32-41DC-7F7B-8B60-C349015B5964}"/>
                  </a:ext>
                </a:extLst>
              </p:cNvPr>
              <p:cNvSpPr/>
              <p:nvPr/>
            </p:nvSpPr>
            <p:spPr>
              <a:xfrm>
                <a:off x="1068875" y="2748675"/>
                <a:ext cx="230400" cy="420625"/>
              </a:xfrm>
              <a:custGeom>
                <a:avLst/>
                <a:gdLst/>
                <a:ahLst/>
                <a:cxnLst/>
                <a:rect l="l" t="t" r="r" b="b"/>
                <a:pathLst>
                  <a:path w="9216" h="16825" extrusionOk="0">
                    <a:moveTo>
                      <a:pt x="2203" y="1"/>
                    </a:moveTo>
                    <a:cubicBezTo>
                      <a:pt x="1334" y="2453"/>
                      <a:pt x="596" y="4811"/>
                      <a:pt x="0" y="6835"/>
                    </a:cubicBezTo>
                    <a:lnTo>
                      <a:pt x="6489" y="16824"/>
                    </a:lnTo>
                    <a:lnTo>
                      <a:pt x="9216" y="12538"/>
                    </a:lnTo>
                    <a:lnTo>
                      <a:pt x="220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50">
                <a:extLst>
                  <a:ext uri="{FF2B5EF4-FFF2-40B4-BE49-F238E27FC236}">
                    <a16:creationId xmlns:a16="http://schemas.microsoft.com/office/drawing/2014/main" id="{0229F236-74CF-45A0-2DCC-96C5BA03A871}"/>
                  </a:ext>
                </a:extLst>
              </p:cNvPr>
              <p:cNvSpPr/>
              <p:nvPr/>
            </p:nvSpPr>
            <p:spPr>
              <a:xfrm>
                <a:off x="1740975" y="1998300"/>
                <a:ext cx="70575" cy="306600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2264" extrusionOk="0">
                    <a:moveTo>
                      <a:pt x="1596" y="0"/>
                    </a:moveTo>
                    <a:cubicBezTo>
                      <a:pt x="1072" y="143"/>
                      <a:pt x="536" y="322"/>
                      <a:pt x="1" y="548"/>
                    </a:cubicBezTo>
                    <a:lnTo>
                      <a:pt x="1632" y="12264"/>
                    </a:lnTo>
                    <a:lnTo>
                      <a:pt x="2822" y="10371"/>
                    </a:lnTo>
                    <a:lnTo>
                      <a:pt x="159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50">
                <a:extLst>
                  <a:ext uri="{FF2B5EF4-FFF2-40B4-BE49-F238E27FC236}">
                    <a16:creationId xmlns:a16="http://schemas.microsoft.com/office/drawing/2014/main" id="{3BE0B286-BB06-E840-25AF-F6B196B60286}"/>
                  </a:ext>
                </a:extLst>
              </p:cNvPr>
              <p:cNvSpPr/>
              <p:nvPr/>
            </p:nvSpPr>
            <p:spPr>
              <a:xfrm>
                <a:off x="1296275" y="2211125"/>
                <a:ext cx="302150" cy="567050"/>
              </a:xfrm>
              <a:custGeom>
                <a:avLst/>
                <a:gdLst/>
                <a:ahLst/>
                <a:cxnLst/>
                <a:rect l="l" t="t" r="r" b="b"/>
                <a:pathLst>
                  <a:path w="12086" h="22682" extrusionOk="0">
                    <a:moveTo>
                      <a:pt x="6359" y="0"/>
                    </a:moveTo>
                    <a:cubicBezTo>
                      <a:pt x="3906" y="2334"/>
                      <a:pt x="1680" y="4870"/>
                      <a:pt x="1" y="7203"/>
                    </a:cubicBezTo>
                    <a:lnTo>
                      <a:pt x="7359" y="22681"/>
                    </a:lnTo>
                    <a:lnTo>
                      <a:pt x="12086" y="15264"/>
                    </a:lnTo>
                    <a:lnTo>
                      <a:pt x="635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50">
                <a:extLst>
                  <a:ext uri="{FF2B5EF4-FFF2-40B4-BE49-F238E27FC236}">
                    <a16:creationId xmlns:a16="http://schemas.microsoft.com/office/drawing/2014/main" id="{26610E7C-5236-323E-1DD8-F86670B57EF8}"/>
                  </a:ext>
                </a:extLst>
              </p:cNvPr>
              <p:cNvSpPr/>
              <p:nvPr/>
            </p:nvSpPr>
            <p:spPr>
              <a:xfrm>
                <a:off x="1460875" y="2163800"/>
                <a:ext cx="178625" cy="421200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16848" extrusionOk="0">
                    <a:moveTo>
                      <a:pt x="1846" y="0"/>
                    </a:moveTo>
                    <a:cubicBezTo>
                      <a:pt x="1215" y="536"/>
                      <a:pt x="608" y="1084"/>
                      <a:pt x="1" y="1667"/>
                    </a:cubicBezTo>
                    <a:lnTo>
                      <a:pt x="5692" y="16847"/>
                    </a:lnTo>
                    <a:lnTo>
                      <a:pt x="7145" y="14573"/>
                    </a:lnTo>
                    <a:lnTo>
                      <a:pt x="18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50">
                <a:extLst>
                  <a:ext uri="{FF2B5EF4-FFF2-40B4-BE49-F238E27FC236}">
                    <a16:creationId xmlns:a16="http://schemas.microsoft.com/office/drawing/2014/main" id="{5F77AE08-0A43-4996-1FA0-8830AB7C45FE}"/>
                  </a:ext>
                </a:extLst>
              </p:cNvPr>
              <p:cNvSpPr/>
              <p:nvPr/>
            </p:nvSpPr>
            <p:spPr>
              <a:xfrm>
                <a:off x="1065600" y="1997100"/>
                <a:ext cx="979600" cy="1435925"/>
              </a:xfrm>
              <a:custGeom>
                <a:avLst/>
                <a:gdLst/>
                <a:ahLst/>
                <a:cxnLst/>
                <a:rect l="l" t="t" r="r" b="b"/>
                <a:pathLst>
                  <a:path w="39184" h="57437" extrusionOk="0">
                    <a:moveTo>
                      <a:pt x="28873" y="1"/>
                    </a:moveTo>
                    <a:cubicBezTo>
                      <a:pt x="28790" y="24"/>
                      <a:pt x="28683" y="48"/>
                      <a:pt x="28575" y="72"/>
                    </a:cubicBezTo>
                    <a:lnTo>
                      <a:pt x="29814" y="10442"/>
                    </a:lnTo>
                    <a:lnTo>
                      <a:pt x="28611" y="12335"/>
                    </a:lnTo>
                    <a:lnTo>
                      <a:pt x="26968" y="620"/>
                    </a:lnTo>
                    <a:cubicBezTo>
                      <a:pt x="26885" y="667"/>
                      <a:pt x="26778" y="703"/>
                      <a:pt x="26682" y="739"/>
                    </a:cubicBezTo>
                    <a:lnTo>
                      <a:pt x="28349" y="12728"/>
                    </a:lnTo>
                    <a:lnTo>
                      <a:pt x="23158" y="20932"/>
                    </a:lnTo>
                    <a:lnTo>
                      <a:pt x="17907" y="6466"/>
                    </a:lnTo>
                    <a:cubicBezTo>
                      <a:pt x="17836" y="6537"/>
                      <a:pt x="17741" y="6597"/>
                      <a:pt x="17669" y="6668"/>
                    </a:cubicBezTo>
                    <a:lnTo>
                      <a:pt x="22968" y="21241"/>
                    </a:lnTo>
                    <a:lnTo>
                      <a:pt x="21527" y="23503"/>
                    </a:lnTo>
                    <a:lnTo>
                      <a:pt x="15824" y="8323"/>
                    </a:lnTo>
                    <a:cubicBezTo>
                      <a:pt x="15752" y="8394"/>
                      <a:pt x="15657" y="8466"/>
                      <a:pt x="15586" y="8549"/>
                    </a:cubicBezTo>
                    <a:lnTo>
                      <a:pt x="21313" y="23813"/>
                    </a:lnTo>
                    <a:lnTo>
                      <a:pt x="16598" y="31219"/>
                    </a:lnTo>
                    <a:lnTo>
                      <a:pt x="9240" y="15741"/>
                    </a:lnTo>
                    <a:cubicBezTo>
                      <a:pt x="9180" y="15836"/>
                      <a:pt x="9109" y="15919"/>
                      <a:pt x="9049" y="16026"/>
                    </a:cubicBezTo>
                    <a:lnTo>
                      <a:pt x="16419" y="31516"/>
                    </a:lnTo>
                    <a:lnTo>
                      <a:pt x="14466" y="34576"/>
                    </a:lnTo>
                    <a:lnTo>
                      <a:pt x="7037" y="19253"/>
                    </a:lnTo>
                    <a:cubicBezTo>
                      <a:pt x="6977" y="19360"/>
                      <a:pt x="6918" y="19467"/>
                      <a:pt x="6858" y="19586"/>
                    </a:cubicBezTo>
                    <a:lnTo>
                      <a:pt x="14276" y="34874"/>
                    </a:lnTo>
                    <a:lnTo>
                      <a:pt x="9537" y="42291"/>
                    </a:lnTo>
                    <a:lnTo>
                      <a:pt x="2477" y="29683"/>
                    </a:lnTo>
                    <a:cubicBezTo>
                      <a:pt x="2429" y="29802"/>
                      <a:pt x="2382" y="29933"/>
                      <a:pt x="2334" y="30052"/>
                    </a:cubicBezTo>
                    <a:lnTo>
                      <a:pt x="9347" y="42577"/>
                    </a:lnTo>
                    <a:lnTo>
                      <a:pt x="6620" y="46863"/>
                    </a:lnTo>
                    <a:lnTo>
                      <a:pt x="131" y="36886"/>
                    </a:lnTo>
                    <a:cubicBezTo>
                      <a:pt x="108" y="37017"/>
                      <a:pt x="60" y="37136"/>
                      <a:pt x="36" y="37255"/>
                    </a:cubicBezTo>
                    <a:lnTo>
                      <a:pt x="6465" y="47137"/>
                    </a:lnTo>
                    <a:lnTo>
                      <a:pt x="0" y="57270"/>
                    </a:lnTo>
                    <a:cubicBezTo>
                      <a:pt x="72" y="57329"/>
                      <a:pt x="167" y="57377"/>
                      <a:pt x="250" y="57436"/>
                    </a:cubicBezTo>
                    <a:lnTo>
                      <a:pt x="6716" y="47304"/>
                    </a:lnTo>
                    <a:lnTo>
                      <a:pt x="17514" y="47923"/>
                    </a:lnTo>
                    <a:cubicBezTo>
                      <a:pt x="17622" y="47840"/>
                      <a:pt x="17741" y="47745"/>
                      <a:pt x="17848" y="47637"/>
                    </a:cubicBezTo>
                    <a:lnTo>
                      <a:pt x="6894" y="47018"/>
                    </a:lnTo>
                    <a:lnTo>
                      <a:pt x="9621" y="42744"/>
                    </a:lnTo>
                    <a:lnTo>
                      <a:pt x="23313" y="42565"/>
                    </a:lnTo>
                    <a:lnTo>
                      <a:pt x="23610" y="42268"/>
                    </a:lnTo>
                    <a:lnTo>
                      <a:pt x="9811" y="42446"/>
                    </a:lnTo>
                    <a:lnTo>
                      <a:pt x="9811" y="42446"/>
                    </a:lnTo>
                    <a:lnTo>
                      <a:pt x="14526" y="35041"/>
                    </a:lnTo>
                    <a:lnTo>
                      <a:pt x="30838" y="33790"/>
                    </a:lnTo>
                    <a:lnTo>
                      <a:pt x="31064" y="33469"/>
                    </a:lnTo>
                    <a:lnTo>
                      <a:pt x="14740" y="34719"/>
                    </a:lnTo>
                    <a:lnTo>
                      <a:pt x="16669" y="31683"/>
                    </a:lnTo>
                    <a:lnTo>
                      <a:pt x="33112" y="30290"/>
                    </a:lnTo>
                    <a:lnTo>
                      <a:pt x="33290" y="29980"/>
                    </a:lnTo>
                    <a:lnTo>
                      <a:pt x="33290" y="29980"/>
                    </a:lnTo>
                    <a:lnTo>
                      <a:pt x="16848" y="31373"/>
                    </a:lnTo>
                    <a:lnTo>
                      <a:pt x="21551" y="23992"/>
                    </a:lnTo>
                    <a:lnTo>
                      <a:pt x="36910" y="22110"/>
                    </a:lnTo>
                    <a:cubicBezTo>
                      <a:pt x="36957" y="22015"/>
                      <a:pt x="36981" y="21908"/>
                      <a:pt x="37029" y="21801"/>
                    </a:cubicBezTo>
                    <a:lnTo>
                      <a:pt x="37029" y="21801"/>
                    </a:lnTo>
                    <a:lnTo>
                      <a:pt x="21765" y="23658"/>
                    </a:lnTo>
                    <a:lnTo>
                      <a:pt x="23206" y="21420"/>
                    </a:lnTo>
                    <a:lnTo>
                      <a:pt x="37791" y="19539"/>
                    </a:lnTo>
                    <a:lnTo>
                      <a:pt x="37874" y="19229"/>
                    </a:lnTo>
                    <a:lnTo>
                      <a:pt x="37874" y="19229"/>
                    </a:lnTo>
                    <a:lnTo>
                      <a:pt x="23396" y="21086"/>
                    </a:lnTo>
                    <a:lnTo>
                      <a:pt x="23396" y="21086"/>
                    </a:lnTo>
                    <a:lnTo>
                      <a:pt x="28623" y="12883"/>
                    </a:lnTo>
                    <a:lnTo>
                      <a:pt x="39184" y="11490"/>
                    </a:lnTo>
                    <a:lnTo>
                      <a:pt x="39184" y="11192"/>
                    </a:lnTo>
                    <a:lnTo>
                      <a:pt x="28825" y="12562"/>
                    </a:lnTo>
                    <a:lnTo>
                      <a:pt x="30076" y="10609"/>
                    </a:lnTo>
                    <a:lnTo>
                      <a:pt x="39124" y="9276"/>
                    </a:lnTo>
                    <a:cubicBezTo>
                      <a:pt x="39112" y="9168"/>
                      <a:pt x="39112" y="9073"/>
                      <a:pt x="39101" y="8978"/>
                    </a:cubicBezTo>
                    <a:lnTo>
                      <a:pt x="30290" y="10288"/>
                    </a:lnTo>
                    <a:lnTo>
                      <a:pt x="35814" y="1620"/>
                    </a:lnTo>
                    <a:cubicBezTo>
                      <a:pt x="35731" y="1548"/>
                      <a:pt x="35660" y="1489"/>
                      <a:pt x="35588" y="1417"/>
                    </a:cubicBezTo>
                    <a:lnTo>
                      <a:pt x="30076" y="10049"/>
                    </a:lnTo>
                    <a:lnTo>
                      <a:pt x="28873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29" name="Google Shape;1629;p50">
            <a:extLst>
              <a:ext uri="{FF2B5EF4-FFF2-40B4-BE49-F238E27FC236}">
                <a16:creationId xmlns:a16="http://schemas.microsoft.com/office/drawing/2014/main" id="{935241AE-A520-8001-4E05-E08DC5BE9883}"/>
              </a:ext>
            </a:extLst>
          </p:cNvPr>
          <p:cNvGrpSpPr/>
          <p:nvPr/>
        </p:nvGrpSpPr>
        <p:grpSpPr>
          <a:xfrm rot="-1210266" flipH="1">
            <a:off x="3638457" y="3846132"/>
            <a:ext cx="788169" cy="1677205"/>
            <a:chOff x="2363375" y="2549550"/>
            <a:chExt cx="788225" cy="1677325"/>
          </a:xfrm>
        </p:grpSpPr>
        <p:sp>
          <p:nvSpPr>
            <p:cNvPr id="1630" name="Google Shape;1630;p50">
              <a:extLst>
                <a:ext uri="{FF2B5EF4-FFF2-40B4-BE49-F238E27FC236}">
                  <a16:creationId xmlns:a16="http://schemas.microsoft.com/office/drawing/2014/main" id="{57616E14-525B-80F5-954E-6225F2CBD600}"/>
                </a:ext>
              </a:extLst>
            </p:cNvPr>
            <p:cNvSpPr/>
            <p:nvPr/>
          </p:nvSpPr>
          <p:spPr>
            <a:xfrm>
              <a:off x="2654475" y="2552225"/>
              <a:ext cx="359000" cy="460200"/>
            </a:xfrm>
            <a:custGeom>
              <a:avLst/>
              <a:gdLst/>
              <a:ahLst/>
              <a:cxnLst/>
              <a:rect l="l" t="t" r="r" b="b"/>
              <a:pathLst>
                <a:path w="14360" h="18408" extrusionOk="0">
                  <a:moveTo>
                    <a:pt x="14360" y="1"/>
                  </a:moveTo>
                  <a:cubicBezTo>
                    <a:pt x="8300" y="3477"/>
                    <a:pt x="3597" y="7490"/>
                    <a:pt x="1" y="11776"/>
                  </a:cubicBezTo>
                  <a:lnTo>
                    <a:pt x="8109" y="18408"/>
                  </a:lnTo>
                  <a:cubicBezTo>
                    <a:pt x="11407" y="8526"/>
                    <a:pt x="13943" y="1179"/>
                    <a:pt x="143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50">
              <a:extLst>
                <a:ext uri="{FF2B5EF4-FFF2-40B4-BE49-F238E27FC236}">
                  <a16:creationId xmlns:a16="http://schemas.microsoft.com/office/drawing/2014/main" id="{A24E0CF1-FF71-28CC-A8E5-125D281E3A7F}"/>
                </a:ext>
              </a:extLst>
            </p:cNvPr>
            <p:cNvSpPr/>
            <p:nvPr/>
          </p:nvSpPr>
          <p:spPr>
            <a:xfrm>
              <a:off x="2581275" y="3438950"/>
              <a:ext cx="504550" cy="452750"/>
            </a:xfrm>
            <a:custGeom>
              <a:avLst/>
              <a:gdLst/>
              <a:ahLst/>
              <a:cxnLst/>
              <a:rect l="l" t="t" r="r" b="b"/>
              <a:pathLst>
                <a:path w="20182" h="18110" extrusionOk="0">
                  <a:moveTo>
                    <a:pt x="20181" y="0"/>
                  </a:moveTo>
                  <a:lnTo>
                    <a:pt x="5203" y="1655"/>
                  </a:lnTo>
                  <a:cubicBezTo>
                    <a:pt x="4036" y="5227"/>
                    <a:pt x="2881" y="8835"/>
                    <a:pt x="1774" y="12383"/>
                  </a:cubicBezTo>
                  <a:lnTo>
                    <a:pt x="1822" y="12407"/>
                  </a:lnTo>
                  <a:lnTo>
                    <a:pt x="1715" y="12549"/>
                  </a:lnTo>
                  <a:cubicBezTo>
                    <a:pt x="1143" y="14419"/>
                    <a:pt x="560" y="16276"/>
                    <a:pt x="0" y="18110"/>
                  </a:cubicBezTo>
                  <a:lnTo>
                    <a:pt x="11061" y="16502"/>
                  </a:lnTo>
                  <a:cubicBezTo>
                    <a:pt x="15502" y="10775"/>
                    <a:pt x="18383" y="5227"/>
                    <a:pt x="201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50">
              <a:extLst>
                <a:ext uri="{FF2B5EF4-FFF2-40B4-BE49-F238E27FC236}">
                  <a16:creationId xmlns:a16="http://schemas.microsoft.com/office/drawing/2014/main" id="{24EEB039-82EF-5438-9979-87E41952FCCA}"/>
                </a:ext>
              </a:extLst>
            </p:cNvPr>
            <p:cNvSpPr/>
            <p:nvPr/>
          </p:nvSpPr>
          <p:spPr>
            <a:xfrm>
              <a:off x="2363375" y="3574075"/>
              <a:ext cx="253325" cy="646825"/>
            </a:xfrm>
            <a:custGeom>
              <a:avLst/>
              <a:gdLst/>
              <a:ahLst/>
              <a:cxnLst/>
              <a:rect l="l" t="t" r="r" b="b"/>
              <a:pathLst>
                <a:path w="10133" h="25873" extrusionOk="0">
                  <a:moveTo>
                    <a:pt x="655" y="1"/>
                  </a:moveTo>
                  <a:lnTo>
                    <a:pt x="655" y="1"/>
                  </a:lnTo>
                  <a:cubicBezTo>
                    <a:pt x="1" y="13240"/>
                    <a:pt x="3918" y="24170"/>
                    <a:pt x="4561" y="25873"/>
                  </a:cubicBezTo>
                  <a:cubicBezTo>
                    <a:pt x="6085" y="20301"/>
                    <a:pt x="8037" y="13812"/>
                    <a:pt x="10133" y="7097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50">
              <a:extLst>
                <a:ext uri="{FF2B5EF4-FFF2-40B4-BE49-F238E27FC236}">
                  <a16:creationId xmlns:a16="http://schemas.microsoft.com/office/drawing/2014/main" id="{EEA3D242-A594-0F5A-7217-986958A20BF1}"/>
                </a:ext>
              </a:extLst>
            </p:cNvPr>
            <p:cNvSpPr/>
            <p:nvPr/>
          </p:nvSpPr>
          <p:spPr>
            <a:xfrm>
              <a:off x="2924175" y="2553725"/>
              <a:ext cx="192000" cy="282500"/>
            </a:xfrm>
            <a:custGeom>
              <a:avLst/>
              <a:gdLst/>
              <a:ahLst/>
              <a:cxnLst/>
              <a:rect l="l" t="t" r="r" b="b"/>
              <a:pathLst>
                <a:path w="7680" h="11300" extrusionOk="0">
                  <a:moveTo>
                    <a:pt x="3870" y="0"/>
                  </a:moveTo>
                  <a:cubicBezTo>
                    <a:pt x="3620" y="738"/>
                    <a:pt x="2131" y="5037"/>
                    <a:pt x="0" y="11299"/>
                  </a:cubicBezTo>
                  <a:lnTo>
                    <a:pt x="7680" y="9763"/>
                  </a:lnTo>
                  <a:cubicBezTo>
                    <a:pt x="6322" y="4298"/>
                    <a:pt x="4334" y="774"/>
                    <a:pt x="38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50">
              <a:extLst>
                <a:ext uri="{FF2B5EF4-FFF2-40B4-BE49-F238E27FC236}">
                  <a16:creationId xmlns:a16="http://schemas.microsoft.com/office/drawing/2014/main" id="{8EC0256F-F548-87B7-BE1E-487CBBCDDCD3}"/>
                </a:ext>
              </a:extLst>
            </p:cNvPr>
            <p:cNvSpPr/>
            <p:nvPr/>
          </p:nvSpPr>
          <p:spPr>
            <a:xfrm>
              <a:off x="2817300" y="2804950"/>
              <a:ext cx="334300" cy="349750"/>
            </a:xfrm>
            <a:custGeom>
              <a:avLst/>
              <a:gdLst/>
              <a:ahLst/>
              <a:cxnLst/>
              <a:rect l="l" t="t" r="r" b="b"/>
              <a:pathLst>
                <a:path w="13372" h="13990" extrusionOk="0">
                  <a:moveTo>
                    <a:pt x="12014" y="0"/>
                  </a:moveTo>
                  <a:lnTo>
                    <a:pt x="4156" y="1560"/>
                  </a:lnTo>
                  <a:cubicBezTo>
                    <a:pt x="2953" y="5179"/>
                    <a:pt x="1525" y="9406"/>
                    <a:pt x="1" y="13990"/>
                  </a:cubicBezTo>
                  <a:lnTo>
                    <a:pt x="13252" y="11609"/>
                  </a:lnTo>
                  <a:cubicBezTo>
                    <a:pt x="13371" y="7180"/>
                    <a:pt x="12800" y="3250"/>
                    <a:pt x="120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50">
              <a:extLst>
                <a:ext uri="{FF2B5EF4-FFF2-40B4-BE49-F238E27FC236}">
                  <a16:creationId xmlns:a16="http://schemas.microsoft.com/office/drawing/2014/main" id="{A5A6A13C-FDC1-4D54-04F7-FF0BECCCDFE1}"/>
                </a:ext>
              </a:extLst>
            </p:cNvPr>
            <p:cNvSpPr/>
            <p:nvPr/>
          </p:nvSpPr>
          <p:spPr>
            <a:xfrm>
              <a:off x="2713425" y="3102900"/>
              <a:ext cx="434600" cy="369400"/>
            </a:xfrm>
            <a:custGeom>
              <a:avLst/>
              <a:gdLst/>
              <a:ahLst/>
              <a:cxnLst/>
              <a:rect l="l" t="t" r="r" b="b"/>
              <a:pathLst>
                <a:path w="17384" h="14776" extrusionOk="0">
                  <a:moveTo>
                    <a:pt x="17384" y="0"/>
                  </a:moveTo>
                  <a:lnTo>
                    <a:pt x="4037" y="2393"/>
                  </a:lnTo>
                  <a:cubicBezTo>
                    <a:pt x="2739" y="6322"/>
                    <a:pt x="1370" y="10525"/>
                    <a:pt x="0" y="14776"/>
                  </a:cubicBezTo>
                  <a:lnTo>
                    <a:pt x="14990" y="13145"/>
                  </a:lnTo>
                  <a:cubicBezTo>
                    <a:pt x="16574" y="8442"/>
                    <a:pt x="17264" y="4024"/>
                    <a:pt x="173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50">
              <a:extLst>
                <a:ext uri="{FF2B5EF4-FFF2-40B4-BE49-F238E27FC236}">
                  <a16:creationId xmlns:a16="http://schemas.microsoft.com/office/drawing/2014/main" id="{D758F85F-A37F-7255-5902-6D3E86D16672}"/>
                </a:ext>
              </a:extLst>
            </p:cNvPr>
            <p:cNvSpPr/>
            <p:nvPr/>
          </p:nvSpPr>
          <p:spPr>
            <a:xfrm>
              <a:off x="2380350" y="3151700"/>
              <a:ext cx="360475" cy="592375"/>
            </a:xfrm>
            <a:custGeom>
              <a:avLst/>
              <a:gdLst/>
              <a:ahLst/>
              <a:cxnLst/>
              <a:rect l="l" t="t" r="r" b="b"/>
              <a:pathLst>
                <a:path w="14419" h="23695" extrusionOk="0">
                  <a:moveTo>
                    <a:pt x="3596" y="1"/>
                  </a:moveTo>
                  <a:cubicBezTo>
                    <a:pt x="1334" y="5585"/>
                    <a:pt x="286" y="11240"/>
                    <a:pt x="0" y="16539"/>
                  </a:cubicBezTo>
                  <a:lnTo>
                    <a:pt x="9561" y="23694"/>
                  </a:lnTo>
                  <a:cubicBezTo>
                    <a:pt x="11145" y="18646"/>
                    <a:pt x="12788" y="13502"/>
                    <a:pt x="14419" y="8526"/>
                  </a:cubicBezTo>
                  <a:lnTo>
                    <a:pt x="35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50">
              <a:extLst>
                <a:ext uri="{FF2B5EF4-FFF2-40B4-BE49-F238E27FC236}">
                  <a16:creationId xmlns:a16="http://schemas.microsoft.com/office/drawing/2014/main" id="{352B1962-ADB2-0017-AEF6-A7756D63A0A2}"/>
                </a:ext>
              </a:extLst>
            </p:cNvPr>
            <p:cNvSpPr/>
            <p:nvPr/>
          </p:nvSpPr>
          <p:spPr>
            <a:xfrm>
              <a:off x="2472925" y="2852575"/>
              <a:ext cx="381325" cy="504550"/>
            </a:xfrm>
            <a:custGeom>
              <a:avLst/>
              <a:gdLst/>
              <a:ahLst/>
              <a:cxnLst/>
              <a:rect l="l" t="t" r="r" b="b"/>
              <a:pathLst>
                <a:path w="15253" h="20182" extrusionOk="0">
                  <a:moveTo>
                    <a:pt x="7049" y="0"/>
                  </a:moveTo>
                  <a:cubicBezTo>
                    <a:pt x="3941" y="3739"/>
                    <a:pt x="1643" y="7680"/>
                    <a:pt x="0" y="11668"/>
                  </a:cubicBezTo>
                  <a:lnTo>
                    <a:pt x="10787" y="20181"/>
                  </a:lnTo>
                  <a:cubicBezTo>
                    <a:pt x="12347" y="15431"/>
                    <a:pt x="13871" y="10847"/>
                    <a:pt x="15252" y="6715"/>
                  </a:cubicBezTo>
                  <a:lnTo>
                    <a:pt x="704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50">
              <a:extLst>
                <a:ext uri="{FF2B5EF4-FFF2-40B4-BE49-F238E27FC236}">
                  <a16:creationId xmlns:a16="http://schemas.microsoft.com/office/drawing/2014/main" id="{75D7FD1F-D216-310F-9550-E894CB1ABD05}"/>
                </a:ext>
              </a:extLst>
            </p:cNvPr>
            <p:cNvSpPr/>
            <p:nvPr/>
          </p:nvSpPr>
          <p:spPr>
            <a:xfrm>
              <a:off x="2485125" y="3860425"/>
              <a:ext cx="366425" cy="362575"/>
            </a:xfrm>
            <a:custGeom>
              <a:avLst/>
              <a:gdLst/>
              <a:ahLst/>
              <a:cxnLst/>
              <a:rect l="l" t="t" r="r" b="b"/>
              <a:pathLst>
                <a:path w="14657" h="14503" extrusionOk="0">
                  <a:moveTo>
                    <a:pt x="14657" y="1"/>
                  </a:moveTo>
                  <a:lnTo>
                    <a:pt x="3763" y="1584"/>
                  </a:lnTo>
                  <a:cubicBezTo>
                    <a:pt x="2370" y="6180"/>
                    <a:pt x="1072" y="10549"/>
                    <a:pt x="0" y="14502"/>
                  </a:cubicBezTo>
                  <a:cubicBezTo>
                    <a:pt x="6120" y="9621"/>
                    <a:pt x="10918" y="4751"/>
                    <a:pt x="146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50">
              <a:extLst>
                <a:ext uri="{FF2B5EF4-FFF2-40B4-BE49-F238E27FC236}">
                  <a16:creationId xmlns:a16="http://schemas.microsoft.com/office/drawing/2014/main" id="{8984E018-6CD0-0070-AB3E-2D10F5BD27AE}"/>
                </a:ext>
              </a:extLst>
            </p:cNvPr>
            <p:cNvSpPr/>
            <p:nvPr/>
          </p:nvSpPr>
          <p:spPr>
            <a:xfrm>
              <a:off x="2380650" y="2549550"/>
              <a:ext cx="767975" cy="1677325"/>
            </a:xfrm>
            <a:custGeom>
              <a:avLst/>
              <a:gdLst/>
              <a:ahLst/>
              <a:cxnLst/>
              <a:rect l="l" t="t" r="r" b="b"/>
              <a:pathLst>
                <a:path w="30719" h="67093" extrusionOk="0">
                  <a:moveTo>
                    <a:pt x="25503" y="1"/>
                  </a:moveTo>
                  <a:cubicBezTo>
                    <a:pt x="25444" y="48"/>
                    <a:pt x="25372" y="72"/>
                    <a:pt x="25313" y="120"/>
                  </a:cubicBezTo>
                  <a:cubicBezTo>
                    <a:pt x="24908" y="1298"/>
                    <a:pt x="22360" y="8644"/>
                    <a:pt x="19062" y="18527"/>
                  </a:cubicBezTo>
                  <a:lnTo>
                    <a:pt x="10954" y="11895"/>
                  </a:lnTo>
                  <a:cubicBezTo>
                    <a:pt x="10894" y="11966"/>
                    <a:pt x="10811" y="12038"/>
                    <a:pt x="10752" y="12121"/>
                  </a:cubicBezTo>
                  <a:lnTo>
                    <a:pt x="18955" y="18824"/>
                  </a:lnTo>
                  <a:cubicBezTo>
                    <a:pt x="17574" y="22980"/>
                    <a:pt x="16050" y="27552"/>
                    <a:pt x="14502" y="32314"/>
                  </a:cubicBezTo>
                  <a:lnTo>
                    <a:pt x="3715" y="23801"/>
                  </a:lnTo>
                  <a:cubicBezTo>
                    <a:pt x="3667" y="23884"/>
                    <a:pt x="3644" y="23992"/>
                    <a:pt x="3596" y="24087"/>
                  </a:cubicBezTo>
                  <a:lnTo>
                    <a:pt x="14419" y="32612"/>
                  </a:lnTo>
                  <a:cubicBezTo>
                    <a:pt x="12799" y="37577"/>
                    <a:pt x="11144" y="42732"/>
                    <a:pt x="9561" y="47780"/>
                  </a:cubicBezTo>
                  <a:lnTo>
                    <a:pt x="12" y="40613"/>
                  </a:lnTo>
                  <a:cubicBezTo>
                    <a:pt x="12" y="40732"/>
                    <a:pt x="0" y="40851"/>
                    <a:pt x="0" y="40970"/>
                  </a:cubicBezTo>
                  <a:lnTo>
                    <a:pt x="9478" y="48078"/>
                  </a:lnTo>
                  <a:cubicBezTo>
                    <a:pt x="7382" y="54781"/>
                    <a:pt x="5441" y="61270"/>
                    <a:pt x="3894" y="66854"/>
                  </a:cubicBezTo>
                  <a:cubicBezTo>
                    <a:pt x="3953" y="67009"/>
                    <a:pt x="3989" y="67092"/>
                    <a:pt x="3989" y="67092"/>
                  </a:cubicBezTo>
                  <a:cubicBezTo>
                    <a:pt x="4048" y="67033"/>
                    <a:pt x="4120" y="66985"/>
                    <a:pt x="4179" y="66925"/>
                  </a:cubicBezTo>
                  <a:cubicBezTo>
                    <a:pt x="5263" y="62996"/>
                    <a:pt x="6549" y="58615"/>
                    <a:pt x="7942" y="54007"/>
                  </a:cubicBezTo>
                  <a:lnTo>
                    <a:pt x="18824" y="52424"/>
                  </a:lnTo>
                  <a:cubicBezTo>
                    <a:pt x="18907" y="52305"/>
                    <a:pt x="19003" y="52197"/>
                    <a:pt x="19086" y="52078"/>
                  </a:cubicBezTo>
                  <a:lnTo>
                    <a:pt x="19086" y="52078"/>
                  </a:lnTo>
                  <a:lnTo>
                    <a:pt x="8025" y="53686"/>
                  </a:lnTo>
                  <a:cubicBezTo>
                    <a:pt x="8585" y="51852"/>
                    <a:pt x="9168" y="49995"/>
                    <a:pt x="9740" y="48125"/>
                  </a:cubicBezTo>
                  <a:lnTo>
                    <a:pt x="9847" y="47983"/>
                  </a:lnTo>
                  <a:lnTo>
                    <a:pt x="9799" y="47959"/>
                  </a:lnTo>
                  <a:cubicBezTo>
                    <a:pt x="10918" y="44399"/>
                    <a:pt x="12061" y="40779"/>
                    <a:pt x="13216" y="37231"/>
                  </a:cubicBezTo>
                  <a:lnTo>
                    <a:pt x="28194" y="35576"/>
                  </a:lnTo>
                  <a:cubicBezTo>
                    <a:pt x="28230" y="35469"/>
                    <a:pt x="28278" y="35362"/>
                    <a:pt x="28301" y="35255"/>
                  </a:cubicBezTo>
                  <a:lnTo>
                    <a:pt x="28301" y="35255"/>
                  </a:lnTo>
                  <a:lnTo>
                    <a:pt x="13299" y="36910"/>
                  </a:lnTo>
                  <a:cubicBezTo>
                    <a:pt x="14669" y="32659"/>
                    <a:pt x="16050" y="28456"/>
                    <a:pt x="17348" y="24515"/>
                  </a:cubicBezTo>
                  <a:lnTo>
                    <a:pt x="30695" y="22122"/>
                  </a:lnTo>
                  <a:cubicBezTo>
                    <a:pt x="30695" y="22015"/>
                    <a:pt x="30695" y="21908"/>
                    <a:pt x="30718" y="21825"/>
                  </a:cubicBezTo>
                  <a:lnTo>
                    <a:pt x="30718" y="21825"/>
                  </a:lnTo>
                  <a:lnTo>
                    <a:pt x="17467" y="24206"/>
                  </a:lnTo>
                  <a:cubicBezTo>
                    <a:pt x="18991" y="19622"/>
                    <a:pt x="20419" y="15383"/>
                    <a:pt x="21634" y="11776"/>
                  </a:cubicBezTo>
                  <a:lnTo>
                    <a:pt x="29492" y="10216"/>
                  </a:lnTo>
                  <a:cubicBezTo>
                    <a:pt x="29468" y="10109"/>
                    <a:pt x="29444" y="10026"/>
                    <a:pt x="29421" y="9930"/>
                  </a:cubicBezTo>
                  <a:lnTo>
                    <a:pt x="21741" y="11466"/>
                  </a:lnTo>
                  <a:cubicBezTo>
                    <a:pt x="23872" y="5192"/>
                    <a:pt x="25337" y="905"/>
                    <a:pt x="25611" y="167"/>
                  </a:cubicBezTo>
                  <a:cubicBezTo>
                    <a:pt x="25551" y="60"/>
                    <a:pt x="25503" y="1"/>
                    <a:pt x="25503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168864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16BAB2-5505-5628-D0B0-E11E1C8AA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6F1F7A37-D21B-FDD4-47BE-A46D6A4DFD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24AF9D-7AC4-F8AA-8396-87884F08A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226925"/>
            <a:ext cx="7668525" cy="926100"/>
          </a:xfrm>
        </p:spPr>
        <p:txBody>
          <a:bodyPr/>
          <a:lstStyle/>
          <a:p>
            <a:r>
              <a:rPr lang="en-US" sz="2800" dirty="0">
                <a:hlinkClick r:id="rId2"/>
              </a:rPr>
              <a:t>https://www.youtube.com/watch?v=Dkt0xe_n0h0</a:t>
            </a:r>
            <a:endParaRPr lang="en-US" sz="2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926A974-6556-7EF2-672C-89FA18982DD2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583180" y="273093"/>
            <a:ext cx="3614937" cy="1014900"/>
          </a:xfrm>
        </p:spPr>
        <p:txBody>
          <a:bodyPr/>
          <a:lstStyle/>
          <a:p>
            <a:pPr algn="ctr"/>
            <a:r>
              <a:rPr lang="en-US" dirty="0"/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31411792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36525-BEFA-BFBC-FCD9-8892DF8B0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4A52D17D-C218-CABD-4D4A-589297EE73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857" y="2764275"/>
            <a:ext cx="8323845" cy="688800"/>
          </a:xfrm>
        </p:spPr>
        <p:txBody>
          <a:bodyPr/>
          <a:lstStyle/>
          <a:p>
            <a:pPr algn="l"/>
            <a:r>
              <a:rPr lang="en-US" sz="2800" dirty="0"/>
              <a:t>2. Write the letter correctly in between the lines.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AD9E88-F889-3BC7-43AE-047D0FFC3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57" y="1645650"/>
            <a:ext cx="8323845" cy="926100"/>
          </a:xfrm>
        </p:spPr>
        <p:txBody>
          <a:bodyPr/>
          <a:lstStyle/>
          <a:p>
            <a:pPr algn="l"/>
            <a:r>
              <a:rPr lang="en-US" sz="2800" dirty="0"/>
              <a:t>1. Identify the sound of letter Tt. and read words with the letter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7DE988-AC1A-2413-3F98-EEE10454F958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712720" y="192375"/>
            <a:ext cx="4041657" cy="1014900"/>
          </a:xfrm>
        </p:spPr>
        <p:txBody>
          <a:bodyPr/>
          <a:lstStyle/>
          <a:p>
            <a:pPr algn="ctr"/>
            <a:r>
              <a:rPr lang="en-US" dirty="0"/>
              <a:t>outcomes</a:t>
            </a:r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335D409A-4EB7-91D3-AFBE-D10536004A19}"/>
              </a:ext>
            </a:extLst>
          </p:cNvPr>
          <p:cNvSpPr txBox="1">
            <a:spLocks/>
          </p:cNvSpPr>
          <p:nvPr/>
        </p:nvSpPr>
        <p:spPr>
          <a:xfrm>
            <a:off x="106856" y="3754875"/>
            <a:ext cx="8323845" cy="6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None/>
              <a:defRPr sz="18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algn="l"/>
            <a:r>
              <a:rPr lang="en-US" sz="2800" dirty="0">
                <a:solidFill>
                  <a:srgbClr val="FF0000"/>
                </a:solidFill>
              </a:rPr>
              <a:t>Value: appreciate the act of not stealing.</a:t>
            </a:r>
          </a:p>
        </p:txBody>
      </p:sp>
    </p:spTree>
    <p:extLst>
      <p:ext uri="{BB962C8B-B14F-4D97-AF65-F5344CB8AC3E}">
        <p14:creationId xmlns:p14="http://schemas.microsoft.com/office/powerpoint/2010/main" val="31423797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9">
          <a:extLst>
            <a:ext uri="{FF2B5EF4-FFF2-40B4-BE49-F238E27FC236}">
              <a16:creationId xmlns:a16="http://schemas.microsoft.com/office/drawing/2014/main" id="{BD6B4813-AAC7-A3DF-30B2-E8F9D08F4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0" name="Google Shape;900;p44">
            <a:extLst>
              <a:ext uri="{FF2B5EF4-FFF2-40B4-BE49-F238E27FC236}">
                <a16:creationId xmlns:a16="http://schemas.microsoft.com/office/drawing/2014/main" id="{F17FFB2B-5504-0772-6A29-8FF76826C54D}"/>
              </a:ext>
            </a:extLst>
          </p:cNvPr>
          <p:cNvGrpSpPr/>
          <p:nvPr/>
        </p:nvGrpSpPr>
        <p:grpSpPr>
          <a:xfrm rot="2546319">
            <a:off x="257938" y="17791"/>
            <a:ext cx="1296343" cy="2451169"/>
            <a:chOff x="167175" y="428900"/>
            <a:chExt cx="1296344" cy="2451171"/>
          </a:xfrm>
        </p:grpSpPr>
        <p:sp>
          <p:nvSpPr>
            <p:cNvPr id="901" name="Google Shape;901;p44">
              <a:extLst>
                <a:ext uri="{FF2B5EF4-FFF2-40B4-BE49-F238E27FC236}">
                  <a16:creationId xmlns:a16="http://schemas.microsoft.com/office/drawing/2014/main" id="{A5F36E5C-FDED-F7ED-037B-9E772180BC41}"/>
                </a:ext>
              </a:extLst>
            </p:cNvPr>
            <p:cNvSpPr/>
            <p:nvPr/>
          </p:nvSpPr>
          <p:spPr>
            <a:xfrm>
              <a:off x="418212" y="2134564"/>
              <a:ext cx="201188" cy="122308"/>
            </a:xfrm>
            <a:custGeom>
              <a:avLst/>
              <a:gdLst/>
              <a:ahLst/>
              <a:cxnLst/>
              <a:rect l="l" t="t" r="r" b="b"/>
              <a:pathLst>
                <a:path w="4262" h="2591" extrusionOk="0">
                  <a:moveTo>
                    <a:pt x="3235" y="1"/>
                  </a:moveTo>
                  <a:cubicBezTo>
                    <a:pt x="2058" y="1"/>
                    <a:pt x="0" y="233"/>
                    <a:pt x="0" y="233"/>
                  </a:cubicBezTo>
                  <a:cubicBezTo>
                    <a:pt x="1196" y="1971"/>
                    <a:pt x="2157" y="2591"/>
                    <a:pt x="2157" y="2591"/>
                  </a:cubicBezTo>
                  <a:cubicBezTo>
                    <a:pt x="2157" y="2591"/>
                    <a:pt x="4261" y="408"/>
                    <a:pt x="4025" y="111"/>
                  </a:cubicBezTo>
                  <a:cubicBezTo>
                    <a:pt x="3963" y="30"/>
                    <a:pt x="3655" y="1"/>
                    <a:pt x="32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4">
              <a:extLst>
                <a:ext uri="{FF2B5EF4-FFF2-40B4-BE49-F238E27FC236}">
                  <a16:creationId xmlns:a16="http://schemas.microsoft.com/office/drawing/2014/main" id="{76AE2B4D-AB3E-E016-B6CE-53CFE45BF8FE}"/>
                </a:ext>
              </a:extLst>
            </p:cNvPr>
            <p:cNvSpPr/>
            <p:nvPr/>
          </p:nvSpPr>
          <p:spPr>
            <a:xfrm>
              <a:off x="834892" y="2344957"/>
              <a:ext cx="187168" cy="143173"/>
            </a:xfrm>
            <a:custGeom>
              <a:avLst/>
              <a:gdLst/>
              <a:ahLst/>
              <a:cxnLst/>
              <a:rect l="l" t="t" r="r" b="b"/>
              <a:pathLst>
                <a:path w="3965" h="3033" extrusionOk="0">
                  <a:moveTo>
                    <a:pt x="3567" y="1"/>
                  </a:moveTo>
                  <a:cubicBezTo>
                    <a:pt x="3018" y="1"/>
                    <a:pt x="1" y="1766"/>
                    <a:pt x="1" y="1766"/>
                  </a:cubicBezTo>
                  <a:cubicBezTo>
                    <a:pt x="1791" y="2857"/>
                    <a:pt x="2926" y="3032"/>
                    <a:pt x="2926" y="3032"/>
                  </a:cubicBezTo>
                  <a:cubicBezTo>
                    <a:pt x="2926" y="3032"/>
                    <a:pt x="3965" y="186"/>
                    <a:pt x="3624" y="11"/>
                  </a:cubicBezTo>
                  <a:cubicBezTo>
                    <a:pt x="3610" y="4"/>
                    <a:pt x="3591" y="1"/>
                    <a:pt x="3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44">
              <a:extLst>
                <a:ext uri="{FF2B5EF4-FFF2-40B4-BE49-F238E27FC236}">
                  <a16:creationId xmlns:a16="http://schemas.microsoft.com/office/drawing/2014/main" id="{99863E21-B44E-8CE6-B327-68067A2526DF}"/>
                </a:ext>
              </a:extLst>
            </p:cNvPr>
            <p:cNvSpPr/>
            <p:nvPr/>
          </p:nvSpPr>
          <p:spPr>
            <a:xfrm>
              <a:off x="595043" y="2321119"/>
              <a:ext cx="131088" cy="186318"/>
            </a:xfrm>
            <a:custGeom>
              <a:avLst/>
              <a:gdLst/>
              <a:ahLst/>
              <a:cxnLst/>
              <a:rect l="l" t="t" r="r" b="b"/>
              <a:pathLst>
                <a:path w="2777" h="3947" extrusionOk="0">
                  <a:moveTo>
                    <a:pt x="0" y="1"/>
                  </a:moveTo>
                  <a:cubicBezTo>
                    <a:pt x="0" y="1"/>
                    <a:pt x="463" y="3790"/>
                    <a:pt x="803" y="3939"/>
                  </a:cubicBezTo>
                  <a:cubicBezTo>
                    <a:pt x="814" y="3944"/>
                    <a:pt x="826" y="3946"/>
                    <a:pt x="839" y="3946"/>
                  </a:cubicBezTo>
                  <a:cubicBezTo>
                    <a:pt x="1245" y="3946"/>
                    <a:pt x="2777" y="1555"/>
                    <a:pt x="2777" y="1555"/>
                  </a:cubicBezTo>
                  <a:cubicBezTo>
                    <a:pt x="2777" y="1555"/>
                    <a:pt x="1965" y="75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44">
              <a:extLst>
                <a:ext uri="{FF2B5EF4-FFF2-40B4-BE49-F238E27FC236}">
                  <a16:creationId xmlns:a16="http://schemas.microsoft.com/office/drawing/2014/main" id="{935D864D-4769-72F3-D1C4-755C51669A04}"/>
                </a:ext>
              </a:extLst>
            </p:cNvPr>
            <p:cNvSpPr/>
            <p:nvPr/>
          </p:nvSpPr>
          <p:spPr>
            <a:xfrm>
              <a:off x="195215" y="1887917"/>
              <a:ext cx="152567" cy="165595"/>
            </a:xfrm>
            <a:custGeom>
              <a:avLst/>
              <a:gdLst/>
              <a:ahLst/>
              <a:cxnLst/>
              <a:rect l="l" t="t" r="r" b="b"/>
              <a:pathLst>
                <a:path w="3232" h="3508" extrusionOk="0">
                  <a:moveTo>
                    <a:pt x="2288" y="1"/>
                  </a:moveTo>
                  <a:cubicBezTo>
                    <a:pt x="2288" y="1"/>
                    <a:pt x="0" y="3048"/>
                    <a:pt x="140" y="3406"/>
                  </a:cubicBezTo>
                  <a:cubicBezTo>
                    <a:pt x="167" y="3478"/>
                    <a:pt x="308" y="3507"/>
                    <a:pt x="518" y="3507"/>
                  </a:cubicBezTo>
                  <a:cubicBezTo>
                    <a:pt x="1346" y="3507"/>
                    <a:pt x="3231" y="3057"/>
                    <a:pt x="3231" y="3057"/>
                  </a:cubicBezTo>
                  <a:cubicBezTo>
                    <a:pt x="3231" y="3057"/>
                    <a:pt x="2777" y="2219"/>
                    <a:pt x="22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44">
              <a:extLst>
                <a:ext uri="{FF2B5EF4-FFF2-40B4-BE49-F238E27FC236}">
                  <a16:creationId xmlns:a16="http://schemas.microsoft.com/office/drawing/2014/main" id="{408F8335-CDA5-AD04-A1BB-22F581C3B771}"/>
                </a:ext>
              </a:extLst>
            </p:cNvPr>
            <p:cNvSpPr/>
            <p:nvPr/>
          </p:nvSpPr>
          <p:spPr>
            <a:xfrm>
              <a:off x="271876" y="1577968"/>
              <a:ext cx="1191643" cy="1302103"/>
            </a:xfrm>
            <a:custGeom>
              <a:avLst/>
              <a:gdLst/>
              <a:ahLst/>
              <a:cxnLst/>
              <a:rect l="l" t="t" r="r" b="b"/>
              <a:pathLst>
                <a:path w="25244" h="27584" fill="none" extrusionOk="0">
                  <a:moveTo>
                    <a:pt x="1371" y="1"/>
                  </a:moveTo>
                  <a:cubicBezTo>
                    <a:pt x="1" y="2812"/>
                    <a:pt x="132" y="6226"/>
                    <a:pt x="1371" y="9099"/>
                  </a:cubicBezTo>
                  <a:cubicBezTo>
                    <a:pt x="2611" y="11972"/>
                    <a:pt x="4864" y="14329"/>
                    <a:pt x="7483" y="16041"/>
                  </a:cubicBezTo>
                  <a:cubicBezTo>
                    <a:pt x="10103" y="17752"/>
                    <a:pt x="13063" y="18870"/>
                    <a:pt x="16075" y="19708"/>
                  </a:cubicBezTo>
                  <a:cubicBezTo>
                    <a:pt x="18442" y="20371"/>
                    <a:pt x="20965" y="20939"/>
                    <a:pt x="22764" y="22607"/>
                  </a:cubicBezTo>
                  <a:cubicBezTo>
                    <a:pt x="24161" y="23908"/>
                    <a:pt x="24903" y="25689"/>
                    <a:pt x="25243" y="2758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44">
              <a:extLst>
                <a:ext uri="{FF2B5EF4-FFF2-40B4-BE49-F238E27FC236}">
                  <a16:creationId xmlns:a16="http://schemas.microsoft.com/office/drawing/2014/main" id="{B84A248E-0ACC-AC3A-B7BC-E496DEA226F9}"/>
                </a:ext>
              </a:extLst>
            </p:cNvPr>
            <p:cNvSpPr/>
            <p:nvPr/>
          </p:nvSpPr>
          <p:spPr>
            <a:xfrm>
              <a:off x="168827" y="428900"/>
              <a:ext cx="939804" cy="1397787"/>
            </a:xfrm>
            <a:custGeom>
              <a:avLst/>
              <a:gdLst/>
              <a:ahLst/>
              <a:cxnLst/>
              <a:rect l="l" t="t" r="r" b="b"/>
              <a:pathLst>
                <a:path w="19909" h="29611" extrusionOk="0">
                  <a:moveTo>
                    <a:pt x="13510" y="1"/>
                  </a:moveTo>
                  <a:cubicBezTo>
                    <a:pt x="13437" y="1"/>
                    <a:pt x="13362" y="14"/>
                    <a:pt x="13290" y="43"/>
                  </a:cubicBezTo>
                  <a:lnTo>
                    <a:pt x="315" y="5928"/>
                  </a:lnTo>
                  <a:cubicBezTo>
                    <a:pt x="219" y="5980"/>
                    <a:pt x="140" y="6041"/>
                    <a:pt x="88" y="6128"/>
                  </a:cubicBezTo>
                  <a:cubicBezTo>
                    <a:pt x="36" y="6233"/>
                    <a:pt x="1" y="6347"/>
                    <a:pt x="9" y="6469"/>
                  </a:cubicBezTo>
                  <a:lnTo>
                    <a:pt x="2236" y="29128"/>
                  </a:lnTo>
                  <a:cubicBezTo>
                    <a:pt x="2271" y="29346"/>
                    <a:pt x="2411" y="29512"/>
                    <a:pt x="2585" y="29573"/>
                  </a:cubicBezTo>
                  <a:cubicBezTo>
                    <a:pt x="2648" y="29598"/>
                    <a:pt x="2714" y="29611"/>
                    <a:pt x="2780" y="29611"/>
                  </a:cubicBezTo>
                  <a:cubicBezTo>
                    <a:pt x="2898" y="29611"/>
                    <a:pt x="3017" y="29570"/>
                    <a:pt x="3118" y="29486"/>
                  </a:cubicBezTo>
                  <a:lnTo>
                    <a:pt x="19743" y="13891"/>
                  </a:lnTo>
                  <a:cubicBezTo>
                    <a:pt x="19830" y="13804"/>
                    <a:pt x="19882" y="13699"/>
                    <a:pt x="19891" y="13568"/>
                  </a:cubicBezTo>
                  <a:cubicBezTo>
                    <a:pt x="19909" y="13463"/>
                    <a:pt x="19891" y="13358"/>
                    <a:pt x="19847" y="13262"/>
                  </a:cubicBezTo>
                  <a:lnTo>
                    <a:pt x="13980" y="305"/>
                  </a:lnTo>
                  <a:cubicBezTo>
                    <a:pt x="13927" y="174"/>
                    <a:pt x="13814" y="69"/>
                    <a:pt x="13683" y="25"/>
                  </a:cubicBezTo>
                  <a:cubicBezTo>
                    <a:pt x="13628" y="9"/>
                    <a:pt x="13570" y="1"/>
                    <a:pt x="135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4">
              <a:extLst>
                <a:ext uri="{FF2B5EF4-FFF2-40B4-BE49-F238E27FC236}">
                  <a16:creationId xmlns:a16="http://schemas.microsoft.com/office/drawing/2014/main" id="{AFC3FDE3-5251-2EFB-13A6-640B2E4C7724}"/>
                </a:ext>
              </a:extLst>
            </p:cNvPr>
            <p:cNvSpPr/>
            <p:nvPr/>
          </p:nvSpPr>
          <p:spPr>
            <a:xfrm>
              <a:off x="173359" y="429561"/>
              <a:ext cx="642224" cy="465064"/>
            </a:xfrm>
            <a:custGeom>
              <a:avLst/>
              <a:gdLst/>
              <a:ahLst/>
              <a:cxnLst/>
              <a:rect l="l" t="t" r="r" b="b"/>
              <a:pathLst>
                <a:path w="13605" h="9852" extrusionOk="0">
                  <a:moveTo>
                    <a:pt x="13405" y="0"/>
                  </a:moveTo>
                  <a:cubicBezTo>
                    <a:pt x="13336" y="0"/>
                    <a:pt x="13268" y="11"/>
                    <a:pt x="13212" y="29"/>
                  </a:cubicBezTo>
                  <a:lnTo>
                    <a:pt x="10871" y="1085"/>
                  </a:lnTo>
                  <a:lnTo>
                    <a:pt x="2280" y="4979"/>
                  </a:lnTo>
                  <a:lnTo>
                    <a:pt x="245" y="5905"/>
                  </a:lnTo>
                  <a:cubicBezTo>
                    <a:pt x="132" y="5966"/>
                    <a:pt x="53" y="6027"/>
                    <a:pt x="1" y="6114"/>
                  </a:cubicBezTo>
                  <a:lnTo>
                    <a:pt x="9911" y="9852"/>
                  </a:lnTo>
                  <a:lnTo>
                    <a:pt x="13604" y="37"/>
                  </a:lnTo>
                  <a:cubicBezTo>
                    <a:pt x="13543" y="11"/>
                    <a:pt x="13473" y="0"/>
                    <a:pt x="134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4">
              <a:extLst>
                <a:ext uri="{FF2B5EF4-FFF2-40B4-BE49-F238E27FC236}">
                  <a16:creationId xmlns:a16="http://schemas.microsoft.com/office/drawing/2014/main" id="{EF8CA2CD-A836-43CA-089F-617DC4764DB6}"/>
                </a:ext>
              </a:extLst>
            </p:cNvPr>
            <p:cNvSpPr/>
            <p:nvPr/>
          </p:nvSpPr>
          <p:spPr>
            <a:xfrm>
              <a:off x="290428" y="894154"/>
              <a:ext cx="818204" cy="932535"/>
            </a:xfrm>
            <a:custGeom>
              <a:avLst/>
              <a:gdLst/>
              <a:ahLst/>
              <a:cxnLst/>
              <a:rect l="l" t="t" r="r" b="b"/>
              <a:pathLst>
                <a:path w="17333" h="19755" extrusionOk="0">
                  <a:moveTo>
                    <a:pt x="7414" y="1"/>
                  </a:moveTo>
                  <a:lnTo>
                    <a:pt x="0" y="19717"/>
                  </a:lnTo>
                  <a:cubicBezTo>
                    <a:pt x="63" y="19742"/>
                    <a:pt x="128" y="19755"/>
                    <a:pt x="193" y="19755"/>
                  </a:cubicBezTo>
                  <a:cubicBezTo>
                    <a:pt x="309" y="19755"/>
                    <a:pt x="427" y="19714"/>
                    <a:pt x="533" y="19630"/>
                  </a:cubicBezTo>
                  <a:lnTo>
                    <a:pt x="3371" y="16966"/>
                  </a:lnTo>
                  <a:lnTo>
                    <a:pt x="16101" y="5030"/>
                  </a:lnTo>
                  <a:lnTo>
                    <a:pt x="17167" y="4035"/>
                  </a:lnTo>
                  <a:cubicBezTo>
                    <a:pt x="17254" y="3948"/>
                    <a:pt x="17306" y="3843"/>
                    <a:pt x="17333" y="3729"/>
                  </a:cubicBezTo>
                  <a:lnTo>
                    <a:pt x="74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4">
              <a:extLst>
                <a:ext uri="{FF2B5EF4-FFF2-40B4-BE49-F238E27FC236}">
                  <a16:creationId xmlns:a16="http://schemas.microsoft.com/office/drawing/2014/main" id="{10D83201-880A-5728-6646-D0859685CC0B}"/>
                </a:ext>
              </a:extLst>
            </p:cNvPr>
            <p:cNvSpPr/>
            <p:nvPr/>
          </p:nvSpPr>
          <p:spPr>
            <a:xfrm>
              <a:off x="291230" y="431307"/>
              <a:ext cx="523928" cy="1394011"/>
            </a:xfrm>
            <a:custGeom>
              <a:avLst/>
              <a:gdLst/>
              <a:ahLst/>
              <a:cxnLst/>
              <a:rect l="l" t="t" r="r" b="b"/>
              <a:pathLst>
                <a:path w="11099" h="29531" fill="none" extrusionOk="0">
                  <a:moveTo>
                    <a:pt x="1" y="29531"/>
                  </a:moveTo>
                  <a:lnTo>
                    <a:pt x="11099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44">
              <a:extLst>
                <a:ext uri="{FF2B5EF4-FFF2-40B4-BE49-F238E27FC236}">
                  <a16:creationId xmlns:a16="http://schemas.microsoft.com/office/drawing/2014/main" id="{81CDCC65-A84A-5AD2-073B-2D4D9372373B}"/>
                </a:ext>
              </a:extLst>
            </p:cNvPr>
            <p:cNvSpPr/>
            <p:nvPr/>
          </p:nvSpPr>
          <p:spPr>
            <a:xfrm>
              <a:off x="167175" y="716521"/>
              <a:ext cx="953824" cy="357814"/>
            </a:xfrm>
            <a:custGeom>
              <a:avLst/>
              <a:gdLst/>
              <a:ahLst/>
              <a:cxnLst/>
              <a:rect l="l" t="t" r="r" b="b"/>
              <a:pathLst>
                <a:path w="20206" h="7580" fill="none" extrusionOk="0">
                  <a:moveTo>
                    <a:pt x="1" y="1"/>
                  </a:moveTo>
                  <a:lnTo>
                    <a:pt x="20206" y="758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1" name="Google Shape;911;p44">
            <a:extLst>
              <a:ext uri="{FF2B5EF4-FFF2-40B4-BE49-F238E27FC236}">
                <a16:creationId xmlns:a16="http://schemas.microsoft.com/office/drawing/2014/main" id="{65464F4E-0F98-CEE4-E3D2-039853BE439D}"/>
              </a:ext>
            </a:extLst>
          </p:cNvPr>
          <p:cNvSpPr/>
          <p:nvPr/>
        </p:nvSpPr>
        <p:spPr>
          <a:xfrm flipH="1">
            <a:off x="-44513" y="2213478"/>
            <a:ext cx="6091875" cy="2921300"/>
          </a:xfrm>
          <a:custGeom>
            <a:avLst/>
            <a:gdLst/>
            <a:ahLst/>
            <a:cxnLst/>
            <a:rect l="l" t="t" r="r" b="b"/>
            <a:pathLst>
              <a:path w="243675" h="116852" extrusionOk="0">
                <a:moveTo>
                  <a:pt x="193579" y="1"/>
                </a:moveTo>
                <a:cubicBezTo>
                  <a:pt x="192190" y="1"/>
                  <a:pt x="190743" y="96"/>
                  <a:pt x="189235" y="301"/>
                </a:cubicBezTo>
                <a:cubicBezTo>
                  <a:pt x="165952" y="3470"/>
                  <a:pt x="167353" y="22784"/>
                  <a:pt x="167353" y="22784"/>
                </a:cubicBezTo>
                <a:cubicBezTo>
                  <a:pt x="145371" y="27154"/>
                  <a:pt x="145471" y="52472"/>
                  <a:pt x="145471" y="52472"/>
                </a:cubicBezTo>
                <a:cubicBezTo>
                  <a:pt x="118451" y="55207"/>
                  <a:pt x="122354" y="74488"/>
                  <a:pt x="122354" y="74488"/>
                </a:cubicBezTo>
                <a:cubicBezTo>
                  <a:pt x="97536" y="74488"/>
                  <a:pt x="94968" y="96037"/>
                  <a:pt x="94968" y="96037"/>
                </a:cubicBezTo>
                <a:cubicBezTo>
                  <a:pt x="91908" y="94603"/>
                  <a:pt x="89041" y="94024"/>
                  <a:pt x="86406" y="94024"/>
                </a:cubicBezTo>
                <a:cubicBezTo>
                  <a:pt x="75372" y="94024"/>
                  <a:pt x="68416" y="104176"/>
                  <a:pt x="68416" y="104176"/>
                </a:cubicBezTo>
                <a:cubicBezTo>
                  <a:pt x="67121" y="87461"/>
                  <a:pt x="55907" y="85002"/>
                  <a:pt x="49419" y="85002"/>
                </a:cubicBezTo>
                <a:cubicBezTo>
                  <a:pt x="46715" y="85002"/>
                  <a:pt x="44832" y="85429"/>
                  <a:pt x="44832" y="85429"/>
                </a:cubicBezTo>
                <a:cubicBezTo>
                  <a:pt x="44832" y="85429"/>
                  <a:pt x="38816" y="61155"/>
                  <a:pt x="22083" y="61155"/>
                </a:cubicBezTo>
                <a:cubicBezTo>
                  <a:pt x="21108" y="61155"/>
                  <a:pt x="20096" y="61237"/>
                  <a:pt x="19047" y="61412"/>
                </a:cubicBezTo>
                <a:cubicBezTo>
                  <a:pt x="0" y="64581"/>
                  <a:pt x="1034" y="84028"/>
                  <a:pt x="1034" y="84028"/>
                </a:cubicBezTo>
                <a:lnTo>
                  <a:pt x="1001" y="116851"/>
                </a:lnTo>
                <a:lnTo>
                  <a:pt x="243674" y="116851"/>
                </a:lnTo>
                <a:lnTo>
                  <a:pt x="243674" y="7640"/>
                </a:lnTo>
                <a:cubicBezTo>
                  <a:pt x="243404" y="7633"/>
                  <a:pt x="243136" y="7629"/>
                  <a:pt x="242872" y="7629"/>
                </a:cubicBezTo>
                <a:cubicBezTo>
                  <a:pt x="227198" y="7629"/>
                  <a:pt x="221392" y="20049"/>
                  <a:pt x="221392" y="20049"/>
                </a:cubicBezTo>
                <a:cubicBezTo>
                  <a:pt x="221392" y="20049"/>
                  <a:pt x="213658" y="1"/>
                  <a:pt x="19357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44">
            <a:extLst>
              <a:ext uri="{FF2B5EF4-FFF2-40B4-BE49-F238E27FC236}">
                <a16:creationId xmlns:a16="http://schemas.microsoft.com/office/drawing/2014/main" id="{FBA15E1C-45E4-B9A6-7497-AD335C5CFF1B}"/>
              </a:ext>
            </a:extLst>
          </p:cNvPr>
          <p:cNvSpPr/>
          <p:nvPr/>
        </p:nvSpPr>
        <p:spPr>
          <a:xfrm flipH="1">
            <a:off x="-14284" y="3335156"/>
            <a:ext cx="5216551" cy="1848589"/>
          </a:xfrm>
          <a:custGeom>
            <a:avLst/>
            <a:gdLst/>
            <a:ahLst/>
            <a:cxnLst/>
            <a:rect l="l" t="t" r="r" b="b"/>
            <a:pathLst>
              <a:path w="132982" h="55318" extrusionOk="0">
                <a:moveTo>
                  <a:pt x="129692" y="0"/>
                </a:moveTo>
                <a:cubicBezTo>
                  <a:pt x="17927" y="0"/>
                  <a:pt x="0" y="36615"/>
                  <a:pt x="0" y="36615"/>
                </a:cubicBezTo>
                <a:lnTo>
                  <a:pt x="219" y="55318"/>
                </a:lnTo>
                <a:lnTo>
                  <a:pt x="132982" y="53833"/>
                </a:lnTo>
                <a:lnTo>
                  <a:pt x="131401" y="3"/>
                </a:lnTo>
                <a:cubicBezTo>
                  <a:pt x="130829" y="1"/>
                  <a:pt x="130260" y="0"/>
                  <a:pt x="1296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3" name="Google Shape;913;p44">
            <a:extLst>
              <a:ext uri="{FF2B5EF4-FFF2-40B4-BE49-F238E27FC236}">
                <a16:creationId xmlns:a16="http://schemas.microsoft.com/office/drawing/2014/main" id="{6BECF602-E43D-637E-1DBA-2B229D4D17DE}"/>
              </a:ext>
            </a:extLst>
          </p:cNvPr>
          <p:cNvSpPr/>
          <p:nvPr/>
        </p:nvSpPr>
        <p:spPr>
          <a:xfrm flipH="1">
            <a:off x="387012" y="4506616"/>
            <a:ext cx="2716049" cy="203914"/>
          </a:xfrm>
          <a:custGeom>
            <a:avLst/>
            <a:gdLst/>
            <a:ahLst/>
            <a:cxnLst/>
            <a:rect l="l" t="t" r="r" b="b"/>
            <a:pathLst>
              <a:path w="84566" h="6349" extrusionOk="0">
                <a:moveTo>
                  <a:pt x="42287" y="0"/>
                </a:moveTo>
                <a:cubicBezTo>
                  <a:pt x="18930" y="0"/>
                  <a:pt x="0" y="1415"/>
                  <a:pt x="0" y="3170"/>
                </a:cubicBezTo>
                <a:cubicBezTo>
                  <a:pt x="0" y="4925"/>
                  <a:pt x="18930" y="6348"/>
                  <a:pt x="42287" y="6348"/>
                </a:cubicBezTo>
                <a:cubicBezTo>
                  <a:pt x="53498" y="6348"/>
                  <a:pt x="64256" y="6016"/>
                  <a:pt x="72184" y="5414"/>
                </a:cubicBezTo>
                <a:cubicBezTo>
                  <a:pt x="80112" y="4820"/>
                  <a:pt x="84565" y="4017"/>
                  <a:pt x="84565" y="3170"/>
                </a:cubicBezTo>
                <a:cubicBezTo>
                  <a:pt x="84565" y="2332"/>
                  <a:pt x="80112" y="1520"/>
                  <a:pt x="72184" y="926"/>
                </a:cubicBezTo>
                <a:cubicBezTo>
                  <a:pt x="64256" y="332"/>
                  <a:pt x="53498" y="0"/>
                  <a:pt x="42287" y="0"/>
                </a:cubicBezTo>
                <a:close/>
              </a:path>
            </a:pathLst>
          </a:custGeom>
          <a:solidFill>
            <a:srgbClr val="2C2C2C">
              <a:alpha val="54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44">
            <a:extLst>
              <a:ext uri="{FF2B5EF4-FFF2-40B4-BE49-F238E27FC236}">
                <a16:creationId xmlns:a16="http://schemas.microsoft.com/office/drawing/2014/main" id="{B4DC9E4C-F12A-5886-B6E0-EE113D75E2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11486" y="176890"/>
            <a:ext cx="5435700" cy="92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Pre-assessment/ IRS</a:t>
            </a:r>
            <a:endParaRPr sz="4000" dirty="0"/>
          </a:p>
        </p:txBody>
      </p:sp>
      <p:sp>
        <p:nvSpPr>
          <p:cNvPr id="965" name="Google Shape;965;p44">
            <a:extLst>
              <a:ext uri="{FF2B5EF4-FFF2-40B4-BE49-F238E27FC236}">
                <a16:creationId xmlns:a16="http://schemas.microsoft.com/office/drawing/2014/main" id="{2D42259F-8773-E141-3921-1ABE6B02AFA2}"/>
              </a:ext>
            </a:extLst>
          </p:cNvPr>
          <p:cNvSpPr/>
          <p:nvPr/>
        </p:nvSpPr>
        <p:spPr>
          <a:xfrm>
            <a:off x="3345625" y="3435275"/>
            <a:ext cx="1177050" cy="289625"/>
          </a:xfrm>
          <a:custGeom>
            <a:avLst/>
            <a:gdLst/>
            <a:ahLst/>
            <a:cxnLst/>
            <a:rect l="l" t="t" r="r" b="b"/>
            <a:pathLst>
              <a:path w="47082" h="11585" extrusionOk="0">
                <a:moveTo>
                  <a:pt x="27013" y="0"/>
                </a:moveTo>
                <a:cubicBezTo>
                  <a:pt x="26819" y="0"/>
                  <a:pt x="26620" y="5"/>
                  <a:pt x="26414" y="15"/>
                </a:cubicBezTo>
                <a:cubicBezTo>
                  <a:pt x="18381" y="399"/>
                  <a:pt x="18381" y="5560"/>
                  <a:pt x="18381" y="5560"/>
                </a:cubicBezTo>
                <a:cubicBezTo>
                  <a:pt x="18381" y="5560"/>
                  <a:pt x="16559" y="2849"/>
                  <a:pt x="13434" y="2849"/>
                </a:cubicBezTo>
                <a:cubicBezTo>
                  <a:pt x="12907" y="2849"/>
                  <a:pt x="12343" y="2926"/>
                  <a:pt x="11745" y="3106"/>
                </a:cubicBezTo>
                <a:cubicBezTo>
                  <a:pt x="7597" y="4346"/>
                  <a:pt x="9125" y="8878"/>
                  <a:pt x="9125" y="8878"/>
                </a:cubicBezTo>
                <a:cubicBezTo>
                  <a:pt x="8825" y="8856"/>
                  <a:pt x="8528" y="8846"/>
                  <a:pt x="8237" y="8846"/>
                </a:cubicBezTo>
                <a:cubicBezTo>
                  <a:pt x="3611" y="8846"/>
                  <a:pt x="230" y="11407"/>
                  <a:pt x="12" y="11576"/>
                </a:cubicBezTo>
                <a:lnTo>
                  <a:pt x="47081" y="11576"/>
                </a:lnTo>
                <a:cubicBezTo>
                  <a:pt x="44812" y="9155"/>
                  <a:pt x="39838" y="8996"/>
                  <a:pt x="38576" y="8996"/>
                </a:cubicBezTo>
                <a:cubicBezTo>
                  <a:pt x="38386" y="8996"/>
                  <a:pt x="38280" y="9000"/>
                  <a:pt x="38280" y="9000"/>
                </a:cubicBezTo>
                <a:cubicBezTo>
                  <a:pt x="37820" y="7091"/>
                  <a:pt x="36378" y="6666"/>
                  <a:pt x="35186" y="6666"/>
                </a:cubicBezTo>
                <a:cubicBezTo>
                  <a:pt x="34230" y="6666"/>
                  <a:pt x="33434" y="6939"/>
                  <a:pt x="33434" y="6939"/>
                </a:cubicBezTo>
                <a:cubicBezTo>
                  <a:pt x="33434" y="6939"/>
                  <a:pt x="34396" y="0"/>
                  <a:pt x="27013" y="0"/>
                </a:cubicBezTo>
                <a:close/>
                <a:moveTo>
                  <a:pt x="1" y="11576"/>
                </a:moveTo>
                <a:lnTo>
                  <a:pt x="1" y="11584"/>
                </a:lnTo>
                <a:cubicBezTo>
                  <a:pt x="1" y="11584"/>
                  <a:pt x="5" y="11581"/>
                  <a:pt x="12" y="115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44">
            <a:extLst>
              <a:ext uri="{FF2B5EF4-FFF2-40B4-BE49-F238E27FC236}">
                <a16:creationId xmlns:a16="http://schemas.microsoft.com/office/drawing/2014/main" id="{5C10E034-0E96-5331-DACD-E576F41F3375}"/>
              </a:ext>
            </a:extLst>
          </p:cNvPr>
          <p:cNvSpPr/>
          <p:nvPr/>
        </p:nvSpPr>
        <p:spPr>
          <a:xfrm flipH="1">
            <a:off x="736428" y="1456969"/>
            <a:ext cx="8094797" cy="689333"/>
          </a:xfrm>
          <a:custGeom>
            <a:avLst/>
            <a:gdLst/>
            <a:ahLst/>
            <a:cxnLst/>
            <a:rect l="l" t="t" r="r" b="b"/>
            <a:pathLst>
              <a:path w="47082" h="11585" extrusionOk="0">
                <a:moveTo>
                  <a:pt x="27013" y="0"/>
                </a:moveTo>
                <a:cubicBezTo>
                  <a:pt x="26819" y="0"/>
                  <a:pt x="26620" y="5"/>
                  <a:pt x="26414" y="15"/>
                </a:cubicBezTo>
                <a:cubicBezTo>
                  <a:pt x="18381" y="399"/>
                  <a:pt x="18381" y="5560"/>
                  <a:pt x="18381" y="5560"/>
                </a:cubicBezTo>
                <a:cubicBezTo>
                  <a:pt x="18381" y="5560"/>
                  <a:pt x="16559" y="2849"/>
                  <a:pt x="13434" y="2849"/>
                </a:cubicBezTo>
                <a:cubicBezTo>
                  <a:pt x="12907" y="2849"/>
                  <a:pt x="12343" y="2926"/>
                  <a:pt x="11745" y="3106"/>
                </a:cubicBezTo>
                <a:cubicBezTo>
                  <a:pt x="7597" y="4346"/>
                  <a:pt x="9125" y="8878"/>
                  <a:pt x="9125" y="8878"/>
                </a:cubicBezTo>
                <a:cubicBezTo>
                  <a:pt x="8825" y="8856"/>
                  <a:pt x="8528" y="8846"/>
                  <a:pt x="8237" y="8846"/>
                </a:cubicBezTo>
                <a:cubicBezTo>
                  <a:pt x="3611" y="8846"/>
                  <a:pt x="230" y="11407"/>
                  <a:pt x="12" y="11576"/>
                </a:cubicBezTo>
                <a:lnTo>
                  <a:pt x="47081" y="11576"/>
                </a:lnTo>
                <a:cubicBezTo>
                  <a:pt x="44812" y="9155"/>
                  <a:pt x="39838" y="8996"/>
                  <a:pt x="38576" y="8996"/>
                </a:cubicBezTo>
                <a:cubicBezTo>
                  <a:pt x="38386" y="8996"/>
                  <a:pt x="38280" y="9000"/>
                  <a:pt x="38280" y="9000"/>
                </a:cubicBezTo>
                <a:cubicBezTo>
                  <a:pt x="37820" y="7091"/>
                  <a:pt x="36378" y="6666"/>
                  <a:pt x="35186" y="6666"/>
                </a:cubicBezTo>
                <a:cubicBezTo>
                  <a:pt x="34230" y="6666"/>
                  <a:pt x="33434" y="6939"/>
                  <a:pt x="33434" y="6939"/>
                </a:cubicBezTo>
                <a:cubicBezTo>
                  <a:pt x="33434" y="6939"/>
                  <a:pt x="34396" y="0"/>
                  <a:pt x="27013" y="0"/>
                </a:cubicBezTo>
                <a:close/>
                <a:moveTo>
                  <a:pt x="1" y="11576"/>
                </a:moveTo>
                <a:lnTo>
                  <a:pt x="1" y="11584"/>
                </a:lnTo>
                <a:cubicBezTo>
                  <a:pt x="1" y="11584"/>
                  <a:pt x="5" y="11581"/>
                  <a:pt x="12" y="115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/>
              <a:t>Are you familiar with the following letter </a:t>
            </a:r>
            <a:r>
              <a:rPr lang="en-US" sz="2800" b="1" dirty="0">
                <a:solidFill>
                  <a:srgbClr val="FF0000"/>
                </a:solidFill>
              </a:rPr>
              <a:t>(Tt)?</a:t>
            </a:r>
            <a:endParaRPr sz="2800" b="1" dirty="0">
              <a:solidFill>
                <a:srgbClr val="FF0000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3BE7A06-6E68-004F-19D9-28C2AAB868EB}"/>
              </a:ext>
            </a:extLst>
          </p:cNvPr>
          <p:cNvSpPr/>
          <p:nvPr/>
        </p:nvSpPr>
        <p:spPr>
          <a:xfrm>
            <a:off x="1731371" y="2660704"/>
            <a:ext cx="1665768" cy="574158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1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Yes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80F199A-A795-CC07-E590-D0D4FF6C51F1}"/>
              </a:ext>
            </a:extLst>
          </p:cNvPr>
          <p:cNvSpPr/>
          <p:nvPr/>
        </p:nvSpPr>
        <p:spPr>
          <a:xfrm>
            <a:off x="5397988" y="2660704"/>
            <a:ext cx="1665768" cy="574158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2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11563500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>
          <a:extLst>
            <a:ext uri="{FF2B5EF4-FFF2-40B4-BE49-F238E27FC236}">
              <a16:creationId xmlns:a16="http://schemas.microsoft.com/office/drawing/2014/main" id="{32118512-35B8-1A1D-2B47-043D20D06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45">
            <a:extLst>
              <a:ext uri="{FF2B5EF4-FFF2-40B4-BE49-F238E27FC236}">
                <a16:creationId xmlns:a16="http://schemas.microsoft.com/office/drawing/2014/main" id="{D50E3953-48FA-E0EA-6AA6-A09808AF7CE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459199" y="-3173"/>
            <a:ext cx="3599847" cy="10718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C2A19"/>
              </a:buClr>
              <a:buSzPts val="1100"/>
              <a:buFont typeface="Arial"/>
              <a:buNone/>
            </a:pPr>
            <a:r>
              <a:rPr lang="en-US" sz="7200" b="1" dirty="0"/>
              <a:t>T </a:t>
            </a:r>
            <a:r>
              <a:rPr lang="en-US" sz="7200" b="1" dirty="0" err="1"/>
              <a:t>t</a:t>
            </a:r>
            <a:endParaRPr sz="7200" b="1" dirty="0"/>
          </a:p>
        </p:txBody>
      </p:sp>
      <p:sp>
        <p:nvSpPr>
          <p:cNvPr id="1004" name="Google Shape;1004;p45">
            <a:extLst>
              <a:ext uri="{FF2B5EF4-FFF2-40B4-BE49-F238E27FC236}">
                <a16:creationId xmlns:a16="http://schemas.microsoft.com/office/drawing/2014/main" id="{C6E5FFF0-C626-C7A1-A79E-F7F99FB5E972}"/>
              </a:ext>
            </a:extLst>
          </p:cNvPr>
          <p:cNvSpPr/>
          <p:nvPr/>
        </p:nvSpPr>
        <p:spPr>
          <a:xfrm>
            <a:off x="7547800" y="1915975"/>
            <a:ext cx="1177050" cy="289625"/>
          </a:xfrm>
          <a:custGeom>
            <a:avLst/>
            <a:gdLst/>
            <a:ahLst/>
            <a:cxnLst/>
            <a:rect l="l" t="t" r="r" b="b"/>
            <a:pathLst>
              <a:path w="47082" h="11585" extrusionOk="0">
                <a:moveTo>
                  <a:pt x="27013" y="0"/>
                </a:moveTo>
                <a:cubicBezTo>
                  <a:pt x="26819" y="0"/>
                  <a:pt x="26620" y="5"/>
                  <a:pt x="26414" y="15"/>
                </a:cubicBezTo>
                <a:cubicBezTo>
                  <a:pt x="18381" y="399"/>
                  <a:pt x="18381" y="5560"/>
                  <a:pt x="18381" y="5560"/>
                </a:cubicBezTo>
                <a:cubicBezTo>
                  <a:pt x="18381" y="5560"/>
                  <a:pt x="16559" y="2849"/>
                  <a:pt x="13434" y="2849"/>
                </a:cubicBezTo>
                <a:cubicBezTo>
                  <a:pt x="12907" y="2849"/>
                  <a:pt x="12343" y="2926"/>
                  <a:pt x="11745" y="3106"/>
                </a:cubicBezTo>
                <a:cubicBezTo>
                  <a:pt x="7597" y="4346"/>
                  <a:pt x="9125" y="8878"/>
                  <a:pt x="9125" y="8878"/>
                </a:cubicBezTo>
                <a:cubicBezTo>
                  <a:pt x="8825" y="8856"/>
                  <a:pt x="8528" y="8846"/>
                  <a:pt x="8237" y="8846"/>
                </a:cubicBezTo>
                <a:cubicBezTo>
                  <a:pt x="3611" y="8846"/>
                  <a:pt x="230" y="11407"/>
                  <a:pt x="12" y="11576"/>
                </a:cubicBezTo>
                <a:lnTo>
                  <a:pt x="47081" y="11576"/>
                </a:lnTo>
                <a:cubicBezTo>
                  <a:pt x="44812" y="9155"/>
                  <a:pt x="39838" y="8996"/>
                  <a:pt x="38576" y="8996"/>
                </a:cubicBezTo>
                <a:cubicBezTo>
                  <a:pt x="38386" y="8996"/>
                  <a:pt x="38280" y="9000"/>
                  <a:pt x="38280" y="9000"/>
                </a:cubicBezTo>
                <a:cubicBezTo>
                  <a:pt x="37820" y="7091"/>
                  <a:pt x="36378" y="6666"/>
                  <a:pt x="35186" y="6666"/>
                </a:cubicBezTo>
                <a:cubicBezTo>
                  <a:pt x="34230" y="6666"/>
                  <a:pt x="33434" y="6939"/>
                  <a:pt x="33434" y="6939"/>
                </a:cubicBezTo>
                <a:cubicBezTo>
                  <a:pt x="33434" y="6939"/>
                  <a:pt x="34396" y="0"/>
                  <a:pt x="27013" y="0"/>
                </a:cubicBezTo>
                <a:close/>
                <a:moveTo>
                  <a:pt x="1" y="11576"/>
                </a:moveTo>
                <a:lnTo>
                  <a:pt x="1" y="11584"/>
                </a:lnTo>
                <a:cubicBezTo>
                  <a:pt x="1" y="11584"/>
                  <a:pt x="5" y="11581"/>
                  <a:pt x="12" y="115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5" name="Google Shape;1005;p45">
            <a:extLst>
              <a:ext uri="{FF2B5EF4-FFF2-40B4-BE49-F238E27FC236}">
                <a16:creationId xmlns:a16="http://schemas.microsoft.com/office/drawing/2014/main" id="{E1F29559-0651-B006-BAF1-C8C93CCB5FB7}"/>
              </a:ext>
            </a:extLst>
          </p:cNvPr>
          <p:cNvGrpSpPr/>
          <p:nvPr/>
        </p:nvGrpSpPr>
        <p:grpSpPr>
          <a:xfrm>
            <a:off x="1546038" y="3936275"/>
            <a:ext cx="957404" cy="957575"/>
            <a:chOff x="1054650" y="3414050"/>
            <a:chExt cx="957404" cy="957575"/>
          </a:xfrm>
        </p:grpSpPr>
        <p:sp>
          <p:nvSpPr>
            <p:cNvPr id="1006" name="Google Shape;1006;p45">
              <a:extLst>
                <a:ext uri="{FF2B5EF4-FFF2-40B4-BE49-F238E27FC236}">
                  <a16:creationId xmlns:a16="http://schemas.microsoft.com/office/drawing/2014/main" id="{BEB13F00-8CB2-7213-C8DC-42582EEBC1AD}"/>
                </a:ext>
              </a:extLst>
            </p:cNvPr>
            <p:cNvSpPr/>
            <p:nvPr/>
          </p:nvSpPr>
          <p:spPr>
            <a:xfrm>
              <a:off x="1555818" y="3443668"/>
              <a:ext cx="455216" cy="427974"/>
            </a:xfrm>
            <a:custGeom>
              <a:avLst/>
              <a:gdLst/>
              <a:ahLst/>
              <a:cxnLst/>
              <a:rect l="l" t="t" r="r" b="b"/>
              <a:pathLst>
                <a:path w="10728" h="10086" extrusionOk="0">
                  <a:moveTo>
                    <a:pt x="3274" y="1"/>
                  </a:moveTo>
                  <a:cubicBezTo>
                    <a:pt x="2417" y="1251"/>
                    <a:pt x="1143" y="3430"/>
                    <a:pt x="441" y="6156"/>
                  </a:cubicBezTo>
                  <a:cubicBezTo>
                    <a:pt x="214" y="7121"/>
                    <a:pt x="36" y="8228"/>
                    <a:pt x="0" y="9431"/>
                  </a:cubicBezTo>
                  <a:cubicBezTo>
                    <a:pt x="419" y="9426"/>
                    <a:pt x="832" y="9423"/>
                    <a:pt x="1237" y="9423"/>
                  </a:cubicBezTo>
                  <a:cubicBezTo>
                    <a:pt x="1809" y="9423"/>
                    <a:pt x="2363" y="9429"/>
                    <a:pt x="2893" y="9442"/>
                  </a:cubicBezTo>
                  <a:cubicBezTo>
                    <a:pt x="6037" y="9538"/>
                    <a:pt x="8858" y="9835"/>
                    <a:pt x="10728" y="10085"/>
                  </a:cubicBezTo>
                  <a:cubicBezTo>
                    <a:pt x="10716" y="9704"/>
                    <a:pt x="10668" y="9311"/>
                    <a:pt x="10609" y="8930"/>
                  </a:cubicBezTo>
                  <a:cubicBezTo>
                    <a:pt x="10501" y="8288"/>
                    <a:pt x="10370" y="7657"/>
                    <a:pt x="10156" y="7061"/>
                  </a:cubicBezTo>
                  <a:cubicBezTo>
                    <a:pt x="9061" y="3716"/>
                    <a:pt x="6465" y="1144"/>
                    <a:pt x="327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45">
              <a:extLst>
                <a:ext uri="{FF2B5EF4-FFF2-40B4-BE49-F238E27FC236}">
                  <a16:creationId xmlns:a16="http://schemas.microsoft.com/office/drawing/2014/main" id="{C70214C6-64B9-74A7-BD4A-7544D562A276}"/>
                </a:ext>
              </a:extLst>
            </p:cNvPr>
            <p:cNvSpPr/>
            <p:nvPr/>
          </p:nvSpPr>
          <p:spPr>
            <a:xfrm>
              <a:off x="1054650" y="3520471"/>
              <a:ext cx="289008" cy="409261"/>
            </a:xfrm>
            <a:custGeom>
              <a:avLst/>
              <a:gdLst/>
              <a:ahLst/>
              <a:cxnLst/>
              <a:rect l="l" t="t" r="r" b="b"/>
              <a:pathLst>
                <a:path w="6811" h="9645" extrusionOk="0">
                  <a:moveTo>
                    <a:pt x="4227" y="1"/>
                  </a:moveTo>
                  <a:cubicBezTo>
                    <a:pt x="2084" y="1727"/>
                    <a:pt x="619" y="4227"/>
                    <a:pt x="167" y="7001"/>
                  </a:cubicBezTo>
                  <a:cubicBezTo>
                    <a:pt x="95" y="7394"/>
                    <a:pt x="48" y="7811"/>
                    <a:pt x="36" y="8252"/>
                  </a:cubicBezTo>
                  <a:cubicBezTo>
                    <a:pt x="0" y="8704"/>
                    <a:pt x="24" y="9180"/>
                    <a:pt x="48" y="9645"/>
                  </a:cubicBezTo>
                  <a:cubicBezTo>
                    <a:pt x="2119" y="8811"/>
                    <a:pt x="4453" y="8287"/>
                    <a:pt x="6810" y="7990"/>
                  </a:cubicBezTo>
                  <a:cubicBezTo>
                    <a:pt x="6656" y="6561"/>
                    <a:pt x="6370" y="5287"/>
                    <a:pt x="6048" y="4203"/>
                  </a:cubicBezTo>
                  <a:cubicBezTo>
                    <a:pt x="5525" y="2501"/>
                    <a:pt x="4846" y="1072"/>
                    <a:pt x="422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45">
              <a:extLst>
                <a:ext uri="{FF2B5EF4-FFF2-40B4-BE49-F238E27FC236}">
                  <a16:creationId xmlns:a16="http://schemas.microsoft.com/office/drawing/2014/main" id="{499380C8-6828-1EEE-D426-42F331F54745}"/>
                </a:ext>
              </a:extLst>
            </p:cNvPr>
            <p:cNvSpPr/>
            <p:nvPr/>
          </p:nvSpPr>
          <p:spPr>
            <a:xfrm>
              <a:off x="1553781" y="3856494"/>
              <a:ext cx="458271" cy="464763"/>
            </a:xfrm>
            <a:custGeom>
              <a:avLst/>
              <a:gdLst/>
              <a:ahLst/>
              <a:cxnLst/>
              <a:rect l="l" t="t" r="r" b="b"/>
              <a:pathLst>
                <a:path w="10800" h="10953" extrusionOk="0">
                  <a:moveTo>
                    <a:pt x="1206" y="0"/>
                  </a:moveTo>
                  <a:cubicBezTo>
                    <a:pt x="823" y="0"/>
                    <a:pt x="436" y="4"/>
                    <a:pt x="48" y="11"/>
                  </a:cubicBezTo>
                  <a:cubicBezTo>
                    <a:pt x="0" y="3262"/>
                    <a:pt x="1024" y="7119"/>
                    <a:pt x="4572" y="10953"/>
                  </a:cubicBezTo>
                  <a:cubicBezTo>
                    <a:pt x="8275" y="9107"/>
                    <a:pt x="10716" y="5309"/>
                    <a:pt x="10799" y="1106"/>
                  </a:cubicBezTo>
                  <a:lnTo>
                    <a:pt x="10799" y="654"/>
                  </a:lnTo>
                  <a:cubicBezTo>
                    <a:pt x="8611" y="362"/>
                    <a:pt x="5072" y="0"/>
                    <a:pt x="120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45">
              <a:extLst>
                <a:ext uri="{FF2B5EF4-FFF2-40B4-BE49-F238E27FC236}">
                  <a16:creationId xmlns:a16="http://schemas.microsoft.com/office/drawing/2014/main" id="{49D781A7-1925-9256-A286-1230F8643437}"/>
                </a:ext>
              </a:extLst>
            </p:cNvPr>
            <p:cNvSpPr/>
            <p:nvPr/>
          </p:nvSpPr>
          <p:spPr>
            <a:xfrm>
              <a:off x="1058172" y="3871600"/>
              <a:ext cx="296094" cy="419870"/>
            </a:xfrm>
            <a:custGeom>
              <a:avLst/>
              <a:gdLst/>
              <a:ahLst/>
              <a:cxnLst/>
              <a:rect l="l" t="t" r="r" b="b"/>
              <a:pathLst>
                <a:path w="6978" h="9895" extrusionOk="0">
                  <a:moveTo>
                    <a:pt x="6751" y="0"/>
                  </a:moveTo>
                  <a:cubicBezTo>
                    <a:pt x="4370" y="298"/>
                    <a:pt x="2036" y="834"/>
                    <a:pt x="0" y="1667"/>
                  </a:cubicBezTo>
                  <a:cubicBezTo>
                    <a:pt x="12" y="1834"/>
                    <a:pt x="36" y="2013"/>
                    <a:pt x="60" y="2179"/>
                  </a:cubicBezTo>
                  <a:cubicBezTo>
                    <a:pt x="179" y="2917"/>
                    <a:pt x="358" y="3632"/>
                    <a:pt x="608" y="4310"/>
                  </a:cubicBezTo>
                  <a:cubicBezTo>
                    <a:pt x="751" y="4715"/>
                    <a:pt x="917" y="5108"/>
                    <a:pt x="1096" y="5477"/>
                  </a:cubicBezTo>
                  <a:cubicBezTo>
                    <a:pt x="1977" y="7287"/>
                    <a:pt x="3334" y="8811"/>
                    <a:pt x="4977" y="9894"/>
                  </a:cubicBezTo>
                  <a:cubicBezTo>
                    <a:pt x="6632" y="6204"/>
                    <a:pt x="6977" y="2834"/>
                    <a:pt x="675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45">
              <a:extLst>
                <a:ext uri="{FF2B5EF4-FFF2-40B4-BE49-F238E27FC236}">
                  <a16:creationId xmlns:a16="http://schemas.microsoft.com/office/drawing/2014/main" id="{379CCEBA-D325-4AB1-6D9B-3C8CF88B3854}"/>
                </a:ext>
              </a:extLst>
            </p:cNvPr>
            <p:cNvSpPr/>
            <p:nvPr/>
          </p:nvSpPr>
          <p:spPr>
            <a:xfrm>
              <a:off x="1279456" y="3856961"/>
              <a:ext cx="456234" cy="514664"/>
            </a:xfrm>
            <a:custGeom>
              <a:avLst/>
              <a:gdLst/>
              <a:ahLst/>
              <a:cxnLst/>
              <a:rect l="l" t="t" r="r" b="b"/>
              <a:pathLst>
                <a:path w="10752" h="12129" extrusionOk="0">
                  <a:moveTo>
                    <a:pt x="6215" y="0"/>
                  </a:moveTo>
                  <a:lnTo>
                    <a:pt x="6215" y="0"/>
                  </a:lnTo>
                  <a:cubicBezTo>
                    <a:pt x="4763" y="48"/>
                    <a:pt x="3275" y="143"/>
                    <a:pt x="1822" y="322"/>
                  </a:cubicBezTo>
                  <a:cubicBezTo>
                    <a:pt x="2060" y="3191"/>
                    <a:pt x="1703" y="6644"/>
                    <a:pt x="0" y="10406"/>
                  </a:cubicBezTo>
                  <a:cubicBezTo>
                    <a:pt x="1752" y="11504"/>
                    <a:pt x="3804" y="12128"/>
                    <a:pt x="5967" y="12128"/>
                  </a:cubicBezTo>
                  <a:cubicBezTo>
                    <a:pt x="6524" y="12128"/>
                    <a:pt x="7088" y="12087"/>
                    <a:pt x="7656" y="12002"/>
                  </a:cubicBezTo>
                  <a:cubicBezTo>
                    <a:pt x="8751" y="11835"/>
                    <a:pt x="9787" y="11513"/>
                    <a:pt x="10752" y="11073"/>
                  </a:cubicBezTo>
                  <a:cubicBezTo>
                    <a:pt x="7204" y="7180"/>
                    <a:pt x="6168" y="3298"/>
                    <a:pt x="621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45">
              <a:extLst>
                <a:ext uri="{FF2B5EF4-FFF2-40B4-BE49-F238E27FC236}">
                  <a16:creationId xmlns:a16="http://schemas.microsoft.com/office/drawing/2014/main" id="{43153A61-3A57-1BFE-348E-F2DA8363F8B3}"/>
                </a:ext>
              </a:extLst>
            </p:cNvPr>
            <p:cNvSpPr/>
            <p:nvPr/>
          </p:nvSpPr>
          <p:spPr>
            <a:xfrm>
              <a:off x="1243601" y="3414050"/>
              <a:ext cx="440067" cy="443929"/>
            </a:xfrm>
            <a:custGeom>
              <a:avLst/>
              <a:gdLst/>
              <a:ahLst/>
              <a:cxnLst/>
              <a:rect l="l" t="t" r="r" b="b"/>
              <a:pathLst>
                <a:path w="10371" h="10462" extrusionOk="0">
                  <a:moveTo>
                    <a:pt x="6852" y="0"/>
                  </a:moveTo>
                  <a:cubicBezTo>
                    <a:pt x="6297" y="0"/>
                    <a:pt x="5734" y="42"/>
                    <a:pt x="5167" y="127"/>
                  </a:cubicBezTo>
                  <a:cubicBezTo>
                    <a:pt x="3215" y="425"/>
                    <a:pt x="1464" y="1199"/>
                    <a:pt x="0" y="2318"/>
                  </a:cubicBezTo>
                  <a:cubicBezTo>
                    <a:pt x="631" y="3402"/>
                    <a:pt x="1322" y="4866"/>
                    <a:pt x="1857" y="6604"/>
                  </a:cubicBezTo>
                  <a:cubicBezTo>
                    <a:pt x="2203" y="7723"/>
                    <a:pt x="2500" y="9009"/>
                    <a:pt x="2655" y="10462"/>
                  </a:cubicBezTo>
                  <a:cubicBezTo>
                    <a:pt x="4155" y="10283"/>
                    <a:pt x="5644" y="10176"/>
                    <a:pt x="7072" y="10140"/>
                  </a:cubicBezTo>
                  <a:cubicBezTo>
                    <a:pt x="7108" y="8914"/>
                    <a:pt x="7287" y="7759"/>
                    <a:pt x="7560" y="6747"/>
                  </a:cubicBezTo>
                  <a:cubicBezTo>
                    <a:pt x="8239" y="4044"/>
                    <a:pt x="9513" y="1854"/>
                    <a:pt x="10370" y="568"/>
                  </a:cubicBezTo>
                  <a:cubicBezTo>
                    <a:pt x="9258" y="200"/>
                    <a:pt x="8072" y="0"/>
                    <a:pt x="685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45">
              <a:extLst>
                <a:ext uri="{FF2B5EF4-FFF2-40B4-BE49-F238E27FC236}">
                  <a16:creationId xmlns:a16="http://schemas.microsoft.com/office/drawing/2014/main" id="{EED9D604-7DC8-C16C-B9A8-43050FFCF17A}"/>
                </a:ext>
              </a:extLst>
            </p:cNvPr>
            <p:cNvSpPr/>
            <p:nvPr/>
          </p:nvSpPr>
          <p:spPr>
            <a:xfrm>
              <a:off x="1057154" y="3437600"/>
              <a:ext cx="954901" cy="887730"/>
            </a:xfrm>
            <a:custGeom>
              <a:avLst/>
              <a:gdLst/>
              <a:ahLst/>
              <a:cxnLst/>
              <a:rect l="l" t="t" r="r" b="b"/>
              <a:pathLst>
                <a:path w="22504" h="20921" extrusionOk="0">
                  <a:moveTo>
                    <a:pt x="14788" y="1"/>
                  </a:moveTo>
                  <a:cubicBezTo>
                    <a:pt x="13919" y="1287"/>
                    <a:pt x="12657" y="3478"/>
                    <a:pt x="11966" y="6180"/>
                  </a:cubicBezTo>
                  <a:cubicBezTo>
                    <a:pt x="11716" y="7192"/>
                    <a:pt x="11526" y="8335"/>
                    <a:pt x="11478" y="9574"/>
                  </a:cubicBezTo>
                  <a:cubicBezTo>
                    <a:pt x="10049" y="9621"/>
                    <a:pt x="8561" y="9705"/>
                    <a:pt x="7061" y="9883"/>
                  </a:cubicBezTo>
                  <a:cubicBezTo>
                    <a:pt x="6906" y="8442"/>
                    <a:pt x="6632" y="7145"/>
                    <a:pt x="6287" y="6037"/>
                  </a:cubicBezTo>
                  <a:cubicBezTo>
                    <a:pt x="5751" y="4287"/>
                    <a:pt x="5049" y="2835"/>
                    <a:pt x="4430" y="1751"/>
                  </a:cubicBezTo>
                  <a:cubicBezTo>
                    <a:pt x="4346" y="1811"/>
                    <a:pt x="4263" y="1870"/>
                    <a:pt x="4192" y="1930"/>
                  </a:cubicBezTo>
                  <a:cubicBezTo>
                    <a:pt x="4799" y="3001"/>
                    <a:pt x="5477" y="4430"/>
                    <a:pt x="6001" y="6121"/>
                  </a:cubicBezTo>
                  <a:cubicBezTo>
                    <a:pt x="6335" y="7204"/>
                    <a:pt x="6632" y="8490"/>
                    <a:pt x="6763" y="9919"/>
                  </a:cubicBezTo>
                  <a:cubicBezTo>
                    <a:pt x="4430" y="10216"/>
                    <a:pt x="2084" y="10740"/>
                    <a:pt x="1" y="11574"/>
                  </a:cubicBezTo>
                  <a:cubicBezTo>
                    <a:pt x="24" y="11669"/>
                    <a:pt x="24" y="11776"/>
                    <a:pt x="36" y="11883"/>
                  </a:cubicBezTo>
                  <a:cubicBezTo>
                    <a:pt x="2072" y="11050"/>
                    <a:pt x="4394" y="10514"/>
                    <a:pt x="6787" y="10216"/>
                  </a:cubicBezTo>
                  <a:lnTo>
                    <a:pt x="6787" y="10216"/>
                  </a:lnTo>
                  <a:cubicBezTo>
                    <a:pt x="7025" y="13038"/>
                    <a:pt x="6668" y="16420"/>
                    <a:pt x="5025" y="20099"/>
                  </a:cubicBezTo>
                  <a:cubicBezTo>
                    <a:pt x="5108" y="20158"/>
                    <a:pt x="5180" y="20206"/>
                    <a:pt x="5275" y="20265"/>
                  </a:cubicBezTo>
                  <a:cubicBezTo>
                    <a:pt x="6966" y="16491"/>
                    <a:pt x="7323" y="13062"/>
                    <a:pt x="7085" y="10169"/>
                  </a:cubicBezTo>
                  <a:cubicBezTo>
                    <a:pt x="8549" y="9990"/>
                    <a:pt x="10026" y="9907"/>
                    <a:pt x="11478" y="9859"/>
                  </a:cubicBezTo>
                  <a:lnTo>
                    <a:pt x="11478" y="9859"/>
                  </a:lnTo>
                  <a:cubicBezTo>
                    <a:pt x="11431" y="13134"/>
                    <a:pt x="12478" y="17027"/>
                    <a:pt x="16015" y="20920"/>
                  </a:cubicBezTo>
                  <a:cubicBezTo>
                    <a:pt x="16110" y="20873"/>
                    <a:pt x="16217" y="20825"/>
                    <a:pt x="16300" y="20777"/>
                  </a:cubicBezTo>
                  <a:cubicBezTo>
                    <a:pt x="12728" y="16967"/>
                    <a:pt x="11704" y="13122"/>
                    <a:pt x="11752" y="9883"/>
                  </a:cubicBezTo>
                  <a:cubicBezTo>
                    <a:pt x="12132" y="9876"/>
                    <a:pt x="12509" y="9872"/>
                    <a:pt x="12883" y="9872"/>
                  </a:cubicBezTo>
                  <a:cubicBezTo>
                    <a:pt x="16760" y="9872"/>
                    <a:pt x="20310" y="10244"/>
                    <a:pt x="22503" y="10526"/>
                  </a:cubicBezTo>
                  <a:cubicBezTo>
                    <a:pt x="22503" y="10419"/>
                    <a:pt x="22503" y="10324"/>
                    <a:pt x="22492" y="10228"/>
                  </a:cubicBezTo>
                  <a:cubicBezTo>
                    <a:pt x="20622" y="9978"/>
                    <a:pt x="17800" y="9681"/>
                    <a:pt x="14669" y="9585"/>
                  </a:cubicBezTo>
                  <a:cubicBezTo>
                    <a:pt x="14132" y="9572"/>
                    <a:pt x="13575" y="9566"/>
                    <a:pt x="13001" y="9566"/>
                  </a:cubicBezTo>
                  <a:cubicBezTo>
                    <a:pt x="12596" y="9566"/>
                    <a:pt x="12183" y="9569"/>
                    <a:pt x="11764" y="9574"/>
                  </a:cubicBezTo>
                  <a:cubicBezTo>
                    <a:pt x="11812" y="8371"/>
                    <a:pt x="11990" y="7264"/>
                    <a:pt x="12240" y="6264"/>
                  </a:cubicBezTo>
                  <a:cubicBezTo>
                    <a:pt x="12919" y="3549"/>
                    <a:pt x="14205" y="1358"/>
                    <a:pt x="15062" y="108"/>
                  </a:cubicBezTo>
                  <a:cubicBezTo>
                    <a:pt x="14979" y="84"/>
                    <a:pt x="14872" y="49"/>
                    <a:pt x="14788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3" name="Google Shape;1013;p45">
            <a:extLst>
              <a:ext uri="{FF2B5EF4-FFF2-40B4-BE49-F238E27FC236}">
                <a16:creationId xmlns:a16="http://schemas.microsoft.com/office/drawing/2014/main" id="{99F2229A-B5F4-2464-079F-10392F15CA0E}"/>
              </a:ext>
            </a:extLst>
          </p:cNvPr>
          <p:cNvGrpSpPr/>
          <p:nvPr/>
        </p:nvGrpSpPr>
        <p:grpSpPr>
          <a:xfrm>
            <a:off x="6416967" y="3429812"/>
            <a:ext cx="1983520" cy="1589086"/>
            <a:chOff x="6416967" y="3429812"/>
            <a:chExt cx="1983520" cy="1589086"/>
          </a:xfrm>
        </p:grpSpPr>
        <p:sp>
          <p:nvSpPr>
            <p:cNvPr id="1014" name="Google Shape;1014;p45">
              <a:extLst>
                <a:ext uri="{FF2B5EF4-FFF2-40B4-BE49-F238E27FC236}">
                  <a16:creationId xmlns:a16="http://schemas.microsoft.com/office/drawing/2014/main" id="{CCCE46E3-6BD0-F84F-0EF9-07E8FB43B073}"/>
                </a:ext>
              </a:extLst>
            </p:cNvPr>
            <p:cNvSpPr/>
            <p:nvPr/>
          </p:nvSpPr>
          <p:spPr>
            <a:xfrm flipH="1">
              <a:off x="6416967" y="4815000"/>
              <a:ext cx="1653688" cy="203898"/>
            </a:xfrm>
            <a:custGeom>
              <a:avLst/>
              <a:gdLst/>
              <a:ahLst/>
              <a:cxnLst/>
              <a:rect l="l" t="t" r="r" b="b"/>
              <a:pathLst>
                <a:path w="84566" h="6349" extrusionOk="0">
                  <a:moveTo>
                    <a:pt x="42287" y="0"/>
                  </a:moveTo>
                  <a:cubicBezTo>
                    <a:pt x="18930" y="0"/>
                    <a:pt x="0" y="1415"/>
                    <a:pt x="0" y="3170"/>
                  </a:cubicBezTo>
                  <a:cubicBezTo>
                    <a:pt x="0" y="4925"/>
                    <a:pt x="18930" y="6348"/>
                    <a:pt x="42287" y="6348"/>
                  </a:cubicBezTo>
                  <a:cubicBezTo>
                    <a:pt x="53498" y="6348"/>
                    <a:pt x="64256" y="6016"/>
                    <a:pt x="72184" y="5414"/>
                  </a:cubicBezTo>
                  <a:cubicBezTo>
                    <a:pt x="80112" y="4820"/>
                    <a:pt x="84565" y="4017"/>
                    <a:pt x="84565" y="3170"/>
                  </a:cubicBezTo>
                  <a:cubicBezTo>
                    <a:pt x="84565" y="2332"/>
                    <a:pt x="80112" y="1520"/>
                    <a:pt x="72184" y="926"/>
                  </a:cubicBezTo>
                  <a:cubicBezTo>
                    <a:pt x="64256" y="332"/>
                    <a:pt x="53498" y="0"/>
                    <a:pt x="42287" y="0"/>
                  </a:cubicBezTo>
                  <a:close/>
                </a:path>
              </a:pathLst>
            </a:custGeom>
            <a:solidFill>
              <a:srgbClr val="2C2C2C">
                <a:alpha val="54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15" name="Google Shape;1015;p45">
              <a:extLst>
                <a:ext uri="{FF2B5EF4-FFF2-40B4-BE49-F238E27FC236}">
                  <a16:creationId xmlns:a16="http://schemas.microsoft.com/office/drawing/2014/main" id="{1159F6CF-F739-EBE1-FBE2-0DCA58513066}"/>
                </a:ext>
              </a:extLst>
            </p:cNvPr>
            <p:cNvGrpSpPr/>
            <p:nvPr/>
          </p:nvGrpSpPr>
          <p:grpSpPr>
            <a:xfrm rot="-668011">
              <a:off x="6663152" y="3574688"/>
              <a:ext cx="1627199" cy="1299326"/>
              <a:chOff x="5725025" y="3505880"/>
              <a:chExt cx="1627166" cy="1299299"/>
            </a:xfrm>
          </p:grpSpPr>
          <p:sp>
            <p:nvSpPr>
              <p:cNvPr id="1016" name="Google Shape;1016;p45">
                <a:extLst>
                  <a:ext uri="{FF2B5EF4-FFF2-40B4-BE49-F238E27FC236}">
                    <a16:creationId xmlns:a16="http://schemas.microsoft.com/office/drawing/2014/main" id="{4099A9DB-021E-C0EC-61E4-D4EF2D67E66A}"/>
                  </a:ext>
                </a:extLst>
              </p:cNvPr>
              <p:cNvSpPr/>
              <p:nvPr/>
            </p:nvSpPr>
            <p:spPr>
              <a:xfrm>
                <a:off x="5725025" y="3505880"/>
                <a:ext cx="1627166" cy="1189521"/>
              </a:xfrm>
              <a:custGeom>
                <a:avLst/>
                <a:gdLst/>
                <a:ahLst/>
                <a:cxnLst/>
                <a:rect l="l" t="t" r="r" b="b"/>
                <a:pathLst>
                  <a:path w="33555" h="24530" extrusionOk="0">
                    <a:moveTo>
                      <a:pt x="29941" y="0"/>
                    </a:moveTo>
                    <a:cubicBezTo>
                      <a:pt x="29842" y="0"/>
                      <a:pt x="29737" y="8"/>
                      <a:pt x="29626" y="24"/>
                    </a:cubicBezTo>
                    <a:cubicBezTo>
                      <a:pt x="28245" y="239"/>
                      <a:pt x="27673" y="1334"/>
                      <a:pt x="27673" y="1334"/>
                    </a:cubicBezTo>
                    <a:cubicBezTo>
                      <a:pt x="27673" y="1334"/>
                      <a:pt x="26959" y="2763"/>
                      <a:pt x="27006" y="4144"/>
                    </a:cubicBezTo>
                    <a:cubicBezTo>
                      <a:pt x="27054" y="5537"/>
                      <a:pt x="27280" y="8990"/>
                      <a:pt x="26994" y="10097"/>
                    </a:cubicBezTo>
                    <a:cubicBezTo>
                      <a:pt x="26731" y="11127"/>
                      <a:pt x="26226" y="12632"/>
                      <a:pt x="24605" y="12632"/>
                    </a:cubicBezTo>
                    <a:cubicBezTo>
                      <a:pt x="24465" y="12632"/>
                      <a:pt x="24317" y="12621"/>
                      <a:pt x="24161" y="12597"/>
                    </a:cubicBezTo>
                    <a:cubicBezTo>
                      <a:pt x="22454" y="12342"/>
                      <a:pt x="21072" y="10463"/>
                      <a:pt x="17876" y="10463"/>
                    </a:cubicBezTo>
                    <a:cubicBezTo>
                      <a:pt x="17349" y="10463"/>
                      <a:pt x="16772" y="10515"/>
                      <a:pt x="16136" y="10633"/>
                    </a:cubicBezTo>
                    <a:cubicBezTo>
                      <a:pt x="12600" y="11311"/>
                      <a:pt x="11635" y="15157"/>
                      <a:pt x="10218" y="17776"/>
                    </a:cubicBezTo>
                    <a:cubicBezTo>
                      <a:pt x="8802" y="20396"/>
                      <a:pt x="6658" y="21967"/>
                      <a:pt x="4099" y="22337"/>
                    </a:cubicBezTo>
                    <a:cubicBezTo>
                      <a:pt x="3745" y="22388"/>
                      <a:pt x="3431" y="22409"/>
                      <a:pt x="3151" y="22409"/>
                    </a:cubicBezTo>
                    <a:cubicBezTo>
                      <a:pt x="1760" y="22409"/>
                      <a:pt x="1212" y="21884"/>
                      <a:pt x="807" y="21884"/>
                    </a:cubicBezTo>
                    <a:cubicBezTo>
                      <a:pt x="704" y="21884"/>
                      <a:pt x="611" y="21918"/>
                      <a:pt x="515" y="22003"/>
                    </a:cubicBezTo>
                    <a:cubicBezTo>
                      <a:pt x="0" y="22473"/>
                      <a:pt x="1777" y="24530"/>
                      <a:pt x="5944" y="24530"/>
                    </a:cubicBezTo>
                    <a:cubicBezTo>
                      <a:pt x="6212" y="24530"/>
                      <a:pt x="6490" y="24521"/>
                      <a:pt x="6778" y="24503"/>
                    </a:cubicBezTo>
                    <a:cubicBezTo>
                      <a:pt x="11540" y="24206"/>
                      <a:pt x="12802" y="22337"/>
                      <a:pt x="13600" y="22158"/>
                    </a:cubicBezTo>
                    <a:cubicBezTo>
                      <a:pt x="13656" y="22145"/>
                      <a:pt x="13728" y="22140"/>
                      <a:pt x="13817" y="22140"/>
                    </a:cubicBezTo>
                    <a:cubicBezTo>
                      <a:pt x="14605" y="22140"/>
                      <a:pt x="16630" y="22596"/>
                      <a:pt x="18976" y="22596"/>
                    </a:cubicBezTo>
                    <a:cubicBezTo>
                      <a:pt x="20055" y="22596"/>
                      <a:pt x="21202" y="22500"/>
                      <a:pt x="22327" y="22217"/>
                    </a:cubicBezTo>
                    <a:cubicBezTo>
                      <a:pt x="26185" y="21253"/>
                      <a:pt x="29149" y="18836"/>
                      <a:pt x="29983" y="14264"/>
                    </a:cubicBezTo>
                    <a:cubicBezTo>
                      <a:pt x="30828" y="9680"/>
                      <a:pt x="29388" y="7585"/>
                      <a:pt x="29566" y="5775"/>
                    </a:cubicBezTo>
                    <a:cubicBezTo>
                      <a:pt x="29734" y="4077"/>
                      <a:pt x="31442" y="4025"/>
                      <a:pt x="31652" y="4025"/>
                    </a:cubicBezTo>
                    <a:cubicBezTo>
                      <a:pt x="31666" y="4025"/>
                      <a:pt x="31674" y="4025"/>
                      <a:pt x="31674" y="4025"/>
                    </a:cubicBezTo>
                    <a:cubicBezTo>
                      <a:pt x="31838" y="4037"/>
                      <a:pt x="31987" y="4044"/>
                      <a:pt x="32122" y="4044"/>
                    </a:cubicBezTo>
                    <a:cubicBezTo>
                      <a:pt x="33254" y="4044"/>
                      <a:pt x="33433" y="3611"/>
                      <a:pt x="33507" y="2941"/>
                    </a:cubicBezTo>
                    <a:cubicBezTo>
                      <a:pt x="33555" y="2167"/>
                      <a:pt x="33245" y="1524"/>
                      <a:pt x="32340" y="1251"/>
                    </a:cubicBezTo>
                    <a:cubicBezTo>
                      <a:pt x="31497" y="988"/>
                      <a:pt x="31077" y="0"/>
                      <a:pt x="299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45">
                <a:extLst>
                  <a:ext uri="{FF2B5EF4-FFF2-40B4-BE49-F238E27FC236}">
                    <a16:creationId xmlns:a16="http://schemas.microsoft.com/office/drawing/2014/main" id="{59AB775F-CA59-3CBA-8EEC-8819E29ABD52}"/>
                  </a:ext>
                </a:extLst>
              </p:cNvPr>
              <p:cNvSpPr/>
              <p:nvPr/>
            </p:nvSpPr>
            <p:spPr>
              <a:xfrm>
                <a:off x="6528780" y="4080850"/>
                <a:ext cx="245421" cy="116673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2406" extrusionOk="0">
                    <a:moveTo>
                      <a:pt x="2050" y="1"/>
                    </a:moveTo>
                    <a:cubicBezTo>
                      <a:pt x="1513" y="1"/>
                      <a:pt x="925" y="54"/>
                      <a:pt x="274" y="178"/>
                    </a:cubicBezTo>
                    <a:cubicBezTo>
                      <a:pt x="191" y="190"/>
                      <a:pt x="83" y="225"/>
                      <a:pt x="0" y="237"/>
                    </a:cubicBezTo>
                    <a:cubicBezTo>
                      <a:pt x="72" y="1178"/>
                      <a:pt x="179" y="2214"/>
                      <a:pt x="1024" y="2333"/>
                    </a:cubicBezTo>
                    <a:cubicBezTo>
                      <a:pt x="1080" y="2341"/>
                      <a:pt x="1134" y="2344"/>
                      <a:pt x="1186" y="2344"/>
                    </a:cubicBezTo>
                    <a:cubicBezTo>
                      <a:pt x="2014" y="2344"/>
                      <a:pt x="2378" y="1413"/>
                      <a:pt x="2808" y="1413"/>
                    </a:cubicBezTo>
                    <a:cubicBezTo>
                      <a:pt x="2927" y="1413"/>
                      <a:pt x="3051" y="1484"/>
                      <a:pt x="3191" y="1666"/>
                    </a:cubicBezTo>
                    <a:cubicBezTo>
                      <a:pt x="3450" y="1999"/>
                      <a:pt x="3773" y="2406"/>
                      <a:pt x="4127" y="2406"/>
                    </a:cubicBezTo>
                    <a:cubicBezTo>
                      <a:pt x="4342" y="2406"/>
                      <a:pt x="4568" y="2255"/>
                      <a:pt x="4798" y="1845"/>
                    </a:cubicBezTo>
                    <a:cubicBezTo>
                      <a:pt x="5001" y="1499"/>
                      <a:pt x="5060" y="1071"/>
                      <a:pt x="5036" y="642"/>
                    </a:cubicBezTo>
                    <a:cubicBezTo>
                      <a:pt x="4226" y="278"/>
                      <a:pt x="3272" y="1"/>
                      <a:pt x="20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45">
                <a:extLst>
                  <a:ext uri="{FF2B5EF4-FFF2-40B4-BE49-F238E27FC236}">
                    <a16:creationId xmlns:a16="http://schemas.microsoft.com/office/drawing/2014/main" id="{9CC5AB3B-73D2-81FA-2879-15FDECC2E0F2}"/>
                  </a:ext>
                </a:extLst>
              </p:cNvPr>
              <p:cNvSpPr/>
              <p:nvPr/>
            </p:nvSpPr>
            <p:spPr>
              <a:xfrm>
                <a:off x="6504356" y="4070285"/>
                <a:ext cx="691988" cy="577643"/>
              </a:xfrm>
              <a:custGeom>
                <a:avLst/>
                <a:gdLst/>
                <a:ahLst/>
                <a:cxnLst/>
                <a:rect l="l" t="t" r="r" b="b"/>
                <a:pathLst>
                  <a:path w="14270" h="11912" extrusionOk="0">
                    <a:moveTo>
                      <a:pt x="14198" y="0"/>
                    </a:moveTo>
                    <a:cubicBezTo>
                      <a:pt x="14198" y="1"/>
                      <a:pt x="14269" y="5192"/>
                      <a:pt x="10221" y="7918"/>
                    </a:cubicBezTo>
                    <a:cubicBezTo>
                      <a:pt x="7848" y="9518"/>
                      <a:pt x="5033" y="9901"/>
                      <a:pt x="2974" y="9901"/>
                    </a:cubicBezTo>
                    <a:cubicBezTo>
                      <a:pt x="1357" y="9901"/>
                      <a:pt x="206" y="9665"/>
                      <a:pt x="101" y="9597"/>
                    </a:cubicBezTo>
                    <a:cubicBezTo>
                      <a:pt x="98" y="9595"/>
                      <a:pt x="95" y="9594"/>
                      <a:pt x="92" y="9594"/>
                    </a:cubicBezTo>
                    <a:cubicBezTo>
                      <a:pt x="1" y="9594"/>
                      <a:pt x="107" y="10472"/>
                      <a:pt x="280" y="11740"/>
                    </a:cubicBezTo>
                    <a:cubicBezTo>
                      <a:pt x="1084" y="11831"/>
                      <a:pt x="2011" y="11912"/>
                      <a:pt x="2994" y="11912"/>
                    </a:cubicBezTo>
                    <a:cubicBezTo>
                      <a:pt x="4061" y="11912"/>
                      <a:pt x="5194" y="11817"/>
                      <a:pt x="6304" y="11538"/>
                    </a:cubicBezTo>
                    <a:cubicBezTo>
                      <a:pt x="10162" y="10561"/>
                      <a:pt x="13127" y="8156"/>
                      <a:pt x="13960" y="3584"/>
                    </a:cubicBezTo>
                    <a:cubicBezTo>
                      <a:pt x="14210" y="2167"/>
                      <a:pt x="14258" y="1012"/>
                      <a:pt x="141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45">
                <a:extLst>
                  <a:ext uri="{FF2B5EF4-FFF2-40B4-BE49-F238E27FC236}">
                    <a16:creationId xmlns:a16="http://schemas.microsoft.com/office/drawing/2014/main" id="{50CE98F9-20A7-719D-C340-9E1161CE0980}"/>
                  </a:ext>
                </a:extLst>
              </p:cNvPr>
              <p:cNvSpPr/>
              <p:nvPr/>
            </p:nvSpPr>
            <p:spPr>
              <a:xfrm>
                <a:off x="6504356" y="4223278"/>
                <a:ext cx="680447" cy="424455"/>
              </a:xfrm>
              <a:custGeom>
                <a:avLst/>
                <a:gdLst/>
                <a:ahLst/>
                <a:cxnLst/>
                <a:rect l="l" t="t" r="r" b="b"/>
                <a:pathLst>
                  <a:path w="14032" h="8753" extrusionOk="0">
                    <a:moveTo>
                      <a:pt x="14031" y="1"/>
                    </a:moveTo>
                    <a:lnTo>
                      <a:pt x="14031" y="1"/>
                    </a:lnTo>
                    <a:cubicBezTo>
                      <a:pt x="14013" y="70"/>
                      <a:pt x="14000" y="146"/>
                      <a:pt x="13988" y="223"/>
                    </a:cubicBezTo>
                    <a:lnTo>
                      <a:pt x="13988" y="223"/>
                    </a:lnTo>
                    <a:cubicBezTo>
                      <a:pt x="14003" y="149"/>
                      <a:pt x="14017" y="75"/>
                      <a:pt x="14031" y="1"/>
                    </a:cubicBezTo>
                    <a:close/>
                    <a:moveTo>
                      <a:pt x="13988" y="223"/>
                    </a:moveTo>
                    <a:cubicBezTo>
                      <a:pt x="13088" y="4592"/>
                      <a:pt x="10170" y="6922"/>
                      <a:pt x="6388" y="7859"/>
                    </a:cubicBezTo>
                    <a:cubicBezTo>
                      <a:pt x="5269" y="8140"/>
                      <a:pt x="4132" y="8237"/>
                      <a:pt x="3058" y="8237"/>
                    </a:cubicBezTo>
                    <a:cubicBezTo>
                      <a:pt x="2086" y="8237"/>
                      <a:pt x="1167" y="8157"/>
                      <a:pt x="363" y="8061"/>
                    </a:cubicBezTo>
                    <a:cubicBezTo>
                      <a:pt x="280" y="7406"/>
                      <a:pt x="208" y="6847"/>
                      <a:pt x="173" y="6478"/>
                    </a:cubicBezTo>
                    <a:cubicBezTo>
                      <a:pt x="137" y="6454"/>
                      <a:pt x="113" y="6454"/>
                      <a:pt x="101" y="6442"/>
                    </a:cubicBezTo>
                    <a:cubicBezTo>
                      <a:pt x="98" y="6440"/>
                      <a:pt x="95" y="6439"/>
                      <a:pt x="92" y="6439"/>
                    </a:cubicBezTo>
                    <a:cubicBezTo>
                      <a:pt x="1" y="6439"/>
                      <a:pt x="107" y="7317"/>
                      <a:pt x="280" y="8585"/>
                    </a:cubicBezTo>
                    <a:cubicBezTo>
                      <a:pt x="1076" y="8675"/>
                      <a:pt x="1991" y="8752"/>
                      <a:pt x="2961" y="8752"/>
                    </a:cubicBezTo>
                    <a:cubicBezTo>
                      <a:pt x="4035" y="8752"/>
                      <a:pt x="5178" y="8658"/>
                      <a:pt x="6304" y="8383"/>
                    </a:cubicBezTo>
                    <a:cubicBezTo>
                      <a:pt x="10162" y="7406"/>
                      <a:pt x="13115" y="5001"/>
                      <a:pt x="13948" y="429"/>
                    </a:cubicBezTo>
                    <a:cubicBezTo>
                      <a:pt x="13965" y="362"/>
                      <a:pt x="13976" y="292"/>
                      <a:pt x="13988" y="2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45">
                <a:extLst>
                  <a:ext uri="{FF2B5EF4-FFF2-40B4-BE49-F238E27FC236}">
                    <a16:creationId xmlns:a16="http://schemas.microsoft.com/office/drawing/2014/main" id="{41997296-0E1E-4C61-CC9D-4C2FC54374C9}"/>
                  </a:ext>
                </a:extLst>
              </p:cNvPr>
              <p:cNvSpPr/>
              <p:nvPr/>
            </p:nvSpPr>
            <p:spPr>
              <a:xfrm>
                <a:off x="7220422" y="4214154"/>
                <a:ext cx="1212" cy="4073"/>
              </a:xfrm>
              <a:custGeom>
                <a:avLst/>
                <a:gdLst/>
                <a:ahLst/>
                <a:cxnLst/>
                <a:rect l="l" t="t" r="r" b="b"/>
                <a:pathLst>
                  <a:path w="25" h="84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1" y="24"/>
                      <a:pt x="1" y="48"/>
                      <a:pt x="1" y="84"/>
                    </a:cubicBezTo>
                    <a:lnTo>
                      <a:pt x="25" y="1"/>
                    </a:lnTo>
                    <a:close/>
                  </a:path>
                </a:pathLst>
              </a:custGeom>
              <a:solidFill>
                <a:srgbClr val="F4DF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45">
                <a:extLst>
                  <a:ext uri="{FF2B5EF4-FFF2-40B4-BE49-F238E27FC236}">
                    <a16:creationId xmlns:a16="http://schemas.microsoft.com/office/drawing/2014/main" id="{20AC859B-B9F4-B8A2-A3BF-AAB70D4457DF}"/>
                  </a:ext>
                </a:extLst>
              </p:cNvPr>
              <p:cNvSpPr/>
              <p:nvPr/>
            </p:nvSpPr>
            <p:spPr>
              <a:xfrm>
                <a:off x="6638582" y="4550647"/>
                <a:ext cx="21385" cy="89517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846" extrusionOk="0">
                    <a:moveTo>
                      <a:pt x="72" y="0"/>
                    </a:moveTo>
                    <a:cubicBezTo>
                      <a:pt x="0" y="1417"/>
                      <a:pt x="131" y="1846"/>
                      <a:pt x="131" y="1846"/>
                    </a:cubicBezTo>
                    <a:lnTo>
                      <a:pt x="441" y="1774"/>
                    </a:lnTo>
                    <a:cubicBezTo>
                      <a:pt x="310" y="1548"/>
                      <a:pt x="369" y="489"/>
                      <a:pt x="4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45">
                <a:extLst>
                  <a:ext uri="{FF2B5EF4-FFF2-40B4-BE49-F238E27FC236}">
                    <a16:creationId xmlns:a16="http://schemas.microsoft.com/office/drawing/2014/main" id="{9981051E-D73C-2BEC-B51F-E856552347B7}"/>
                  </a:ext>
                </a:extLst>
              </p:cNvPr>
              <p:cNvSpPr/>
              <p:nvPr/>
            </p:nvSpPr>
            <p:spPr>
              <a:xfrm>
                <a:off x="6708992" y="4546622"/>
                <a:ext cx="22016" cy="87771"/>
              </a:xfrm>
              <a:custGeom>
                <a:avLst/>
                <a:gdLst/>
                <a:ahLst/>
                <a:cxnLst/>
                <a:rect l="l" t="t" r="r" b="b"/>
                <a:pathLst>
                  <a:path w="454" h="1810" extrusionOk="0">
                    <a:moveTo>
                      <a:pt x="406" y="0"/>
                    </a:moveTo>
                    <a:lnTo>
                      <a:pt x="406" y="0"/>
                    </a:lnTo>
                    <a:cubicBezTo>
                      <a:pt x="286" y="12"/>
                      <a:pt x="179" y="12"/>
                      <a:pt x="60" y="24"/>
                    </a:cubicBezTo>
                    <a:cubicBezTo>
                      <a:pt x="1" y="1417"/>
                      <a:pt x="132" y="1810"/>
                      <a:pt x="132" y="1810"/>
                    </a:cubicBezTo>
                    <a:lnTo>
                      <a:pt x="453" y="1738"/>
                    </a:lnTo>
                    <a:cubicBezTo>
                      <a:pt x="310" y="1512"/>
                      <a:pt x="370" y="488"/>
                      <a:pt x="4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45">
                <a:extLst>
                  <a:ext uri="{FF2B5EF4-FFF2-40B4-BE49-F238E27FC236}">
                    <a16:creationId xmlns:a16="http://schemas.microsoft.com/office/drawing/2014/main" id="{26BB33C2-6497-3C75-EDC0-ED2A540B5528}"/>
                  </a:ext>
                </a:extLst>
              </p:cNvPr>
              <p:cNvSpPr/>
              <p:nvPr/>
            </p:nvSpPr>
            <p:spPr>
              <a:xfrm>
                <a:off x="6789828" y="4532754"/>
                <a:ext cx="21967" cy="9126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1882" extrusionOk="0">
                    <a:moveTo>
                      <a:pt x="417" y="0"/>
                    </a:moveTo>
                    <a:cubicBezTo>
                      <a:pt x="298" y="36"/>
                      <a:pt x="191" y="48"/>
                      <a:pt x="72" y="72"/>
                    </a:cubicBezTo>
                    <a:cubicBezTo>
                      <a:pt x="1" y="1477"/>
                      <a:pt x="132" y="1882"/>
                      <a:pt x="132" y="1882"/>
                    </a:cubicBezTo>
                    <a:lnTo>
                      <a:pt x="453" y="1798"/>
                    </a:lnTo>
                    <a:cubicBezTo>
                      <a:pt x="310" y="1560"/>
                      <a:pt x="370" y="488"/>
                      <a:pt x="4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45">
                <a:extLst>
                  <a:ext uri="{FF2B5EF4-FFF2-40B4-BE49-F238E27FC236}">
                    <a16:creationId xmlns:a16="http://schemas.microsoft.com/office/drawing/2014/main" id="{9A4CFD3C-8784-DCF0-B5F2-EA6DE6F87869}"/>
                  </a:ext>
                </a:extLst>
              </p:cNvPr>
              <p:cNvSpPr/>
              <p:nvPr/>
            </p:nvSpPr>
            <p:spPr>
              <a:xfrm>
                <a:off x="7052509" y="4401680"/>
                <a:ext cx="43934" cy="49705"/>
              </a:xfrm>
              <a:custGeom>
                <a:avLst/>
                <a:gdLst/>
                <a:ahLst/>
                <a:cxnLst/>
                <a:rect l="l" t="t" r="r" b="b"/>
                <a:pathLst>
                  <a:path w="906" h="1025" extrusionOk="0">
                    <a:moveTo>
                      <a:pt x="227" y="1"/>
                    </a:moveTo>
                    <a:lnTo>
                      <a:pt x="1" y="215"/>
                    </a:lnTo>
                    <a:cubicBezTo>
                      <a:pt x="465" y="870"/>
                      <a:pt x="703" y="1025"/>
                      <a:pt x="703" y="1025"/>
                    </a:cubicBezTo>
                    <a:lnTo>
                      <a:pt x="906" y="775"/>
                    </a:lnTo>
                    <a:cubicBezTo>
                      <a:pt x="763" y="715"/>
                      <a:pt x="477" y="358"/>
                      <a:pt x="2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45">
                <a:extLst>
                  <a:ext uri="{FF2B5EF4-FFF2-40B4-BE49-F238E27FC236}">
                    <a16:creationId xmlns:a16="http://schemas.microsoft.com/office/drawing/2014/main" id="{F25F5300-DCE8-1645-8F5C-305E3ED6691D}"/>
                  </a:ext>
                </a:extLst>
              </p:cNvPr>
              <p:cNvSpPr/>
              <p:nvPr/>
            </p:nvSpPr>
            <p:spPr>
              <a:xfrm>
                <a:off x="7090624" y="4356097"/>
                <a:ext cx="45098" cy="38697"/>
              </a:xfrm>
              <a:custGeom>
                <a:avLst/>
                <a:gdLst/>
                <a:ahLst/>
                <a:cxnLst/>
                <a:rect l="l" t="t" r="r" b="b"/>
                <a:pathLst>
                  <a:path w="930" h="798" extrusionOk="0">
                    <a:moveTo>
                      <a:pt x="203" y="0"/>
                    </a:moveTo>
                    <a:cubicBezTo>
                      <a:pt x="144" y="83"/>
                      <a:pt x="84" y="167"/>
                      <a:pt x="1" y="250"/>
                    </a:cubicBezTo>
                    <a:cubicBezTo>
                      <a:pt x="537" y="714"/>
                      <a:pt x="763" y="798"/>
                      <a:pt x="763" y="798"/>
                    </a:cubicBezTo>
                    <a:lnTo>
                      <a:pt x="929" y="524"/>
                    </a:lnTo>
                    <a:cubicBezTo>
                      <a:pt x="775" y="488"/>
                      <a:pt x="501" y="262"/>
                      <a:pt x="2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45">
                <a:extLst>
                  <a:ext uri="{FF2B5EF4-FFF2-40B4-BE49-F238E27FC236}">
                    <a16:creationId xmlns:a16="http://schemas.microsoft.com/office/drawing/2014/main" id="{3E276DE0-1B2B-30A7-69F0-657EC22250CB}"/>
                  </a:ext>
                </a:extLst>
              </p:cNvPr>
              <p:cNvSpPr/>
              <p:nvPr/>
            </p:nvSpPr>
            <p:spPr>
              <a:xfrm>
                <a:off x="7125296" y="4305278"/>
                <a:ext cx="34672" cy="335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691" extrusionOk="0">
                    <a:moveTo>
                      <a:pt x="155" y="0"/>
                    </a:moveTo>
                    <a:cubicBezTo>
                      <a:pt x="107" y="96"/>
                      <a:pt x="48" y="179"/>
                      <a:pt x="0" y="286"/>
                    </a:cubicBezTo>
                    <a:cubicBezTo>
                      <a:pt x="405" y="619"/>
                      <a:pt x="584" y="691"/>
                      <a:pt x="584" y="691"/>
                    </a:cubicBezTo>
                    <a:lnTo>
                      <a:pt x="714" y="393"/>
                    </a:lnTo>
                    <a:cubicBezTo>
                      <a:pt x="595" y="381"/>
                      <a:pt x="381" y="215"/>
                      <a:pt x="1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45">
                <a:extLst>
                  <a:ext uri="{FF2B5EF4-FFF2-40B4-BE49-F238E27FC236}">
                    <a16:creationId xmlns:a16="http://schemas.microsoft.com/office/drawing/2014/main" id="{B8454759-2A41-B269-2554-467781632533}"/>
                  </a:ext>
                </a:extLst>
              </p:cNvPr>
              <p:cNvSpPr/>
              <p:nvPr/>
            </p:nvSpPr>
            <p:spPr>
              <a:xfrm>
                <a:off x="7150657" y="4253294"/>
                <a:ext cx="27786" cy="22016"/>
              </a:xfrm>
              <a:custGeom>
                <a:avLst/>
                <a:gdLst/>
                <a:ahLst/>
                <a:cxnLst/>
                <a:rect l="l" t="t" r="r" b="b"/>
                <a:pathLst>
                  <a:path w="573" h="454" extrusionOk="0">
                    <a:moveTo>
                      <a:pt x="120" y="1"/>
                    </a:moveTo>
                    <a:cubicBezTo>
                      <a:pt x="96" y="96"/>
                      <a:pt x="49" y="203"/>
                      <a:pt x="1" y="286"/>
                    </a:cubicBezTo>
                    <a:cubicBezTo>
                      <a:pt x="346" y="441"/>
                      <a:pt x="477" y="453"/>
                      <a:pt x="477" y="453"/>
                    </a:cubicBezTo>
                    <a:lnTo>
                      <a:pt x="572" y="144"/>
                    </a:lnTo>
                    <a:cubicBezTo>
                      <a:pt x="477" y="144"/>
                      <a:pt x="311" y="96"/>
                      <a:pt x="1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45">
                <a:extLst>
                  <a:ext uri="{FF2B5EF4-FFF2-40B4-BE49-F238E27FC236}">
                    <a16:creationId xmlns:a16="http://schemas.microsoft.com/office/drawing/2014/main" id="{592A331D-050E-9122-6B8E-31E91EF98B90}"/>
                  </a:ext>
                </a:extLst>
              </p:cNvPr>
              <p:cNvSpPr/>
              <p:nvPr/>
            </p:nvSpPr>
            <p:spPr>
              <a:xfrm>
                <a:off x="7219258" y="4218179"/>
                <a:ext cx="1212" cy="9892"/>
              </a:xfrm>
              <a:custGeom>
                <a:avLst/>
                <a:gdLst/>
                <a:ahLst/>
                <a:cxnLst/>
                <a:rect l="l" t="t" r="r" b="b"/>
                <a:pathLst>
                  <a:path w="25" h="204" extrusionOk="0">
                    <a:moveTo>
                      <a:pt x="25" y="1"/>
                    </a:moveTo>
                    <a:cubicBezTo>
                      <a:pt x="13" y="72"/>
                      <a:pt x="1" y="144"/>
                      <a:pt x="1" y="203"/>
                    </a:cubicBezTo>
                    <a:lnTo>
                      <a:pt x="25" y="1"/>
                    </a:lnTo>
                    <a:close/>
                  </a:path>
                </a:pathLst>
              </a:custGeom>
              <a:solidFill>
                <a:srgbClr val="EFD4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45">
                <a:extLst>
                  <a:ext uri="{FF2B5EF4-FFF2-40B4-BE49-F238E27FC236}">
                    <a16:creationId xmlns:a16="http://schemas.microsoft.com/office/drawing/2014/main" id="{73075944-E943-EA85-EF31-FEDC0153BCAE}"/>
                  </a:ext>
                </a:extLst>
              </p:cNvPr>
              <p:cNvSpPr/>
              <p:nvPr/>
            </p:nvSpPr>
            <p:spPr>
              <a:xfrm>
                <a:off x="7221586" y="4212990"/>
                <a:ext cx="48" cy="1212"/>
              </a:xfrm>
              <a:custGeom>
                <a:avLst/>
                <a:gdLst/>
                <a:ahLst/>
                <a:cxnLst/>
                <a:rect l="l" t="t" r="r" b="b"/>
                <a:pathLst>
                  <a:path w="1" h="2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25"/>
                    </a:lnTo>
                    <a:close/>
                  </a:path>
                </a:pathLst>
              </a:custGeom>
              <a:solidFill>
                <a:srgbClr val="EFD4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45">
                <a:extLst>
                  <a:ext uri="{FF2B5EF4-FFF2-40B4-BE49-F238E27FC236}">
                    <a16:creationId xmlns:a16="http://schemas.microsoft.com/office/drawing/2014/main" id="{BDC026BB-86CC-AB03-0B27-67AF03CDC329}"/>
                  </a:ext>
                </a:extLst>
              </p:cNvPr>
              <p:cNvSpPr/>
              <p:nvPr/>
            </p:nvSpPr>
            <p:spPr>
              <a:xfrm>
                <a:off x="7173206" y="4189236"/>
                <a:ext cx="16778" cy="17942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70" extrusionOk="0">
                    <a:moveTo>
                      <a:pt x="72" y="0"/>
                    </a:moveTo>
                    <a:cubicBezTo>
                      <a:pt x="48" y="95"/>
                      <a:pt x="24" y="191"/>
                      <a:pt x="0" y="298"/>
                    </a:cubicBezTo>
                    <a:cubicBezTo>
                      <a:pt x="191" y="357"/>
                      <a:pt x="274" y="369"/>
                      <a:pt x="298" y="369"/>
                    </a:cubicBezTo>
                    <a:cubicBezTo>
                      <a:pt x="310" y="298"/>
                      <a:pt x="310" y="238"/>
                      <a:pt x="322" y="167"/>
                    </a:cubicBezTo>
                    <a:lnTo>
                      <a:pt x="346" y="95"/>
                    </a:lnTo>
                    <a:cubicBezTo>
                      <a:pt x="322" y="60"/>
                      <a:pt x="322" y="60"/>
                      <a:pt x="346" y="48"/>
                    </a:cubicBezTo>
                    <a:lnTo>
                      <a:pt x="346" y="48"/>
                    </a:lnTo>
                    <a:cubicBezTo>
                      <a:pt x="335" y="50"/>
                      <a:pt x="323" y="51"/>
                      <a:pt x="311" y="51"/>
                    </a:cubicBezTo>
                    <a:cubicBezTo>
                      <a:pt x="252" y="51"/>
                      <a:pt x="170" y="30"/>
                      <a:pt x="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45">
                <a:extLst>
                  <a:ext uri="{FF2B5EF4-FFF2-40B4-BE49-F238E27FC236}">
                    <a16:creationId xmlns:a16="http://schemas.microsoft.com/office/drawing/2014/main" id="{6F11B1D5-1E2D-D152-C88E-EC4481CD2511}"/>
                  </a:ext>
                </a:extLst>
              </p:cNvPr>
              <p:cNvSpPr/>
              <p:nvPr/>
            </p:nvSpPr>
            <p:spPr>
              <a:xfrm>
                <a:off x="6362501" y="4311720"/>
                <a:ext cx="19058" cy="19106"/>
              </a:xfrm>
              <a:custGeom>
                <a:avLst/>
                <a:gdLst/>
                <a:ahLst/>
                <a:cxnLst/>
                <a:rect l="l" t="t" r="r" b="b"/>
                <a:pathLst>
                  <a:path w="393" h="394" extrusionOk="0">
                    <a:moveTo>
                      <a:pt x="191" y="1"/>
                    </a:moveTo>
                    <a:cubicBezTo>
                      <a:pt x="83" y="1"/>
                      <a:pt x="0" y="96"/>
                      <a:pt x="0" y="191"/>
                    </a:cubicBezTo>
                    <a:cubicBezTo>
                      <a:pt x="0" y="298"/>
                      <a:pt x="83" y="394"/>
                      <a:pt x="191" y="394"/>
                    </a:cubicBezTo>
                    <a:cubicBezTo>
                      <a:pt x="298" y="394"/>
                      <a:pt x="393" y="298"/>
                      <a:pt x="393" y="191"/>
                    </a:cubicBezTo>
                    <a:cubicBezTo>
                      <a:pt x="393" y="72"/>
                      <a:pt x="298" y="1"/>
                      <a:pt x="1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45">
                <a:extLst>
                  <a:ext uri="{FF2B5EF4-FFF2-40B4-BE49-F238E27FC236}">
                    <a16:creationId xmlns:a16="http://schemas.microsoft.com/office/drawing/2014/main" id="{4AB7DADB-1463-0CAE-263C-7D9758476A17}"/>
                  </a:ext>
                </a:extLst>
              </p:cNvPr>
              <p:cNvSpPr/>
              <p:nvPr/>
            </p:nvSpPr>
            <p:spPr>
              <a:xfrm>
                <a:off x="6344608" y="4352163"/>
                <a:ext cx="18476" cy="18524"/>
              </a:xfrm>
              <a:custGeom>
                <a:avLst/>
                <a:gdLst/>
                <a:ahLst/>
                <a:cxnLst/>
                <a:rect l="l" t="t" r="r" b="b"/>
                <a:pathLst>
                  <a:path w="381" h="382" extrusionOk="0">
                    <a:moveTo>
                      <a:pt x="191" y="0"/>
                    </a:moveTo>
                    <a:cubicBezTo>
                      <a:pt x="83" y="0"/>
                      <a:pt x="0" y="83"/>
                      <a:pt x="0" y="191"/>
                    </a:cubicBezTo>
                    <a:cubicBezTo>
                      <a:pt x="0" y="298"/>
                      <a:pt x="83" y="381"/>
                      <a:pt x="191" y="381"/>
                    </a:cubicBezTo>
                    <a:cubicBezTo>
                      <a:pt x="298" y="381"/>
                      <a:pt x="381" y="298"/>
                      <a:pt x="381" y="191"/>
                    </a:cubicBezTo>
                    <a:cubicBezTo>
                      <a:pt x="381" y="83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45">
                <a:extLst>
                  <a:ext uri="{FF2B5EF4-FFF2-40B4-BE49-F238E27FC236}">
                    <a16:creationId xmlns:a16="http://schemas.microsoft.com/office/drawing/2014/main" id="{BE04C6E7-6F95-18FE-BE5A-AE2387648F29}"/>
                  </a:ext>
                </a:extLst>
              </p:cNvPr>
              <p:cNvSpPr/>
              <p:nvPr/>
            </p:nvSpPr>
            <p:spPr>
              <a:xfrm>
                <a:off x="6383256" y="4359097"/>
                <a:ext cx="19106" cy="19058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93" extrusionOk="0">
                    <a:moveTo>
                      <a:pt x="203" y="0"/>
                    </a:moveTo>
                    <a:cubicBezTo>
                      <a:pt x="96" y="0"/>
                      <a:pt x="1" y="95"/>
                      <a:pt x="1" y="202"/>
                    </a:cubicBezTo>
                    <a:cubicBezTo>
                      <a:pt x="1" y="310"/>
                      <a:pt x="96" y="393"/>
                      <a:pt x="203" y="393"/>
                    </a:cubicBezTo>
                    <a:cubicBezTo>
                      <a:pt x="298" y="393"/>
                      <a:pt x="394" y="310"/>
                      <a:pt x="394" y="202"/>
                    </a:cubicBezTo>
                    <a:cubicBezTo>
                      <a:pt x="394" y="95"/>
                      <a:pt x="298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45">
                <a:extLst>
                  <a:ext uri="{FF2B5EF4-FFF2-40B4-BE49-F238E27FC236}">
                    <a16:creationId xmlns:a16="http://schemas.microsoft.com/office/drawing/2014/main" id="{21302645-4B1C-0F50-B1EA-D5D5B465AC31}"/>
                  </a:ext>
                </a:extLst>
              </p:cNvPr>
              <p:cNvSpPr/>
              <p:nvPr/>
            </p:nvSpPr>
            <p:spPr>
              <a:xfrm>
                <a:off x="6253346" y="4555974"/>
                <a:ext cx="19106" cy="18524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82" extrusionOk="0">
                    <a:moveTo>
                      <a:pt x="203" y="0"/>
                    </a:moveTo>
                    <a:cubicBezTo>
                      <a:pt x="96" y="0"/>
                      <a:pt x="1" y="83"/>
                      <a:pt x="1" y="191"/>
                    </a:cubicBezTo>
                    <a:cubicBezTo>
                      <a:pt x="1" y="298"/>
                      <a:pt x="96" y="381"/>
                      <a:pt x="203" y="381"/>
                    </a:cubicBezTo>
                    <a:cubicBezTo>
                      <a:pt x="298" y="381"/>
                      <a:pt x="394" y="298"/>
                      <a:pt x="394" y="191"/>
                    </a:cubicBezTo>
                    <a:cubicBezTo>
                      <a:pt x="394" y="83"/>
                      <a:pt x="298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45">
                <a:extLst>
                  <a:ext uri="{FF2B5EF4-FFF2-40B4-BE49-F238E27FC236}">
                    <a16:creationId xmlns:a16="http://schemas.microsoft.com/office/drawing/2014/main" id="{84E6258B-D9EC-E03E-94D1-C47C327F7ADD}"/>
                  </a:ext>
                </a:extLst>
              </p:cNvPr>
              <p:cNvSpPr/>
              <p:nvPr/>
            </p:nvSpPr>
            <p:spPr>
              <a:xfrm>
                <a:off x="6236034" y="4596368"/>
                <a:ext cx="19106" cy="18524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82" extrusionOk="0">
                    <a:moveTo>
                      <a:pt x="191" y="0"/>
                    </a:moveTo>
                    <a:cubicBezTo>
                      <a:pt x="96" y="0"/>
                      <a:pt x="1" y="84"/>
                      <a:pt x="1" y="191"/>
                    </a:cubicBezTo>
                    <a:cubicBezTo>
                      <a:pt x="1" y="298"/>
                      <a:pt x="96" y="381"/>
                      <a:pt x="191" y="381"/>
                    </a:cubicBezTo>
                    <a:cubicBezTo>
                      <a:pt x="298" y="381"/>
                      <a:pt x="394" y="298"/>
                      <a:pt x="394" y="191"/>
                    </a:cubicBezTo>
                    <a:cubicBezTo>
                      <a:pt x="394" y="84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45">
                <a:extLst>
                  <a:ext uri="{FF2B5EF4-FFF2-40B4-BE49-F238E27FC236}">
                    <a16:creationId xmlns:a16="http://schemas.microsoft.com/office/drawing/2014/main" id="{A7F1B55C-141F-9282-8DEC-3A1ED34532E2}"/>
                  </a:ext>
                </a:extLst>
              </p:cNvPr>
              <p:cNvSpPr/>
              <p:nvPr/>
            </p:nvSpPr>
            <p:spPr>
              <a:xfrm>
                <a:off x="6274731" y="4603303"/>
                <a:ext cx="18524" cy="1910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0"/>
                    </a:moveTo>
                    <a:cubicBezTo>
                      <a:pt x="84" y="0"/>
                      <a:pt x="0" y="84"/>
                      <a:pt x="0" y="191"/>
                    </a:cubicBezTo>
                    <a:cubicBezTo>
                      <a:pt x="0" y="298"/>
                      <a:pt x="84" y="393"/>
                      <a:pt x="191" y="393"/>
                    </a:cubicBezTo>
                    <a:cubicBezTo>
                      <a:pt x="298" y="393"/>
                      <a:pt x="381" y="298"/>
                      <a:pt x="381" y="191"/>
                    </a:cubicBezTo>
                    <a:cubicBezTo>
                      <a:pt x="381" y="84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45">
                <a:extLst>
                  <a:ext uri="{FF2B5EF4-FFF2-40B4-BE49-F238E27FC236}">
                    <a16:creationId xmlns:a16="http://schemas.microsoft.com/office/drawing/2014/main" id="{2C756D18-E1B8-968B-B2B0-CE34D84CFC7A}"/>
                  </a:ext>
                </a:extLst>
              </p:cNvPr>
              <p:cNvSpPr/>
              <p:nvPr/>
            </p:nvSpPr>
            <p:spPr>
              <a:xfrm>
                <a:off x="6972773" y="4202031"/>
                <a:ext cx="19058" cy="18524"/>
              </a:xfrm>
              <a:custGeom>
                <a:avLst/>
                <a:gdLst/>
                <a:ahLst/>
                <a:cxnLst/>
                <a:rect l="l" t="t" r="r" b="b"/>
                <a:pathLst>
                  <a:path w="393" h="382" extrusionOk="0">
                    <a:moveTo>
                      <a:pt x="202" y="1"/>
                    </a:moveTo>
                    <a:cubicBezTo>
                      <a:pt x="95" y="1"/>
                      <a:pt x="0" y="84"/>
                      <a:pt x="0" y="191"/>
                    </a:cubicBezTo>
                    <a:cubicBezTo>
                      <a:pt x="0" y="298"/>
                      <a:pt x="95" y="382"/>
                      <a:pt x="202" y="382"/>
                    </a:cubicBezTo>
                    <a:cubicBezTo>
                      <a:pt x="310" y="382"/>
                      <a:pt x="393" y="298"/>
                      <a:pt x="393" y="191"/>
                    </a:cubicBezTo>
                    <a:cubicBezTo>
                      <a:pt x="393" y="84"/>
                      <a:pt x="310" y="1"/>
                      <a:pt x="2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45">
                <a:extLst>
                  <a:ext uri="{FF2B5EF4-FFF2-40B4-BE49-F238E27FC236}">
                    <a16:creationId xmlns:a16="http://schemas.microsoft.com/office/drawing/2014/main" id="{4ADB4F67-AEFC-41A5-5283-C7B2CB2727BF}"/>
                  </a:ext>
                </a:extLst>
              </p:cNvPr>
              <p:cNvSpPr/>
              <p:nvPr/>
            </p:nvSpPr>
            <p:spPr>
              <a:xfrm>
                <a:off x="6954831" y="4242425"/>
                <a:ext cx="19106" cy="19106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94" extrusionOk="0">
                    <a:moveTo>
                      <a:pt x="191" y="1"/>
                    </a:moveTo>
                    <a:cubicBezTo>
                      <a:pt x="96" y="1"/>
                      <a:pt x="1" y="84"/>
                      <a:pt x="1" y="191"/>
                    </a:cubicBezTo>
                    <a:cubicBezTo>
                      <a:pt x="1" y="299"/>
                      <a:pt x="96" y="394"/>
                      <a:pt x="191" y="394"/>
                    </a:cubicBezTo>
                    <a:cubicBezTo>
                      <a:pt x="299" y="394"/>
                      <a:pt x="394" y="299"/>
                      <a:pt x="394" y="191"/>
                    </a:cubicBezTo>
                    <a:cubicBezTo>
                      <a:pt x="394" y="84"/>
                      <a:pt x="299" y="1"/>
                      <a:pt x="1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45">
                <a:extLst>
                  <a:ext uri="{FF2B5EF4-FFF2-40B4-BE49-F238E27FC236}">
                    <a16:creationId xmlns:a16="http://schemas.microsoft.com/office/drawing/2014/main" id="{C7495B41-0FB1-F4DF-DB70-41CAB54DD754}"/>
                  </a:ext>
                </a:extLst>
              </p:cNvPr>
              <p:cNvSpPr/>
              <p:nvPr/>
            </p:nvSpPr>
            <p:spPr>
              <a:xfrm>
                <a:off x="6994110" y="4249941"/>
                <a:ext cx="18524" cy="1852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2" extrusionOk="0">
                    <a:moveTo>
                      <a:pt x="191" y="1"/>
                    </a:moveTo>
                    <a:cubicBezTo>
                      <a:pt x="84" y="1"/>
                      <a:pt x="1" y="84"/>
                      <a:pt x="1" y="191"/>
                    </a:cubicBezTo>
                    <a:cubicBezTo>
                      <a:pt x="1" y="298"/>
                      <a:pt x="84" y="382"/>
                      <a:pt x="191" y="382"/>
                    </a:cubicBezTo>
                    <a:cubicBezTo>
                      <a:pt x="298" y="382"/>
                      <a:pt x="382" y="298"/>
                      <a:pt x="382" y="191"/>
                    </a:cubicBezTo>
                    <a:cubicBezTo>
                      <a:pt x="382" y="84"/>
                      <a:pt x="298" y="1"/>
                      <a:pt x="1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45">
                <a:extLst>
                  <a:ext uri="{FF2B5EF4-FFF2-40B4-BE49-F238E27FC236}">
                    <a16:creationId xmlns:a16="http://schemas.microsoft.com/office/drawing/2014/main" id="{FE7F1B0C-0915-E2DF-CDC1-F16C12162C47}"/>
                  </a:ext>
                </a:extLst>
              </p:cNvPr>
              <p:cNvSpPr/>
              <p:nvPr/>
            </p:nvSpPr>
            <p:spPr>
              <a:xfrm>
                <a:off x="7130954" y="4020720"/>
                <a:ext cx="19106" cy="19106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94" extrusionOk="0">
                    <a:moveTo>
                      <a:pt x="203" y="1"/>
                    </a:moveTo>
                    <a:cubicBezTo>
                      <a:pt x="96" y="1"/>
                      <a:pt x="0" y="96"/>
                      <a:pt x="0" y="191"/>
                    </a:cubicBezTo>
                    <a:cubicBezTo>
                      <a:pt x="0" y="299"/>
                      <a:pt x="96" y="394"/>
                      <a:pt x="203" y="394"/>
                    </a:cubicBezTo>
                    <a:cubicBezTo>
                      <a:pt x="298" y="394"/>
                      <a:pt x="393" y="299"/>
                      <a:pt x="393" y="191"/>
                    </a:cubicBezTo>
                    <a:cubicBezTo>
                      <a:pt x="393" y="96"/>
                      <a:pt x="298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45">
                <a:extLst>
                  <a:ext uri="{FF2B5EF4-FFF2-40B4-BE49-F238E27FC236}">
                    <a16:creationId xmlns:a16="http://schemas.microsoft.com/office/drawing/2014/main" id="{1B01F4E6-36BD-7607-14D1-DD19187A1F7B}"/>
                  </a:ext>
                </a:extLst>
              </p:cNvPr>
              <p:cNvSpPr/>
              <p:nvPr/>
            </p:nvSpPr>
            <p:spPr>
              <a:xfrm>
                <a:off x="7126348" y="4065187"/>
                <a:ext cx="18524" cy="1852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2" extrusionOk="0">
                    <a:moveTo>
                      <a:pt x="191" y="1"/>
                    </a:moveTo>
                    <a:cubicBezTo>
                      <a:pt x="83" y="1"/>
                      <a:pt x="0" y="84"/>
                      <a:pt x="0" y="191"/>
                    </a:cubicBezTo>
                    <a:cubicBezTo>
                      <a:pt x="0" y="298"/>
                      <a:pt x="83" y="382"/>
                      <a:pt x="191" y="382"/>
                    </a:cubicBezTo>
                    <a:cubicBezTo>
                      <a:pt x="298" y="382"/>
                      <a:pt x="381" y="298"/>
                      <a:pt x="381" y="191"/>
                    </a:cubicBezTo>
                    <a:cubicBezTo>
                      <a:pt x="381" y="84"/>
                      <a:pt x="298" y="1"/>
                      <a:pt x="1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45">
                <a:extLst>
                  <a:ext uri="{FF2B5EF4-FFF2-40B4-BE49-F238E27FC236}">
                    <a16:creationId xmlns:a16="http://schemas.microsoft.com/office/drawing/2014/main" id="{A73E1DD4-98DC-3FB7-9AE7-526BB5C672D6}"/>
                  </a:ext>
                </a:extLst>
              </p:cNvPr>
              <p:cNvSpPr/>
              <p:nvPr/>
            </p:nvSpPr>
            <p:spPr>
              <a:xfrm>
                <a:off x="7164996" y="4060580"/>
                <a:ext cx="18524" cy="1852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2" extrusionOk="0">
                    <a:moveTo>
                      <a:pt x="191" y="0"/>
                    </a:moveTo>
                    <a:cubicBezTo>
                      <a:pt x="84" y="0"/>
                      <a:pt x="1" y="84"/>
                      <a:pt x="1" y="191"/>
                    </a:cubicBezTo>
                    <a:cubicBezTo>
                      <a:pt x="1" y="298"/>
                      <a:pt x="84" y="381"/>
                      <a:pt x="191" y="381"/>
                    </a:cubicBezTo>
                    <a:cubicBezTo>
                      <a:pt x="298" y="381"/>
                      <a:pt x="382" y="298"/>
                      <a:pt x="382" y="191"/>
                    </a:cubicBezTo>
                    <a:cubicBezTo>
                      <a:pt x="382" y="84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45">
                <a:extLst>
                  <a:ext uri="{FF2B5EF4-FFF2-40B4-BE49-F238E27FC236}">
                    <a16:creationId xmlns:a16="http://schemas.microsoft.com/office/drawing/2014/main" id="{DDB65012-5986-4B2A-9A56-C277CD2DC9C2}"/>
                  </a:ext>
                </a:extLst>
              </p:cNvPr>
              <p:cNvSpPr/>
              <p:nvPr/>
            </p:nvSpPr>
            <p:spPr>
              <a:xfrm>
                <a:off x="6753347" y="4387368"/>
                <a:ext cx="19106" cy="19106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94" extrusionOk="0">
                    <a:moveTo>
                      <a:pt x="203" y="0"/>
                    </a:moveTo>
                    <a:cubicBezTo>
                      <a:pt x="96" y="0"/>
                      <a:pt x="1" y="96"/>
                      <a:pt x="1" y="203"/>
                    </a:cubicBezTo>
                    <a:cubicBezTo>
                      <a:pt x="1" y="298"/>
                      <a:pt x="96" y="393"/>
                      <a:pt x="203" y="393"/>
                    </a:cubicBezTo>
                    <a:cubicBezTo>
                      <a:pt x="310" y="393"/>
                      <a:pt x="394" y="298"/>
                      <a:pt x="394" y="203"/>
                    </a:cubicBezTo>
                    <a:cubicBezTo>
                      <a:pt x="394" y="96"/>
                      <a:pt x="310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45">
                <a:extLst>
                  <a:ext uri="{FF2B5EF4-FFF2-40B4-BE49-F238E27FC236}">
                    <a16:creationId xmlns:a16="http://schemas.microsoft.com/office/drawing/2014/main" id="{03778F0E-629C-1D7E-9AB1-4F00B2CD9554}"/>
                  </a:ext>
                </a:extLst>
              </p:cNvPr>
              <p:cNvSpPr/>
              <p:nvPr/>
            </p:nvSpPr>
            <p:spPr>
              <a:xfrm>
                <a:off x="6736617" y="4427762"/>
                <a:ext cx="18524" cy="1910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1"/>
                    </a:moveTo>
                    <a:cubicBezTo>
                      <a:pt x="84" y="1"/>
                      <a:pt x="0" y="96"/>
                      <a:pt x="0" y="191"/>
                    </a:cubicBezTo>
                    <a:cubicBezTo>
                      <a:pt x="0" y="299"/>
                      <a:pt x="84" y="394"/>
                      <a:pt x="191" y="394"/>
                    </a:cubicBezTo>
                    <a:cubicBezTo>
                      <a:pt x="298" y="394"/>
                      <a:pt x="381" y="299"/>
                      <a:pt x="381" y="191"/>
                    </a:cubicBezTo>
                    <a:cubicBezTo>
                      <a:pt x="381" y="96"/>
                      <a:pt x="298" y="1"/>
                      <a:pt x="1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45">
                <a:extLst>
                  <a:ext uri="{FF2B5EF4-FFF2-40B4-BE49-F238E27FC236}">
                    <a16:creationId xmlns:a16="http://schemas.microsoft.com/office/drawing/2014/main" id="{AAF91209-7110-5894-4901-638CEC84CE44}"/>
                  </a:ext>
                </a:extLst>
              </p:cNvPr>
              <p:cNvSpPr/>
              <p:nvPr/>
            </p:nvSpPr>
            <p:spPr>
              <a:xfrm>
                <a:off x="6775314" y="4435229"/>
                <a:ext cx="19058" cy="18573"/>
              </a:xfrm>
              <a:custGeom>
                <a:avLst/>
                <a:gdLst/>
                <a:ahLst/>
                <a:cxnLst/>
                <a:rect l="l" t="t" r="r" b="b"/>
                <a:pathLst>
                  <a:path w="393" h="383" extrusionOk="0">
                    <a:moveTo>
                      <a:pt x="211" y="1"/>
                    </a:moveTo>
                    <a:cubicBezTo>
                      <a:pt x="204" y="1"/>
                      <a:pt x="197" y="1"/>
                      <a:pt x="191" y="2"/>
                    </a:cubicBezTo>
                    <a:cubicBezTo>
                      <a:pt x="95" y="2"/>
                      <a:pt x="0" y="85"/>
                      <a:pt x="0" y="192"/>
                    </a:cubicBezTo>
                    <a:cubicBezTo>
                      <a:pt x="0" y="299"/>
                      <a:pt x="95" y="383"/>
                      <a:pt x="191" y="383"/>
                    </a:cubicBezTo>
                    <a:cubicBezTo>
                      <a:pt x="298" y="383"/>
                      <a:pt x="393" y="299"/>
                      <a:pt x="393" y="192"/>
                    </a:cubicBezTo>
                    <a:cubicBezTo>
                      <a:pt x="393" y="81"/>
                      <a:pt x="309" y="1"/>
                      <a:pt x="2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45">
                <a:extLst>
                  <a:ext uri="{FF2B5EF4-FFF2-40B4-BE49-F238E27FC236}">
                    <a16:creationId xmlns:a16="http://schemas.microsoft.com/office/drawing/2014/main" id="{9DF830BC-E18F-8D5F-B2C4-0A0692B03DA1}"/>
                  </a:ext>
                </a:extLst>
              </p:cNvPr>
              <p:cNvSpPr/>
              <p:nvPr/>
            </p:nvSpPr>
            <p:spPr>
              <a:xfrm>
                <a:off x="7168487" y="3689907"/>
                <a:ext cx="19106" cy="18524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82" extrusionOk="0">
                    <a:moveTo>
                      <a:pt x="191" y="1"/>
                    </a:moveTo>
                    <a:cubicBezTo>
                      <a:pt x="95" y="1"/>
                      <a:pt x="0" y="84"/>
                      <a:pt x="0" y="191"/>
                    </a:cubicBezTo>
                    <a:cubicBezTo>
                      <a:pt x="0" y="298"/>
                      <a:pt x="95" y="382"/>
                      <a:pt x="191" y="382"/>
                    </a:cubicBezTo>
                    <a:cubicBezTo>
                      <a:pt x="298" y="382"/>
                      <a:pt x="393" y="298"/>
                      <a:pt x="393" y="191"/>
                    </a:cubicBezTo>
                    <a:cubicBezTo>
                      <a:pt x="393" y="84"/>
                      <a:pt x="298" y="1"/>
                      <a:pt x="1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45">
                <a:extLst>
                  <a:ext uri="{FF2B5EF4-FFF2-40B4-BE49-F238E27FC236}">
                    <a16:creationId xmlns:a16="http://schemas.microsoft.com/office/drawing/2014/main" id="{4CA19455-9F37-4B3A-D7A7-CF2865FB3A3C}"/>
                  </a:ext>
                </a:extLst>
              </p:cNvPr>
              <p:cNvSpPr/>
              <p:nvPr/>
            </p:nvSpPr>
            <p:spPr>
              <a:xfrm>
                <a:off x="7151175" y="3730349"/>
                <a:ext cx="19058" cy="18524"/>
              </a:xfrm>
              <a:custGeom>
                <a:avLst/>
                <a:gdLst/>
                <a:ahLst/>
                <a:cxnLst/>
                <a:rect l="l" t="t" r="r" b="b"/>
                <a:pathLst>
                  <a:path w="393" h="382" extrusionOk="0">
                    <a:moveTo>
                      <a:pt x="202" y="0"/>
                    </a:moveTo>
                    <a:cubicBezTo>
                      <a:pt x="95" y="0"/>
                      <a:pt x="0" y="83"/>
                      <a:pt x="0" y="191"/>
                    </a:cubicBezTo>
                    <a:cubicBezTo>
                      <a:pt x="0" y="298"/>
                      <a:pt x="95" y="381"/>
                      <a:pt x="202" y="381"/>
                    </a:cubicBezTo>
                    <a:cubicBezTo>
                      <a:pt x="298" y="381"/>
                      <a:pt x="393" y="298"/>
                      <a:pt x="393" y="191"/>
                    </a:cubicBezTo>
                    <a:cubicBezTo>
                      <a:pt x="393" y="83"/>
                      <a:pt x="298" y="0"/>
                      <a:pt x="2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45">
                <a:extLst>
                  <a:ext uri="{FF2B5EF4-FFF2-40B4-BE49-F238E27FC236}">
                    <a16:creationId xmlns:a16="http://schemas.microsoft.com/office/drawing/2014/main" id="{F696397F-C428-8280-E09C-878AA321E194}"/>
                  </a:ext>
                </a:extLst>
              </p:cNvPr>
              <p:cNvSpPr/>
              <p:nvPr/>
            </p:nvSpPr>
            <p:spPr>
              <a:xfrm>
                <a:off x="6365944" y="4404097"/>
                <a:ext cx="277183" cy="401081"/>
              </a:xfrm>
              <a:custGeom>
                <a:avLst/>
                <a:gdLst/>
                <a:ahLst/>
                <a:cxnLst/>
                <a:rect l="l" t="t" r="r" b="b"/>
                <a:pathLst>
                  <a:path w="5716" h="8271" extrusionOk="0">
                    <a:moveTo>
                      <a:pt x="3286" y="0"/>
                    </a:moveTo>
                    <a:cubicBezTo>
                      <a:pt x="3143" y="0"/>
                      <a:pt x="1796" y="107"/>
                      <a:pt x="929" y="4037"/>
                    </a:cubicBezTo>
                    <a:cubicBezTo>
                      <a:pt x="1" y="8192"/>
                      <a:pt x="1215" y="8168"/>
                      <a:pt x="1929" y="8216"/>
                    </a:cubicBezTo>
                    <a:cubicBezTo>
                      <a:pt x="2155" y="8234"/>
                      <a:pt x="2648" y="8271"/>
                      <a:pt x="3194" y="8271"/>
                    </a:cubicBezTo>
                    <a:cubicBezTo>
                      <a:pt x="4091" y="8271"/>
                      <a:pt x="5129" y="8172"/>
                      <a:pt x="5358" y="7728"/>
                    </a:cubicBezTo>
                    <a:cubicBezTo>
                      <a:pt x="5716" y="7013"/>
                      <a:pt x="5466" y="1"/>
                      <a:pt x="3299" y="1"/>
                    </a:cubicBezTo>
                    <a:cubicBezTo>
                      <a:pt x="3299" y="1"/>
                      <a:pt x="3294" y="0"/>
                      <a:pt x="32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45">
                <a:extLst>
                  <a:ext uri="{FF2B5EF4-FFF2-40B4-BE49-F238E27FC236}">
                    <a16:creationId xmlns:a16="http://schemas.microsoft.com/office/drawing/2014/main" id="{A280730B-13D9-8A04-A156-9E48009BEE29}"/>
                  </a:ext>
                </a:extLst>
              </p:cNvPr>
              <p:cNvSpPr/>
              <p:nvPr/>
            </p:nvSpPr>
            <p:spPr>
              <a:xfrm>
                <a:off x="6521264" y="4444734"/>
                <a:ext cx="64107" cy="107023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2207" extrusionOk="0">
                    <a:moveTo>
                      <a:pt x="496" y="1"/>
                    </a:moveTo>
                    <a:cubicBezTo>
                      <a:pt x="452" y="1"/>
                      <a:pt x="406" y="14"/>
                      <a:pt x="358" y="44"/>
                    </a:cubicBezTo>
                    <a:cubicBezTo>
                      <a:pt x="12" y="234"/>
                      <a:pt x="0" y="758"/>
                      <a:pt x="584" y="1794"/>
                    </a:cubicBezTo>
                    <a:cubicBezTo>
                      <a:pt x="744" y="2084"/>
                      <a:pt x="882" y="2207"/>
                      <a:pt x="988" y="2207"/>
                    </a:cubicBezTo>
                    <a:cubicBezTo>
                      <a:pt x="1269" y="2207"/>
                      <a:pt x="1321" y="1349"/>
                      <a:pt x="941" y="484"/>
                    </a:cubicBezTo>
                    <a:cubicBezTo>
                      <a:pt x="941" y="484"/>
                      <a:pt x="765" y="1"/>
                      <a:pt x="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45">
                <a:extLst>
                  <a:ext uri="{FF2B5EF4-FFF2-40B4-BE49-F238E27FC236}">
                    <a16:creationId xmlns:a16="http://schemas.microsoft.com/office/drawing/2014/main" id="{8156E184-9958-A2BA-4BD1-478815D7700E}"/>
                  </a:ext>
                </a:extLst>
              </p:cNvPr>
              <p:cNvSpPr/>
              <p:nvPr/>
            </p:nvSpPr>
            <p:spPr>
              <a:xfrm>
                <a:off x="6520100" y="4380433"/>
                <a:ext cx="15615" cy="4679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965" extrusionOk="0">
                    <a:moveTo>
                      <a:pt x="96" y="1"/>
                    </a:moveTo>
                    <a:cubicBezTo>
                      <a:pt x="36" y="1"/>
                      <a:pt x="1" y="48"/>
                      <a:pt x="1" y="108"/>
                    </a:cubicBezTo>
                    <a:lnTo>
                      <a:pt x="1" y="858"/>
                    </a:lnTo>
                    <a:cubicBezTo>
                      <a:pt x="1" y="917"/>
                      <a:pt x="36" y="965"/>
                      <a:pt x="96" y="965"/>
                    </a:cubicBezTo>
                    <a:lnTo>
                      <a:pt x="215" y="965"/>
                    </a:lnTo>
                    <a:cubicBezTo>
                      <a:pt x="274" y="965"/>
                      <a:pt x="322" y="917"/>
                      <a:pt x="322" y="858"/>
                    </a:cubicBezTo>
                    <a:lnTo>
                      <a:pt x="322" y="108"/>
                    </a:lnTo>
                    <a:cubicBezTo>
                      <a:pt x="322" y="48"/>
                      <a:pt x="274" y="1"/>
                      <a:pt x="2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45">
                <a:extLst>
                  <a:ext uri="{FF2B5EF4-FFF2-40B4-BE49-F238E27FC236}">
                    <a16:creationId xmlns:a16="http://schemas.microsoft.com/office/drawing/2014/main" id="{97279990-12FB-862B-7387-6185A5A6CF3D}"/>
                  </a:ext>
                </a:extLst>
              </p:cNvPr>
              <p:cNvSpPr/>
              <p:nvPr/>
            </p:nvSpPr>
            <p:spPr>
              <a:xfrm>
                <a:off x="6556469" y="4407007"/>
                <a:ext cx="34672" cy="44177"/>
              </a:xfrm>
              <a:custGeom>
                <a:avLst/>
                <a:gdLst/>
                <a:ahLst/>
                <a:cxnLst/>
                <a:rect l="l" t="t" r="r" b="b"/>
                <a:pathLst>
                  <a:path w="715" h="911" extrusionOk="0">
                    <a:moveTo>
                      <a:pt x="510" y="0"/>
                    </a:moveTo>
                    <a:cubicBezTo>
                      <a:pt x="476" y="0"/>
                      <a:pt x="441" y="16"/>
                      <a:pt x="417" y="48"/>
                    </a:cubicBezTo>
                    <a:lnTo>
                      <a:pt x="36" y="703"/>
                    </a:lnTo>
                    <a:cubicBezTo>
                      <a:pt x="1" y="750"/>
                      <a:pt x="24" y="810"/>
                      <a:pt x="60" y="834"/>
                    </a:cubicBezTo>
                    <a:lnTo>
                      <a:pt x="167" y="893"/>
                    </a:lnTo>
                    <a:cubicBezTo>
                      <a:pt x="184" y="906"/>
                      <a:pt x="202" y="911"/>
                      <a:pt x="219" y="911"/>
                    </a:cubicBezTo>
                    <a:cubicBezTo>
                      <a:pt x="252" y="911"/>
                      <a:pt x="283" y="893"/>
                      <a:pt x="298" y="869"/>
                    </a:cubicBezTo>
                    <a:lnTo>
                      <a:pt x="691" y="215"/>
                    </a:lnTo>
                    <a:cubicBezTo>
                      <a:pt x="715" y="167"/>
                      <a:pt x="703" y="107"/>
                      <a:pt x="655" y="72"/>
                    </a:cubicBezTo>
                    <a:lnTo>
                      <a:pt x="560" y="12"/>
                    </a:lnTo>
                    <a:cubicBezTo>
                      <a:pt x="544" y="4"/>
                      <a:pt x="527" y="0"/>
                      <a:pt x="5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45">
                <a:extLst>
                  <a:ext uri="{FF2B5EF4-FFF2-40B4-BE49-F238E27FC236}">
                    <a16:creationId xmlns:a16="http://schemas.microsoft.com/office/drawing/2014/main" id="{A612F5A6-94AB-D4C6-B79D-1A9A941887B0}"/>
                  </a:ext>
                </a:extLst>
              </p:cNvPr>
              <p:cNvSpPr/>
              <p:nvPr/>
            </p:nvSpPr>
            <p:spPr>
              <a:xfrm>
                <a:off x="6462928" y="4408462"/>
                <a:ext cx="34721" cy="44031"/>
              </a:xfrm>
              <a:custGeom>
                <a:avLst/>
                <a:gdLst/>
                <a:ahLst/>
                <a:cxnLst/>
                <a:rect l="l" t="t" r="r" b="b"/>
                <a:pathLst>
                  <a:path w="716" h="908" extrusionOk="0">
                    <a:moveTo>
                      <a:pt x="208" y="0"/>
                    </a:moveTo>
                    <a:cubicBezTo>
                      <a:pt x="190" y="0"/>
                      <a:pt x="172" y="5"/>
                      <a:pt x="156" y="18"/>
                    </a:cubicBezTo>
                    <a:lnTo>
                      <a:pt x="60" y="77"/>
                    </a:lnTo>
                    <a:cubicBezTo>
                      <a:pt x="13" y="101"/>
                      <a:pt x="1" y="161"/>
                      <a:pt x="25" y="208"/>
                    </a:cubicBezTo>
                    <a:lnTo>
                      <a:pt x="418" y="863"/>
                    </a:lnTo>
                    <a:cubicBezTo>
                      <a:pt x="432" y="892"/>
                      <a:pt x="459" y="908"/>
                      <a:pt x="489" y="908"/>
                    </a:cubicBezTo>
                    <a:cubicBezTo>
                      <a:pt x="509" y="908"/>
                      <a:pt x="530" y="901"/>
                      <a:pt x="548" y="887"/>
                    </a:cubicBezTo>
                    <a:lnTo>
                      <a:pt x="656" y="839"/>
                    </a:lnTo>
                    <a:cubicBezTo>
                      <a:pt x="703" y="816"/>
                      <a:pt x="715" y="744"/>
                      <a:pt x="679" y="697"/>
                    </a:cubicBezTo>
                    <a:lnTo>
                      <a:pt x="298" y="42"/>
                    </a:lnTo>
                    <a:cubicBezTo>
                      <a:pt x="275" y="18"/>
                      <a:pt x="242" y="0"/>
                      <a:pt x="2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45">
                <a:extLst>
                  <a:ext uri="{FF2B5EF4-FFF2-40B4-BE49-F238E27FC236}">
                    <a16:creationId xmlns:a16="http://schemas.microsoft.com/office/drawing/2014/main" id="{2F573887-8990-FD28-6418-75436AF91C76}"/>
                  </a:ext>
                </a:extLst>
              </p:cNvPr>
              <p:cNvSpPr/>
              <p:nvPr/>
            </p:nvSpPr>
            <p:spPr>
              <a:xfrm>
                <a:off x="6462928" y="4637344"/>
                <a:ext cx="18524" cy="1852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2" extrusionOk="0">
                    <a:moveTo>
                      <a:pt x="191" y="1"/>
                    </a:moveTo>
                    <a:cubicBezTo>
                      <a:pt x="84" y="1"/>
                      <a:pt x="1" y="84"/>
                      <a:pt x="1" y="191"/>
                    </a:cubicBezTo>
                    <a:cubicBezTo>
                      <a:pt x="1" y="298"/>
                      <a:pt x="84" y="382"/>
                      <a:pt x="191" y="382"/>
                    </a:cubicBezTo>
                    <a:cubicBezTo>
                      <a:pt x="298" y="382"/>
                      <a:pt x="382" y="298"/>
                      <a:pt x="382" y="191"/>
                    </a:cubicBezTo>
                    <a:cubicBezTo>
                      <a:pt x="382" y="84"/>
                      <a:pt x="298" y="1"/>
                      <a:pt x="1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45">
                <a:extLst>
                  <a:ext uri="{FF2B5EF4-FFF2-40B4-BE49-F238E27FC236}">
                    <a16:creationId xmlns:a16="http://schemas.microsoft.com/office/drawing/2014/main" id="{E78B2B09-1B20-E6EB-9521-9717032280C6}"/>
                  </a:ext>
                </a:extLst>
              </p:cNvPr>
              <p:cNvSpPr/>
              <p:nvPr/>
            </p:nvSpPr>
            <p:spPr>
              <a:xfrm>
                <a:off x="6445035" y="4677786"/>
                <a:ext cx="18524" cy="1852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2" extrusionOk="0">
                    <a:moveTo>
                      <a:pt x="191" y="0"/>
                    </a:moveTo>
                    <a:cubicBezTo>
                      <a:pt x="84" y="0"/>
                      <a:pt x="1" y="84"/>
                      <a:pt x="1" y="191"/>
                    </a:cubicBezTo>
                    <a:cubicBezTo>
                      <a:pt x="1" y="298"/>
                      <a:pt x="84" y="381"/>
                      <a:pt x="191" y="381"/>
                    </a:cubicBezTo>
                    <a:cubicBezTo>
                      <a:pt x="298" y="381"/>
                      <a:pt x="382" y="298"/>
                      <a:pt x="382" y="191"/>
                    </a:cubicBezTo>
                    <a:cubicBezTo>
                      <a:pt x="382" y="84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45">
                <a:extLst>
                  <a:ext uri="{FF2B5EF4-FFF2-40B4-BE49-F238E27FC236}">
                    <a16:creationId xmlns:a16="http://schemas.microsoft.com/office/drawing/2014/main" id="{C278F5F1-8363-D3DB-CD59-38A3A62BE73C}"/>
                  </a:ext>
                </a:extLst>
              </p:cNvPr>
              <p:cNvSpPr/>
              <p:nvPr/>
            </p:nvSpPr>
            <p:spPr>
              <a:xfrm>
                <a:off x="6483731" y="4684721"/>
                <a:ext cx="18524" cy="1910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0"/>
                    </a:moveTo>
                    <a:cubicBezTo>
                      <a:pt x="84" y="0"/>
                      <a:pt x="0" y="95"/>
                      <a:pt x="0" y="191"/>
                    </a:cubicBezTo>
                    <a:cubicBezTo>
                      <a:pt x="0" y="298"/>
                      <a:pt x="84" y="393"/>
                      <a:pt x="191" y="393"/>
                    </a:cubicBezTo>
                    <a:cubicBezTo>
                      <a:pt x="298" y="393"/>
                      <a:pt x="381" y="298"/>
                      <a:pt x="381" y="191"/>
                    </a:cubicBezTo>
                    <a:cubicBezTo>
                      <a:pt x="381" y="95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45">
                <a:extLst>
                  <a:ext uri="{FF2B5EF4-FFF2-40B4-BE49-F238E27FC236}">
                    <a16:creationId xmlns:a16="http://schemas.microsoft.com/office/drawing/2014/main" id="{037C937E-A445-AAF7-2D42-5BA97AE6DE62}"/>
                  </a:ext>
                </a:extLst>
              </p:cNvPr>
              <p:cNvSpPr/>
              <p:nvPr/>
            </p:nvSpPr>
            <p:spPr>
              <a:xfrm>
                <a:off x="6831855" y="4398327"/>
                <a:ext cx="277765" cy="401081"/>
              </a:xfrm>
              <a:custGeom>
                <a:avLst/>
                <a:gdLst/>
                <a:ahLst/>
                <a:cxnLst/>
                <a:rect l="l" t="t" r="r" b="b"/>
                <a:pathLst>
                  <a:path w="5728" h="8271" extrusionOk="0">
                    <a:moveTo>
                      <a:pt x="3275" y="0"/>
                    </a:moveTo>
                    <a:cubicBezTo>
                      <a:pt x="3132" y="0"/>
                      <a:pt x="1796" y="107"/>
                      <a:pt x="918" y="4037"/>
                    </a:cubicBezTo>
                    <a:cubicBezTo>
                      <a:pt x="1" y="8192"/>
                      <a:pt x="1203" y="8168"/>
                      <a:pt x="1918" y="8216"/>
                    </a:cubicBezTo>
                    <a:cubicBezTo>
                      <a:pt x="2143" y="8234"/>
                      <a:pt x="2637" y="8271"/>
                      <a:pt x="3183" y="8271"/>
                    </a:cubicBezTo>
                    <a:cubicBezTo>
                      <a:pt x="4081" y="8271"/>
                      <a:pt x="5122" y="8172"/>
                      <a:pt x="5359" y="7728"/>
                    </a:cubicBezTo>
                    <a:cubicBezTo>
                      <a:pt x="5728" y="7013"/>
                      <a:pt x="5454" y="1"/>
                      <a:pt x="3287" y="1"/>
                    </a:cubicBezTo>
                    <a:cubicBezTo>
                      <a:pt x="3287" y="1"/>
                      <a:pt x="3283" y="0"/>
                      <a:pt x="32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45">
                <a:extLst>
                  <a:ext uri="{FF2B5EF4-FFF2-40B4-BE49-F238E27FC236}">
                    <a16:creationId xmlns:a16="http://schemas.microsoft.com/office/drawing/2014/main" id="{7F2699EE-4FDD-1843-709C-7851A3909098}"/>
                  </a:ext>
                </a:extLst>
              </p:cNvPr>
              <p:cNvSpPr/>
              <p:nvPr/>
            </p:nvSpPr>
            <p:spPr>
              <a:xfrm>
                <a:off x="6986593" y="4438381"/>
                <a:ext cx="64544" cy="107023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2207" extrusionOk="0">
                    <a:moveTo>
                      <a:pt x="497" y="1"/>
                    </a:moveTo>
                    <a:cubicBezTo>
                      <a:pt x="453" y="1"/>
                      <a:pt x="406" y="14"/>
                      <a:pt x="358" y="44"/>
                    </a:cubicBezTo>
                    <a:cubicBezTo>
                      <a:pt x="25" y="234"/>
                      <a:pt x="1" y="758"/>
                      <a:pt x="584" y="1794"/>
                    </a:cubicBezTo>
                    <a:cubicBezTo>
                      <a:pt x="744" y="2084"/>
                      <a:pt x="883" y="2207"/>
                      <a:pt x="990" y="2207"/>
                    </a:cubicBezTo>
                    <a:cubicBezTo>
                      <a:pt x="1274" y="2207"/>
                      <a:pt x="1330" y="1349"/>
                      <a:pt x="941" y="484"/>
                    </a:cubicBezTo>
                    <a:cubicBezTo>
                      <a:pt x="941" y="484"/>
                      <a:pt x="765" y="1"/>
                      <a:pt x="4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45">
                <a:extLst>
                  <a:ext uri="{FF2B5EF4-FFF2-40B4-BE49-F238E27FC236}">
                    <a16:creationId xmlns:a16="http://schemas.microsoft.com/office/drawing/2014/main" id="{2EAC7B7C-CB3D-40F6-A88C-92FD843B2AAA}"/>
                  </a:ext>
                </a:extLst>
              </p:cNvPr>
              <p:cNvSpPr/>
              <p:nvPr/>
            </p:nvSpPr>
            <p:spPr>
              <a:xfrm>
                <a:off x="6986012" y="4374663"/>
                <a:ext cx="16245" cy="4679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965" extrusionOk="0">
                    <a:moveTo>
                      <a:pt x="108" y="0"/>
                    </a:moveTo>
                    <a:cubicBezTo>
                      <a:pt x="48" y="0"/>
                      <a:pt x="1" y="48"/>
                      <a:pt x="1" y="108"/>
                    </a:cubicBezTo>
                    <a:lnTo>
                      <a:pt x="1" y="858"/>
                    </a:lnTo>
                    <a:cubicBezTo>
                      <a:pt x="1" y="917"/>
                      <a:pt x="48" y="965"/>
                      <a:pt x="108" y="965"/>
                    </a:cubicBezTo>
                    <a:lnTo>
                      <a:pt x="227" y="965"/>
                    </a:lnTo>
                    <a:cubicBezTo>
                      <a:pt x="287" y="965"/>
                      <a:pt x="334" y="917"/>
                      <a:pt x="334" y="858"/>
                    </a:cubicBezTo>
                    <a:lnTo>
                      <a:pt x="334" y="108"/>
                    </a:lnTo>
                    <a:cubicBezTo>
                      <a:pt x="334" y="48"/>
                      <a:pt x="287" y="0"/>
                      <a:pt x="2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45">
                <a:extLst>
                  <a:ext uri="{FF2B5EF4-FFF2-40B4-BE49-F238E27FC236}">
                    <a16:creationId xmlns:a16="http://schemas.microsoft.com/office/drawing/2014/main" id="{6BF576C7-2251-9BF8-CCAD-0058EF5647AF}"/>
                  </a:ext>
                </a:extLst>
              </p:cNvPr>
              <p:cNvSpPr/>
              <p:nvPr/>
            </p:nvSpPr>
            <p:spPr>
              <a:xfrm>
                <a:off x="7022381" y="4401236"/>
                <a:ext cx="34139" cy="4408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909" extrusionOk="0">
                    <a:moveTo>
                      <a:pt x="499" y="0"/>
                    </a:moveTo>
                    <a:cubicBezTo>
                      <a:pt x="465" y="0"/>
                      <a:pt x="434" y="16"/>
                      <a:pt x="418" y="48"/>
                    </a:cubicBezTo>
                    <a:lnTo>
                      <a:pt x="25" y="703"/>
                    </a:lnTo>
                    <a:cubicBezTo>
                      <a:pt x="1" y="750"/>
                      <a:pt x="13" y="810"/>
                      <a:pt x="60" y="834"/>
                    </a:cubicBezTo>
                    <a:lnTo>
                      <a:pt x="156" y="893"/>
                    </a:lnTo>
                    <a:cubicBezTo>
                      <a:pt x="170" y="904"/>
                      <a:pt x="186" y="908"/>
                      <a:pt x="201" y="908"/>
                    </a:cubicBezTo>
                    <a:cubicBezTo>
                      <a:pt x="236" y="908"/>
                      <a:pt x="270" y="886"/>
                      <a:pt x="287" y="869"/>
                    </a:cubicBezTo>
                    <a:lnTo>
                      <a:pt x="680" y="214"/>
                    </a:lnTo>
                    <a:cubicBezTo>
                      <a:pt x="703" y="167"/>
                      <a:pt x="692" y="107"/>
                      <a:pt x="656" y="72"/>
                    </a:cubicBezTo>
                    <a:lnTo>
                      <a:pt x="549" y="12"/>
                    </a:lnTo>
                    <a:cubicBezTo>
                      <a:pt x="533" y="4"/>
                      <a:pt x="516" y="0"/>
                      <a:pt x="4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45">
                <a:extLst>
                  <a:ext uri="{FF2B5EF4-FFF2-40B4-BE49-F238E27FC236}">
                    <a16:creationId xmlns:a16="http://schemas.microsoft.com/office/drawing/2014/main" id="{425A7CDF-2FAF-EF80-9F44-F417178B0D3A}"/>
                  </a:ext>
                </a:extLst>
              </p:cNvPr>
              <p:cNvSpPr/>
              <p:nvPr/>
            </p:nvSpPr>
            <p:spPr>
              <a:xfrm>
                <a:off x="6928306" y="4402691"/>
                <a:ext cx="35254" cy="44177"/>
              </a:xfrm>
              <a:custGeom>
                <a:avLst/>
                <a:gdLst/>
                <a:ahLst/>
                <a:cxnLst/>
                <a:rect l="l" t="t" r="r" b="b"/>
                <a:pathLst>
                  <a:path w="727" h="911" extrusionOk="0">
                    <a:moveTo>
                      <a:pt x="216" y="0"/>
                    </a:moveTo>
                    <a:cubicBezTo>
                      <a:pt x="200" y="0"/>
                      <a:pt x="184" y="5"/>
                      <a:pt x="167" y="18"/>
                    </a:cubicBezTo>
                    <a:lnTo>
                      <a:pt x="60" y="77"/>
                    </a:lnTo>
                    <a:cubicBezTo>
                      <a:pt x="12" y="101"/>
                      <a:pt x="0" y="161"/>
                      <a:pt x="36" y="208"/>
                    </a:cubicBezTo>
                    <a:lnTo>
                      <a:pt x="417" y="863"/>
                    </a:lnTo>
                    <a:cubicBezTo>
                      <a:pt x="441" y="895"/>
                      <a:pt x="475" y="911"/>
                      <a:pt x="506" y="911"/>
                    </a:cubicBezTo>
                    <a:cubicBezTo>
                      <a:pt x="521" y="911"/>
                      <a:pt x="536" y="907"/>
                      <a:pt x="548" y="899"/>
                    </a:cubicBezTo>
                    <a:lnTo>
                      <a:pt x="655" y="839"/>
                    </a:lnTo>
                    <a:cubicBezTo>
                      <a:pt x="715" y="804"/>
                      <a:pt x="727" y="744"/>
                      <a:pt x="679" y="696"/>
                    </a:cubicBezTo>
                    <a:lnTo>
                      <a:pt x="298" y="42"/>
                    </a:lnTo>
                    <a:cubicBezTo>
                      <a:pt x="275" y="18"/>
                      <a:pt x="246" y="0"/>
                      <a:pt x="2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45">
                <a:extLst>
                  <a:ext uri="{FF2B5EF4-FFF2-40B4-BE49-F238E27FC236}">
                    <a16:creationId xmlns:a16="http://schemas.microsoft.com/office/drawing/2014/main" id="{876F9817-6A4C-B663-AFDE-228FF5499EC1}"/>
                  </a:ext>
                </a:extLst>
              </p:cNvPr>
              <p:cNvSpPr/>
              <p:nvPr/>
            </p:nvSpPr>
            <p:spPr>
              <a:xfrm>
                <a:off x="6928306" y="4631574"/>
                <a:ext cx="19106" cy="18524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82" extrusionOk="0">
                    <a:moveTo>
                      <a:pt x="191" y="1"/>
                    </a:moveTo>
                    <a:cubicBezTo>
                      <a:pt x="84" y="1"/>
                      <a:pt x="0" y="84"/>
                      <a:pt x="0" y="191"/>
                    </a:cubicBezTo>
                    <a:cubicBezTo>
                      <a:pt x="0" y="298"/>
                      <a:pt x="84" y="382"/>
                      <a:pt x="191" y="382"/>
                    </a:cubicBezTo>
                    <a:cubicBezTo>
                      <a:pt x="298" y="382"/>
                      <a:pt x="393" y="298"/>
                      <a:pt x="393" y="191"/>
                    </a:cubicBezTo>
                    <a:cubicBezTo>
                      <a:pt x="393" y="84"/>
                      <a:pt x="298" y="1"/>
                      <a:pt x="1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45">
                <a:extLst>
                  <a:ext uri="{FF2B5EF4-FFF2-40B4-BE49-F238E27FC236}">
                    <a16:creationId xmlns:a16="http://schemas.microsoft.com/office/drawing/2014/main" id="{8166F458-032D-A6F2-AFB4-4A8E4D1CEDE7}"/>
                  </a:ext>
                </a:extLst>
              </p:cNvPr>
              <p:cNvSpPr/>
              <p:nvPr/>
            </p:nvSpPr>
            <p:spPr>
              <a:xfrm>
                <a:off x="6910994" y="4672016"/>
                <a:ext cx="19058" cy="18524"/>
              </a:xfrm>
              <a:custGeom>
                <a:avLst/>
                <a:gdLst/>
                <a:ahLst/>
                <a:cxnLst/>
                <a:rect l="l" t="t" r="r" b="b"/>
                <a:pathLst>
                  <a:path w="393" h="382" extrusionOk="0">
                    <a:moveTo>
                      <a:pt x="191" y="0"/>
                    </a:moveTo>
                    <a:cubicBezTo>
                      <a:pt x="83" y="0"/>
                      <a:pt x="0" y="84"/>
                      <a:pt x="0" y="191"/>
                    </a:cubicBezTo>
                    <a:cubicBezTo>
                      <a:pt x="0" y="298"/>
                      <a:pt x="83" y="381"/>
                      <a:pt x="191" y="381"/>
                    </a:cubicBezTo>
                    <a:cubicBezTo>
                      <a:pt x="298" y="381"/>
                      <a:pt x="393" y="298"/>
                      <a:pt x="393" y="191"/>
                    </a:cubicBezTo>
                    <a:cubicBezTo>
                      <a:pt x="393" y="84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45">
                <a:extLst>
                  <a:ext uri="{FF2B5EF4-FFF2-40B4-BE49-F238E27FC236}">
                    <a16:creationId xmlns:a16="http://schemas.microsoft.com/office/drawing/2014/main" id="{7ACFDFA2-15C8-7385-131F-D31E417A74EB}"/>
                  </a:ext>
                </a:extLst>
              </p:cNvPr>
              <p:cNvSpPr/>
              <p:nvPr/>
            </p:nvSpPr>
            <p:spPr>
              <a:xfrm>
                <a:off x="6949061" y="4678368"/>
                <a:ext cx="19106" cy="18524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82" extrusionOk="0">
                    <a:moveTo>
                      <a:pt x="203" y="0"/>
                    </a:moveTo>
                    <a:cubicBezTo>
                      <a:pt x="96" y="0"/>
                      <a:pt x="1" y="83"/>
                      <a:pt x="1" y="191"/>
                    </a:cubicBezTo>
                    <a:cubicBezTo>
                      <a:pt x="1" y="298"/>
                      <a:pt x="96" y="381"/>
                      <a:pt x="203" y="381"/>
                    </a:cubicBezTo>
                    <a:cubicBezTo>
                      <a:pt x="299" y="381"/>
                      <a:pt x="394" y="298"/>
                      <a:pt x="394" y="191"/>
                    </a:cubicBezTo>
                    <a:cubicBezTo>
                      <a:pt x="394" y="83"/>
                      <a:pt x="299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45">
                <a:extLst>
                  <a:ext uri="{FF2B5EF4-FFF2-40B4-BE49-F238E27FC236}">
                    <a16:creationId xmlns:a16="http://schemas.microsoft.com/office/drawing/2014/main" id="{E243BEDC-B1C6-0E60-8B8C-DE1BD90BA2A0}"/>
                  </a:ext>
                </a:extLst>
              </p:cNvPr>
              <p:cNvSpPr/>
              <p:nvPr/>
            </p:nvSpPr>
            <p:spPr>
              <a:xfrm>
                <a:off x="7184053" y="3617169"/>
                <a:ext cx="49123" cy="5373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108" extrusionOk="0">
                    <a:moveTo>
                      <a:pt x="501" y="1"/>
                    </a:moveTo>
                    <a:cubicBezTo>
                      <a:pt x="227" y="1"/>
                      <a:pt x="1" y="251"/>
                      <a:pt x="1" y="560"/>
                    </a:cubicBezTo>
                    <a:cubicBezTo>
                      <a:pt x="1" y="858"/>
                      <a:pt x="227" y="1108"/>
                      <a:pt x="501" y="1108"/>
                    </a:cubicBezTo>
                    <a:cubicBezTo>
                      <a:pt x="775" y="1108"/>
                      <a:pt x="1013" y="858"/>
                      <a:pt x="1013" y="560"/>
                    </a:cubicBezTo>
                    <a:cubicBezTo>
                      <a:pt x="1013" y="251"/>
                      <a:pt x="775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45">
                <a:extLst>
                  <a:ext uri="{FF2B5EF4-FFF2-40B4-BE49-F238E27FC236}">
                    <a16:creationId xmlns:a16="http://schemas.microsoft.com/office/drawing/2014/main" id="{7136A34D-8E0D-34A7-7CD9-F395EF9BB7B8}"/>
                  </a:ext>
                </a:extLst>
              </p:cNvPr>
              <p:cNvSpPr/>
              <p:nvPr/>
            </p:nvSpPr>
            <p:spPr>
              <a:xfrm>
                <a:off x="7191569" y="3621194"/>
                <a:ext cx="24877" cy="2604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37" extrusionOk="0">
                    <a:moveTo>
                      <a:pt x="262" y="1"/>
                    </a:moveTo>
                    <a:cubicBezTo>
                      <a:pt x="108" y="1"/>
                      <a:pt x="0" y="120"/>
                      <a:pt x="0" y="263"/>
                    </a:cubicBezTo>
                    <a:cubicBezTo>
                      <a:pt x="0" y="418"/>
                      <a:pt x="120" y="537"/>
                      <a:pt x="262" y="537"/>
                    </a:cubicBezTo>
                    <a:cubicBezTo>
                      <a:pt x="405" y="537"/>
                      <a:pt x="512" y="418"/>
                      <a:pt x="512" y="263"/>
                    </a:cubicBezTo>
                    <a:cubicBezTo>
                      <a:pt x="512" y="120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45">
                <a:extLst>
                  <a:ext uri="{FF2B5EF4-FFF2-40B4-BE49-F238E27FC236}">
                    <a16:creationId xmlns:a16="http://schemas.microsoft.com/office/drawing/2014/main" id="{A0EA6609-5E28-B0FA-FF0D-12EB84A41511}"/>
                  </a:ext>
                </a:extLst>
              </p:cNvPr>
              <p:cNvSpPr/>
              <p:nvPr/>
            </p:nvSpPr>
            <p:spPr>
              <a:xfrm>
                <a:off x="7134785" y="3528768"/>
                <a:ext cx="41946" cy="25313"/>
              </a:xfrm>
              <a:custGeom>
                <a:avLst/>
                <a:gdLst/>
                <a:ahLst/>
                <a:cxnLst/>
                <a:rect l="l" t="t" r="r" b="b"/>
                <a:pathLst>
                  <a:path w="865" h="522" extrusionOk="0">
                    <a:moveTo>
                      <a:pt x="517" y="0"/>
                    </a:moveTo>
                    <a:cubicBezTo>
                      <a:pt x="491" y="0"/>
                      <a:pt x="464" y="2"/>
                      <a:pt x="435" y="5"/>
                    </a:cubicBezTo>
                    <a:cubicBezTo>
                      <a:pt x="89" y="17"/>
                      <a:pt x="30" y="314"/>
                      <a:pt x="30" y="314"/>
                    </a:cubicBezTo>
                    <a:cubicBezTo>
                      <a:pt x="1" y="430"/>
                      <a:pt x="57" y="522"/>
                      <a:pt x="112" y="522"/>
                    </a:cubicBezTo>
                    <a:cubicBezTo>
                      <a:pt x="124" y="522"/>
                      <a:pt x="137" y="516"/>
                      <a:pt x="149" y="505"/>
                    </a:cubicBezTo>
                    <a:cubicBezTo>
                      <a:pt x="208" y="445"/>
                      <a:pt x="375" y="314"/>
                      <a:pt x="625" y="243"/>
                    </a:cubicBezTo>
                    <a:cubicBezTo>
                      <a:pt x="865" y="166"/>
                      <a:pt x="795" y="0"/>
                      <a:pt x="5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67" name="Google Shape;1067;p45">
            <a:extLst>
              <a:ext uri="{FF2B5EF4-FFF2-40B4-BE49-F238E27FC236}">
                <a16:creationId xmlns:a16="http://schemas.microsoft.com/office/drawing/2014/main" id="{948B1E87-C8FF-A43D-CABD-7A4120685473}"/>
              </a:ext>
            </a:extLst>
          </p:cNvPr>
          <p:cNvGrpSpPr/>
          <p:nvPr/>
        </p:nvGrpSpPr>
        <p:grpSpPr>
          <a:xfrm>
            <a:off x="5512738" y="3548038"/>
            <a:ext cx="788225" cy="1677325"/>
            <a:chOff x="2363375" y="2549550"/>
            <a:chExt cx="788225" cy="1677325"/>
          </a:xfrm>
        </p:grpSpPr>
        <p:sp>
          <p:nvSpPr>
            <p:cNvPr id="1068" name="Google Shape;1068;p45">
              <a:extLst>
                <a:ext uri="{FF2B5EF4-FFF2-40B4-BE49-F238E27FC236}">
                  <a16:creationId xmlns:a16="http://schemas.microsoft.com/office/drawing/2014/main" id="{9201CE38-1B79-C704-00CE-B00AB0C98D5D}"/>
                </a:ext>
              </a:extLst>
            </p:cNvPr>
            <p:cNvSpPr/>
            <p:nvPr/>
          </p:nvSpPr>
          <p:spPr>
            <a:xfrm>
              <a:off x="2654475" y="2552225"/>
              <a:ext cx="359000" cy="460200"/>
            </a:xfrm>
            <a:custGeom>
              <a:avLst/>
              <a:gdLst/>
              <a:ahLst/>
              <a:cxnLst/>
              <a:rect l="l" t="t" r="r" b="b"/>
              <a:pathLst>
                <a:path w="14360" h="18408" extrusionOk="0">
                  <a:moveTo>
                    <a:pt x="14360" y="1"/>
                  </a:moveTo>
                  <a:cubicBezTo>
                    <a:pt x="8300" y="3477"/>
                    <a:pt x="3597" y="7490"/>
                    <a:pt x="1" y="11776"/>
                  </a:cubicBezTo>
                  <a:lnTo>
                    <a:pt x="8109" y="18408"/>
                  </a:lnTo>
                  <a:cubicBezTo>
                    <a:pt x="11407" y="8526"/>
                    <a:pt x="13943" y="1179"/>
                    <a:pt x="143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45">
              <a:extLst>
                <a:ext uri="{FF2B5EF4-FFF2-40B4-BE49-F238E27FC236}">
                  <a16:creationId xmlns:a16="http://schemas.microsoft.com/office/drawing/2014/main" id="{D3D6ACD3-2C83-C0A4-66CA-C420ADA22EC9}"/>
                </a:ext>
              </a:extLst>
            </p:cNvPr>
            <p:cNvSpPr/>
            <p:nvPr/>
          </p:nvSpPr>
          <p:spPr>
            <a:xfrm>
              <a:off x="2581275" y="3438950"/>
              <a:ext cx="504550" cy="452750"/>
            </a:xfrm>
            <a:custGeom>
              <a:avLst/>
              <a:gdLst/>
              <a:ahLst/>
              <a:cxnLst/>
              <a:rect l="l" t="t" r="r" b="b"/>
              <a:pathLst>
                <a:path w="20182" h="18110" extrusionOk="0">
                  <a:moveTo>
                    <a:pt x="20181" y="0"/>
                  </a:moveTo>
                  <a:lnTo>
                    <a:pt x="5203" y="1655"/>
                  </a:lnTo>
                  <a:cubicBezTo>
                    <a:pt x="4036" y="5227"/>
                    <a:pt x="2881" y="8835"/>
                    <a:pt x="1774" y="12383"/>
                  </a:cubicBezTo>
                  <a:lnTo>
                    <a:pt x="1822" y="12407"/>
                  </a:lnTo>
                  <a:lnTo>
                    <a:pt x="1715" y="12549"/>
                  </a:lnTo>
                  <a:cubicBezTo>
                    <a:pt x="1143" y="14419"/>
                    <a:pt x="560" y="16276"/>
                    <a:pt x="0" y="18110"/>
                  </a:cubicBezTo>
                  <a:lnTo>
                    <a:pt x="11061" y="16502"/>
                  </a:lnTo>
                  <a:cubicBezTo>
                    <a:pt x="15502" y="10775"/>
                    <a:pt x="18383" y="5227"/>
                    <a:pt x="201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45">
              <a:extLst>
                <a:ext uri="{FF2B5EF4-FFF2-40B4-BE49-F238E27FC236}">
                  <a16:creationId xmlns:a16="http://schemas.microsoft.com/office/drawing/2014/main" id="{19FB088E-5EC2-22D8-5163-9393279CC406}"/>
                </a:ext>
              </a:extLst>
            </p:cNvPr>
            <p:cNvSpPr/>
            <p:nvPr/>
          </p:nvSpPr>
          <p:spPr>
            <a:xfrm>
              <a:off x="2363375" y="3574075"/>
              <a:ext cx="253325" cy="646825"/>
            </a:xfrm>
            <a:custGeom>
              <a:avLst/>
              <a:gdLst/>
              <a:ahLst/>
              <a:cxnLst/>
              <a:rect l="l" t="t" r="r" b="b"/>
              <a:pathLst>
                <a:path w="10133" h="25873" extrusionOk="0">
                  <a:moveTo>
                    <a:pt x="655" y="1"/>
                  </a:moveTo>
                  <a:lnTo>
                    <a:pt x="655" y="1"/>
                  </a:lnTo>
                  <a:cubicBezTo>
                    <a:pt x="1" y="13240"/>
                    <a:pt x="3918" y="24170"/>
                    <a:pt x="4561" y="25873"/>
                  </a:cubicBezTo>
                  <a:cubicBezTo>
                    <a:pt x="6085" y="20301"/>
                    <a:pt x="8037" y="13812"/>
                    <a:pt x="10133" y="7097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45">
              <a:extLst>
                <a:ext uri="{FF2B5EF4-FFF2-40B4-BE49-F238E27FC236}">
                  <a16:creationId xmlns:a16="http://schemas.microsoft.com/office/drawing/2014/main" id="{8D48987F-5DF6-4296-8FCA-0AE9C56B810F}"/>
                </a:ext>
              </a:extLst>
            </p:cNvPr>
            <p:cNvSpPr/>
            <p:nvPr/>
          </p:nvSpPr>
          <p:spPr>
            <a:xfrm>
              <a:off x="2924175" y="2553725"/>
              <a:ext cx="192000" cy="282500"/>
            </a:xfrm>
            <a:custGeom>
              <a:avLst/>
              <a:gdLst/>
              <a:ahLst/>
              <a:cxnLst/>
              <a:rect l="l" t="t" r="r" b="b"/>
              <a:pathLst>
                <a:path w="7680" h="11300" extrusionOk="0">
                  <a:moveTo>
                    <a:pt x="3870" y="0"/>
                  </a:moveTo>
                  <a:cubicBezTo>
                    <a:pt x="3620" y="738"/>
                    <a:pt x="2131" y="5037"/>
                    <a:pt x="0" y="11299"/>
                  </a:cubicBezTo>
                  <a:lnTo>
                    <a:pt x="7680" y="9763"/>
                  </a:lnTo>
                  <a:cubicBezTo>
                    <a:pt x="6322" y="4298"/>
                    <a:pt x="4334" y="774"/>
                    <a:pt x="38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45">
              <a:extLst>
                <a:ext uri="{FF2B5EF4-FFF2-40B4-BE49-F238E27FC236}">
                  <a16:creationId xmlns:a16="http://schemas.microsoft.com/office/drawing/2014/main" id="{DDE78F57-FB34-C499-227B-EB42D07588C9}"/>
                </a:ext>
              </a:extLst>
            </p:cNvPr>
            <p:cNvSpPr/>
            <p:nvPr/>
          </p:nvSpPr>
          <p:spPr>
            <a:xfrm>
              <a:off x="2817300" y="2804950"/>
              <a:ext cx="334300" cy="349750"/>
            </a:xfrm>
            <a:custGeom>
              <a:avLst/>
              <a:gdLst/>
              <a:ahLst/>
              <a:cxnLst/>
              <a:rect l="l" t="t" r="r" b="b"/>
              <a:pathLst>
                <a:path w="13372" h="13990" extrusionOk="0">
                  <a:moveTo>
                    <a:pt x="12014" y="0"/>
                  </a:moveTo>
                  <a:lnTo>
                    <a:pt x="4156" y="1560"/>
                  </a:lnTo>
                  <a:cubicBezTo>
                    <a:pt x="2953" y="5179"/>
                    <a:pt x="1525" y="9406"/>
                    <a:pt x="1" y="13990"/>
                  </a:cubicBezTo>
                  <a:lnTo>
                    <a:pt x="13252" y="11609"/>
                  </a:lnTo>
                  <a:cubicBezTo>
                    <a:pt x="13371" y="7180"/>
                    <a:pt x="12800" y="3250"/>
                    <a:pt x="120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45">
              <a:extLst>
                <a:ext uri="{FF2B5EF4-FFF2-40B4-BE49-F238E27FC236}">
                  <a16:creationId xmlns:a16="http://schemas.microsoft.com/office/drawing/2014/main" id="{20F9F502-FBC8-FF30-16B4-33F688C2951E}"/>
                </a:ext>
              </a:extLst>
            </p:cNvPr>
            <p:cNvSpPr/>
            <p:nvPr/>
          </p:nvSpPr>
          <p:spPr>
            <a:xfrm>
              <a:off x="2713425" y="3102900"/>
              <a:ext cx="434600" cy="369400"/>
            </a:xfrm>
            <a:custGeom>
              <a:avLst/>
              <a:gdLst/>
              <a:ahLst/>
              <a:cxnLst/>
              <a:rect l="l" t="t" r="r" b="b"/>
              <a:pathLst>
                <a:path w="17384" h="14776" extrusionOk="0">
                  <a:moveTo>
                    <a:pt x="17384" y="0"/>
                  </a:moveTo>
                  <a:lnTo>
                    <a:pt x="4037" y="2393"/>
                  </a:lnTo>
                  <a:cubicBezTo>
                    <a:pt x="2739" y="6322"/>
                    <a:pt x="1370" y="10525"/>
                    <a:pt x="0" y="14776"/>
                  </a:cubicBezTo>
                  <a:lnTo>
                    <a:pt x="14990" y="13145"/>
                  </a:lnTo>
                  <a:cubicBezTo>
                    <a:pt x="16574" y="8442"/>
                    <a:pt x="17264" y="4024"/>
                    <a:pt x="17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45">
              <a:extLst>
                <a:ext uri="{FF2B5EF4-FFF2-40B4-BE49-F238E27FC236}">
                  <a16:creationId xmlns:a16="http://schemas.microsoft.com/office/drawing/2014/main" id="{2419ACCA-A571-A386-2682-0A294A3359F8}"/>
                </a:ext>
              </a:extLst>
            </p:cNvPr>
            <p:cNvSpPr/>
            <p:nvPr/>
          </p:nvSpPr>
          <p:spPr>
            <a:xfrm>
              <a:off x="2380350" y="3151700"/>
              <a:ext cx="360475" cy="592375"/>
            </a:xfrm>
            <a:custGeom>
              <a:avLst/>
              <a:gdLst/>
              <a:ahLst/>
              <a:cxnLst/>
              <a:rect l="l" t="t" r="r" b="b"/>
              <a:pathLst>
                <a:path w="14419" h="23695" extrusionOk="0">
                  <a:moveTo>
                    <a:pt x="3596" y="1"/>
                  </a:moveTo>
                  <a:cubicBezTo>
                    <a:pt x="1334" y="5585"/>
                    <a:pt x="286" y="11240"/>
                    <a:pt x="0" y="16539"/>
                  </a:cubicBezTo>
                  <a:lnTo>
                    <a:pt x="9561" y="23694"/>
                  </a:lnTo>
                  <a:cubicBezTo>
                    <a:pt x="11145" y="18646"/>
                    <a:pt x="12788" y="13502"/>
                    <a:pt x="14419" y="8526"/>
                  </a:cubicBezTo>
                  <a:lnTo>
                    <a:pt x="35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45">
              <a:extLst>
                <a:ext uri="{FF2B5EF4-FFF2-40B4-BE49-F238E27FC236}">
                  <a16:creationId xmlns:a16="http://schemas.microsoft.com/office/drawing/2014/main" id="{DCCE7BBC-D755-FB7D-EA70-61E375986AA5}"/>
                </a:ext>
              </a:extLst>
            </p:cNvPr>
            <p:cNvSpPr/>
            <p:nvPr/>
          </p:nvSpPr>
          <p:spPr>
            <a:xfrm>
              <a:off x="2472925" y="2852575"/>
              <a:ext cx="381325" cy="504550"/>
            </a:xfrm>
            <a:custGeom>
              <a:avLst/>
              <a:gdLst/>
              <a:ahLst/>
              <a:cxnLst/>
              <a:rect l="l" t="t" r="r" b="b"/>
              <a:pathLst>
                <a:path w="15253" h="20182" extrusionOk="0">
                  <a:moveTo>
                    <a:pt x="7049" y="0"/>
                  </a:moveTo>
                  <a:cubicBezTo>
                    <a:pt x="3941" y="3739"/>
                    <a:pt x="1643" y="7680"/>
                    <a:pt x="0" y="11668"/>
                  </a:cubicBezTo>
                  <a:lnTo>
                    <a:pt x="10787" y="20181"/>
                  </a:lnTo>
                  <a:cubicBezTo>
                    <a:pt x="12347" y="15431"/>
                    <a:pt x="13871" y="10847"/>
                    <a:pt x="15252" y="6715"/>
                  </a:cubicBezTo>
                  <a:lnTo>
                    <a:pt x="70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45">
              <a:extLst>
                <a:ext uri="{FF2B5EF4-FFF2-40B4-BE49-F238E27FC236}">
                  <a16:creationId xmlns:a16="http://schemas.microsoft.com/office/drawing/2014/main" id="{20312042-541D-E395-73A3-E2E87E7F799D}"/>
                </a:ext>
              </a:extLst>
            </p:cNvPr>
            <p:cNvSpPr/>
            <p:nvPr/>
          </p:nvSpPr>
          <p:spPr>
            <a:xfrm>
              <a:off x="2485125" y="3860425"/>
              <a:ext cx="366425" cy="362575"/>
            </a:xfrm>
            <a:custGeom>
              <a:avLst/>
              <a:gdLst/>
              <a:ahLst/>
              <a:cxnLst/>
              <a:rect l="l" t="t" r="r" b="b"/>
              <a:pathLst>
                <a:path w="14657" h="14503" extrusionOk="0">
                  <a:moveTo>
                    <a:pt x="14657" y="1"/>
                  </a:moveTo>
                  <a:lnTo>
                    <a:pt x="3763" y="1584"/>
                  </a:lnTo>
                  <a:cubicBezTo>
                    <a:pt x="2370" y="6180"/>
                    <a:pt x="1072" y="10549"/>
                    <a:pt x="0" y="14502"/>
                  </a:cubicBezTo>
                  <a:cubicBezTo>
                    <a:pt x="6120" y="9621"/>
                    <a:pt x="10918" y="4751"/>
                    <a:pt x="146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45">
              <a:extLst>
                <a:ext uri="{FF2B5EF4-FFF2-40B4-BE49-F238E27FC236}">
                  <a16:creationId xmlns:a16="http://schemas.microsoft.com/office/drawing/2014/main" id="{D0341228-DFFE-8B82-7F77-17FD6613B977}"/>
                </a:ext>
              </a:extLst>
            </p:cNvPr>
            <p:cNvSpPr/>
            <p:nvPr/>
          </p:nvSpPr>
          <p:spPr>
            <a:xfrm>
              <a:off x="2380650" y="2549550"/>
              <a:ext cx="767975" cy="1677325"/>
            </a:xfrm>
            <a:custGeom>
              <a:avLst/>
              <a:gdLst/>
              <a:ahLst/>
              <a:cxnLst/>
              <a:rect l="l" t="t" r="r" b="b"/>
              <a:pathLst>
                <a:path w="30719" h="67093" extrusionOk="0">
                  <a:moveTo>
                    <a:pt x="25503" y="1"/>
                  </a:moveTo>
                  <a:cubicBezTo>
                    <a:pt x="25444" y="48"/>
                    <a:pt x="25372" y="72"/>
                    <a:pt x="25313" y="120"/>
                  </a:cubicBezTo>
                  <a:cubicBezTo>
                    <a:pt x="24908" y="1298"/>
                    <a:pt x="22360" y="8644"/>
                    <a:pt x="19062" y="18527"/>
                  </a:cubicBezTo>
                  <a:lnTo>
                    <a:pt x="10954" y="11895"/>
                  </a:lnTo>
                  <a:cubicBezTo>
                    <a:pt x="10894" y="11966"/>
                    <a:pt x="10811" y="12038"/>
                    <a:pt x="10752" y="12121"/>
                  </a:cubicBezTo>
                  <a:lnTo>
                    <a:pt x="18955" y="18824"/>
                  </a:lnTo>
                  <a:cubicBezTo>
                    <a:pt x="17574" y="22980"/>
                    <a:pt x="16050" y="27552"/>
                    <a:pt x="14502" y="32314"/>
                  </a:cubicBezTo>
                  <a:lnTo>
                    <a:pt x="3715" y="23801"/>
                  </a:lnTo>
                  <a:cubicBezTo>
                    <a:pt x="3667" y="23884"/>
                    <a:pt x="3644" y="23992"/>
                    <a:pt x="3596" y="24087"/>
                  </a:cubicBezTo>
                  <a:lnTo>
                    <a:pt x="14419" y="32612"/>
                  </a:lnTo>
                  <a:cubicBezTo>
                    <a:pt x="12799" y="37577"/>
                    <a:pt x="11144" y="42732"/>
                    <a:pt x="9561" y="47780"/>
                  </a:cubicBezTo>
                  <a:lnTo>
                    <a:pt x="12" y="40613"/>
                  </a:lnTo>
                  <a:cubicBezTo>
                    <a:pt x="12" y="40732"/>
                    <a:pt x="0" y="40851"/>
                    <a:pt x="0" y="40970"/>
                  </a:cubicBezTo>
                  <a:lnTo>
                    <a:pt x="9478" y="48078"/>
                  </a:lnTo>
                  <a:cubicBezTo>
                    <a:pt x="7382" y="54781"/>
                    <a:pt x="5441" y="61270"/>
                    <a:pt x="3894" y="66854"/>
                  </a:cubicBezTo>
                  <a:cubicBezTo>
                    <a:pt x="3953" y="67009"/>
                    <a:pt x="3989" y="67092"/>
                    <a:pt x="3989" y="67092"/>
                  </a:cubicBezTo>
                  <a:cubicBezTo>
                    <a:pt x="4048" y="67033"/>
                    <a:pt x="4120" y="66985"/>
                    <a:pt x="4179" y="66925"/>
                  </a:cubicBezTo>
                  <a:cubicBezTo>
                    <a:pt x="5263" y="62996"/>
                    <a:pt x="6549" y="58615"/>
                    <a:pt x="7942" y="54007"/>
                  </a:cubicBezTo>
                  <a:lnTo>
                    <a:pt x="18824" y="52424"/>
                  </a:lnTo>
                  <a:cubicBezTo>
                    <a:pt x="18907" y="52305"/>
                    <a:pt x="19003" y="52197"/>
                    <a:pt x="19086" y="52078"/>
                  </a:cubicBezTo>
                  <a:lnTo>
                    <a:pt x="19086" y="52078"/>
                  </a:lnTo>
                  <a:lnTo>
                    <a:pt x="8025" y="53686"/>
                  </a:lnTo>
                  <a:cubicBezTo>
                    <a:pt x="8585" y="51852"/>
                    <a:pt x="9168" y="49995"/>
                    <a:pt x="9740" y="48125"/>
                  </a:cubicBezTo>
                  <a:lnTo>
                    <a:pt x="9847" y="47983"/>
                  </a:lnTo>
                  <a:lnTo>
                    <a:pt x="9799" y="47959"/>
                  </a:lnTo>
                  <a:cubicBezTo>
                    <a:pt x="10918" y="44399"/>
                    <a:pt x="12061" y="40779"/>
                    <a:pt x="13216" y="37231"/>
                  </a:cubicBezTo>
                  <a:lnTo>
                    <a:pt x="28194" y="35576"/>
                  </a:lnTo>
                  <a:cubicBezTo>
                    <a:pt x="28230" y="35469"/>
                    <a:pt x="28278" y="35362"/>
                    <a:pt x="28301" y="35255"/>
                  </a:cubicBezTo>
                  <a:lnTo>
                    <a:pt x="28301" y="35255"/>
                  </a:lnTo>
                  <a:lnTo>
                    <a:pt x="13299" y="36910"/>
                  </a:lnTo>
                  <a:cubicBezTo>
                    <a:pt x="14669" y="32659"/>
                    <a:pt x="16050" y="28456"/>
                    <a:pt x="17348" y="24515"/>
                  </a:cubicBezTo>
                  <a:lnTo>
                    <a:pt x="30695" y="22122"/>
                  </a:lnTo>
                  <a:cubicBezTo>
                    <a:pt x="30695" y="22015"/>
                    <a:pt x="30695" y="21908"/>
                    <a:pt x="30718" y="21825"/>
                  </a:cubicBezTo>
                  <a:lnTo>
                    <a:pt x="30718" y="21825"/>
                  </a:lnTo>
                  <a:lnTo>
                    <a:pt x="17467" y="24206"/>
                  </a:lnTo>
                  <a:cubicBezTo>
                    <a:pt x="18991" y="19622"/>
                    <a:pt x="20419" y="15383"/>
                    <a:pt x="21634" y="11776"/>
                  </a:cubicBezTo>
                  <a:lnTo>
                    <a:pt x="29492" y="10216"/>
                  </a:lnTo>
                  <a:cubicBezTo>
                    <a:pt x="29468" y="10109"/>
                    <a:pt x="29444" y="10026"/>
                    <a:pt x="29421" y="9930"/>
                  </a:cubicBezTo>
                  <a:lnTo>
                    <a:pt x="21741" y="11466"/>
                  </a:lnTo>
                  <a:cubicBezTo>
                    <a:pt x="23872" y="5192"/>
                    <a:pt x="25337" y="905"/>
                    <a:pt x="25611" y="167"/>
                  </a:cubicBezTo>
                  <a:cubicBezTo>
                    <a:pt x="25551" y="60"/>
                    <a:pt x="25503" y="1"/>
                    <a:pt x="25503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8" name="Google Shape;1078;p45">
            <a:extLst>
              <a:ext uri="{FF2B5EF4-FFF2-40B4-BE49-F238E27FC236}">
                <a16:creationId xmlns:a16="http://schemas.microsoft.com/office/drawing/2014/main" id="{0B9A93BD-155B-F733-6868-9E675AAE6C4C}"/>
              </a:ext>
            </a:extLst>
          </p:cNvPr>
          <p:cNvGrpSpPr/>
          <p:nvPr/>
        </p:nvGrpSpPr>
        <p:grpSpPr>
          <a:xfrm rot="-4724303">
            <a:off x="4736329" y="4333871"/>
            <a:ext cx="861498" cy="1028582"/>
            <a:chOff x="1521900" y="2791675"/>
            <a:chExt cx="861450" cy="1028525"/>
          </a:xfrm>
        </p:grpSpPr>
        <p:sp>
          <p:nvSpPr>
            <p:cNvPr id="1079" name="Google Shape;1079;p45">
              <a:extLst>
                <a:ext uri="{FF2B5EF4-FFF2-40B4-BE49-F238E27FC236}">
                  <a16:creationId xmlns:a16="http://schemas.microsoft.com/office/drawing/2014/main" id="{716230A4-3601-E5C5-DD05-51CAD62A150A}"/>
                </a:ext>
              </a:extLst>
            </p:cNvPr>
            <p:cNvSpPr/>
            <p:nvPr/>
          </p:nvSpPr>
          <p:spPr>
            <a:xfrm>
              <a:off x="1874925" y="2965975"/>
              <a:ext cx="196775" cy="378350"/>
            </a:xfrm>
            <a:custGeom>
              <a:avLst/>
              <a:gdLst/>
              <a:ahLst/>
              <a:cxnLst/>
              <a:rect l="l" t="t" r="r" b="b"/>
              <a:pathLst>
                <a:path w="7871" h="15134" extrusionOk="0">
                  <a:moveTo>
                    <a:pt x="4856" y="0"/>
                  </a:moveTo>
                  <a:cubicBezTo>
                    <a:pt x="3268" y="0"/>
                    <a:pt x="1475" y="224"/>
                    <a:pt x="108" y="1274"/>
                  </a:cubicBezTo>
                  <a:cubicBezTo>
                    <a:pt x="0" y="3894"/>
                    <a:pt x="310" y="9061"/>
                    <a:pt x="3299" y="15133"/>
                  </a:cubicBezTo>
                  <a:cubicBezTo>
                    <a:pt x="4882" y="12395"/>
                    <a:pt x="6418" y="9847"/>
                    <a:pt x="7871" y="7501"/>
                  </a:cubicBezTo>
                  <a:cubicBezTo>
                    <a:pt x="6989" y="5156"/>
                    <a:pt x="6775" y="2132"/>
                    <a:pt x="6739" y="48"/>
                  </a:cubicBezTo>
                  <a:cubicBezTo>
                    <a:pt x="6668" y="54"/>
                    <a:pt x="6594" y="57"/>
                    <a:pt x="6516" y="57"/>
                  </a:cubicBezTo>
                  <a:cubicBezTo>
                    <a:pt x="6439" y="57"/>
                    <a:pt x="6358" y="54"/>
                    <a:pt x="6275" y="48"/>
                  </a:cubicBezTo>
                  <a:cubicBezTo>
                    <a:pt x="5836" y="22"/>
                    <a:pt x="5356" y="0"/>
                    <a:pt x="4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45">
              <a:extLst>
                <a:ext uri="{FF2B5EF4-FFF2-40B4-BE49-F238E27FC236}">
                  <a16:creationId xmlns:a16="http://schemas.microsoft.com/office/drawing/2014/main" id="{4A253919-67FF-178D-1E5E-55E83EEFCD2E}"/>
                </a:ext>
              </a:extLst>
            </p:cNvPr>
            <p:cNvSpPr/>
            <p:nvPr/>
          </p:nvSpPr>
          <p:spPr>
            <a:xfrm>
              <a:off x="1742475" y="3618725"/>
              <a:ext cx="485800" cy="201475"/>
            </a:xfrm>
            <a:custGeom>
              <a:avLst/>
              <a:gdLst/>
              <a:ahLst/>
              <a:cxnLst/>
              <a:rect l="l" t="t" r="r" b="b"/>
              <a:pathLst>
                <a:path w="19432" h="8059" extrusionOk="0">
                  <a:moveTo>
                    <a:pt x="19372" y="1"/>
                  </a:moveTo>
                  <a:lnTo>
                    <a:pt x="19372" y="1"/>
                  </a:lnTo>
                  <a:cubicBezTo>
                    <a:pt x="15121" y="1929"/>
                    <a:pt x="9942" y="2346"/>
                    <a:pt x="6334" y="2346"/>
                  </a:cubicBezTo>
                  <a:cubicBezTo>
                    <a:pt x="3798" y="2346"/>
                    <a:pt x="2048" y="2156"/>
                    <a:pt x="1929" y="2144"/>
                  </a:cubicBezTo>
                  <a:cubicBezTo>
                    <a:pt x="1274" y="3465"/>
                    <a:pt x="619" y="4823"/>
                    <a:pt x="0" y="6168"/>
                  </a:cubicBezTo>
                  <a:cubicBezTo>
                    <a:pt x="1996" y="7376"/>
                    <a:pt x="5113" y="8059"/>
                    <a:pt x="8203" y="8059"/>
                  </a:cubicBezTo>
                  <a:cubicBezTo>
                    <a:pt x="11877" y="8059"/>
                    <a:pt x="15512" y="7093"/>
                    <a:pt x="17181" y="4894"/>
                  </a:cubicBezTo>
                  <a:cubicBezTo>
                    <a:pt x="18991" y="2537"/>
                    <a:pt x="19431" y="1251"/>
                    <a:pt x="19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45">
              <a:extLst>
                <a:ext uri="{FF2B5EF4-FFF2-40B4-BE49-F238E27FC236}">
                  <a16:creationId xmlns:a16="http://schemas.microsoft.com/office/drawing/2014/main" id="{E1CF734E-9C9E-8D55-A5C5-9AC46703988A}"/>
                </a:ext>
              </a:extLst>
            </p:cNvPr>
            <p:cNvSpPr/>
            <p:nvPr/>
          </p:nvSpPr>
          <p:spPr>
            <a:xfrm>
              <a:off x="2149375" y="2804950"/>
              <a:ext cx="233975" cy="239825"/>
            </a:xfrm>
            <a:custGeom>
              <a:avLst/>
              <a:gdLst/>
              <a:ahLst/>
              <a:cxnLst/>
              <a:rect l="l" t="t" r="r" b="b"/>
              <a:pathLst>
                <a:path w="9359" h="9593" extrusionOk="0">
                  <a:moveTo>
                    <a:pt x="6537" y="0"/>
                  </a:moveTo>
                  <a:cubicBezTo>
                    <a:pt x="5417" y="1548"/>
                    <a:pt x="3024" y="4905"/>
                    <a:pt x="0" y="9585"/>
                  </a:cubicBezTo>
                  <a:cubicBezTo>
                    <a:pt x="99" y="9589"/>
                    <a:pt x="225" y="9593"/>
                    <a:pt x="375" y="9593"/>
                  </a:cubicBezTo>
                  <a:cubicBezTo>
                    <a:pt x="1721" y="9593"/>
                    <a:pt x="5035" y="9315"/>
                    <a:pt x="8870" y="7215"/>
                  </a:cubicBezTo>
                  <a:cubicBezTo>
                    <a:pt x="9358" y="5298"/>
                    <a:pt x="9323" y="3143"/>
                    <a:pt x="7965" y="1250"/>
                  </a:cubicBezTo>
                  <a:cubicBezTo>
                    <a:pt x="7561" y="691"/>
                    <a:pt x="7084" y="274"/>
                    <a:pt x="6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45">
              <a:extLst>
                <a:ext uri="{FF2B5EF4-FFF2-40B4-BE49-F238E27FC236}">
                  <a16:creationId xmlns:a16="http://schemas.microsoft.com/office/drawing/2014/main" id="{030C3B3F-66CE-996E-8E24-19486505FEC4}"/>
                </a:ext>
              </a:extLst>
            </p:cNvPr>
            <p:cNvSpPr/>
            <p:nvPr/>
          </p:nvSpPr>
          <p:spPr>
            <a:xfrm>
              <a:off x="1920775" y="2995450"/>
              <a:ext cx="456025" cy="430650"/>
            </a:xfrm>
            <a:custGeom>
              <a:avLst/>
              <a:gdLst/>
              <a:ahLst/>
              <a:cxnLst/>
              <a:rect l="l" t="t" r="r" b="b"/>
              <a:pathLst>
                <a:path w="18241" h="17226" extrusionOk="0">
                  <a:moveTo>
                    <a:pt x="17931" y="0"/>
                  </a:moveTo>
                  <a:lnTo>
                    <a:pt x="17931" y="0"/>
                  </a:lnTo>
                  <a:cubicBezTo>
                    <a:pt x="14073" y="2036"/>
                    <a:pt x="10763" y="2274"/>
                    <a:pt x="9477" y="2274"/>
                  </a:cubicBezTo>
                  <a:cubicBezTo>
                    <a:pt x="9227" y="2274"/>
                    <a:pt x="9061" y="2262"/>
                    <a:pt x="8965" y="2262"/>
                  </a:cubicBezTo>
                  <a:cubicBezTo>
                    <a:pt x="6310" y="6370"/>
                    <a:pt x="3179" y="11478"/>
                    <a:pt x="0" y="17193"/>
                  </a:cubicBezTo>
                  <a:cubicBezTo>
                    <a:pt x="374" y="17215"/>
                    <a:pt x="748" y="17226"/>
                    <a:pt x="1121" y="17226"/>
                  </a:cubicBezTo>
                  <a:cubicBezTo>
                    <a:pt x="8279" y="17226"/>
                    <a:pt x="15282" y="13264"/>
                    <a:pt x="18133" y="11442"/>
                  </a:cubicBezTo>
                  <a:cubicBezTo>
                    <a:pt x="18240" y="10847"/>
                    <a:pt x="18217" y="10216"/>
                    <a:pt x="18062" y="9537"/>
                  </a:cubicBezTo>
                  <a:cubicBezTo>
                    <a:pt x="17538" y="7227"/>
                    <a:pt x="16907" y="7084"/>
                    <a:pt x="16407" y="6191"/>
                  </a:cubicBezTo>
                  <a:cubicBezTo>
                    <a:pt x="16407" y="6191"/>
                    <a:pt x="15514" y="4834"/>
                    <a:pt x="16847" y="2524"/>
                  </a:cubicBezTo>
                  <a:cubicBezTo>
                    <a:pt x="17252" y="1798"/>
                    <a:pt x="17657" y="929"/>
                    <a:pt x="179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45">
              <a:extLst>
                <a:ext uri="{FF2B5EF4-FFF2-40B4-BE49-F238E27FC236}">
                  <a16:creationId xmlns:a16="http://schemas.microsoft.com/office/drawing/2014/main" id="{0D4DC6DC-89EC-18E9-51B9-63A29F021A02}"/>
                </a:ext>
              </a:extLst>
            </p:cNvPr>
            <p:cNvSpPr/>
            <p:nvPr/>
          </p:nvSpPr>
          <p:spPr>
            <a:xfrm>
              <a:off x="2050850" y="2791675"/>
              <a:ext cx="255100" cy="354100"/>
            </a:xfrm>
            <a:custGeom>
              <a:avLst/>
              <a:gdLst/>
              <a:ahLst/>
              <a:cxnLst/>
              <a:rect l="l" t="t" r="r" b="b"/>
              <a:pathLst>
                <a:path w="10204" h="14164" extrusionOk="0">
                  <a:moveTo>
                    <a:pt x="8193" y="1"/>
                  </a:moveTo>
                  <a:cubicBezTo>
                    <a:pt x="6319" y="1"/>
                    <a:pt x="4444" y="956"/>
                    <a:pt x="3739" y="2400"/>
                  </a:cubicBezTo>
                  <a:cubicBezTo>
                    <a:pt x="2631" y="4663"/>
                    <a:pt x="1977" y="6698"/>
                    <a:pt x="0" y="6996"/>
                  </a:cubicBezTo>
                  <a:cubicBezTo>
                    <a:pt x="24" y="8996"/>
                    <a:pt x="226" y="11878"/>
                    <a:pt x="1024" y="14164"/>
                  </a:cubicBezTo>
                  <a:cubicBezTo>
                    <a:pt x="5275" y="7365"/>
                    <a:pt x="8763" y="2400"/>
                    <a:pt x="10204" y="412"/>
                  </a:cubicBezTo>
                  <a:cubicBezTo>
                    <a:pt x="9573" y="130"/>
                    <a:pt x="8883" y="1"/>
                    <a:pt x="8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45">
              <a:extLst>
                <a:ext uri="{FF2B5EF4-FFF2-40B4-BE49-F238E27FC236}">
                  <a16:creationId xmlns:a16="http://schemas.microsoft.com/office/drawing/2014/main" id="{7905DC16-C571-D223-48C3-72485BDF3EF7}"/>
                </a:ext>
              </a:extLst>
            </p:cNvPr>
            <p:cNvSpPr/>
            <p:nvPr/>
          </p:nvSpPr>
          <p:spPr>
            <a:xfrm>
              <a:off x="1521900" y="3238025"/>
              <a:ext cx="320600" cy="530450"/>
            </a:xfrm>
            <a:custGeom>
              <a:avLst/>
              <a:gdLst/>
              <a:ahLst/>
              <a:cxnLst/>
              <a:rect l="l" t="t" r="r" b="b"/>
              <a:pathLst>
                <a:path w="12824" h="21218" extrusionOk="0">
                  <a:moveTo>
                    <a:pt x="7959" y="0"/>
                  </a:moveTo>
                  <a:cubicBezTo>
                    <a:pt x="4903" y="0"/>
                    <a:pt x="1150" y="621"/>
                    <a:pt x="596" y="6811"/>
                  </a:cubicBezTo>
                  <a:cubicBezTo>
                    <a:pt x="1" y="13514"/>
                    <a:pt x="4263" y="18324"/>
                    <a:pt x="8454" y="21158"/>
                  </a:cubicBezTo>
                  <a:cubicBezTo>
                    <a:pt x="8478" y="21194"/>
                    <a:pt x="8526" y="21206"/>
                    <a:pt x="8549" y="21218"/>
                  </a:cubicBezTo>
                  <a:cubicBezTo>
                    <a:pt x="9942" y="18265"/>
                    <a:pt x="11383" y="15372"/>
                    <a:pt x="12824" y="12609"/>
                  </a:cubicBezTo>
                  <a:cubicBezTo>
                    <a:pt x="10026" y="9478"/>
                    <a:pt x="8585" y="3025"/>
                    <a:pt x="8049" y="1"/>
                  </a:cubicBezTo>
                  <a:cubicBezTo>
                    <a:pt x="8019" y="0"/>
                    <a:pt x="7989" y="0"/>
                    <a:pt x="7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45">
              <a:extLst>
                <a:ext uri="{FF2B5EF4-FFF2-40B4-BE49-F238E27FC236}">
                  <a16:creationId xmlns:a16="http://schemas.microsoft.com/office/drawing/2014/main" id="{B4746734-89BC-0AC9-04AC-4354D8D96245}"/>
                </a:ext>
              </a:extLst>
            </p:cNvPr>
            <p:cNvSpPr/>
            <p:nvPr/>
          </p:nvSpPr>
          <p:spPr>
            <a:xfrm>
              <a:off x="1730850" y="3004375"/>
              <a:ext cx="222075" cy="541750"/>
            </a:xfrm>
            <a:custGeom>
              <a:avLst/>
              <a:gdLst/>
              <a:ahLst/>
              <a:cxnLst/>
              <a:rect l="l" t="t" r="r" b="b"/>
              <a:pathLst>
                <a:path w="8883" h="21670" extrusionOk="0">
                  <a:moveTo>
                    <a:pt x="5549" y="0"/>
                  </a:moveTo>
                  <a:lnTo>
                    <a:pt x="5549" y="0"/>
                  </a:lnTo>
                  <a:cubicBezTo>
                    <a:pt x="4942" y="548"/>
                    <a:pt x="4442" y="1298"/>
                    <a:pt x="4109" y="2286"/>
                  </a:cubicBezTo>
                  <a:cubicBezTo>
                    <a:pt x="2813" y="6184"/>
                    <a:pt x="3474" y="9348"/>
                    <a:pt x="448" y="9348"/>
                  </a:cubicBezTo>
                  <a:cubicBezTo>
                    <a:pt x="415" y="9348"/>
                    <a:pt x="381" y="9347"/>
                    <a:pt x="346" y="9347"/>
                  </a:cubicBezTo>
                  <a:lnTo>
                    <a:pt x="1" y="9347"/>
                  </a:lnTo>
                  <a:cubicBezTo>
                    <a:pt x="549" y="12335"/>
                    <a:pt x="1977" y="18610"/>
                    <a:pt x="4632" y="21670"/>
                  </a:cubicBezTo>
                  <a:cubicBezTo>
                    <a:pt x="5466" y="20074"/>
                    <a:pt x="6311" y="18503"/>
                    <a:pt x="7157" y="16979"/>
                  </a:cubicBezTo>
                  <a:lnTo>
                    <a:pt x="7180" y="16800"/>
                  </a:lnTo>
                  <a:lnTo>
                    <a:pt x="7252" y="16800"/>
                  </a:lnTo>
                  <a:cubicBezTo>
                    <a:pt x="7799" y="15824"/>
                    <a:pt x="8335" y="14847"/>
                    <a:pt x="8883" y="13919"/>
                  </a:cubicBezTo>
                  <a:cubicBezTo>
                    <a:pt x="5894" y="7906"/>
                    <a:pt x="5490" y="2751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45">
              <a:extLst>
                <a:ext uri="{FF2B5EF4-FFF2-40B4-BE49-F238E27FC236}">
                  <a16:creationId xmlns:a16="http://schemas.microsoft.com/office/drawing/2014/main" id="{1D6C5B36-9A99-ECD1-1A02-6DCB3326C1A2}"/>
                </a:ext>
              </a:extLst>
            </p:cNvPr>
            <p:cNvSpPr/>
            <p:nvPr/>
          </p:nvSpPr>
          <p:spPr>
            <a:xfrm>
              <a:off x="1794550" y="3291900"/>
              <a:ext cx="577175" cy="377950"/>
            </a:xfrm>
            <a:custGeom>
              <a:avLst/>
              <a:gdLst/>
              <a:ahLst/>
              <a:cxnLst/>
              <a:rect l="l" t="t" r="r" b="b"/>
              <a:pathLst>
                <a:path w="23087" h="15118" extrusionOk="0">
                  <a:moveTo>
                    <a:pt x="23087" y="1"/>
                  </a:moveTo>
                  <a:cubicBezTo>
                    <a:pt x="20063" y="1906"/>
                    <a:pt x="13205" y="5656"/>
                    <a:pt x="6168" y="5656"/>
                  </a:cubicBezTo>
                  <a:cubicBezTo>
                    <a:pt x="5740" y="5656"/>
                    <a:pt x="5311" y="5644"/>
                    <a:pt x="4894" y="5608"/>
                  </a:cubicBezTo>
                  <a:cubicBezTo>
                    <a:pt x="3251" y="8561"/>
                    <a:pt x="1608" y="11681"/>
                    <a:pt x="1" y="14919"/>
                  </a:cubicBezTo>
                  <a:cubicBezTo>
                    <a:pt x="421" y="14964"/>
                    <a:pt x="2021" y="15117"/>
                    <a:pt x="4218" y="15117"/>
                  </a:cubicBezTo>
                  <a:cubicBezTo>
                    <a:pt x="7818" y="15117"/>
                    <a:pt x="13021" y="14707"/>
                    <a:pt x="17265" y="12740"/>
                  </a:cubicBezTo>
                  <a:cubicBezTo>
                    <a:pt x="17170" y="11895"/>
                    <a:pt x="16872" y="11014"/>
                    <a:pt x="16646" y="9776"/>
                  </a:cubicBezTo>
                  <a:cubicBezTo>
                    <a:pt x="16074" y="6597"/>
                    <a:pt x="16408" y="6299"/>
                    <a:pt x="19598" y="3977"/>
                  </a:cubicBezTo>
                  <a:cubicBezTo>
                    <a:pt x="21611" y="2513"/>
                    <a:pt x="22694" y="1298"/>
                    <a:pt x="230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45">
              <a:extLst>
                <a:ext uri="{FF2B5EF4-FFF2-40B4-BE49-F238E27FC236}">
                  <a16:creationId xmlns:a16="http://schemas.microsoft.com/office/drawing/2014/main" id="{BBD58472-4B33-6938-B38A-CD1083B41D88}"/>
                </a:ext>
              </a:extLst>
            </p:cNvPr>
            <p:cNvSpPr/>
            <p:nvPr/>
          </p:nvSpPr>
          <p:spPr>
            <a:xfrm>
              <a:off x="1722525" y="2801950"/>
              <a:ext cx="651300" cy="971575"/>
            </a:xfrm>
            <a:custGeom>
              <a:avLst/>
              <a:gdLst/>
              <a:ahLst/>
              <a:cxnLst/>
              <a:rect l="l" t="t" r="r" b="b"/>
              <a:pathLst>
                <a:path w="26052" h="38863" extrusionOk="0">
                  <a:moveTo>
                    <a:pt x="23325" y="1"/>
                  </a:moveTo>
                  <a:cubicBezTo>
                    <a:pt x="21872" y="2013"/>
                    <a:pt x="18384" y="6954"/>
                    <a:pt x="14145" y="13753"/>
                  </a:cubicBezTo>
                  <a:cubicBezTo>
                    <a:pt x="13347" y="11455"/>
                    <a:pt x="13133" y="8585"/>
                    <a:pt x="13121" y="6597"/>
                  </a:cubicBezTo>
                  <a:cubicBezTo>
                    <a:pt x="13026" y="6609"/>
                    <a:pt x="12919" y="6621"/>
                    <a:pt x="12824" y="6621"/>
                  </a:cubicBezTo>
                  <a:cubicBezTo>
                    <a:pt x="12847" y="8704"/>
                    <a:pt x="13062" y="11729"/>
                    <a:pt x="13955" y="14074"/>
                  </a:cubicBezTo>
                  <a:cubicBezTo>
                    <a:pt x="12490" y="16420"/>
                    <a:pt x="10966" y="18980"/>
                    <a:pt x="9383" y="21718"/>
                  </a:cubicBezTo>
                  <a:cubicBezTo>
                    <a:pt x="6394" y="15622"/>
                    <a:pt x="6085" y="10467"/>
                    <a:pt x="6180" y="7859"/>
                  </a:cubicBezTo>
                  <a:lnTo>
                    <a:pt x="6180" y="7859"/>
                  </a:lnTo>
                  <a:cubicBezTo>
                    <a:pt x="6085" y="7931"/>
                    <a:pt x="5977" y="8026"/>
                    <a:pt x="5882" y="8109"/>
                  </a:cubicBezTo>
                  <a:cubicBezTo>
                    <a:pt x="5823" y="10848"/>
                    <a:pt x="6216" y="16015"/>
                    <a:pt x="9216" y="22028"/>
                  </a:cubicBezTo>
                  <a:cubicBezTo>
                    <a:pt x="8680" y="22968"/>
                    <a:pt x="8132" y="23933"/>
                    <a:pt x="7585" y="24909"/>
                  </a:cubicBezTo>
                  <a:lnTo>
                    <a:pt x="7513" y="24909"/>
                  </a:lnTo>
                  <a:lnTo>
                    <a:pt x="7490" y="25087"/>
                  </a:lnTo>
                  <a:cubicBezTo>
                    <a:pt x="6644" y="26623"/>
                    <a:pt x="5799" y="28183"/>
                    <a:pt x="4942" y="29790"/>
                  </a:cubicBezTo>
                  <a:cubicBezTo>
                    <a:pt x="2298" y="26742"/>
                    <a:pt x="870" y="20468"/>
                    <a:pt x="322" y="17467"/>
                  </a:cubicBezTo>
                  <a:lnTo>
                    <a:pt x="0" y="17467"/>
                  </a:lnTo>
                  <a:cubicBezTo>
                    <a:pt x="560" y="20492"/>
                    <a:pt x="2001" y="26957"/>
                    <a:pt x="4799" y="30076"/>
                  </a:cubicBezTo>
                  <a:cubicBezTo>
                    <a:pt x="3334" y="32850"/>
                    <a:pt x="1905" y="35732"/>
                    <a:pt x="524" y="38696"/>
                  </a:cubicBezTo>
                  <a:cubicBezTo>
                    <a:pt x="620" y="38756"/>
                    <a:pt x="691" y="38803"/>
                    <a:pt x="774" y="38863"/>
                  </a:cubicBezTo>
                  <a:cubicBezTo>
                    <a:pt x="1417" y="37494"/>
                    <a:pt x="2060" y="36148"/>
                    <a:pt x="2715" y="34827"/>
                  </a:cubicBezTo>
                  <a:cubicBezTo>
                    <a:pt x="2834" y="34839"/>
                    <a:pt x="4584" y="35029"/>
                    <a:pt x="7109" y="35029"/>
                  </a:cubicBezTo>
                  <a:cubicBezTo>
                    <a:pt x="10704" y="35029"/>
                    <a:pt x="15883" y="34612"/>
                    <a:pt x="20146" y="32684"/>
                  </a:cubicBezTo>
                  <a:cubicBezTo>
                    <a:pt x="20146" y="32576"/>
                    <a:pt x="20122" y="32469"/>
                    <a:pt x="20110" y="32374"/>
                  </a:cubicBezTo>
                  <a:cubicBezTo>
                    <a:pt x="15905" y="34322"/>
                    <a:pt x="10741" y="34732"/>
                    <a:pt x="7146" y="34732"/>
                  </a:cubicBezTo>
                  <a:cubicBezTo>
                    <a:pt x="4919" y="34732"/>
                    <a:pt x="3293" y="34575"/>
                    <a:pt x="2870" y="34529"/>
                  </a:cubicBezTo>
                  <a:cubicBezTo>
                    <a:pt x="4477" y="31302"/>
                    <a:pt x="6120" y="28171"/>
                    <a:pt x="7763" y="25230"/>
                  </a:cubicBezTo>
                  <a:cubicBezTo>
                    <a:pt x="8192" y="25254"/>
                    <a:pt x="8621" y="25266"/>
                    <a:pt x="9037" y="25266"/>
                  </a:cubicBezTo>
                  <a:cubicBezTo>
                    <a:pt x="16086" y="25266"/>
                    <a:pt x="22932" y="21516"/>
                    <a:pt x="25944" y="19611"/>
                  </a:cubicBezTo>
                  <a:cubicBezTo>
                    <a:pt x="25992" y="19480"/>
                    <a:pt x="26016" y="19349"/>
                    <a:pt x="26051" y="19194"/>
                  </a:cubicBezTo>
                  <a:lnTo>
                    <a:pt x="26051" y="19194"/>
                  </a:lnTo>
                  <a:cubicBezTo>
                    <a:pt x="23208" y="21029"/>
                    <a:pt x="16194" y="24976"/>
                    <a:pt x="9008" y="24976"/>
                  </a:cubicBezTo>
                  <a:cubicBezTo>
                    <a:pt x="8641" y="24976"/>
                    <a:pt x="8274" y="24966"/>
                    <a:pt x="7906" y="24945"/>
                  </a:cubicBezTo>
                  <a:cubicBezTo>
                    <a:pt x="11097" y="19218"/>
                    <a:pt x="14217" y="14122"/>
                    <a:pt x="16884" y="10014"/>
                  </a:cubicBezTo>
                  <a:cubicBezTo>
                    <a:pt x="16991" y="10014"/>
                    <a:pt x="17145" y="10026"/>
                    <a:pt x="17372" y="10026"/>
                  </a:cubicBezTo>
                  <a:cubicBezTo>
                    <a:pt x="18681" y="10026"/>
                    <a:pt x="21968" y="9788"/>
                    <a:pt x="25825" y="7752"/>
                  </a:cubicBezTo>
                  <a:cubicBezTo>
                    <a:pt x="25873" y="7621"/>
                    <a:pt x="25897" y="7490"/>
                    <a:pt x="25932" y="7347"/>
                  </a:cubicBezTo>
                  <a:lnTo>
                    <a:pt x="25932" y="7347"/>
                  </a:lnTo>
                  <a:cubicBezTo>
                    <a:pt x="22049" y="9478"/>
                    <a:pt x="18706" y="9722"/>
                    <a:pt x="17395" y="9722"/>
                  </a:cubicBezTo>
                  <a:cubicBezTo>
                    <a:pt x="17263" y="9722"/>
                    <a:pt x="17151" y="9720"/>
                    <a:pt x="17062" y="9716"/>
                  </a:cubicBezTo>
                  <a:cubicBezTo>
                    <a:pt x="20086" y="5049"/>
                    <a:pt x="22479" y="1680"/>
                    <a:pt x="23599" y="132"/>
                  </a:cubicBezTo>
                  <a:lnTo>
                    <a:pt x="2332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8" name="Google Shape;1088;p45">
            <a:extLst>
              <a:ext uri="{FF2B5EF4-FFF2-40B4-BE49-F238E27FC236}">
                <a16:creationId xmlns:a16="http://schemas.microsoft.com/office/drawing/2014/main" id="{5F612907-D8C2-3874-17D9-6DA85E12C9D2}"/>
              </a:ext>
            </a:extLst>
          </p:cNvPr>
          <p:cNvSpPr/>
          <p:nvPr/>
        </p:nvSpPr>
        <p:spPr>
          <a:xfrm flipH="1">
            <a:off x="6923285" y="395455"/>
            <a:ext cx="1351724" cy="332634"/>
          </a:xfrm>
          <a:custGeom>
            <a:avLst/>
            <a:gdLst/>
            <a:ahLst/>
            <a:cxnLst/>
            <a:rect l="l" t="t" r="r" b="b"/>
            <a:pathLst>
              <a:path w="47082" h="11585" extrusionOk="0">
                <a:moveTo>
                  <a:pt x="27013" y="0"/>
                </a:moveTo>
                <a:cubicBezTo>
                  <a:pt x="26819" y="0"/>
                  <a:pt x="26620" y="5"/>
                  <a:pt x="26414" y="15"/>
                </a:cubicBezTo>
                <a:cubicBezTo>
                  <a:pt x="18381" y="399"/>
                  <a:pt x="18381" y="5560"/>
                  <a:pt x="18381" y="5560"/>
                </a:cubicBezTo>
                <a:cubicBezTo>
                  <a:pt x="18381" y="5560"/>
                  <a:pt x="16559" y="2849"/>
                  <a:pt x="13434" y="2849"/>
                </a:cubicBezTo>
                <a:cubicBezTo>
                  <a:pt x="12907" y="2849"/>
                  <a:pt x="12343" y="2926"/>
                  <a:pt x="11745" y="3106"/>
                </a:cubicBezTo>
                <a:cubicBezTo>
                  <a:pt x="7597" y="4346"/>
                  <a:pt x="9125" y="8878"/>
                  <a:pt x="9125" y="8878"/>
                </a:cubicBezTo>
                <a:cubicBezTo>
                  <a:pt x="8825" y="8856"/>
                  <a:pt x="8528" y="8846"/>
                  <a:pt x="8237" y="8846"/>
                </a:cubicBezTo>
                <a:cubicBezTo>
                  <a:pt x="3611" y="8846"/>
                  <a:pt x="230" y="11407"/>
                  <a:pt x="12" y="11576"/>
                </a:cubicBezTo>
                <a:lnTo>
                  <a:pt x="47081" y="11576"/>
                </a:lnTo>
                <a:cubicBezTo>
                  <a:pt x="44812" y="9155"/>
                  <a:pt x="39838" y="8996"/>
                  <a:pt x="38576" y="8996"/>
                </a:cubicBezTo>
                <a:cubicBezTo>
                  <a:pt x="38386" y="8996"/>
                  <a:pt x="38280" y="9000"/>
                  <a:pt x="38280" y="9000"/>
                </a:cubicBezTo>
                <a:cubicBezTo>
                  <a:pt x="37820" y="7091"/>
                  <a:pt x="36378" y="6666"/>
                  <a:pt x="35186" y="6666"/>
                </a:cubicBezTo>
                <a:cubicBezTo>
                  <a:pt x="34230" y="6666"/>
                  <a:pt x="33434" y="6939"/>
                  <a:pt x="33434" y="6939"/>
                </a:cubicBezTo>
                <a:cubicBezTo>
                  <a:pt x="33434" y="6939"/>
                  <a:pt x="34396" y="0"/>
                  <a:pt x="27013" y="0"/>
                </a:cubicBezTo>
                <a:close/>
                <a:moveTo>
                  <a:pt x="1" y="11576"/>
                </a:moveTo>
                <a:lnTo>
                  <a:pt x="1" y="11584"/>
                </a:lnTo>
                <a:cubicBezTo>
                  <a:pt x="1" y="11584"/>
                  <a:pt x="5" y="11581"/>
                  <a:pt x="12" y="115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45">
            <a:extLst>
              <a:ext uri="{FF2B5EF4-FFF2-40B4-BE49-F238E27FC236}">
                <a16:creationId xmlns:a16="http://schemas.microsoft.com/office/drawing/2014/main" id="{01C8E0B0-ED18-C0E9-E7E4-A5ED85A4B328}"/>
              </a:ext>
            </a:extLst>
          </p:cNvPr>
          <p:cNvSpPr/>
          <p:nvPr/>
        </p:nvSpPr>
        <p:spPr>
          <a:xfrm>
            <a:off x="245075" y="2918400"/>
            <a:ext cx="1177050" cy="289625"/>
          </a:xfrm>
          <a:custGeom>
            <a:avLst/>
            <a:gdLst/>
            <a:ahLst/>
            <a:cxnLst/>
            <a:rect l="l" t="t" r="r" b="b"/>
            <a:pathLst>
              <a:path w="47082" h="11585" extrusionOk="0">
                <a:moveTo>
                  <a:pt x="27013" y="0"/>
                </a:moveTo>
                <a:cubicBezTo>
                  <a:pt x="26819" y="0"/>
                  <a:pt x="26620" y="5"/>
                  <a:pt x="26414" y="15"/>
                </a:cubicBezTo>
                <a:cubicBezTo>
                  <a:pt x="18381" y="399"/>
                  <a:pt x="18381" y="5560"/>
                  <a:pt x="18381" y="5560"/>
                </a:cubicBezTo>
                <a:cubicBezTo>
                  <a:pt x="18381" y="5560"/>
                  <a:pt x="16559" y="2849"/>
                  <a:pt x="13434" y="2849"/>
                </a:cubicBezTo>
                <a:cubicBezTo>
                  <a:pt x="12907" y="2849"/>
                  <a:pt x="12343" y="2926"/>
                  <a:pt x="11745" y="3106"/>
                </a:cubicBezTo>
                <a:cubicBezTo>
                  <a:pt x="7597" y="4346"/>
                  <a:pt x="9125" y="8878"/>
                  <a:pt x="9125" y="8878"/>
                </a:cubicBezTo>
                <a:cubicBezTo>
                  <a:pt x="8825" y="8856"/>
                  <a:pt x="8528" y="8846"/>
                  <a:pt x="8237" y="8846"/>
                </a:cubicBezTo>
                <a:cubicBezTo>
                  <a:pt x="3611" y="8846"/>
                  <a:pt x="230" y="11407"/>
                  <a:pt x="12" y="11576"/>
                </a:cubicBezTo>
                <a:lnTo>
                  <a:pt x="47081" y="11576"/>
                </a:lnTo>
                <a:cubicBezTo>
                  <a:pt x="44812" y="9155"/>
                  <a:pt x="39838" y="8996"/>
                  <a:pt x="38576" y="8996"/>
                </a:cubicBezTo>
                <a:cubicBezTo>
                  <a:pt x="38386" y="8996"/>
                  <a:pt x="38280" y="9000"/>
                  <a:pt x="38280" y="9000"/>
                </a:cubicBezTo>
                <a:cubicBezTo>
                  <a:pt x="37820" y="7091"/>
                  <a:pt x="36378" y="6666"/>
                  <a:pt x="35186" y="6666"/>
                </a:cubicBezTo>
                <a:cubicBezTo>
                  <a:pt x="34230" y="6666"/>
                  <a:pt x="33434" y="6939"/>
                  <a:pt x="33434" y="6939"/>
                </a:cubicBezTo>
                <a:cubicBezTo>
                  <a:pt x="33434" y="6939"/>
                  <a:pt x="34396" y="0"/>
                  <a:pt x="27013" y="0"/>
                </a:cubicBezTo>
                <a:close/>
                <a:moveTo>
                  <a:pt x="1" y="11576"/>
                </a:moveTo>
                <a:lnTo>
                  <a:pt x="1" y="11584"/>
                </a:lnTo>
                <a:cubicBezTo>
                  <a:pt x="1" y="11584"/>
                  <a:pt x="5" y="11581"/>
                  <a:pt x="12" y="115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0" name="Picture 2" descr="Premium Vector | Opposite whisper and scream">
            <a:extLst>
              <a:ext uri="{FF2B5EF4-FFF2-40B4-BE49-F238E27FC236}">
                <a16:creationId xmlns:a16="http://schemas.microsoft.com/office/drawing/2014/main" id="{657BA569-78B2-391A-2815-A58F322B9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245" y="1103575"/>
            <a:ext cx="3708371" cy="37083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8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45"/>
          <p:cNvSpPr txBox="1">
            <a:spLocks noGrp="1"/>
          </p:cNvSpPr>
          <p:nvPr>
            <p:ph type="subTitle" idx="1"/>
          </p:nvPr>
        </p:nvSpPr>
        <p:spPr>
          <a:xfrm>
            <a:off x="2459199" y="-3173"/>
            <a:ext cx="3599847" cy="10718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C2A19"/>
              </a:buClr>
              <a:buSzPts val="1100"/>
              <a:buFont typeface="Arial"/>
              <a:buNone/>
            </a:pPr>
            <a:r>
              <a:rPr lang="en-US" sz="7200" b="1" dirty="0"/>
              <a:t>Ff</a:t>
            </a:r>
            <a:endParaRPr sz="7200" b="1" dirty="0"/>
          </a:p>
        </p:txBody>
      </p:sp>
      <p:sp>
        <p:nvSpPr>
          <p:cNvPr id="1004" name="Google Shape;1004;p45"/>
          <p:cNvSpPr/>
          <p:nvPr/>
        </p:nvSpPr>
        <p:spPr>
          <a:xfrm>
            <a:off x="7547800" y="1915975"/>
            <a:ext cx="1177050" cy="289625"/>
          </a:xfrm>
          <a:custGeom>
            <a:avLst/>
            <a:gdLst/>
            <a:ahLst/>
            <a:cxnLst/>
            <a:rect l="l" t="t" r="r" b="b"/>
            <a:pathLst>
              <a:path w="47082" h="11585" extrusionOk="0">
                <a:moveTo>
                  <a:pt x="27013" y="0"/>
                </a:moveTo>
                <a:cubicBezTo>
                  <a:pt x="26819" y="0"/>
                  <a:pt x="26620" y="5"/>
                  <a:pt x="26414" y="15"/>
                </a:cubicBezTo>
                <a:cubicBezTo>
                  <a:pt x="18381" y="399"/>
                  <a:pt x="18381" y="5560"/>
                  <a:pt x="18381" y="5560"/>
                </a:cubicBezTo>
                <a:cubicBezTo>
                  <a:pt x="18381" y="5560"/>
                  <a:pt x="16559" y="2849"/>
                  <a:pt x="13434" y="2849"/>
                </a:cubicBezTo>
                <a:cubicBezTo>
                  <a:pt x="12907" y="2849"/>
                  <a:pt x="12343" y="2926"/>
                  <a:pt x="11745" y="3106"/>
                </a:cubicBezTo>
                <a:cubicBezTo>
                  <a:pt x="7597" y="4346"/>
                  <a:pt x="9125" y="8878"/>
                  <a:pt x="9125" y="8878"/>
                </a:cubicBezTo>
                <a:cubicBezTo>
                  <a:pt x="8825" y="8856"/>
                  <a:pt x="8528" y="8846"/>
                  <a:pt x="8237" y="8846"/>
                </a:cubicBezTo>
                <a:cubicBezTo>
                  <a:pt x="3611" y="8846"/>
                  <a:pt x="230" y="11407"/>
                  <a:pt x="12" y="11576"/>
                </a:cubicBezTo>
                <a:lnTo>
                  <a:pt x="47081" y="11576"/>
                </a:lnTo>
                <a:cubicBezTo>
                  <a:pt x="44812" y="9155"/>
                  <a:pt x="39838" y="8996"/>
                  <a:pt x="38576" y="8996"/>
                </a:cubicBezTo>
                <a:cubicBezTo>
                  <a:pt x="38386" y="8996"/>
                  <a:pt x="38280" y="9000"/>
                  <a:pt x="38280" y="9000"/>
                </a:cubicBezTo>
                <a:cubicBezTo>
                  <a:pt x="37820" y="7091"/>
                  <a:pt x="36378" y="6666"/>
                  <a:pt x="35186" y="6666"/>
                </a:cubicBezTo>
                <a:cubicBezTo>
                  <a:pt x="34230" y="6666"/>
                  <a:pt x="33434" y="6939"/>
                  <a:pt x="33434" y="6939"/>
                </a:cubicBezTo>
                <a:cubicBezTo>
                  <a:pt x="33434" y="6939"/>
                  <a:pt x="34396" y="0"/>
                  <a:pt x="27013" y="0"/>
                </a:cubicBezTo>
                <a:close/>
                <a:moveTo>
                  <a:pt x="1" y="11576"/>
                </a:moveTo>
                <a:lnTo>
                  <a:pt x="1" y="11584"/>
                </a:lnTo>
                <a:cubicBezTo>
                  <a:pt x="1" y="11584"/>
                  <a:pt x="5" y="11581"/>
                  <a:pt x="12" y="115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5" name="Google Shape;1005;p45"/>
          <p:cNvGrpSpPr/>
          <p:nvPr/>
        </p:nvGrpSpPr>
        <p:grpSpPr>
          <a:xfrm>
            <a:off x="1546038" y="3936275"/>
            <a:ext cx="957404" cy="957575"/>
            <a:chOff x="1054650" y="3414050"/>
            <a:chExt cx="957404" cy="957575"/>
          </a:xfrm>
        </p:grpSpPr>
        <p:sp>
          <p:nvSpPr>
            <p:cNvPr id="1006" name="Google Shape;1006;p45"/>
            <p:cNvSpPr/>
            <p:nvPr/>
          </p:nvSpPr>
          <p:spPr>
            <a:xfrm>
              <a:off x="1555818" y="3443668"/>
              <a:ext cx="455216" cy="427974"/>
            </a:xfrm>
            <a:custGeom>
              <a:avLst/>
              <a:gdLst/>
              <a:ahLst/>
              <a:cxnLst/>
              <a:rect l="l" t="t" r="r" b="b"/>
              <a:pathLst>
                <a:path w="10728" h="10086" extrusionOk="0">
                  <a:moveTo>
                    <a:pt x="3274" y="1"/>
                  </a:moveTo>
                  <a:cubicBezTo>
                    <a:pt x="2417" y="1251"/>
                    <a:pt x="1143" y="3430"/>
                    <a:pt x="441" y="6156"/>
                  </a:cubicBezTo>
                  <a:cubicBezTo>
                    <a:pt x="214" y="7121"/>
                    <a:pt x="36" y="8228"/>
                    <a:pt x="0" y="9431"/>
                  </a:cubicBezTo>
                  <a:cubicBezTo>
                    <a:pt x="419" y="9426"/>
                    <a:pt x="832" y="9423"/>
                    <a:pt x="1237" y="9423"/>
                  </a:cubicBezTo>
                  <a:cubicBezTo>
                    <a:pt x="1809" y="9423"/>
                    <a:pt x="2363" y="9429"/>
                    <a:pt x="2893" y="9442"/>
                  </a:cubicBezTo>
                  <a:cubicBezTo>
                    <a:pt x="6037" y="9538"/>
                    <a:pt x="8858" y="9835"/>
                    <a:pt x="10728" y="10085"/>
                  </a:cubicBezTo>
                  <a:cubicBezTo>
                    <a:pt x="10716" y="9704"/>
                    <a:pt x="10668" y="9311"/>
                    <a:pt x="10609" y="8930"/>
                  </a:cubicBezTo>
                  <a:cubicBezTo>
                    <a:pt x="10501" y="8288"/>
                    <a:pt x="10370" y="7657"/>
                    <a:pt x="10156" y="7061"/>
                  </a:cubicBezTo>
                  <a:cubicBezTo>
                    <a:pt x="9061" y="3716"/>
                    <a:pt x="6465" y="1144"/>
                    <a:pt x="327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45"/>
            <p:cNvSpPr/>
            <p:nvPr/>
          </p:nvSpPr>
          <p:spPr>
            <a:xfrm>
              <a:off x="1054650" y="3520471"/>
              <a:ext cx="289008" cy="409261"/>
            </a:xfrm>
            <a:custGeom>
              <a:avLst/>
              <a:gdLst/>
              <a:ahLst/>
              <a:cxnLst/>
              <a:rect l="l" t="t" r="r" b="b"/>
              <a:pathLst>
                <a:path w="6811" h="9645" extrusionOk="0">
                  <a:moveTo>
                    <a:pt x="4227" y="1"/>
                  </a:moveTo>
                  <a:cubicBezTo>
                    <a:pt x="2084" y="1727"/>
                    <a:pt x="619" y="4227"/>
                    <a:pt x="167" y="7001"/>
                  </a:cubicBezTo>
                  <a:cubicBezTo>
                    <a:pt x="95" y="7394"/>
                    <a:pt x="48" y="7811"/>
                    <a:pt x="36" y="8252"/>
                  </a:cubicBezTo>
                  <a:cubicBezTo>
                    <a:pt x="0" y="8704"/>
                    <a:pt x="24" y="9180"/>
                    <a:pt x="48" y="9645"/>
                  </a:cubicBezTo>
                  <a:cubicBezTo>
                    <a:pt x="2119" y="8811"/>
                    <a:pt x="4453" y="8287"/>
                    <a:pt x="6810" y="7990"/>
                  </a:cubicBezTo>
                  <a:cubicBezTo>
                    <a:pt x="6656" y="6561"/>
                    <a:pt x="6370" y="5287"/>
                    <a:pt x="6048" y="4203"/>
                  </a:cubicBezTo>
                  <a:cubicBezTo>
                    <a:pt x="5525" y="2501"/>
                    <a:pt x="4846" y="1072"/>
                    <a:pt x="422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45"/>
            <p:cNvSpPr/>
            <p:nvPr/>
          </p:nvSpPr>
          <p:spPr>
            <a:xfrm>
              <a:off x="1553781" y="3856494"/>
              <a:ext cx="458271" cy="464763"/>
            </a:xfrm>
            <a:custGeom>
              <a:avLst/>
              <a:gdLst/>
              <a:ahLst/>
              <a:cxnLst/>
              <a:rect l="l" t="t" r="r" b="b"/>
              <a:pathLst>
                <a:path w="10800" h="10953" extrusionOk="0">
                  <a:moveTo>
                    <a:pt x="1206" y="0"/>
                  </a:moveTo>
                  <a:cubicBezTo>
                    <a:pt x="823" y="0"/>
                    <a:pt x="436" y="4"/>
                    <a:pt x="48" y="11"/>
                  </a:cubicBezTo>
                  <a:cubicBezTo>
                    <a:pt x="0" y="3262"/>
                    <a:pt x="1024" y="7119"/>
                    <a:pt x="4572" y="10953"/>
                  </a:cubicBezTo>
                  <a:cubicBezTo>
                    <a:pt x="8275" y="9107"/>
                    <a:pt x="10716" y="5309"/>
                    <a:pt x="10799" y="1106"/>
                  </a:cubicBezTo>
                  <a:lnTo>
                    <a:pt x="10799" y="654"/>
                  </a:lnTo>
                  <a:cubicBezTo>
                    <a:pt x="8611" y="362"/>
                    <a:pt x="5072" y="0"/>
                    <a:pt x="120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45"/>
            <p:cNvSpPr/>
            <p:nvPr/>
          </p:nvSpPr>
          <p:spPr>
            <a:xfrm>
              <a:off x="1058172" y="3871600"/>
              <a:ext cx="296094" cy="419870"/>
            </a:xfrm>
            <a:custGeom>
              <a:avLst/>
              <a:gdLst/>
              <a:ahLst/>
              <a:cxnLst/>
              <a:rect l="l" t="t" r="r" b="b"/>
              <a:pathLst>
                <a:path w="6978" h="9895" extrusionOk="0">
                  <a:moveTo>
                    <a:pt x="6751" y="0"/>
                  </a:moveTo>
                  <a:cubicBezTo>
                    <a:pt x="4370" y="298"/>
                    <a:pt x="2036" y="834"/>
                    <a:pt x="0" y="1667"/>
                  </a:cubicBezTo>
                  <a:cubicBezTo>
                    <a:pt x="12" y="1834"/>
                    <a:pt x="36" y="2013"/>
                    <a:pt x="60" y="2179"/>
                  </a:cubicBezTo>
                  <a:cubicBezTo>
                    <a:pt x="179" y="2917"/>
                    <a:pt x="358" y="3632"/>
                    <a:pt x="608" y="4310"/>
                  </a:cubicBezTo>
                  <a:cubicBezTo>
                    <a:pt x="751" y="4715"/>
                    <a:pt x="917" y="5108"/>
                    <a:pt x="1096" y="5477"/>
                  </a:cubicBezTo>
                  <a:cubicBezTo>
                    <a:pt x="1977" y="7287"/>
                    <a:pt x="3334" y="8811"/>
                    <a:pt x="4977" y="9894"/>
                  </a:cubicBezTo>
                  <a:cubicBezTo>
                    <a:pt x="6632" y="6204"/>
                    <a:pt x="6977" y="2834"/>
                    <a:pt x="675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45"/>
            <p:cNvSpPr/>
            <p:nvPr/>
          </p:nvSpPr>
          <p:spPr>
            <a:xfrm>
              <a:off x="1279456" y="3856961"/>
              <a:ext cx="456234" cy="514664"/>
            </a:xfrm>
            <a:custGeom>
              <a:avLst/>
              <a:gdLst/>
              <a:ahLst/>
              <a:cxnLst/>
              <a:rect l="l" t="t" r="r" b="b"/>
              <a:pathLst>
                <a:path w="10752" h="12129" extrusionOk="0">
                  <a:moveTo>
                    <a:pt x="6215" y="0"/>
                  </a:moveTo>
                  <a:lnTo>
                    <a:pt x="6215" y="0"/>
                  </a:lnTo>
                  <a:cubicBezTo>
                    <a:pt x="4763" y="48"/>
                    <a:pt x="3275" y="143"/>
                    <a:pt x="1822" y="322"/>
                  </a:cubicBezTo>
                  <a:cubicBezTo>
                    <a:pt x="2060" y="3191"/>
                    <a:pt x="1703" y="6644"/>
                    <a:pt x="0" y="10406"/>
                  </a:cubicBezTo>
                  <a:cubicBezTo>
                    <a:pt x="1752" y="11504"/>
                    <a:pt x="3804" y="12128"/>
                    <a:pt x="5967" y="12128"/>
                  </a:cubicBezTo>
                  <a:cubicBezTo>
                    <a:pt x="6524" y="12128"/>
                    <a:pt x="7088" y="12087"/>
                    <a:pt x="7656" y="12002"/>
                  </a:cubicBezTo>
                  <a:cubicBezTo>
                    <a:pt x="8751" y="11835"/>
                    <a:pt x="9787" y="11513"/>
                    <a:pt x="10752" y="11073"/>
                  </a:cubicBezTo>
                  <a:cubicBezTo>
                    <a:pt x="7204" y="7180"/>
                    <a:pt x="6168" y="3298"/>
                    <a:pt x="621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45"/>
            <p:cNvSpPr/>
            <p:nvPr/>
          </p:nvSpPr>
          <p:spPr>
            <a:xfrm>
              <a:off x="1243601" y="3414050"/>
              <a:ext cx="440067" cy="443929"/>
            </a:xfrm>
            <a:custGeom>
              <a:avLst/>
              <a:gdLst/>
              <a:ahLst/>
              <a:cxnLst/>
              <a:rect l="l" t="t" r="r" b="b"/>
              <a:pathLst>
                <a:path w="10371" h="10462" extrusionOk="0">
                  <a:moveTo>
                    <a:pt x="6852" y="0"/>
                  </a:moveTo>
                  <a:cubicBezTo>
                    <a:pt x="6297" y="0"/>
                    <a:pt x="5734" y="42"/>
                    <a:pt x="5167" y="127"/>
                  </a:cubicBezTo>
                  <a:cubicBezTo>
                    <a:pt x="3215" y="425"/>
                    <a:pt x="1464" y="1199"/>
                    <a:pt x="0" y="2318"/>
                  </a:cubicBezTo>
                  <a:cubicBezTo>
                    <a:pt x="631" y="3402"/>
                    <a:pt x="1322" y="4866"/>
                    <a:pt x="1857" y="6604"/>
                  </a:cubicBezTo>
                  <a:cubicBezTo>
                    <a:pt x="2203" y="7723"/>
                    <a:pt x="2500" y="9009"/>
                    <a:pt x="2655" y="10462"/>
                  </a:cubicBezTo>
                  <a:cubicBezTo>
                    <a:pt x="4155" y="10283"/>
                    <a:pt x="5644" y="10176"/>
                    <a:pt x="7072" y="10140"/>
                  </a:cubicBezTo>
                  <a:cubicBezTo>
                    <a:pt x="7108" y="8914"/>
                    <a:pt x="7287" y="7759"/>
                    <a:pt x="7560" y="6747"/>
                  </a:cubicBezTo>
                  <a:cubicBezTo>
                    <a:pt x="8239" y="4044"/>
                    <a:pt x="9513" y="1854"/>
                    <a:pt x="10370" y="568"/>
                  </a:cubicBezTo>
                  <a:cubicBezTo>
                    <a:pt x="9258" y="200"/>
                    <a:pt x="8072" y="0"/>
                    <a:pt x="685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45"/>
            <p:cNvSpPr/>
            <p:nvPr/>
          </p:nvSpPr>
          <p:spPr>
            <a:xfrm>
              <a:off x="1057154" y="3437600"/>
              <a:ext cx="954901" cy="887730"/>
            </a:xfrm>
            <a:custGeom>
              <a:avLst/>
              <a:gdLst/>
              <a:ahLst/>
              <a:cxnLst/>
              <a:rect l="l" t="t" r="r" b="b"/>
              <a:pathLst>
                <a:path w="22504" h="20921" extrusionOk="0">
                  <a:moveTo>
                    <a:pt x="14788" y="1"/>
                  </a:moveTo>
                  <a:cubicBezTo>
                    <a:pt x="13919" y="1287"/>
                    <a:pt x="12657" y="3478"/>
                    <a:pt x="11966" y="6180"/>
                  </a:cubicBezTo>
                  <a:cubicBezTo>
                    <a:pt x="11716" y="7192"/>
                    <a:pt x="11526" y="8335"/>
                    <a:pt x="11478" y="9574"/>
                  </a:cubicBezTo>
                  <a:cubicBezTo>
                    <a:pt x="10049" y="9621"/>
                    <a:pt x="8561" y="9705"/>
                    <a:pt x="7061" y="9883"/>
                  </a:cubicBezTo>
                  <a:cubicBezTo>
                    <a:pt x="6906" y="8442"/>
                    <a:pt x="6632" y="7145"/>
                    <a:pt x="6287" y="6037"/>
                  </a:cubicBezTo>
                  <a:cubicBezTo>
                    <a:pt x="5751" y="4287"/>
                    <a:pt x="5049" y="2835"/>
                    <a:pt x="4430" y="1751"/>
                  </a:cubicBezTo>
                  <a:cubicBezTo>
                    <a:pt x="4346" y="1811"/>
                    <a:pt x="4263" y="1870"/>
                    <a:pt x="4192" y="1930"/>
                  </a:cubicBezTo>
                  <a:cubicBezTo>
                    <a:pt x="4799" y="3001"/>
                    <a:pt x="5477" y="4430"/>
                    <a:pt x="6001" y="6121"/>
                  </a:cubicBezTo>
                  <a:cubicBezTo>
                    <a:pt x="6335" y="7204"/>
                    <a:pt x="6632" y="8490"/>
                    <a:pt x="6763" y="9919"/>
                  </a:cubicBezTo>
                  <a:cubicBezTo>
                    <a:pt x="4430" y="10216"/>
                    <a:pt x="2084" y="10740"/>
                    <a:pt x="1" y="11574"/>
                  </a:cubicBezTo>
                  <a:cubicBezTo>
                    <a:pt x="24" y="11669"/>
                    <a:pt x="24" y="11776"/>
                    <a:pt x="36" y="11883"/>
                  </a:cubicBezTo>
                  <a:cubicBezTo>
                    <a:pt x="2072" y="11050"/>
                    <a:pt x="4394" y="10514"/>
                    <a:pt x="6787" y="10216"/>
                  </a:cubicBezTo>
                  <a:lnTo>
                    <a:pt x="6787" y="10216"/>
                  </a:lnTo>
                  <a:cubicBezTo>
                    <a:pt x="7025" y="13038"/>
                    <a:pt x="6668" y="16420"/>
                    <a:pt x="5025" y="20099"/>
                  </a:cubicBezTo>
                  <a:cubicBezTo>
                    <a:pt x="5108" y="20158"/>
                    <a:pt x="5180" y="20206"/>
                    <a:pt x="5275" y="20265"/>
                  </a:cubicBezTo>
                  <a:cubicBezTo>
                    <a:pt x="6966" y="16491"/>
                    <a:pt x="7323" y="13062"/>
                    <a:pt x="7085" y="10169"/>
                  </a:cubicBezTo>
                  <a:cubicBezTo>
                    <a:pt x="8549" y="9990"/>
                    <a:pt x="10026" y="9907"/>
                    <a:pt x="11478" y="9859"/>
                  </a:cubicBezTo>
                  <a:lnTo>
                    <a:pt x="11478" y="9859"/>
                  </a:lnTo>
                  <a:cubicBezTo>
                    <a:pt x="11431" y="13134"/>
                    <a:pt x="12478" y="17027"/>
                    <a:pt x="16015" y="20920"/>
                  </a:cubicBezTo>
                  <a:cubicBezTo>
                    <a:pt x="16110" y="20873"/>
                    <a:pt x="16217" y="20825"/>
                    <a:pt x="16300" y="20777"/>
                  </a:cubicBezTo>
                  <a:cubicBezTo>
                    <a:pt x="12728" y="16967"/>
                    <a:pt x="11704" y="13122"/>
                    <a:pt x="11752" y="9883"/>
                  </a:cubicBezTo>
                  <a:cubicBezTo>
                    <a:pt x="12132" y="9876"/>
                    <a:pt x="12509" y="9872"/>
                    <a:pt x="12883" y="9872"/>
                  </a:cubicBezTo>
                  <a:cubicBezTo>
                    <a:pt x="16760" y="9872"/>
                    <a:pt x="20310" y="10244"/>
                    <a:pt x="22503" y="10526"/>
                  </a:cubicBezTo>
                  <a:cubicBezTo>
                    <a:pt x="22503" y="10419"/>
                    <a:pt x="22503" y="10324"/>
                    <a:pt x="22492" y="10228"/>
                  </a:cubicBezTo>
                  <a:cubicBezTo>
                    <a:pt x="20622" y="9978"/>
                    <a:pt x="17800" y="9681"/>
                    <a:pt x="14669" y="9585"/>
                  </a:cubicBezTo>
                  <a:cubicBezTo>
                    <a:pt x="14132" y="9572"/>
                    <a:pt x="13575" y="9566"/>
                    <a:pt x="13001" y="9566"/>
                  </a:cubicBezTo>
                  <a:cubicBezTo>
                    <a:pt x="12596" y="9566"/>
                    <a:pt x="12183" y="9569"/>
                    <a:pt x="11764" y="9574"/>
                  </a:cubicBezTo>
                  <a:cubicBezTo>
                    <a:pt x="11812" y="8371"/>
                    <a:pt x="11990" y="7264"/>
                    <a:pt x="12240" y="6264"/>
                  </a:cubicBezTo>
                  <a:cubicBezTo>
                    <a:pt x="12919" y="3549"/>
                    <a:pt x="14205" y="1358"/>
                    <a:pt x="15062" y="108"/>
                  </a:cubicBezTo>
                  <a:cubicBezTo>
                    <a:pt x="14979" y="84"/>
                    <a:pt x="14872" y="49"/>
                    <a:pt x="14788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3" name="Google Shape;1013;p45"/>
          <p:cNvGrpSpPr/>
          <p:nvPr/>
        </p:nvGrpSpPr>
        <p:grpSpPr>
          <a:xfrm>
            <a:off x="6416967" y="3429812"/>
            <a:ext cx="1983520" cy="1589086"/>
            <a:chOff x="6416967" y="3429812"/>
            <a:chExt cx="1983520" cy="1589086"/>
          </a:xfrm>
        </p:grpSpPr>
        <p:sp>
          <p:nvSpPr>
            <p:cNvPr id="1014" name="Google Shape;1014;p45"/>
            <p:cNvSpPr/>
            <p:nvPr/>
          </p:nvSpPr>
          <p:spPr>
            <a:xfrm flipH="1">
              <a:off x="6416967" y="4815000"/>
              <a:ext cx="1653688" cy="203898"/>
            </a:xfrm>
            <a:custGeom>
              <a:avLst/>
              <a:gdLst/>
              <a:ahLst/>
              <a:cxnLst/>
              <a:rect l="l" t="t" r="r" b="b"/>
              <a:pathLst>
                <a:path w="84566" h="6349" extrusionOk="0">
                  <a:moveTo>
                    <a:pt x="42287" y="0"/>
                  </a:moveTo>
                  <a:cubicBezTo>
                    <a:pt x="18930" y="0"/>
                    <a:pt x="0" y="1415"/>
                    <a:pt x="0" y="3170"/>
                  </a:cubicBezTo>
                  <a:cubicBezTo>
                    <a:pt x="0" y="4925"/>
                    <a:pt x="18930" y="6348"/>
                    <a:pt x="42287" y="6348"/>
                  </a:cubicBezTo>
                  <a:cubicBezTo>
                    <a:pt x="53498" y="6348"/>
                    <a:pt x="64256" y="6016"/>
                    <a:pt x="72184" y="5414"/>
                  </a:cubicBezTo>
                  <a:cubicBezTo>
                    <a:pt x="80112" y="4820"/>
                    <a:pt x="84565" y="4017"/>
                    <a:pt x="84565" y="3170"/>
                  </a:cubicBezTo>
                  <a:cubicBezTo>
                    <a:pt x="84565" y="2332"/>
                    <a:pt x="80112" y="1520"/>
                    <a:pt x="72184" y="926"/>
                  </a:cubicBezTo>
                  <a:cubicBezTo>
                    <a:pt x="64256" y="332"/>
                    <a:pt x="53498" y="0"/>
                    <a:pt x="42287" y="0"/>
                  </a:cubicBezTo>
                  <a:close/>
                </a:path>
              </a:pathLst>
            </a:custGeom>
            <a:solidFill>
              <a:srgbClr val="2C2C2C">
                <a:alpha val="547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15" name="Google Shape;1015;p45"/>
            <p:cNvGrpSpPr/>
            <p:nvPr/>
          </p:nvGrpSpPr>
          <p:grpSpPr>
            <a:xfrm rot="-668011">
              <a:off x="6663152" y="3574688"/>
              <a:ext cx="1627199" cy="1299326"/>
              <a:chOff x="5725025" y="3505880"/>
              <a:chExt cx="1627166" cy="1299299"/>
            </a:xfrm>
          </p:grpSpPr>
          <p:sp>
            <p:nvSpPr>
              <p:cNvPr id="1016" name="Google Shape;1016;p45"/>
              <p:cNvSpPr/>
              <p:nvPr/>
            </p:nvSpPr>
            <p:spPr>
              <a:xfrm>
                <a:off x="5725025" y="3505880"/>
                <a:ext cx="1627166" cy="1189521"/>
              </a:xfrm>
              <a:custGeom>
                <a:avLst/>
                <a:gdLst/>
                <a:ahLst/>
                <a:cxnLst/>
                <a:rect l="l" t="t" r="r" b="b"/>
                <a:pathLst>
                  <a:path w="33555" h="24530" extrusionOk="0">
                    <a:moveTo>
                      <a:pt x="29941" y="0"/>
                    </a:moveTo>
                    <a:cubicBezTo>
                      <a:pt x="29842" y="0"/>
                      <a:pt x="29737" y="8"/>
                      <a:pt x="29626" y="24"/>
                    </a:cubicBezTo>
                    <a:cubicBezTo>
                      <a:pt x="28245" y="239"/>
                      <a:pt x="27673" y="1334"/>
                      <a:pt x="27673" y="1334"/>
                    </a:cubicBezTo>
                    <a:cubicBezTo>
                      <a:pt x="27673" y="1334"/>
                      <a:pt x="26959" y="2763"/>
                      <a:pt x="27006" y="4144"/>
                    </a:cubicBezTo>
                    <a:cubicBezTo>
                      <a:pt x="27054" y="5537"/>
                      <a:pt x="27280" y="8990"/>
                      <a:pt x="26994" y="10097"/>
                    </a:cubicBezTo>
                    <a:cubicBezTo>
                      <a:pt x="26731" y="11127"/>
                      <a:pt x="26226" y="12632"/>
                      <a:pt x="24605" y="12632"/>
                    </a:cubicBezTo>
                    <a:cubicBezTo>
                      <a:pt x="24465" y="12632"/>
                      <a:pt x="24317" y="12621"/>
                      <a:pt x="24161" y="12597"/>
                    </a:cubicBezTo>
                    <a:cubicBezTo>
                      <a:pt x="22454" y="12342"/>
                      <a:pt x="21072" y="10463"/>
                      <a:pt x="17876" y="10463"/>
                    </a:cubicBezTo>
                    <a:cubicBezTo>
                      <a:pt x="17349" y="10463"/>
                      <a:pt x="16772" y="10515"/>
                      <a:pt x="16136" y="10633"/>
                    </a:cubicBezTo>
                    <a:cubicBezTo>
                      <a:pt x="12600" y="11311"/>
                      <a:pt x="11635" y="15157"/>
                      <a:pt x="10218" y="17776"/>
                    </a:cubicBezTo>
                    <a:cubicBezTo>
                      <a:pt x="8802" y="20396"/>
                      <a:pt x="6658" y="21967"/>
                      <a:pt x="4099" y="22337"/>
                    </a:cubicBezTo>
                    <a:cubicBezTo>
                      <a:pt x="3745" y="22388"/>
                      <a:pt x="3431" y="22409"/>
                      <a:pt x="3151" y="22409"/>
                    </a:cubicBezTo>
                    <a:cubicBezTo>
                      <a:pt x="1760" y="22409"/>
                      <a:pt x="1212" y="21884"/>
                      <a:pt x="807" y="21884"/>
                    </a:cubicBezTo>
                    <a:cubicBezTo>
                      <a:pt x="704" y="21884"/>
                      <a:pt x="611" y="21918"/>
                      <a:pt x="515" y="22003"/>
                    </a:cubicBezTo>
                    <a:cubicBezTo>
                      <a:pt x="0" y="22473"/>
                      <a:pt x="1777" y="24530"/>
                      <a:pt x="5944" y="24530"/>
                    </a:cubicBezTo>
                    <a:cubicBezTo>
                      <a:pt x="6212" y="24530"/>
                      <a:pt x="6490" y="24521"/>
                      <a:pt x="6778" y="24503"/>
                    </a:cubicBezTo>
                    <a:cubicBezTo>
                      <a:pt x="11540" y="24206"/>
                      <a:pt x="12802" y="22337"/>
                      <a:pt x="13600" y="22158"/>
                    </a:cubicBezTo>
                    <a:cubicBezTo>
                      <a:pt x="13656" y="22145"/>
                      <a:pt x="13728" y="22140"/>
                      <a:pt x="13817" y="22140"/>
                    </a:cubicBezTo>
                    <a:cubicBezTo>
                      <a:pt x="14605" y="22140"/>
                      <a:pt x="16630" y="22596"/>
                      <a:pt x="18976" y="22596"/>
                    </a:cubicBezTo>
                    <a:cubicBezTo>
                      <a:pt x="20055" y="22596"/>
                      <a:pt x="21202" y="22500"/>
                      <a:pt x="22327" y="22217"/>
                    </a:cubicBezTo>
                    <a:cubicBezTo>
                      <a:pt x="26185" y="21253"/>
                      <a:pt x="29149" y="18836"/>
                      <a:pt x="29983" y="14264"/>
                    </a:cubicBezTo>
                    <a:cubicBezTo>
                      <a:pt x="30828" y="9680"/>
                      <a:pt x="29388" y="7585"/>
                      <a:pt x="29566" y="5775"/>
                    </a:cubicBezTo>
                    <a:cubicBezTo>
                      <a:pt x="29734" y="4077"/>
                      <a:pt x="31442" y="4025"/>
                      <a:pt x="31652" y="4025"/>
                    </a:cubicBezTo>
                    <a:cubicBezTo>
                      <a:pt x="31666" y="4025"/>
                      <a:pt x="31674" y="4025"/>
                      <a:pt x="31674" y="4025"/>
                    </a:cubicBezTo>
                    <a:cubicBezTo>
                      <a:pt x="31838" y="4037"/>
                      <a:pt x="31987" y="4044"/>
                      <a:pt x="32122" y="4044"/>
                    </a:cubicBezTo>
                    <a:cubicBezTo>
                      <a:pt x="33254" y="4044"/>
                      <a:pt x="33433" y="3611"/>
                      <a:pt x="33507" y="2941"/>
                    </a:cubicBezTo>
                    <a:cubicBezTo>
                      <a:pt x="33555" y="2167"/>
                      <a:pt x="33245" y="1524"/>
                      <a:pt x="32340" y="1251"/>
                    </a:cubicBezTo>
                    <a:cubicBezTo>
                      <a:pt x="31497" y="988"/>
                      <a:pt x="31077" y="0"/>
                      <a:pt x="299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45"/>
              <p:cNvSpPr/>
              <p:nvPr/>
            </p:nvSpPr>
            <p:spPr>
              <a:xfrm>
                <a:off x="6528780" y="4080850"/>
                <a:ext cx="245421" cy="116673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2406" extrusionOk="0">
                    <a:moveTo>
                      <a:pt x="2050" y="1"/>
                    </a:moveTo>
                    <a:cubicBezTo>
                      <a:pt x="1513" y="1"/>
                      <a:pt x="925" y="54"/>
                      <a:pt x="274" y="178"/>
                    </a:cubicBezTo>
                    <a:cubicBezTo>
                      <a:pt x="191" y="190"/>
                      <a:pt x="83" y="225"/>
                      <a:pt x="0" y="237"/>
                    </a:cubicBezTo>
                    <a:cubicBezTo>
                      <a:pt x="72" y="1178"/>
                      <a:pt x="179" y="2214"/>
                      <a:pt x="1024" y="2333"/>
                    </a:cubicBezTo>
                    <a:cubicBezTo>
                      <a:pt x="1080" y="2341"/>
                      <a:pt x="1134" y="2344"/>
                      <a:pt x="1186" y="2344"/>
                    </a:cubicBezTo>
                    <a:cubicBezTo>
                      <a:pt x="2014" y="2344"/>
                      <a:pt x="2378" y="1413"/>
                      <a:pt x="2808" y="1413"/>
                    </a:cubicBezTo>
                    <a:cubicBezTo>
                      <a:pt x="2927" y="1413"/>
                      <a:pt x="3051" y="1484"/>
                      <a:pt x="3191" y="1666"/>
                    </a:cubicBezTo>
                    <a:cubicBezTo>
                      <a:pt x="3450" y="1999"/>
                      <a:pt x="3773" y="2406"/>
                      <a:pt x="4127" y="2406"/>
                    </a:cubicBezTo>
                    <a:cubicBezTo>
                      <a:pt x="4342" y="2406"/>
                      <a:pt x="4568" y="2255"/>
                      <a:pt x="4798" y="1845"/>
                    </a:cubicBezTo>
                    <a:cubicBezTo>
                      <a:pt x="5001" y="1499"/>
                      <a:pt x="5060" y="1071"/>
                      <a:pt x="5036" y="642"/>
                    </a:cubicBezTo>
                    <a:cubicBezTo>
                      <a:pt x="4226" y="278"/>
                      <a:pt x="3272" y="1"/>
                      <a:pt x="20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45"/>
              <p:cNvSpPr/>
              <p:nvPr/>
            </p:nvSpPr>
            <p:spPr>
              <a:xfrm>
                <a:off x="6504356" y="4070285"/>
                <a:ext cx="691988" cy="577643"/>
              </a:xfrm>
              <a:custGeom>
                <a:avLst/>
                <a:gdLst/>
                <a:ahLst/>
                <a:cxnLst/>
                <a:rect l="l" t="t" r="r" b="b"/>
                <a:pathLst>
                  <a:path w="14270" h="11912" extrusionOk="0">
                    <a:moveTo>
                      <a:pt x="14198" y="0"/>
                    </a:moveTo>
                    <a:cubicBezTo>
                      <a:pt x="14198" y="1"/>
                      <a:pt x="14269" y="5192"/>
                      <a:pt x="10221" y="7918"/>
                    </a:cubicBezTo>
                    <a:cubicBezTo>
                      <a:pt x="7848" y="9518"/>
                      <a:pt x="5033" y="9901"/>
                      <a:pt x="2974" y="9901"/>
                    </a:cubicBezTo>
                    <a:cubicBezTo>
                      <a:pt x="1357" y="9901"/>
                      <a:pt x="206" y="9665"/>
                      <a:pt x="101" y="9597"/>
                    </a:cubicBezTo>
                    <a:cubicBezTo>
                      <a:pt x="98" y="9595"/>
                      <a:pt x="95" y="9594"/>
                      <a:pt x="92" y="9594"/>
                    </a:cubicBezTo>
                    <a:cubicBezTo>
                      <a:pt x="1" y="9594"/>
                      <a:pt x="107" y="10472"/>
                      <a:pt x="280" y="11740"/>
                    </a:cubicBezTo>
                    <a:cubicBezTo>
                      <a:pt x="1084" y="11831"/>
                      <a:pt x="2011" y="11912"/>
                      <a:pt x="2994" y="11912"/>
                    </a:cubicBezTo>
                    <a:cubicBezTo>
                      <a:pt x="4061" y="11912"/>
                      <a:pt x="5194" y="11817"/>
                      <a:pt x="6304" y="11538"/>
                    </a:cubicBezTo>
                    <a:cubicBezTo>
                      <a:pt x="10162" y="10561"/>
                      <a:pt x="13127" y="8156"/>
                      <a:pt x="13960" y="3584"/>
                    </a:cubicBezTo>
                    <a:cubicBezTo>
                      <a:pt x="14210" y="2167"/>
                      <a:pt x="14258" y="1012"/>
                      <a:pt x="141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45"/>
              <p:cNvSpPr/>
              <p:nvPr/>
            </p:nvSpPr>
            <p:spPr>
              <a:xfrm>
                <a:off x="6504356" y="4223278"/>
                <a:ext cx="680447" cy="424455"/>
              </a:xfrm>
              <a:custGeom>
                <a:avLst/>
                <a:gdLst/>
                <a:ahLst/>
                <a:cxnLst/>
                <a:rect l="l" t="t" r="r" b="b"/>
                <a:pathLst>
                  <a:path w="14032" h="8753" extrusionOk="0">
                    <a:moveTo>
                      <a:pt x="14031" y="1"/>
                    </a:moveTo>
                    <a:lnTo>
                      <a:pt x="14031" y="1"/>
                    </a:lnTo>
                    <a:cubicBezTo>
                      <a:pt x="14013" y="70"/>
                      <a:pt x="14000" y="146"/>
                      <a:pt x="13988" y="223"/>
                    </a:cubicBezTo>
                    <a:lnTo>
                      <a:pt x="13988" y="223"/>
                    </a:lnTo>
                    <a:cubicBezTo>
                      <a:pt x="14003" y="149"/>
                      <a:pt x="14017" y="75"/>
                      <a:pt x="14031" y="1"/>
                    </a:cubicBezTo>
                    <a:close/>
                    <a:moveTo>
                      <a:pt x="13988" y="223"/>
                    </a:moveTo>
                    <a:cubicBezTo>
                      <a:pt x="13088" y="4592"/>
                      <a:pt x="10170" y="6922"/>
                      <a:pt x="6388" y="7859"/>
                    </a:cubicBezTo>
                    <a:cubicBezTo>
                      <a:pt x="5269" y="8140"/>
                      <a:pt x="4132" y="8237"/>
                      <a:pt x="3058" y="8237"/>
                    </a:cubicBezTo>
                    <a:cubicBezTo>
                      <a:pt x="2086" y="8237"/>
                      <a:pt x="1167" y="8157"/>
                      <a:pt x="363" y="8061"/>
                    </a:cubicBezTo>
                    <a:cubicBezTo>
                      <a:pt x="280" y="7406"/>
                      <a:pt x="208" y="6847"/>
                      <a:pt x="173" y="6478"/>
                    </a:cubicBezTo>
                    <a:cubicBezTo>
                      <a:pt x="137" y="6454"/>
                      <a:pt x="113" y="6454"/>
                      <a:pt x="101" y="6442"/>
                    </a:cubicBezTo>
                    <a:cubicBezTo>
                      <a:pt x="98" y="6440"/>
                      <a:pt x="95" y="6439"/>
                      <a:pt x="92" y="6439"/>
                    </a:cubicBezTo>
                    <a:cubicBezTo>
                      <a:pt x="1" y="6439"/>
                      <a:pt x="107" y="7317"/>
                      <a:pt x="280" y="8585"/>
                    </a:cubicBezTo>
                    <a:cubicBezTo>
                      <a:pt x="1076" y="8675"/>
                      <a:pt x="1991" y="8752"/>
                      <a:pt x="2961" y="8752"/>
                    </a:cubicBezTo>
                    <a:cubicBezTo>
                      <a:pt x="4035" y="8752"/>
                      <a:pt x="5178" y="8658"/>
                      <a:pt x="6304" y="8383"/>
                    </a:cubicBezTo>
                    <a:cubicBezTo>
                      <a:pt x="10162" y="7406"/>
                      <a:pt x="13115" y="5001"/>
                      <a:pt x="13948" y="429"/>
                    </a:cubicBezTo>
                    <a:cubicBezTo>
                      <a:pt x="13965" y="362"/>
                      <a:pt x="13976" y="292"/>
                      <a:pt x="13988" y="2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45"/>
              <p:cNvSpPr/>
              <p:nvPr/>
            </p:nvSpPr>
            <p:spPr>
              <a:xfrm>
                <a:off x="7220422" y="4214154"/>
                <a:ext cx="1212" cy="4073"/>
              </a:xfrm>
              <a:custGeom>
                <a:avLst/>
                <a:gdLst/>
                <a:ahLst/>
                <a:cxnLst/>
                <a:rect l="l" t="t" r="r" b="b"/>
                <a:pathLst>
                  <a:path w="25" h="84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1" y="24"/>
                      <a:pt x="1" y="48"/>
                      <a:pt x="1" y="84"/>
                    </a:cubicBezTo>
                    <a:lnTo>
                      <a:pt x="25" y="1"/>
                    </a:lnTo>
                    <a:close/>
                  </a:path>
                </a:pathLst>
              </a:custGeom>
              <a:solidFill>
                <a:srgbClr val="F4DF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45"/>
              <p:cNvSpPr/>
              <p:nvPr/>
            </p:nvSpPr>
            <p:spPr>
              <a:xfrm>
                <a:off x="6638582" y="4550647"/>
                <a:ext cx="21385" cy="89517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846" extrusionOk="0">
                    <a:moveTo>
                      <a:pt x="72" y="0"/>
                    </a:moveTo>
                    <a:cubicBezTo>
                      <a:pt x="0" y="1417"/>
                      <a:pt x="131" y="1846"/>
                      <a:pt x="131" y="1846"/>
                    </a:cubicBezTo>
                    <a:lnTo>
                      <a:pt x="441" y="1774"/>
                    </a:lnTo>
                    <a:cubicBezTo>
                      <a:pt x="310" y="1548"/>
                      <a:pt x="369" y="489"/>
                      <a:pt x="4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45"/>
              <p:cNvSpPr/>
              <p:nvPr/>
            </p:nvSpPr>
            <p:spPr>
              <a:xfrm>
                <a:off x="6708992" y="4546622"/>
                <a:ext cx="22016" cy="87771"/>
              </a:xfrm>
              <a:custGeom>
                <a:avLst/>
                <a:gdLst/>
                <a:ahLst/>
                <a:cxnLst/>
                <a:rect l="l" t="t" r="r" b="b"/>
                <a:pathLst>
                  <a:path w="454" h="1810" extrusionOk="0">
                    <a:moveTo>
                      <a:pt x="406" y="0"/>
                    </a:moveTo>
                    <a:lnTo>
                      <a:pt x="406" y="0"/>
                    </a:lnTo>
                    <a:cubicBezTo>
                      <a:pt x="286" y="12"/>
                      <a:pt x="179" y="12"/>
                      <a:pt x="60" y="24"/>
                    </a:cubicBezTo>
                    <a:cubicBezTo>
                      <a:pt x="1" y="1417"/>
                      <a:pt x="132" y="1810"/>
                      <a:pt x="132" y="1810"/>
                    </a:cubicBezTo>
                    <a:lnTo>
                      <a:pt x="453" y="1738"/>
                    </a:lnTo>
                    <a:cubicBezTo>
                      <a:pt x="310" y="1512"/>
                      <a:pt x="370" y="488"/>
                      <a:pt x="4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45"/>
              <p:cNvSpPr/>
              <p:nvPr/>
            </p:nvSpPr>
            <p:spPr>
              <a:xfrm>
                <a:off x="6789828" y="4532754"/>
                <a:ext cx="21967" cy="9126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1882" extrusionOk="0">
                    <a:moveTo>
                      <a:pt x="417" y="0"/>
                    </a:moveTo>
                    <a:cubicBezTo>
                      <a:pt x="298" y="36"/>
                      <a:pt x="191" y="48"/>
                      <a:pt x="72" y="72"/>
                    </a:cubicBezTo>
                    <a:cubicBezTo>
                      <a:pt x="1" y="1477"/>
                      <a:pt x="132" y="1882"/>
                      <a:pt x="132" y="1882"/>
                    </a:cubicBezTo>
                    <a:lnTo>
                      <a:pt x="453" y="1798"/>
                    </a:lnTo>
                    <a:cubicBezTo>
                      <a:pt x="310" y="1560"/>
                      <a:pt x="370" y="488"/>
                      <a:pt x="4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45"/>
              <p:cNvSpPr/>
              <p:nvPr/>
            </p:nvSpPr>
            <p:spPr>
              <a:xfrm>
                <a:off x="7052509" y="4401680"/>
                <a:ext cx="43934" cy="49705"/>
              </a:xfrm>
              <a:custGeom>
                <a:avLst/>
                <a:gdLst/>
                <a:ahLst/>
                <a:cxnLst/>
                <a:rect l="l" t="t" r="r" b="b"/>
                <a:pathLst>
                  <a:path w="906" h="1025" extrusionOk="0">
                    <a:moveTo>
                      <a:pt x="227" y="1"/>
                    </a:moveTo>
                    <a:lnTo>
                      <a:pt x="1" y="215"/>
                    </a:lnTo>
                    <a:cubicBezTo>
                      <a:pt x="465" y="870"/>
                      <a:pt x="703" y="1025"/>
                      <a:pt x="703" y="1025"/>
                    </a:cubicBezTo>
                    <a:lnTo>
                      <a:pt x="906" y="775"/>
                    </a:lnTo>
                    <a:cubicBezTo>
                      <a:pt x="763" y="715"/>
                      <a:pt x="477" y="358"/>
                      <a:pt x="2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45"/>
              <p:cNvSpPr/>
              <p:nvPr/>
            </p:nvSpPr>
            <p:spPr>
              <a:xfrm>
                <a:off x="7090624" y="4356097"/>
                <a:ext cx="45098" cy="38697"/>
              </a:xfrm>
              <a:custGeom>
                <a:avLst/>
                <a:gdLst/>
                <a:ahLst/>
                <a:cxnLst/>
                <a:rect l="l" t="t" r="r" b="b"/>
                <a:pathLst>
                  <a:path w="930" h="798" extrusionOk="0">
                    <a:moveTo>
                      <a:pt x="203" y="0"/>
                    </a:moveTo>
                    <a:cubicBezTo>
                      <a:pt x="144" y="83"/>
                      <a:pt x="84" y="167"/>
                      <a:pt x="1" y="250"/>
                    </a:cubicBezTo>
                    <a:cubicBezTo>
                      <a:pt x="537" y="714"/>
                      <a:pt x="763" y="798"/>
                      <a:pt x="763" y="798"/>
                    </a:cubicBezTo>
                    <a:lnTo>
                      <a:pt x="929" y="524"/>
                    </a:lnTo>
                    <a:cubicBezTo>
                      <a:pt x="775" y="488"/>
                      <a:pt x="501" y="262"/>
                      <a:pt x="2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45"/>
              <p:cNvSpPr/>
              <p:nvPr/>
            </p:nvSpPr>
            <p:spPr>
              <a:xfrm>
                <a:off x="7125296" y="4305278"/>
                <a:ext cx="34672" cy="335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691" extrusionOk="0">
                    <a:moveTo>
                      <a:pt x="155" y="0"/>
                    </a:moveTo>
                    <a:cubicBezTo>
                      <a:pt x="107" y="96"/>
                      <a:pt x="48" y="179"/>
                      <a:pt x="0" y="286"/>
                    </a:cubicBezTo>
                    <a:cubicBezTo>
                      <a:pt x="405" y="619"/>
                      <a:pt x="584" y="691"/>
                      <a:pt x="584" y="691"/>
                    </a:cubicBezTo>
                    <a:lnTo>
                      <a:pt x="714" y="393"/>
                    </a:lnTo>
                    <a:cubicBezTo>
                      <a:pt x="595" y="381"/>
                      <a:pt x="381" y="215"/>
                      <a:pt x="1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45"/>
              <p:cNvSpPr/>
              <p:nvPr/>
            </p:nvSpPr>
            <p:spPr>
              <a:xfrm>
                <a:off x="7150657" y="4253294"/>
                <a:ext cx="27786" cy="22016"/>
              </a:xfrm>
              <a:custGeom>
                <a:avLst/>
                <a:gdLst/>
                <a:ahLst/>
                <a:cxnLst/>
                <a:rect l="l" t="t" r="r" b="b"/>
                <a:pathLst>
                  <a:path w="573" h="454" extrusionOk="0">
                    <a:moveTo>
                      <a:pt x="120" y="1"/>
                    </a:moveTo>
                    <a:cubicBezTo>
                      <a:pt x="96" y="96"/>
                      <a:pt x="49" y="203"/>
                      <a:pt x="1" y="286"/>
                    </a:cubicBezTo>
                    <a:cubicBezTo>
                      <a:pt x="346" y="441"/>
                      <a:pt x="477" y="453"/>
                      <a:pt x="477" y="453"/>
                    </a:cubicBezTo>
                    <a:lnTo>
                      <a:pt x="572" y="144"/>
                    </a:lnTo>
                    <a:cubicBezTo>
                      <a:pt x="477" y="144"/>
                      <a:pt x="311" y="96"/>
                      <a:pt x="1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45"/>
              <p:cNvSpPr/>
              <p:nvPr/>
            </p:nvSpPr>
            <p:spPr>
              <a:xfrm>
                <a:off x="7219258" y="4218179"/>
                <a:ext cx="1212" cy="9892"/>
              </a:xfrm>
              <a:custGeom>
                <a:avLst/>
                <a:gdLst/>
                <a:ahLst/>
                <a:cxnLst/>
                <a:rect l="l" t="t" r="r" b="b"/>
                <a:pathLst>
                  <a:path w="25" h="204" extrusionOk="0">
                    <a:moveTo>
                      <a:pt x="25" y="1"/>
                    </a:moveTo>
                    <a:cubicBezTo>
                      <a:pt x="13" y="72"/>
                      <a:pt x="1" y="144"/>
                      <a:pt x="1" y="203"/>
                    </a:cubicBezTo>
                    <a:lnTo>
                      <a:pt x="25" y="1"/>
                    </a:lnTo>
                    <a:close/>
                  </a:path>
                </a:pathLst>
              </a:custGeom>
              <a:solidFill>
                <a:srgbClr val="EFD4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45"/>
              <p:cNvSpPr/>
              <p:nvPr/>
            </p:nvSpPr>
            <p:spPr>
              <a:xfrm>
                <a:off x="7221586" y="4212990"/>
                <a:ext cx="48" cy="1212"/>
              </a:xfrm>
              <a:custGeom>
                <a:avLst/>
                <a:gdLst/>
                <a:ahLst/>
                <a:cxnLst/>
                <a:rect l="l" t="t" r="r" b="b"/>
                <a:pathLst>
                  <a:path w="1" h="2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25"/>
                    </a:lnTo>
                    <a:close/>
                  </a:path>
                </a:pathLst>
              </a:custGeom>
              <a:solidFill>
                <a:srgbClr val="EFD4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45"/>
              <p:cNvSpPr/>
              <p:nvPr/>
            </p:nvSpPr>
            <p:spPr>
              <a:xfrm>
                <a:off x="7173206" y="4189236"/>
                <a:ext cx="16778" cy="17942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70" extrusionOk="0">
                    <a:moveTo>
                      <a:pt x="72" y="0"/>
                    </a:moveTo>
                    <a:cubicBezTo>
                      <a:pt x="48" y="95"/>
                      <a:pt x="24" y="191"/>
                      <a:pt x="0" y="298"/>
                    </a:cubicBezTo>
                    <a:cubicBezTo>
                      <a:pt x="191" y="357"/>
                      <a:pt x="274" y="369"/>
                      <a:pt x="298" y="369"/>
                    </a:cubicBezTo>
                    <a:cubicBezTo>
                      <a:pt x="310" y="298"/>
                      <a:pt x="310" y="238"/>
                      <a:pt x="322" y="167"/>
                    </a:cubicBezTo>
                    <a:lnTo>
                      <a:pt x="346" y="95"/>
                    </a:lnTo>
                    <a:cubicBezTo>
                      <a:pt x="322" y="60"/>
                      <a:pt x="322" y="60"/>
                      <a:pt x="346" y="48"/>
                    </a:cubicBezTo>
                    <a:lnTo>
                      <a:pt x="346" y="48"/>
                    </a:lnTo>
                    <a:cubicBezTo>
                      <a:pt x="335" y="50"/>
                      <a:pt x="323" y="51"/>
                      <a:pt x="311" y="51"/>
                    </a:cubicBezTo>
                    <a:cubicBezTo>
                      <a:pt x="252" y="51"/>
                      <a:pt x="170" y="30"/>
                      <a:pt x="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45"/>
              <p:cNvSpPr/>
              <p:nvPr/>
            </p:nvSpPr>
            <p:spPr>
              <a:xfrm>
                <a:off x="6362501" y="4311720"/>
                <a:ext cx="19058" cy="19106"/>
              </a:xfrm>
              <a:custGeom>
                <a:avLst/>
                <a:gdLst/>
                <a:ahLst/>
                <a:cxnLst/>
                <a:rect l="l" t="t" r="r" b="b"/>
                <a:pathLst>
                  <a:path w="393" h="394" extrusionOk="0">
                    <a:moveTo>
                      <a:pt x="191" y="1"/>
                    </a:moveTo>
                    <a:cubicBezTo>
                      <a:pt x="83" y="1"/>
                      <a:pt x="0" y="96"/>
                      <a:pt x="0" y="191"/>
                    </a:cubicBezTo>
                    <a:cubicBezTo>
                      <a:pt x="0" y="298"/>
                      <a:pt x="83" y="394"/>
                      <a:pt x="191" y="394"/>
                    </a:cubicBezTo>
                    <a:cubicBezTo>
                      <a:pt x="298" y="394"/>
                      <a:pt x="393" y="298"/>
                      <a:pt x="393" y="191"/>
                    </a:cubicBezTo>
                    <a:cubicBezTo>
                      <a:pt x="393" y="72"/>
                      <a:pt x="298" y="1"/>
                      <a:pt x="1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45"/>
              <p:cNvSpPr/>
              <p:nvPr/>
            </p:nvSpPr>
            <p:spPr>
              <a:xfrm>
                <a:off x="6344608" y="4352163"/>
                <a:ext cx="18476" cy="18524"/>
              </a:xfrm>
              <a:custGeom>
                <a:avLst/>
                <a:gdLst/>
                <a:ahLst/>
                <a:cxnLst/>
                <a:rect l="l" t="t" r="r" b="b"/>
                <a:pathLst>
                  <a:path w="381" h="382" extrusionOk="0">
                    <a:moveTo>
                      <a:pt x="191" y="0"/>
                    </a:moveTo>
                    <a:cubicBezTo>
                      <a:pt x="83" y="0"/>
                      <a:pt x="0" y="83"/>
                      <a:pt x="0" y="191"/>
                    </a:cubicBezTo>
                    <a:cubicBezTo>
                      <a:pt x="0" y="298"/>
                      <a:pt x="83" y="381"/>
                      <a:pt x="191" y="381"/>
                    </a:cubicBezTo>
                    <a:cubicBezTo>
                      <a:pt x="298" y="381"/>
                      <a:pt x="381" y="298"/>
                      <a:pt x="381" y="191"/>
                    </a:cubicBezTo>
                    <a:cubicBezTo>
                      <a:pt x="381" y="83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45"/>
              <p:cNvSpPr/>
              <p:nvPr/>
            </p:nvSpPr>
            <p:spPr>
              <a:xfrm>
                <a:off x="6383256" y="4359097"/>
                <a:ext cx="19106" cy="19058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93" extrusionOk="0">
                    <a:moveTo>
                      <a:pt x="203" y="0"/>
                    </a:moveTo>
                    <a:cubicBezTo>
                      <a:pt x="96" y="0"/>
                      <a:pt x="1" y="95"/>
                      <a:pt x="1" y="202"/>
                    </a:cubicBezTo>
                    <a:cubicBezTo>
                      <a:pt x="1" y="310"/>
                      <a:pt x="96" y="393"/>
                      <a:pt x="203" y="393"/>
                    </a:cubicBezTo>
                    <a:cubicBezTo>
                      <a:pt x="298" y="393"/>
                      <a:pt x="394" y="310"/>
                      <a:pt x="394" y="202"/>
                    </a:cubicBezTo>
                    <a:cubicBezTo>
                      <a:pt x="394" y="95"/>
                      <a:pt x="298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45"/>
              <p:cNvSpPr/>
              <p:nvPr/>
            </p:nvSpPr>
            <p:spPr>
              <a:xfrm>
                <a:off x="6253346" y="4555974"/>
                <a:ext cx="19106" cy="18524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82" extrusionOk="0">
                    <a:moveTo>
                      <a:pt x="203" y="0"/>
                    </a:moveTo>
                    <a:cubicBezTo>
                      <a:pt x="96" y="0"/>
                      <a:pt x="1" y="83"/>
                      <a:pt x="1" y="191"/>
                    </a:cubicBezTo>
                    <a:cubicBezTo>
                      <a:pt x="1" y="298"/>
                      <a:pt x="96" y="381"/>
                      <a:pt x="203" y="381"/>
                    </a:cubicBezTo>
                    <a:cubicBezTo>
                      <a:pt x="298" y="381"/>
                      <a:pt x="394" y="298"/>
                      <a:pt x="394" y="191"/>
                    </a:cubicBezTo>
                    <a:cubicBezTo>
                      <a:pt x="394" y="83"/>
                      <a:pt x="298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45"/>
              <p:cNvSpPr/>
              <p:nvPr/>
            </p:nvSpPr>
            <p:spPr>
              <a:xfrm>
                <a:off x="6236034" y="4596368"/>
                <a:ext cx="19106" cy="18524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82" extrusionOk="0">
                    <a:moveTo>
                      <a:pt x="191" y="0"/>
                    </a:moveTo>
                    <a:cubicBezTo>
                      <a:pt x="96" y="0"/>
                      <a:pt x="1" y="84"/>
                      <a:pt x="1" y="191"/>
                    </a:cubicBezTo>
                    <a:cubicBezTo>
                      <a:pt x="1" y="298"/>
                      <a:pt x="96" y="381"/>
                      <a:pt x="191" y="381"/>
                    </a:cubicBezTo>
                    <a:cubicBezTo>
                      <a:pt x="298" y="381"/>
                      <a:pt x="394" y="298"/>
                      <a:pt x="394" y="191"/>
                    </a:cubicBezTo>
                    <a:cubicBezTo>
                      <a:pt x="394" y="84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45"/>
              <p:cNvSpPr/>
              <p:nvPr/>
            </p:nvSpPr>
            <p:spPr>
              <a:xfrm>
                <a:off x="6274731" y="4603303"/>
                <a:ext cx="18524" cy="1910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0"/>
                    </a:moveTo>
                    <a:cubicBezTo>
                      <a:pt x="84" y="0"/>
                      <a:pt x="0" y="84"/>
                      <a:pt x="0" y="191"/>
                    </a:cubicBezTo>
                    <a:cubicBezTo>
                      <a:pt x="0" y="298"/>
                      <a:pt x="84" y="393"/>
                      <a:pt x="191" y="393"/>
                    </a:cubicBezTo>
                    <a:cubicBezTo>
                      <a:pt x="298" y="393"/>
                      <a:pt x="381" y="298"/>
                      <a:pt x="381" y="191"/>
                    </a:cubicBezTo>
                    <a:cubicBezTo>
                      <a:pt x="381" y="84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45"/>
              <p:cNvSpPr/>
              <p:nvPr/>
            </p:nvSpPr>
            <p:spPr>
              <a:xfrm>
                <a:off x="6972773" y="4202031"/>
                <a:ext cx="19058" cy="18524"/>
              </a:xfrm>
              <a:custGeom>
                <a:avLst/>
                <a:gdLst/>
                <a:ahLst/>
                <a:cxnLst/>
                <a:rect l="l" t="t" r="r" b="b"/>
                <a:pathLst>
                  <a:path w="393" h="382" extrusionOk="0">
                    <a:moveTo>
                      <a:pt x="202" y="1"/>
                    </a:moveTo>
                    <a:cubicBezTo>
                      <a:pt x="95" y="1"/>
                      <a:pt x="0" y="84"/>
                      <a:pt x="0" y="191"/>
                    </a:cubicBezTo>
                    <a:cubicBezTo>
                      <a:pt x="0" y="298"/>
                      <a:pt x="95" y="382"/>
                      <a:pt x="202" y="382"/>
                    </a:cubicBezTo>
                    <a:cubicBezTo>
                      <a:pt x="310" y="382"/>
                      <a:pt x="393" y="298"/>
                      <a:pt x="393" y="191"/>
                    </a:cubicBezTo>
                    <a:cubicBezTo>
                      <a:pt x="393" y="84"/>
                      <a:pt x="310" y="1"/>
                      <a:pt x="2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45"/>
              <p:cNvSpPr/>
              <p:nvPr/>
            </p:nvSpPr>
            <p:spPr>
              <a:xfrm>
                <a:off x="6954831" y="4242425"/>
                <a:ext cx="19106" cy="19106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94" extrusionOk="0">
                    <a:moveTo>
                      <a:pt x="191" y="1"/>
                    </a:moveTo>
                    <a:cubicBezTo>
                      <a:pt x="96" y="1"/>
                      <a:pt x="1" y="84"/>
                      <a:pt x="1" y="191"/>
                    </a:cubicBezTo>
                    <a:cubicBezTo>
                      <a:pt x="1" y="299"/>
                      <a:pt x="96" y="394"/>
                      <a:pt x="191" y="394"/>
                    </a:cubicBezTo>
                    <a:cubicBezTo>
                      <a:pt x="299" y="394"/>
                      <a:pt x="394" y="299"/>
                      <a:pt x="394" y="191"/>
                    </a:cubicBezTo>
                    <a:cubicBezTo>
                      <a:pt x="394" y="84"/>
                      <a:pt x="299" y="1"/>
                      <a:pt x="1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45"/>
              <p:cNvSpPr/>
              <p:nvPr/>
            </p:nvSpPr>
            <p:spPr>
              <a:xfrm>
                <a:off x="6994110" y="4249941"/>
                <a:ext cx="18524" cy="1852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2" extrusionOk="0">
                    <a:moveTo>
                      <a:pt x="191" y="1"/>
                    </a:moveTo>
                    <a:cubicBezTo>
                      <a:pt x="84" y="1"/>
                      <a:pt x="1" y="84"/>
                      <a:pt x="1" y="191"/>
                    </a:cubicBezTo>
                    <a:cubicBezTo>
                      <a:pt x="1" y="298"/>
                      <a:pt x="84" y="382"/>
                      <a:pt x="191" y="382"/>
                    </a:cubicBezTo>
                    <a:cubicBezTo>
                      <a:pt x="298" y="382"/>
                      <a:pt x="382" y="298"/>
                      <a:pt x="382" y="191"/>
                    </a:cubicBezTo>
                    <a:cubicBezTo>
                      <a:pt x="382" y="84"/>
                      <a:pt x="298" y="1"/>
                      <a:pt x="1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45"/>
              <p:cNvSpPr/>
              <p:nvPr/>
            </p:nvSpPr>
            <p:spPr>
              <a:xfrm>
                <a:off x="7130954" y="4020720"/>
                <a:ext cx="19106" cy="19106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94" extrusionOk="0">
                    <a:moveTo>
                      <a:pt x="203" y="1"/>
                    </a:moveTo>
                    <a:cubicBezTo>
                      <a:pt x="96" y="1"/>
                      <a:pt x="0" y="96"/>
                      <a:pt x="0" y="191"/>
                    </a:cubicBezTo>
                    <a:cubicBezTo>
                      <a:pt x="0" y="299"/>
                      <a:pt x="96" y="394"/>
                      <a:pt x="203" y="394"/>
                    </a:cubicBezTo>
                    <a:cubicBezTo>
                      <a:pt x="298" y="394"/>
                      <a:pt x="393" y="299"/>
                      <a:pt x="393" y="191"/>
                    </a:cubicBezTo>
                    <a:cubicBezTo>
                      <a:pt x="393" y="96"/>
                      <a:pt x="298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45"/>
              <p:cNvSpPr/>
              <p:nvPr/>
            </p:nvSpPr>
            <p:spPr>
              <a:xfrm>
                <a:off x="7126348" y="4065187"/>
                <a:ext cx="18524" cy="1852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2" extrusionOk="0">
                    <a:moveTo>
                      <a:pt x="191" y="1"/>
                    </a:moveTo>
                    <a:cubicBezTo>
                      <a:pt x="83" y="1"/>
                      <a:pt x="0" y="84"/>
                      <a:pt x="0" y="191"/>
                    </a:cubicBezTo>
                    <a:cubicBezTo>
                      <a:pt x="0" y="298"/>
                      <a:pt x="83" y="382"/>
                      <a:pt x="191" y="382"/>
                    </a:cubicBezTo>
                    <a:cubicBezTo>
                      <a:pt x="298" y="382"/>
                      <a:pt x="381" y="298"/>
                      <a:pt x="381" y="191"/>
                    </a:cubicBezTo>
                    <a:cubicBezTo>
                      <a:pt x="381" y="84"/>
                      <a:pt x="298" y="1"/>
                      <a:pt x="1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45"/>
              <p:cNvSpPr/>
              <p:nvPr/>
            </p:nvSpPr>
            <p:spPr>
              <a:xfrm>
                <a:off x="7164996" y="4060580"/>
                <a:ext cx="18524" cy="1852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2" extrusionOk="0">
                    <a:moveTo>
                      <a:pt x="191" y="0"/>
                    </a:moveTo>
                    <a:cubicBezTo>
                      <a:pt x="84" y="0"/>
                      <a:pt x="1" y="84"/>
                      <a:pt x="1" y="191"/>
                    </a:cubicBezTo>
                    <a:cubicBezTo>
                      <a:pt x="1" y="298"/>
                      <a:pt x="84" y="381"/>
                      <a:pt x="191" y="381"/>
                    </a:cubicBezTo>
                    <a:cubicBezTo>
                      <a:pt x="298" y="381"/>
                      <a:pt x="382" y="298"/>
                      <a:pt x="382" y="191"/>
                    </a:cubicBezTo>
                    <a:cubicBezTo>
                      <a:pt x="382" y="84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45"/>
              <p:cNvSpPr/>
              <p:nvPr/>
            </p:nvSpPr>
            <p:spPr>
              <a:xfrm>
                <a:off x="6753347" y="4387368"/>
                <a:ext cx="19106" cy="19106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94" extrusionOk="0">
                    <a:moveTo>
                      <a:pt x="203" y="0"/>
                    </a:moveTo>
                    <a:cubicBezTo>
                      <a:pt x="96" y="0"/>
                      <a:pt x="1" y="96"/>
                      <a:pt x="1" y="203"/>
                    </a:cubicBezTo>
                    <a:cubicBezTo>
                      <a:pt x="1" y="298"/>
                      <a:pt x="96" y="393"/>
                      <a:pt x="203" y="393"/>
                    </a:cubicBezTo>
                    <a:cubicBezTo>
                      <a:pt x="310" y="393"/>
                      <a:pt x="394" y="298"/>
                      <a:pt x="394" y="203"/>
                    </a:cubicBezTo>
                    <a:cubicBezTo>
                      <a:pt x="394" y="96"/>
                      <a:pt x="310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45"/>
              <p:cNvSpPr/>
              <p:nvPr/>
            </p:nvSpPr>
            <p:spPr>
              <a:xfrm>
                <a:off x="6736617" y="4427762"/>
                <a:ext cx="18524" cy="1910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1"/>
                    </a:moveTo>
                    <a:cubicBezTo>
                      <a:pt x="84" y="1"/>
                      <a:pt x="0" y="96"/>
                      <a:pt x="0" y="191"/>
                    </a:cubicBezTo>
                    <a:cubicBezTo>
                      <a:pt x="0" y="299"/>
                      <a:pt x="84" y="394"/>
                      <a:pt x="191" y="394"/>
                    </a:cubicBezTo>
                    <a:cubicBezTo>
                      <a:pt x="298" y="394"/>
                      <a:pt x="381" y="299"/>
                      <a:pt x="381" y="191"/>
                    </a:cubicBezTo>
                    <a:cubicBezTo>
                      <a:pt x="381" y="96"/>
                      <a:pt x="298" y="1"/>
                      <a:pt x="1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45"/>
              <p:cNvSpPr/>
              <p:nvPr/>
            </p:nvSpPr>
            <p:spPr>
              <a:xfrm>
                <a:off x="6775314" y="4435229"/>
                <a:ext cx="19058" cy="18573"/>
              </a:xfrm>
              <a:custGeom>
                <a:avLst/>
                <a:gdLst/>
                <a:ahLst/>
                <a:cxnLst/>
                <a:rect l="l" t="t" r="r" b="b"/>
                <a:pathLst>
                  <a:path w="393" h="383" extrusionOk="0">
                    <a:moveTo>
                      <a:pt x="211" y="1"/>
                    </a:moveTo>
                    <a:cubicBezTo>
                      <a:pt x="204" y="1"/>
                      <a:pt x="197" y="1"/>
                      <a:pt x="191" y="2"/>
                    </a:cubicBezTo>
                    <a:cubicBezTo>
                      <a:pt x="95" y="2"/>
                      <a:pt x="0" y="85"/>
                      <a:pt x="0" y="192"/>
                    </a:cubicBezTo>
                    <a:cubicBezTo>
                      <a:pt x="0" y="299"/>
                      <a:pt x="95" y="383"/>
                      <a:pt x="191" y="383"/>
                    </a:cubicBezTo>
                    <a:cubicBezTo>
                      <a:pt x="298" y="383"/>
                      <a:pt x="393" y="299"/>
                      <a:pt x="393" y="192"/>
                    </a:cubicBezTo>
                    <a:cubicBezTo>
                      <a:pt x="393" y="81"/>
                      <a:pt x="309" y="1"/>
                      <a:pt x="2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45"/>
              <p:cNvSpPr/>
              <p:nvPr/>
            </p:nvSpPr>
            <p:spPr>
              <a:xfrm>
                <a:off x="7168487" y="3689907"/>
                <a:ext cx="19106" cy="18524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82" extrusionOk="0">
                    <a:moveTo>
                      <a:pt x="191" y="1"/>
                    </a:moveTo>
                    <a:cubicBezTo>
                      <a:pt x="95" y="1"/>
                      <a:pt x="0" y="84"/>
                      <a:pt x="0" y="191"/>
                    </a:cubicBezTo>
                    <a:cubicBezTo>
                      <a:pt x="0" y="298"/>
                      <a:pt x="95" y="382"/>
                      <a:pt x="191" y="382"/>
                    </a:cubicBezTo>
                    <a:cubicBezTo>
                      <a:pt x="298" y="382"/>
                      <a:pt x="393" y="298"/>
                      <a:pt x="393" y="191"/>
                    </a:cubicBezTo>
                    <a:cubicBezTo>
                      <a:pt x="393" y="84"/>
                      <a:pt x="298" y="1"/>
                      <a:pt x="1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45"/>
              <p:cNvSpPr/>
              <p:nvPr/>
            </p:nvSpPr>
            <p:spPr>
              <a:xfrm>
                <a:off x="7151175" y="3730349"/>
                <a:ext cx="19058" cy="18524"/>
              </a:xfrm>
              <a:custGeom>
                <a:avLst/>
                <a:gdLst/>
                <a:ahLst/>
                <a:cxnLst/>
                <a:rect l="l" t="t" r="r" b="b"/>
                <a:pathLst>
                  <a:path w="393" h="382" extrusionOk="0">
                    <a:moveTo>
                      <a:pt x="202" y="0"/>
                    </a:moveTo>
                    <a:cubicBezTo>
                      <a:pt x="95" y="0"/>
                      <a:pt x="0" y="83"/>
                      <a:pt x="0" y="191"/>
                    </a:cubicBezTo>
                    <a:cubicBezTo>
                      <a:pt x="0" y="298"/>
                      <a:pt x="95" y="381"/>
                      <a:pt x="202" y="381"/>
                    </a:cubicBezTo>
                    <a:cubicBezTo>
                      <a:pt x="298" y="381"/>
                      <a:pt x="393" y="298"/>
                      <a:pt x="393" y="191"/>
                    </a:cubicBezTo>
                    <a:cubicBezTo>
                      <a:pt x="393" y="83"/>
                      <a:pt x="298" y="0"/>
                      <a:pt x="2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45"/>
              <p:cNvSpPr/>
              <p:nvPr/>
            </p:nvSpPr>
            <p:spPr>
              <a:xfrm>
                <a:off x="6365944" y="4404097"/>
                <a:ext cx="277183" cy="401081"/>
              </a:xfrm>
              <a:custGeom>
                <a:avLst/>
                <a:gdLst/>
                <a:ahLst/>
                <a:cxnLst/>
                <a:rect l="l" t="t" r="r" b="b"/>
                <a:pathLst>
                  <a:path w="5716" h="8271" extrusionOk="0">
                    <a:moveTo>
                      <a:pt x="3286" y="0"/>
                    </a:moveTo>
                    <a:cubicBezTo>
                      <a:pt x="3143" y="0"/>
                      <a:pt x="1796" y="107"/>
                      <a:pt x="929" y="4037"/>
                    </a:cubicBezTo>
                    <a:cubicBezTo>
                      <a:pt x="1" y="8192"/>
                      <a:pt x="1215" y="8168"/>
                      <a:pt x="1929" y="8216"/>
                    </a:cubicBezTo>
                    <a:cubicBezTo>
                      <a:pt x="2155" y="8234"/>
                      <a:pt x="2648" y="8271"/>
                      <a:pt x="3194" y="8271"/>
                    </a:cubicBezTo>
                    <a:cubicBezTo>
                      <a:pt x="4091" y="8271"/>
                      <a:pt x="5129" y="8172"/>
                      <a:pt x="5358" y="7728"/>
                    </a:cubicBezTo>
                    <a:cubicBezTo>
                      <a:pt x="5716" y="7013"/>
                      <a:pt x="5466" y="1"/>
                      <a:pt x="3299" y="1"/>
                    </a:cubicBezTo>
                    <a:cubicBezTo>
                      <a:pt x="3299" y="1"/>
                      <a:pt x="3294" y="0"/>
                      <a:pt x="32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45"/>
              <p:cNvSpPr/>
              <p:nvPr/>
            </p:nvSpPr>
            <p:spPr>
              <a:xfrm>
                <a:off x="6521264" y="4444734"/>
                <a:ext cx="64107" cy="107023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2207" extrusionOk="0">
                    <a:moveTo>
                      <a:pt x="496" y="1"/>
                    </a:moveTo>
                    <a:cubicBezTo>
                      <a:pt x="452" y="1"/>
                      <a:pt x="406" y="14"/>
                      <a:pt x="358" y="44"/>
                    </a:cubicBezTo>
                    <a:cubicBezTo>
                      <a:pt x="12" y="234"/>
                      <a:pt x="0" y="758"/>
                      <a:pt x="584" y="1794"/>
                    </a:cubicBezTo>
                    <a:cubicBezTo>
                      <a:pt x="744" y="2084"/>
                      <a:pt x="882" y="2207"/>
                      <a:pt x="988" y="2207"/>
                    </a:cubicBezTo>
                    <a:cubicBezTo>
                      <a:pt x="1269" y="2207"/>
                      <a:pt x="1321" y="1349"/>
                      <a:pt x="941" y="484"/>
                    </a:cubicBezTo>
                    <a:cubicBezTo>
                      <a:pt x="941" y="484"/>
                      <a:pt x="765" y="1"/>
                      <a:pt x="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45"/>
              <p:cNvSpPr/>
              <p:nvPr/>
            </p:nvSpPr>
            <p:spPr>
              <a:xfrm>
                <a:off x="6520100" y="4380433"/>
                <a:ext cx="15615" cy="4679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965" extrusionOk="0">
                    <a:moveTo>
                      <a:pt x="96" y="1"/>
                    </a:moveTo>
                    <a:cubicBezTo>
                      <a:pt x="36" y="1"/>
                      <a:pt x="1" y="48"/>
                      <a:pt x="1" y="108"/>
                    </a:cubicBezTo>
                    <a:lnTo>
                      <a:pt x="1" y="858"/>
                    </a:lnTo>
                    <a:cubicBezTo>
                      <a:pt x="1" y="917"/>
                      <a:pt x="36" y="965"/>
                      <a:pt x="96" y="965"/>
                    </a:cubicBezTo>
                    <a:lnTo>
                      <a:pt x="215" y="965"/>
                    </a:lnTo>
                    <a:cubicBezTo>
                      <a:pt x="274" y="965"/>
                      <a:pt x="322" y="917"/>
                      <a:pt x="322" y="858"/>
                    </a:cubicBezTo>
                    <a:lnTo>
                      <a:pt x="322" y="108"/>
                    </a:lnTo>
                    <a:cubicBezTo>
                      <a:pt x="322" y="48"/>
                      <a:pt x="274" y="1"/>
                      <a:pt x="2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45"/>
              <p:cNvSpPr/>
              <p:nvPr/>
            </p:nvSpPr>
            <p:spPr>
              <a:xfrm>
                <a:off x="6556469" y="4407007"/>
                <a:ext cx="34672" cy="44177"/>
              </a:xfrm>
              <a:custGeom>
                <a:avLst/>
                <a:gdLst/>
                <a:ahLst/>
                <a:cxnLst/>
                <a:rect l="l" t="t" r="r" b="b"/>
                <a:pathLst>
                  <a:path w="715" h="911" extrusionOk="0">
                    <a:moveTo>
                      <a:pt x="510" y="0"/>
                    </a:moveTo>
                    <a:cubicBezTo>
                      <a:pt x="476" y="0"/>
                      <a:pt x="441" y="16"/>
                      <a:pt x="417" y="48"/>
                    </a:cubicBezTo>
                    <a:lnTo>
                      <a:pt x="36" y="703"/>
                    </a:lnTo>
                    <a:cubicBezTo>
                      <a:pt x="1" y="750"/>
                      <a:pt x="24" y="810"/>
                      <a:pt x="60" y="834"/>
                    </a:cubicBezTo>
                    <a:lnTo>
                      <a:pt x="167" y="893"/>
                    </a:lnTo>
                    <a:cubicBezTo>
                      <a:pt x="184" y="906"/>
                      <a:pt x="202" y="911"/>
                      <a:pt x="219" y="911"/>
                    </a:cubicBezTo>
                    <a:cubicBezTo>
                      <a:pt x="252" y="911"/>
                      <a:pt x="283" y="893"/>
                      <a:pt x="298" y="869"/>
                    </a:cubicBezTo>
                    <a:lnTo>
                      <a:pt x="691" y="215"/>
                    </a:lnTo>
                    <a:cubicBezTo>
                      <a:pt x="715" y="167"/>
                      <a:pt x="703" y="107"/>
                      <a:pt x="655" y="72"/>
                    </a:cubicBezTo>
                    <a:lnTo>
                      <a:pt x="560" y="12"/>
                    </a:lnTo>
                    <a:cubicBezTo>
                      <a:pt x="544" y="4"/>
                      <a:pt x="527" y="0"/>
                      <a:pt x="5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45"/>
              <p:cNvSpPr/>
              <p:nvPr/>
            </p:nvSpPr>
            <p:spPr>
              <a:xfrm>
                <a:off x="6462928" y="4408462"/>
                <a:ext cx="34721" cy="44031"/>
              </a:xfrm>
              <a:custGeom>
                <a:avLst/>
                <a:gdLst/>
                <a:ahLst/>
                <a:cxnLst/>
                <a:rect l="l" t="t" r="r" b="b"/>
                <a:pathLst>
                  <a:path w="716" h="908" extrusionOk="0">
                    <a:moveTo>
                      <a:pt x="208" y="0"/>
                    </a:moveTo>
                    <a:cubicBezTo>
                      <a:pt x="190" y="0"/>
                      <a:pt x="172" y="5"/>
                      <a:pt x="156" y="18"/>
                    </a:cubicBezTo>
                    <a:lnTo>
                      <a:pt x="60" y="77"/>
                    </a:lnTo>
                    <a:cubicBezTo>
                      <a:pt x="13" y="101"/>
                      <a:pt x="1" y="161"/>
                      <a:pt x="25" y="208"/>
                    </a:cubicBezTo>
                    <a:lnTo>
                      <a:pt x="418" y="863"/>
                    </a:lnTo>
                    <a:cubicBezTo>
                      <a:pt x="432" y="892"/>
                      <a:pt x="459" y="908"/>
                      <a:pt x="489" y="908"/>
                    </a:cubicBezTo>
                    <a:cubicBezTo>
                      <a:pt x="509" y="908"/>
                      <a:pt x="530" y="901"/>
                      <a:pt x="548" y="887"/>
                    </a:cubicBezTo>
                    <a:lnTo>
                      <a:pt x="656" y="839"/>
                    </a:lnTo>
                    <a:cubicBezTo>
                      <a:pt x="703" y="816"/>
                      <a:pt x="715" y="744"/>
                      <a:pt x="679" y="697"/>
                    </a:cubicBezTo>
                    <a:lnTo>
                      <a:pt x="298" y="42"/>
                    </a:lnTo>
                    <a:cubicBezTo>
                      <a:pt x="275" y="18"/>
                      <a:pt x="242" y="0"/>
                      <a:pt x="2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45"/>
              <p:cNvSpPr/>
              <p:nvPr/>
            </p:nvSpPr>
            <p:spPr>
              <a:xfrm>
                <a:off x="6462928" y="4637344"/>
                <a:ext cx="18524" cy="1852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2" extrusionOk="0">
                    <a:moveTo>
                      <a:pt x="191" y="1"/>
                    </a:moveTo>
                    <a:cubicBezTo>
                      <a:pt x="84" y="1"/>
                      <a:pt x="1" y="84"/>
                      <a:pt x="1" y="191"/>
                    </a:cubicBezTo>
                    <a:cubicBezTo>
                      <a:pt x="1" y="298"/>
                      <a:pt x="84" y="382"/>
                      <a:pt x="191" y="382"/>
                    </a:cubicBezTo>
                    <a:cubicBezTo>
                      <a:pt x="298" y="382"/>
                      <a:pt x="382" y="298"/>
                      <a:pt x="382" y="191"/>
                    </a:cubicBezTo>
                    <a:cubicBezTo>
                      <a:pt x="382" y="84"/>
                      <a:pt x="298" y="1"/>
                      <a:pt x="1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45"/>
              <p:cNvSpPr/>
              <p:nvPr/>
            </p:nvSpPr>
            <p:spPr>
              <a:xfrm>
                <a:off x="6445035" y="4677786"/>
                <a:ext cx="18524" cy="1852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2" extrusionOk="0">
                    <a:moveTo>
                      <a:pt x="191" y="0"/>
                    </a:moveTo>
                    <a:cubicBezTo>
                      <a:pt x="84" y="0"/>
                      <a:pt x="1" y="84"/>
                      <a:pt x="1" y="191"/>
                    </a:cubicBezTo>
                    <a:cubicBezTo>
                      <a:pt x="1" y="298"/>
                      <a:pt x="84" y="381"/>
                      <a:pt x="191" y="381"/>
                    </a:cubicBezTo>
                    <a:cubicBezTo>
                      <a:pt x="298" y="381"/>
                      <a:pt x="382" y="298"/>
                      <a:pt x="382" y="191"/>
                    </a:cubicBezTo>
                    <a:cubicBezTo>
                      <a:pt x="382" y="84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45"/>
              <p:cNvSpPr/>
              <p:nvPr/>
            </p:nvSpPr>
            <p:spPr>
              <a:xfrm>
                <a:off x="6483731" y="4684721"/>
                <a:ext cx="18524" cy="1910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0"/>
                    </a:moveTo>
                    <a:cubicBezTo>
                      <a:pt x="84" y="0"/>
                      <a:pt x="0" y="95"/>
                      <a:pt x="0" y="191"/>
                    </a:cubicBezTo>
                    <a:cubicBezTo>
                      <a:pt x="0" y="298"/>
                      <a:pt x="84" y="393"/>
                      <a:pt x="191" y="393"/>
                    </a:cubicBezTo>
                    <a:cubicBezTo>
                      <a:pt x="298" y="393"/>
                      <a:pt x="381" y="298"/>
                      <a:pt x="381" y="191"/>
                    </a:cubicBezTo>
                    <a:cubicBezTo>
                      <a:pt x="381" y="95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45"/>
              <p:cNvSpPr/>
              <p:nvPr/>
            </p:nvSpPr>
            <p:spPr>
              <a:xfrm>
                <a:off x="6831855" y="4398327"/>
                <a:ext cx="277765" cy="401081"/>
              </a:xfrm>
              <a:custGeom>
                <a:avLst/>
                <a:gdLst/>
                <a:ahLst/>
                <a:cxnLst/>
                <a:rect l="l" t="t" r="r" b="b"/>
                <a:pathLst>
                  <a:path w="5728" h="8271" extrusionOk="0">
                    <a:moveTo>
                      <a:pt x="3275" y="0"/>
                    </a:moveTo>
                    <a:cubicBezTo>
                      <a:pt x="3132" y="0"/>
                      <a:pt x="1796" y="107"/>
                      <a:pt x="918" y="4037"/>
                    </a:cubicBezTo>
                    <a:cubicBezTo>
                      <a:pt x="1" y="8192"/>
                      <a:pt x="1203" y="8168"/>
                      <a:pt x="1918" y="8216"/>
                    </a:cubicBezTo>
                    <a:cubicBezTo>
                      <a:pt x="2143" y="8234"/>
                      <a:pt x="2637" y="8271"/>
                      <a:pt x="3183" y="8271"/>
                    </a:cubicBezTo>
                    <a:cubicBezTo>
                      <a:pt x="4081" y="8271"/>
                      <a:pt x="5122" y="8172"/>
                      <a:pt x="5359" y="7728"/>
                    </a:cubicBezTo>
                    <a:cubicBezTo>
                      <a:pt x="5728" y="7013"/>
                      <a:pt x="5454" y="1"/>
                      <a:pt x="3287" y="1"/>
                    </a:cubicBezTo>
                    <a:cubicBezTo>
                      <a:pt x="3287" y="1"/>
                      <a:pt x="3283" y="0"/>
                      <a:pt x="32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45"/>
              <p:cNvSpPr/>
              <p:nvPr/>
            </p:nvSpPr>
            <p:spPr>
              <a:xfrm>
                <a:off x="6986593" y="4438381"/>
                <a:ext cx="64544" cy="107023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2207" extrusionOk="0">
                    <a:moveTo>
                      <a:pt x="497" y="1"/>
                    </a:moveTo>
                    <a:cubicBezTo>
                      <a:pt x="453" y="1"/>
                      <a:pt x="406" y="14"/>
                      <a:pt x="358" y="44"/>
                    </a:cubicBezTo>
                    <a:cubicBezTo>
                      <a:pt x="25" y="234"/>
                      <a:pt x="1" y="758"/>
                      <a:pt x="584" y="1794"/>
                    </a:cubicBezTo>
                    <a:cubicBezTo>
                      <a:pt x="744" y="2084"/>
                      <a:pt x="883" y="2207"/>
                      <a:pt x="990" y="2207"/>
                    </a:cubicBezTo>
                    <a:cubicBezTo>
                      <a:pt x="1274" y="2207"/>
                      <a:pt x="1330" y="1349"/>
                      <a:pt x="941" y="484"/>
                    </a:cubicBezTo>
                    <a:cubicBezTo>
                      <a:pt x="941" y="484"/>
                      <a:pt x="765" y="1"/>
                      <a:pt x="4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45"/>
              <p:cNvSpPr/>
              <p:nvPr/>
            </p:nvSpPr>
            <p:spPr>
              <a:xfrm>
                <a:off x="6986012" y="4374663"/>
                <a:ext cx="16245" cy="4679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965" extrusionOk="0">
                    <a:moveTo>
                      <a:pt x="108" y="0"/>
                    </a:moveTo>
                    <a:cubicBezTo>
                      <a:pt x="48" y="0"/>
                      <a:pt x="1" y="48"/>
                      <a:pt x="1" y="108"/>
                    </a:cubicBezTo>
                    <a:lnTo>
                      <a:pt x="1" y="858"/>
                    </a:lnTo>
                    <a:cubicBezTo>
                      <a:pt x="1" y="917"/>
                      <a:pt x="48" y="965"/>
                      <a:pt x="108" y="965"/>
                    </a:cubicBezTo>
                    <a:lnTo>
                      <a:pt x="227" y="965"/>
                    </a:lnTo>
                    <a:cubicBezTo>
                      <a:pt x="287" y="965"/>
                      <a:pt x="334" y="917"/>
                      <a:pt x="334" y="858"/>
                    </a:cubicBezTo>
                    <a:lnTo>
                      <a:pt x="334" y="108"/>
                    </a:lnTo>
                    <a:cubicBezTo>
                      <a:pt x="334" y="48"/>
                      <a:pt x="287" y="0"/>
                      <a:pt x="2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45"/>
              <p:cNvSpPr/>
              <p:nvPr/>
            </p:nvSpPr>
            <p:spPr>
              <a:xfrm>
                <a:off x="7022381" y="4401236"/>
                <a:ext cx="34139" cy="4408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909" extrusionOk="0">
                    <a:moveTo>
                      <a:pt x="499" y="0"/>
                    </a:moveTo>
                    <a:cubicBezTo>
                      <a:pt x="465" y="0"/>
                      <a:pt x="434" y="16"/>
                      <a:pt x="418" y="48"/>
                    </a:cubicBezTo>
                    <a:lnTo>
                      <a:pt x="25" y="703"/>
                    </a:lnTo>
                    <a:cubicBezTo>
                      <a:pt x="1" y="750"/>
                      <a:pt x="13" y="810"/>
                      <a:pt x="60" y="834"/>
                    </a:cubicBezTo>
                    <a:lnTo>
                      <a:pt x="156" y="893"/>
                    </a:lnTo>
                    <a:cubicBezTo>
                      <a:pt x="170" y="904"/>
                      <a:pt x="186" y="908"/>
                      <a:pt x="201" y="908"/>
                    </a:cubicBezTo>
                    <a:cubicBezTo>
                      <a:pt x="236" y="908"/>
                      <a:pt x="270" y="886"/>
                      <a:pt x="287" y="869"/>
                    </a:cubicBezTo>
                    <a:lnTo>
                      <a:pt x="680" y="214"/>
                    </a:lnTo>
                    <a:cubicBezTo>
                      <a:pt x="703" y="167"/>
                      <a:pt x="692" y="107"/>
                      <a:pt x="656" y="72"/>
                    </a:cubicBezTo>
                    <a:lnTo>
                      <a:pt x="549" y="12"/>
                    </a:lnTo>
                    <a:cubicBezTo>
                      <a:pt x="533" y="4"/>
                      <a:pt x="516" y="0"/>
                      <a:pt x="4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45"/>
              <p:cNvSpPr/>
              <p:nvPr/>
            </p:nvSpPr>
            <p:spPr>
              <a:xfrm>
                <a:off x="6928306" y="4402691"/>
                <a:ext cx="35254" cy="44177"/>
              </a:xfrm>
              <a:custGeom>
                <a:avLst/>
                <a:gdLst/>
                <a:ahLst/>
                <a:cxnLst/>
                <a:rect l="l" t="t" r="r" b="b"/>
                <a:pathLst>
                  <a:path w="727" h="911" extrusionOk="0">
                    <a:moveTo>
                      <a:pt x="216" y="0"/>
                    </a:moveTo>
                    <a:cubicBezTo>
                      <a:pt x="200" y="0"/>
                      <a:pt x="184" y="5"/>
                      <a:pt x="167" y="18"/>
                    </a:cubicBezTo>
                    <a:lnTo>
                      <a:pt x="60" y="77"/>
                    </a:lnTo>
                    <a:cubicBezTo>
                      <a:pt x="12" y="101"/>
                      <a:pt x="0" y="161"/>
                      <a:pt x="36" y="208"/>
                    </a:cubicBezTo>
                    <a:lnTo>
                      <a:pt x="417" y="863"/>
                    </a:lnTo>
                    <a:cubicBezTo>
                      <a:pt x="441" y="895"/>
                      <a:pt x="475" y="911"/>
                      <a:pt x="506" y="911"/>
                    </a:cubicBezTo>
                    <a:cubicBezTo>
                      <a:pt x="521" y="911"/>
                      <a:pt x="536" y="907"/>
                      <a:pt x="548" y="899"/>
                    </a:cubicBezTo>
                    <a:lnTo>
                      <a:pt x="655" y="839"/>
                    </a:lnTo>
                    <a:cubicBezTo>
                      <a:pt x="715" y="804"/>
                      <a:pt x="727" y="744"/>
                      <a:pt x="679" y="696"/>
                    </a:cubicBezTo>
                    <a:lnTo>
                      <a:pt x="298" y="42"/>
                    </a:lnTo>
                    <a:cubicBezTo>
                      <a:pt x="275" y="18"/>
                      <a:pt x="246" y="0"/>
                      <a:pt x="2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45"/>
              <p:cNvSpPr/>
              <p:nvPr/>
            </p:nvSpPr>
            <p:spPr>
              <a:xfrm>
                <a:off x="6928306" y="4631574"/>
                <a:ext cx="19106" cy="18524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82" extrusionOk="0">
                    <a:moveTo>
                      <a:pt x="191" y="1"/>
                    </a:moveTo>
                    <a:cubicBezTo>
                      <a:pt x="84" y="1"/>
                      <a:pt x="0" y="84"/>
                      <a:pt x="0" y="191"/>
                    </a:cubicBezTo>
                    <a:cubicBezTo>
                      <a:pt x="0" y="298"/>
                      <a:pt x="84" y="382"/>
                      <a:pt x="191" y="382"/>
                    </a:cubicBezTo>
                    <a:cubicBezTo>
                      <a:pt x="298" y="382"/>
                      <a:pt x="393" y="298"/>
                      <a:pt x="393" y="191"/>
                    </a:cubicBezTo>
                    <a:cubicBezTo>
                      <a:pt x="393" y="84"/>
                      <a:pt x="298" y="1"/>
                      <a:pt x="1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45"/>
              <p:cNvSpPr/>
              <p:nvPr/>
            </p:nvSpPr>
            <p:spPr>
              <a:xfrm>
                <a:off x="6910994" y="4672016"/>
                <a:ext cx="19058" cy="18524"/>
              </a:xfrm>
              <a:custGeom>
                <a:avLst/>
                <a:gdLst/>
                <a:ahLst/>
                <a:cxnLst/>
                <a:rect l="l" t="t" r="r" b="b"/>
                <a:pathLst>
                  <a:path w="393" h="382" extrusionOk="0">
                    <a:moveTo>
                      <a:pt x="191" y="0"/>
                    </a:moveTo>
                    <a:cubicBezTo>
                      <a:pt x="83" y="0"/>
                      <a:pt x="0" y="84"/>
                      <a:pt x="0" y="191"/>
                    </a:cubicBezTo>
                    <a:cubicBezTo>
                      <a:pt x="0" y="298"/>
                      <a:pt x="83" y="381"/>
                      <a:pt x="191" y="381"/>
                    </a:cubicBezTo>
                    <a:cubicBezTo>
                      <a:pt x="298" y="381"/>
                      <a:pt x="393" y="298"/>
                      <a:pt x="393" y="191"/>
                    </a:cubicBezTo>
                    <a:cubicBezTo>
                      <a:pt x="393" y="84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45"/>
              <p:cNvSpPr/>
              <p:nvPr/>
            </p:nvSpPr>
            <p:spPr>
              <a:xfrm>
                <a:off x="6949061" y="4678368"/>
                <a:ext cx="19106" cy="18524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82" extrusionOk="0">
                    <a:moveTo>
                      <a:pt x="203" y="0"/>
                    </a:moveTo>
                    <a:cubicBezTo>
                      <a:pt x="96" y="0"/>
                      <a:pt x="1" y="83"/>
                      <a:pt x="1" y="191"/>
                    </a:cubicBezTo>
                    <a:cubicBezTo>
                      <a:pt x="1" y="298"/>
                      <a:pt x="96" y="381"/>
                      <a:pt x="203" y="381"/>
                    </a:cubicBezTo>
                    <a:cubicBezTo>
                      <a:pt x="299" y="381"/>
                      <a:pt x="394" y="298"/>
                      <a:pt x="394" y="191"/>
                    </a:cubicBezTo>
                    <a:cubicBezTo>
                      <a:pt x="394" y="83"/>
                      <a:pt x="299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45"/>
              <p:cNvSpPr/>
              <p:nvPr/>
            </p:nvSpPr>
            <p:spPr>
              <a:xfrm>
                <a:off x="7184053" y="3617169"/>
                <a:ext cx="49123" cy="5373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108" extrusionOk="0">
                    <a:moveTo>
                      <a:pt x="501" y="1"/>
                    </a:moveTo>
                    <a:cubicBezTo>
                      <a:pt x="227" y="1"/>
                      <a:pt x="1" y="251"/>
                      <a:pt x="1" y="560"/>
                    </a:cubicBezTo>
                    <a:cubicBezTo>
                      <a:pt x="1" y="858"/>
                      <a:pt x="227" y="1108"/>
                      <a:pt x="501" y="1108"/>
                    </a:cubicBezTo>
                    <a:cubicBezTo>
                      <a:pt x="775" y="1108"/>
                      <a:pt x="1013" y="858"/>
                      <a:pt x="1013" y="560"/>
                    </a:cubicBezTo>
                    <a:cubicBezTo>
                      <a:pt x="1013" y="251"/>
                      <a:pt x="775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45"/>
              <p:cNvSpPr/>
              <p:nvPr/>
            </p:nvSpPr>
            <p:spPr>
              <a:xfrm>
                <a:off x="7191569" y="3621194"/>
                <a:ext cx="24877" cy="2604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37" extrusionOk="0">
                    <a:moveTo>
                      <a:pt x="262" y="1"/>
                    </a:moveTo>
                    <a:cubicBezTo>
                      <a:pt x="108" y="1"/>
                      <a:pt x="0" y="120"/>
                      <a:pt x="0" y="263"/>
                    </a:cubicBezTo>
                    <a:cubicBezTo>
                      <a:pt x="0" y="418"/>
                      <a:pt x="120" y="537"/>
                      <a:pt x="262" y="537"/>
                    </a:cubicBezTo>
                    <a:cubicBezTo>
                      <a:pt x="405" y="537"/>
                      <a:pt x="512" y="418"/>
                      <a:pt x="512" y="263"/>
                    </a:cubicBezTo>
                    <a:cubicBezTo>
                      <a:pt x="512" y="120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45"/>
              <p:cNvSpPr/>
              <p:nvPr/>
            </p:nvSpPr>
            <p:spPr>
              <a:xfrm>
                <a:off x="7134785" y="3528768"/>
                <a:ext cx="41946" cy="25313"/>
              </a:xfrm>
              <a:custGeom>
                <a:avLst/>
                <a:gdLst/>
                <a:ahLst/>
                <a:cxnLst/>
                <a:rect l="l" t="t" r="r" b="b"/>
                <a:pathLst>
                  <a:path w="865" h="522" extrusionOk="0">
                    <a:moveTo>
                      <a:pt x="517" y="0"/>
                    </a:moveTo>
                    <a:cubicBezTo>
                      <a:pt x="491" y="0"/>
                      <a:pt x="464" y="2"/>
                      <a:pt x="435" y="5"/>
                    </a:cubicBezTo>
                    <a:cubicBezTo>
                      <a:pt x="89" y="17"/>
                      <a:pt x="30" y="314"/>
                      <a:pt x="30" y="314"/>
                    </a:cubicBezTo>
                    <a:cubicBezTo>
                      <a:pt x="1" y="430"/>
                      <a:pt x="57" y="522"/>
                      <a:pt x="112" y="522"/>
                    </a:cubicBezTo>
                    <a:cubicBezTo>
                      <a:pt x="124" y="522"/>
                      <a:pt x="137" y="516"/>
                      <a:pt x="149" y="505"/>
                    </a:cubicBezTo>
                    <a:cubicBezTo>
                      <a:pt x="208" y="445"/>
                      <a:pt x="375" y="314"/>
                      <a:pt x="625" y="243"/>
                    </a:cubicBezTo>
                    <a:cubicBezTo>
                      <a:pt x="865" y="166"/>
                      <a:pt x="795" y="0"/>
                      <a:pt x="5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67" name="Google Shape;1067;p45"/>
          <p:cNvGrpSpPr/>
          <p:nvPr/>
        </p:nvGrpSpPr>
        <p:grpSpPr>
          <a:xfrm>
            <a:off x="5512738" y="3548038"/>
            <a:ext cx="788225" cy="1677325"/>
            <a:chOff x="2363375" y="2549550"/>
            <a:chExt cx="788225" cy="1677325"/>
          </a:xfrm>
        </p:grpSpPr>
        <p:sp>
          <p:nvSpPr>
            <p:cNvPr id="1068" name="Google Shape;1068;p45"/>
            <p:cNvSpPr/>
            <p:nvPr/>
          </p:nvSpPr>
          <p:spPr>
            <a:xfrm>
              <a:off x="2654475" y="2552225"/>
              <a:ext cx="359000" cy="460200"/>
            </a:xfrm>
            <a:custGeom>
              <a:avLst/>
              <a:gdLst/>
              <a:ahLst/>
              <a:cxnLst/>
              <a:rect l="l" t="t" r="r" b="b"/>
              <a:pathLst>
                <a:path w="14360" h="18408" extrusionOk="0">
                  <a:moveTo>
                    <a:pt x="14360" y="1"/>
                  </a:moveTo>
                  <a:cubicBezTo>
                    <a:pt x="8300" y="3477"/>
                    <a:pt x="3597" y="7490"/>
                    <a:pt x="1" y="11776"/>
                  </a:cubicBezTo>
                  <a:lnTo>
                    <a:pt x="8109" y="18408"/>
                  </a:lnTo>
                  <a:cubicBezTo>
                    <a:pt x="11407" y="8526"/>
                    <a:pt x="13943" y="1179"/>
                    <a:pt x="143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45"/>
            <p:cNvSpPr/>
            <p:nvPr/>
          </p:nvSpPr>
          <p:spPr>
            <a:xfrm>
              <a:off x="2581275" y="3438950"/>
              <a:ext cx="504550" cy="452750"/>
            </a:xfrm>
            <a:custGeom>
              <a:avLst/>
              <a:gdLst/>
              <a:ahLst/>
              <a:cxnLst/>
              <a:rect l="l" t="t" r="r" b="b"/>
              <a:pathLst>
                <a:path w="20182" h="18110" extrusionOk="0">
                  <a:moveTo>
                    <a:pt x="20181" y="0"/>
                  </a:moveTo>
                  <a:lnTo>
                    <a:pt x="5203" y="1655"/>
                  </a:lnTo>
                  <a:cubicBezTo>
                    <a:pt x="4036" y="5227"/>
                    <a:pt x="2881" y="8835"/>
                    <a:pt x="1774" y="12383"/>
                  </a:cubicBezTo>
                  <a:lnTo>
                    <a:pt x="1822" y="12407"/>
                  </a:lnTo>
                  <a:lnTo>
                    <a:pt x="1715" y="12549"/>
                  </a:lnTo>
                  <a:cubicBezTo>
                    <a:pt x="1143" y="14419"/>
                    <a:pt x="560" y="16276"/>
                    <a:pt x="0" y="18110"/>
                  </a:cubicBezTo>
                  <a:lnTo>
                    <a:pt x="11061" y="16502"/>
                  </a:lnTo>
                  <a:cubicBezTo>
                    <a:pt x="15502" y="10775"/>
                    <a:pt x="18383" y="5227"/>
                    <a:pt x="201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45"/>
            <p:cNvSpPr/>
            <p:nvPr/>
          </p:nvSpPr>
          <p:spPr>
            <a:xfrm>
              <a:off x="2363375" y="3574075"/>
              <a:ext cx="253325" cy="646825"/>
            </a:xfrm>
            <a:custGeom>
              <a:avLst/>
              <a:gdLst/>
              <a:ahLst/>
              <a:cxnLst/>
              <a:rect l="l" t="t" r="r" b="b"/>
              <a:pathLst>
                <a:path w="10133" h="25873" extrusionOk="0">
                  <a:moveTo>
                    <a:pt x="655" y="1"/>
                  </a:moveTo>
                  <a:lnTo>
                    <a:pt x="655" y="1"/>
                  </a:lnTo>
                  <a:cubicBezTo>
                    <a:pt x="1" y="13240"/>
                    <a:pt x="3918" y="24170"/>
                    <a:pt x="4561" y="25873"/>
                  </a:cubicBezTo>
                  <a:cubicBezTo>
                    <a:pt x="6085" y="20301"/>
                    <a:pt x="8037" y="13812"/>
                    <a:pt x="10133" y="7097"/>
                  </a:cubicBezTo>
                  <a:lnTo>
                    <a:pt x="6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45"/>
            <p:cNvSpPr/>
            <p:nvPr/>
          </p:nvSpPr>
          <p:spPr>
            <a:xfrm>
              <a:off x="2924175" y="2553725"/>
              <a:ext cx="192000" cy="282500"/>
            </a:xfrm>
            <a:custGeom>
              <a:avLst/>
              <a:gdLst/>
              <a:ahLst/>
              <a:cxnLst/>
              <a:rect l="l" t="t" r="r" b="b"/>
              <a:pathLst>
                <a:path w="7680" h="11300" extrusionOk="0">
                  <a:moveTo>
                    <a:pt x="3870" y="0"/>
                  </a:moveTo>
                  <a:cubicBezTo>
                    <a:pt x="3620" y="738"/>
                    <a:pt x="2131" y="5037"/>
                    <a:pt x="0" y="11299"/>
                  </a:cubicBezTo>
                  <a:lnTo>
                    <a:pt x="7680" y="9763"/>
                  </a:lnTo>
                  <a:cubicBezTo>
                    <a:pt x="6322" y="4298"/>
                    <a:pt x="4334" y="774"/>
                    <a:pt x="38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45"/>
            <p:cNvSpPr/>
            <p:nvPr/>
          </p:nvSpPr>
          <p:spPr>
            <a:xfrm>
              <a:off x="2817300" y="2804950"/>
              <a:ext cx="334300" cy="349750"/>
            </a:xfrm>
            <a:custGeom>
              <a:avLst/>
              <a:gdLst/>
              <a:ahLst/>
              <a:cxnLst/>
              <a:rect l="l" t="t" r="r" b="b"/>
              <a:pathLst>
                <a:path w="13372" h="13990" extrusionOk="0">
                  <a:moveTo>
                    <a:pt x="12014" y="0"/>
                  </a:moveTo>
                  <a:lnTo>
                    <a:pt x="4156" y="1560"/>
                  </a:lnTo>
                  <a:cubicBezTo>
                    <a:pt x="2953" y="5179"/>
                    <a:pt x="1525" y="9406"/>
                    <a:pt x="1" y="13990"/>
                  </a:cubicBezTo>
                  <a:lnTo>
                    <a:pt x="13252" y="11609"/>
                  </a:lnTo>
                  <a:cubicBezTo>
                    <a:pt x="13371" y="7180"/>
                    <a:pt x="12800" y="3250"/>
                    <a:pt x="120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45"/>
            <p:cNvSpPr/>
            <p:nvPr/>
          </p:nvSpPr>
          <p:spPr>
            <a:xfrm>
              <a:off x="2713425" y="3102900"/>
              <a:ext cx="434600" cy="369400"/>
            </a:xfrm>
            <a:custGeom>
              <a:avLst/>
              <a:gdLst/>
              <a:ahLst/>
              <a:cxnLst/>
              <a:rect l="l" t="t" r="r" b="b"/>
              <a:pathLst>
                <a:path w="17384" h="14776" extrusionOk="0">
                  <a:moveTo>
                    <a:pt x="17384" y="0"/>
                  </a:moveTo>
                  <a:lnTo>
                    <a:pt x="4037" y="2393"/>
                  </a:lnTo>
                  <a:cubicBezTo>
                    <a:pt x="2739" y="6322"/>
                    <a:pt x="1370" y="10525"/>
                    <a:pt x="0" y="14776"/>
                  </a:cubicBezTo>
                  <a:lnTo>
                    <a:pt x="14990" y="13145"/>
                  </a:lnTo>
                  <a:cubicBezTo>
                    <a:pt x="16574" y="8442"/>
                    <a:pt x="17264" y="4024"/>
                    <a:pt x="17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45"/>
            <p:cNvSpPr/>
            <p:nvPr/>
          </p:nvSpPr>
          <p:spPr>
            <a:xfrm>
              <a:off x="2380350" y="3151700"/>
              <a:ext cx="360475" cy="592375"/>
            </a:xfrm>
            <a:custGeom>
              <a:avLst/>
              <a:gdLst/>
              <a:ahLst/>
              <a:cxnLst/>
              <a:rect l="l" t="t" r="r" b="b"/>
              <a:pathLst>
                <a:path w="14419" h="23695" extrusionOk="0">
                  <a:moveTo>
                    <a:pt x="3596" y="1"/>
                  </a:moveTo>
                  <a:cubicBezTo>
                    <a:pt x="1334" y="5585"/>
                    <a:pt x="286" y="11240"/>
                    <a:pt x="0" y="16539"/>
                  </a:cubicBezTo>
                  <a:lnTo>
                    <a:pt x="9561" y="23694"/>
                  </a:lnTo>
                  <a:cubicBezTo>
                    <a:pt x="11145" y="18646"/>
                    <a:pt x="12788" y="13502"/>
                    <a:pt x="14419" y="8526"/>
                  </a:cubicBezTo>
                  <a:lnTo>
                    <a:pt x="35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45"/>
            <p:cNvSpPr/>
            <p:nvPr/>
          </p:nvSpPr>
          <p:spPr>
            <a:xfrm>
              <a:off x="2472925" y="2852575"/>
              <a:ext cx="381325" cy="504550"/>
            </a:xfrm>
            <a:custGeom>
              <a:avLst/>
              <a:gdLst/>
              <a:ahLst/>
              <a:cxnLst/>
              <a:rect l="l" t="t" r="r" b="b"/>
              <a:pathLst>
                <a:path w="15253" h="20182" extrusionOk="0">
                  <a:moveTo>
                    <a:pt x="7049" y="0"/>
                  </a:moveTo>
                  <a:cubicBezTo>
                    <a:pt x="3941" y="3739"/>
                    <a:pt x="1643" y="7680"/>
                    <a:pt x="0" y="11668"/>
                  </a:cubicBezTo>
                  <a:lnTo>
                    <a:pt x="10787" y="20181"/>
                  </a:lnTo>
                  <a:cubicBezTo>
                    <a:pt x="12347" y="15431"/>
                    <a:pt x="13871" y="10847"/>
                    <a:pt x="15252" y="6715"/>
                  </a:cubicBezTo>
                  <a:lnTo>
                    <a:pt x="70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45"/>
            <p:cNvSpPr/>
            <p:nvPr/>
          </p:nvSpPr>
          <p:spPr>
            <a:xfrm>
              <a:off x="2485125" y="3860425"/>
              <a:ext cx="366425" cy="362575"/>
            </a:xfrm>
            <a:custGeom>
              <a:avLst/>
              <a:gdLst/>
              <a:ahLst/>
              <a:cxnLst/>
              <a:rect l="l" t="t" r="r" b="b"/>
              <a:pathLst>
                <a:path w="14657" h="14503" extrusionOk="0">
                  <a:moveTo>
                    <a:pt x="14657" y="1"/>
                  </a:moveTo>
                  <a:lnTo>
                    <a:pt x="3763" y="1584"/>
                  </a:lnTo>
                  <a:cubicBezTo>
                    <a:pt x="2370" y="6180"/>
                    <a:pt x="1072" y="10549"/>
                    <a:pt x="0" y="14502"/>
                  </a:cubicBezTo>
                  <a:cubicBezTo>
                    <a:pt x="6120" y="9621"/>
                    <a:pt x="10918" y="4751"/>
                    <a:pt x="146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45"/>
            <p:cNvSpPr/>
            <p:nvPr/>
          </p:nvSpPr>
          <p:spPr>
            <a:xfrm>
              <a:off x="2380650" y="2549550"/>
              <a:ext cx="767975" cy="1677325"/>
            </a:xfrm>
            <a:custGeom>
              <a:avLst/>
              <a:gdLst/>
              <a:ahLst/>
              <a:cxnLst/>
              <a:rect l="l" t="t" r="r" b="b"/>
              <a:pathLst>
                <a:path w="30719" h="67093" extrusionOk="0">
                  <a:moveTo>
                    <a:pt x="25503" y="1"/>
                  </a:moveTo>
                  <a:cubicBezTo>
                    <a:pt x="25444" y="48"/>
                    <a:pt x="25372" y="72"/>
                    <a:pt x="25313" y="120"/>
                  </a:cubicBezTo>
                  <a:cubicBezTo>
                    <a:pt x="24908" y="1298"/>
                    <a:pt x="22360" y="8644"/>
                    <a:pt x="19062" y="18527"/>
                  </a:cubicBezTo>
                  <a:lnTo>
                    <a:pt x="10954" y="11895"/>
                  </a:lnTo>
                  <a:cubicBezTo>
                    <a:pt x="10894" y="11966"/>
                    <a:pt x="10811" y="12038"/>
                    <a:pt x="10752" y="12121"/>
                  </a:cubicBezTo>
                  <a:lnTo>
                    <a:pt x="18955" y="18824"/>
                  </a:lnTo>
                  <a:cubicBezTo>
                    <a:pt x="17574" y="22980"/>
                    <a:pt x="16050" y="27552"/>
                    <a:pt x="14502" y="32314"/>
                  </a:cubicBezTo>
                  <a:lnTo>
                    <a:pt x="3715" y="23801"/>
                  </a:lnTo>
                  <a:cubicBezTo>
                    <a:pt x="3667" y="23884"/>
                    <a:pt x="3644" y="23992"/>
                    <a:pt x="3596" y="24087"/>
                  </a:cubicBezTo>
                  <a:lnTo>
                    <a:pt x="14419" y="32612"/>
                  </a:lnTo>
                  <a:cubicBezTo>
                    <a:pt x="12799" y="37577"/>
                    <a:pt x="11144" y="42732"/>
                    <a:pt x="9561" y="47780"/>
                  </a:cubicBezTo>
                  <a:lnTo>
                    <a:pt x="12" y="40613"/>
                  </a:lnTo>
                  <a:cubicBezTo>
                    <a:pt x="12" y="40732"/>
                    <a:pt x="0" y="40851"/>
                    <a:pt x="0" y="40970"/>
                  </a:cubicBezTo>
                  <a:lnTo>
                    <a:pt x="9478" y="48078"/>
                  </a:lnTo>
                  <a:cubicBezTo>
                    <a:pt x="7382" y="54781"/>
                    <a:pt x="5441" y="61270"/>
                    <a:pt x="3894" y="66854"/>
                  </a:cubicBezTo>
                  <a:cubicBezTo>
                    <a:pt x="3953" y="67009"/>
                    <a:pt x="3989" y="67092"/>
                    <a:pt x="3989" y="67092"/>
                  </a:cubicBezTo>
                  <a:cubicBezTo>
                    <a:pt x="4048" y="67033"/>
                    <a:pt x="4120" y="66985"/>
                    <a:pt x="4179" y="66925"/>
                  </a:cubicBezTo>
                  <a:cubicBezTo>
                    <a:pt x="5263" y="62996"/>
                    <a:pt x="6549" y="58615"/>
                    <a:pt x="7942" y="54007"/>
                  </a:cubicBezTo>
                  <a:lnTo>
                    <a:pt x="18824" y="52424"/>
                  </a:lnTo>
                  <a:cubicBezTo>
                    <a:pt x="18907" y="52305"/>
                    <a:pt x="19003" y="52197"/>
                    <a:pt x="19086" y="52078"/>
                  </a:cubicBezTo>
                  <a:lnTo>
                    <a:pt x="19086" y="52078"/>
                  </a:lnTo>
                  <a:lnTo>
                    <a:pt x="8025" y="53686"/>
                  </a:lnTo>
                  <a:cubicBezTo>
                    <a:pt x="8585" y="51852"/>
                    <a:pt x="9168" y="49995"/>
                    <a:pt x="9740" y="48125"/>
                  </a:cubicBezTo>
                  <a:lnTo>
                    <a:pt x="9847" y="47983"/>
                  </a:lnTo>
                  <a:lnTo>
                    <a:pt x="9799" y="47959"/>
                  </a:lnTo>
                  <a:cubicBezTo>
                    <a:pt x="10918" y="44399"/>
                    <a:pt x="12061" y="40779"/>
                    <a:pt x="13216" y="37231"/>
                  </a:cubicBezTo>
                  <a:lnTo>
                    <a:pt x="28194" y="35576"/>
                  </a:lnTo>
                  <a:cubicBezTo>
                    <a:pt x="28230" y="35469"/>
                    <a:pt x="28278" y="35362"/>
                    <a:pt x="28301" y="35255"/>
                  </a:cubicBezTo>
                  <a:lnTo>
                    <a:pt x="28301" y="35255"/>
                  </a:lnTo>
                  <a:lnTo>
                    <a:pt x="13299" y="36910"/>
                  </a:lnTo>
                  <a:cubicBezTo>
                    <a:pt x="14669" y="32659"/>
                    <a:pt x="16050" y="28456"/>
                    <a:pt x="17348" y="24515"/>
                  </a:cubicBezTo>
                  <a:lnTo>
                    <a:pt x="30695" y="22122"/>
                  </a:lnTo>
                  <a:cubicBezTo>
                    <a:pt x="30695" y="22015"/>
                    <a:pt x="30695" y="21908"/>
                    <a:pt x="30718" y="21825"/>
                  </a:cubicBezTo>
                  <a:lnTo>
                    <a:pt x="30718" y="21825"/>
                  </a:lnTo>
                  <a:lnTo>
                    <a:pt x="17467" y="24206"/>
                  </a:lnTo>
                  <a:cubicBezTo>
                    <a:pt x="18991" y="19622"/>
                    <a:pt x="20419" y="15383"/>
                    <a:pt x="21634" y="11776"/>
                  </a:cubicBezTo>
                  <a:lnTo>
                    <a:pt x="29492" y="10216"/>
                  </a:lnTo>
                  <a:cubicBezTo>
                    <a:pt x="29468" y="10109"/>
                    <a:pt x="29444" y="10026"/>
                    <a:pt x="29421" y="9930"/>
                  </a:cubicBezTo>
                  <a:lnTo>
                    <a:pt x="21741" y="11466"/>
                  </a:lnTo>
                  <a:cubicBezTo>
                    <a:pt x="23872" y="5192"/>
                    <a:pt x="25337" y="905"/>
                    <a:pt x="25611" y="167"/>
                  </a:cubicBezTo>
                  <a:cubicBezTo>
                    <a:pt x="25551" y="60"/>
                    <a:pt x="25503" y="1"/>
                    <a:pt x="25503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8" name="Google Shape;1078;p45"/>
          <p:cNvGrpSpPr/>
          <p:nvPr/>
        </p:nvGrpSpPr>
        <p:grpSpPr>
          <a:xfrm rot="-4724303">
            <a:off x="4736329" y="4333871"/>
            <a:ext cx="861498" cy="1028582"/>
            <a:chOff x="1521900" y="2791675"/>
            <a:chExt cx="861450" cy="1028525"/>
          </a:xfrm>
        </p:grpSpPr>
        <p:sp>
          <p:nvSpPr>
            <p:cNvPr id="1079" name="Google Shape;1079;p45"/>
            <p:cNvSpPr/>
            <p:nvPr/>
          </p:nvSpPr>
          <p:spPr>
            <a:xfrm>
              <a:off x="1874925" y="2965975"/>
              <a:ext cx="196775" cy="378350"/>
            </a:xfrm>
            <a:custGeom>
              <a:avLst/>
              <a:gdLst/>
              <a:ahLst/>
              <a:cxnLst/>
              <a:rect l="l" t="t" r="r" b="b"/>
              <a:pathLst>
                <a:path w="7871" h="15134" extrusionOk="0">
                  <a:moveTo>
                    <a:pt x="4856" y="0"/>
                  </a:moveTo>
                  <a:cubicBezTo>
                    <a:pt x="3268" y="0"/>
                    <a:pt x="1475" y="224"/>
                    <a:pt x="108" y="1274"/>
                  </a:cubicBezTo>
                  <a:cubicBezTo>
                    <a:pt x="0" y="3894"/>
                    <a:pt x="310" y="9061"/>
                    <a:pt x="3299" y="15133"/>
                  </a:cubicBezTo>
                  <a:cubicBezTo>
                    <a:pt x="4882" y="12395"/>
                    <a:pt x="6418" y="9847"/>
                    <a:pt x="7871" y="7501"/>
                  </a:cubicBezTo>
                  <a:cubicBezTo>
                    <a:pt x="6989" y="5156"/>
                    <a:pt x="6775" y="2132"/>
                    <a:pt x="6739" y="48"/>
                  </a:cubicBezTo>
                  <a:cubicBezTo>
                    <a:pt x="6668" y="54"/>
                    <a:pt x="6594" y="57"/>
                    <a:pt x="6516" y="57"/>
                  </a:cubicBezTo>
                  <a:cubicBezTo>
                    <a:pt x="6439" y="57"/>
                    <a:pt x="6358" y="54"/>
                    <a:pt x="6275" y="48"/>
                  </a:cubicBezTo>
                  <a:cubicBezTo>
                    <a:pt x="5836" y="22"/>
                    <a:pt x="5356" y="0"/>
                    <a:pt x="4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45"/>
            <p:cNvSpPr/>
            <p:nvPr/>
          </p:nvSpPr>
          <p:spPr>
            <a:xfrm>
              <a:off x="1742475" y="3618725"/>
              <a:ext cx="485800" cy="201475"/>
            </a:xfrm>
            <a:custGeom>
              <a:avLst/>
              <a:gdLst/>
              <a:ahLst/>
              <a:cxnLst/>
              <a:rect l="l" t="t" r="r" b="b"/>
              <a:pathLst>
                <a:path w="19432" h="8059" extrusionOk="0">
                  <a:moveTo>
                    <a:pt x="19372" y="1"/>
                  </a:moveTo>
                  <a:lnTo>
                    <a:pt x="19372" y="1"/>
                  </a:lnTo>
                  <a:cubicBezTo>
                    <a:pt x="15121" y="1929"/>
                    <a:pt x="9942" y="2346"/>
                    <a:pt x="6334" y="2346"/>
                  </a:cubicBezTo>
                  <a:cubicBezTo>
                    <a:pt x="3798" y="2346"/>
                    <a:pt x="2048" y="2156"/>
                    <a:pt x="1929" y="2144"/>
                  </a:cubicBezTo>
                  <a:cubicBezTo>
                    <a:pt x="1274" y="3465"/>
                    <a:pt x="619" y="4823"/>
                    <a:pt x="0" y="6168"/>
                  </a:cubicBezTo>
                  <a:cubicBezTo>
                    <a:pt x="1996" y="7376"/>
                    <a:pt x="5113" y="8059"/>
                    <a:pt x="8203" y="8059"/>
                  </a:cubicBezTo>
                  <a:cubicBezTo>
                    <a:pt x="11877" y="8059"/>
                    <a:pt x="15512" y="7093"/>
                    <a:pt x="17181" y="4894"/>
                  </a:cubicBezTo>
                  <a:cubicBezTo>
                    <a:pt x="18991" y="2537"/>
                    <a:pt x="19431" y="1251"/>
                    <a:pt x="19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45"/>
            <p:cNvSpPr/>
            <p:nvPr/>
          </p:nvSpPr>
          <p:spPr>
            <a:xfrm>
              <a:off x="2149375" y="2804950"/>
              <a:ext cx="233975" cy="239825"/>
            </a:xfrm>
            <a:custGeom>
              <a:avLst/>
              <a:gdLst/>
              <a:ahLst/>
              <a:cxnLst/>
              <a:rect l="l" t="t" r="r" b="b"/>
              <a:pathLst>
                <a:path w="9359" h="9593" extrusionOk="0">
                  <a:moveTo>
                    <a:pt x="6537" y="0"/>
                  </a:moveTo>
                  <a:cubicBezTo>
                    <a:pt x="5417" y="1548"/>
                    <a:pt x="3024" y="4905"/>
                    <a:pt x="0" y="9585"/>
                  </a:cubicBezTo>
                  <a:cubicBezTo>
                    <a:pt x="99" y="9589"/>
                    <a:pt x="225" y="9593"/>
                    <a:pt x="375" y="9593"/>
                  </a:cubicBezTo>
                  <a:cubicBezTo>
                    <a:pt x="1721" y="9593"/>
                    <a:pt x="5035" y="9315"/>
                    <a:pt x="8870" y="7215"/>
                  </a:cubicBezTo>
                  <a:cubicBezTo>
                    <a:pt x="9358" y="5298"/>
                    <a:pt x="9323" y="3143"/>
                    <a:pt x="7965" y="1250"/>
                  </a:cubicBezTo>
                  <a:cubicBezTo>
                    <a:pt x="7561" y="691"/>
                    <a:pt x="7084" y="274"/>
                    <a:pt x="6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45"/>
            <p:cNvSpPr/>
            <p:nvPr/>
          </p:nvSpPr>
          <p:spPr>
            <a:xfrm>
              <a:off x="1920775" y="2995450"/>
              <a:ext cx="456025" cy="430650"/>
            </a:xfrm>
            <a:custGeom>
              <a:avLst/>
              <a:gdLst/>
              <a:ahLst/>
              <a:cxnLst/>
              <a:rect l="l" t="t" r="r" b="b"/>
              <a:pathLst>
                <a:path w="18241" h="17226" extrusionOk="0">
                  <a:moveTo>
                    <a:pt x="17931" y="0"/>
                  </a:moveTo>
                  <a:lnTo>
                    <a:pt x="17931" y="0"/>
                  </a:lnTo>
                  <a:cubicBezTo>
                    <a:pt x="14073" y="2036"/>
                    <a:pt x="10763" y="2274"/>
                    <a:pt x="9477" y="2274"/>
                  </a:cubicBezTo>
                  <a:cubicBezTo>
                    <a:pt x="9227" y="2274"/>
                    <a:pt x="9061" y="2262"/>
                    <a:pt x="8965" y="2262"/>
                  </a:cubicBezTo>
                  <a:cubicBezTo>
                    <a:pt x="6310" y="6370"/>
                    <a:pt x="3179" y="11478"/>
                    <a:pt x="0" y="17193"/>
                  </a:cubicBezTo>
                  <a:cubicBezTo>
                    <a:pt x="374" y="17215"/>
                    <a:pt x="748" y="17226"/>
                    <a:pt x="1121" y="17226"/>
                  </a:cubicBezTo>
                  <a:cubicBezTo>
                    <a:pt x="8279" y="17226"/>
                    <a:pt x="15282" y="13264"/>
                    <a:pt x="18133" y="11442"/>
                  </a:cubicBezTo>
                  <a:cubicBezTo>
                    <a:pt x="18240" y="10847"/>
                    <a:pt x="18217" y="10216"/>
                    <a:pt x="18062" y="9537"/>
                  </a:cubicBezTo>
                  <a:cubicBezTo>
                    <a:pt x="17538" y="7227"/>
                    <a:pt x="16907" y="7084"/>
                    <a:pt x="16407" y="6191"/>
                  </a:cubicBezTo>
                  <a:cubicBezTo>
                    <a:pt x="16407" y="6191"/>
                    <a:pt x="15514" y="4834"/>
                    <a:pt x="16847" y="2524"/>
                  </a:cubicBezTo>
                  <a:cubicBezTo>
                    <a:pt x="17252" y="1798"/>
                    <a:pt x="17657" y="929"/>
                    <a:pt x="179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45"/>
            <p:cNvSpPr/>
            <p:nvPr/>
          </p:nvSpPr>
          <p:spPr>
            <a:xfrm>
              <a:off x="2050850" y="2791675"/>
              <a:ext cx="255100" cy="354100"/>
            </a:xfrm>
            <a:custGeom>
              <a:avLst/>
              <a:gdLst/>
              <a:ahLst/>
              <a:cxnLst/>
              <a:rect l="l" t="t" r="r" b="b"/>
              <a:pathLst>
                <a:path w="10204" h="14164" extrusionOk="0">
                  <a:moveTo>
                    <a:pt x="8193" y="1"/>
                  </a:moveTo>
                  <a:cubicBezTo>
                    <a:pt x="6319" y="1"/>
                    <a:pt x="4444" y="956"/>
                    <a:pt x="3739" y="2400"/>
                  </a:cubicBezTo>
                  <a:cubicBezTo>
                    <a:pt x="2631" y="4663"/>
                    <a:pt x="1977" y="6698"/>
                    <a:pt x="0" y="6996"/>
                  </a:cubicBezTo>
                  <a:cubicBezTo>
                    <a:pt x="24" y="8996"/>
                    <a:pt x="226" y="11878"/>
                    <a:pt x="1024" y="14164"/>
                  </a:cubicBezTo>
                  <a:cubicBezTo>
                    <a:pt x="5275" y="7365"/>
                    <a:pt x="8763" y="2400"/>
                    <a:pt x="10204" y="412"/>
                  </a:cubicBezTo>
                  <a:cubicBezTo>
                    <a:pt x="9573" y="130"/>
                    <a:pt x="8883" y="1"/>
                    <a:pt x="8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45"/>
            <p:cNvSpPr/>
            <p:nvPr/>
          </p:nvSpPr>
          <p:spPr>
            <a:xfrm>
              <a:off x="1521900" y="3238025"/>
              <a:ext cx="320600" cy="530450"/>
            </a:xfrm>
            <a:custGeom>
              <a:avLst/>
              <a:gdLst/>
              <a:ahLst/>
              <a:cxnLst/>
              <a:rect l="l" t="t" r="r" b="b"/>
              <a:pathLst>
                <a:path w="12824" h="21218" extrusionOk="0">
                  <a:moveTo>
                    <a:pt x="7959" y="0"/>
                  </a:moveTo>
                  <a:cubicBezTo>
                    <a:pt x="4903" y="0"/>
                    <a:pt x="1150" y="621"/>
                    <a:pt x="596" y="6811"/>
                  </a:cubicBezTo>
                  <a:cubicBezTo>
                    <a:pt x="1" y="13514"/>
                    <a:pt x="4263" y="18324"/>
                    <a:pt x="8454" y="21158"/>
                  </a:cubicBezTo>
                  <a:cubicBezTo>
                    <a:pt x="8478" y="21194"/>
                    <a:pt x="8526" y="21206"/>
                    <a:pt x="8549" y="21218"/>
                  </a:cubicBezTo>
                  <a:cubicBezTo>
                    <a:pt x="9942" y="18265"/>
                    <a:pt x="11383" y="15372"/>
                    <a:pt x="12824" y="12609"/>
                  </a:cubicBezTo>
                  <a:cubicBezTo>
                    <a:pt x="10026" y="9478"/>
                    <a:pt x="8585" y="3025"/>
                    <a:pt x="8049" y="1"/>
                  </a:cubicBezTo>
                  <a:cubicBezTo>
                    <a:pt x="8019" y="0"/>
                    <a:pt x="7989" y="0"/>
                    <a:pt x="7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45"/>
            <p:cNvSpPr/>
            <p:nvPr/>
          </p:nvSpPr>
          <p:spPr>
            <a:xfrm>
              <a:off x="1730850" y="3004375"/>
              <a:ext cx="222075" cy="541750"/>
            </a:xfrm>
            <a:custGeom>
              <a:avLst/>
              <a:gdLst/>
              <a:ahLst/>
              <a:cxnLst/>
              <a:rect l="l" t="t" r="r" b="b"/>
              <a:pathLst>
                <a:path w="8883" h="21670" extrusionOk="0">
                  <a:moveTo>
                    <a:pt x="5549" y="0"/>
                  </a:moveTo>
                  <a:lnTo>
                    <a:pt x="5549" y="0"/>
                  </a:lnTo>
                  <a:cubicBezTo>
                    <a:pt x="4942" y="548"/>
                    <a:pt x="4442" y="1298"/>
                    <a:pt x="4109" y="2286"/>
                  </a:cubicBezTo>
                  <a:cubicBezTo>
                    <a:pt x="2813" y="6184"/>
                    <a:pt x="3474" y="9348"/>
                    <a:pt x="448" y="9348"/>
                  </a:cubicBezTo>
                  <a:cubicBezTo>
                    <a:pt x="415" y="9348"/>
                    <a:pt x="381" y="9347"/>
                    <a:pt x="346" y="9347"/>
                  </a:cubicBezTo>
                  <a:lnTo>
                    <a:pt x="1" y="9347"/>
                  </a:lnTo>
                  <a:cubicBezTo>
                    <a:pt x="549" y="12335"/>
                    <a:pt x="1977" y="18610"/>
                    <a:pt x="4632" y="21670"/>
                  </a:cubicBezTo>
                  <a:cubicBezTo>
                    <a:pt x="5466" y="20074"/>
                    <a:pt x="6311" y="18503"/>
                    <a:pt x="7157" y="16979"/>
                  </a:cubicBezTo>
                  <a:lnTo>
                    <a:pt x="7180" y="16800"/>
                  </a:lnTo>
                  <a:lnTo>
                    <a:pt x="7252" y="16800"/>
                  </a:lnTo>
                  <a:cubicBezTo>
                    <a:pt x="7799" y="15824"/>
                    <a:pt x="8335" y="14847"/>
                    <a:pt x="8883" y="13919"/>
                  </a:cubicBezTo>
                  <a:cubicBezTo>
                    <a:pt x="5894" y="7906"/>
                    <a:pt x="5490" y="2751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45"/>
            <p:cNvSpPr/>
            <p:nvPr/>
          </p:nvSpPr>
          <p:spPr>
            <a:xfrm>
              <a:off x="1794550" y="3291900"/>
              <a:ext cx="577175" cy="377950"/>
            </a:xfrm>
            <a:custGeom>
              <a:avLst/>
              <a:gdLst/>
              <a:ahLst/>
              <a:cxnLst/>
              <a:rect l="l" t="t" r="r" b="b"/>
              <a:pathLst>
                <a:path w="23087" h="15118" extrusionOk="0">
                  <a:moveTo>
                    <a:pt x="23087" y="1"/>
                  </a:moveTo>
                  <a:cubicBezTo>
                    <a:pt x="20063" y="1906"/>
                    <a:pt x="13205" y="5656"/>
                    <a:pt x="6168" y="5656"/>
                  </a:cubicBezTo>
                  <a:cubicBezTo>
                    <a:pt x="5740" y="5656"/>
                    <a:pt x="5311" y="5644"/>
                    <a:pt x="4894" y="5608"/>
                  </a:cubicBezTo>
                  <a:cubicBezTo>
                    <a:pt x="3251" y="8561"/>
                    <a:pt x="1608" y="11681"/>
                    <a:pt x="1" y="14919"/>
                  </a:cubicBezTo>
                  <a:cubicBezTo>
                    <a:pt x="421" y="14964"/>
                    <a:pt x="2021" y="15117"/>
                    <a:pt x="4218" y="15117"/>
                  </a:cubicBezTo>
                  <a:cubicBezTo>
                    <a:pt x="7818" y="15117"/>
                    <a:pt x="13021" y="14707"/>
                    <a:pt x="17265" y="12740"/>
                  </a:cubicBezTo>
                  <a:cubicBezTo>
                    <a:pt x="17170" y="11895"/>
                    <a:pt x="16872" y="11014"/>
                    <a:pt x="16646" y="9776"/>
                  </a:cubicBezTo>
                  <a:cubicBezTo>
                    <a:pt x="16074" y="6597"/>
                    <a:pt x="16408" y="6299"/>
                    <a:pt x="19598" y="3977"/>
                  </a:cubicBezTo>
                  <a:cubicBezTo>
                    <a:pt x="21611" y="2513"/>
                    <a:pt x="22694" y="1298"/>
                    <a:pt x="230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45"/>
            <p:cNvSpPr/>
            <p:nvPr/>
          </p:nvSpPr>
          <p:spPr>
            <a:xfrm>
              <a:off x="1722525" y="2801950"/>
              <a:ext cx="651300" cy="971575"/>
            </a:xfrm>
            <a:custGeom>
              <a:avLst/>
              <a:gdLst/>
              <a:ahLst/>
              <a:cxnLst/>
              <a:rect l="l" t="t" r="r" b="b"/>
              <a:pathLst>
                <a:path w="26052" h="38863" extrusionOk="0">
                  <a:moveTo>
                    <a:pt x="23325" y="1"/>
                  </a:moveTo>
                  <a:cubicBezTo>
                    <a:pt x="21872" y="2013"/>
                    <a:pt x="18384" y="6954"/>
                    <a:pt x="14145" y="13753"/>
                  </a:cubicBezTo>
                  <a:cubicBezTo>
                    <a:pt x="13347" y="11455"/>
                    <a:pt x="13133" y="8585"/>
                    <a:pt x="13121" y="6597"/>
                  </a:cubicBezTo>
                  <a:cubicBezTo>
                    <a:pt x="13026" y="6609"/>
                    <a:pt x="12919" y="6621"/>
                    <a:pt x="12824" y="6621"/>
                  </a:cubicBezTo>
                  <a:cubicBezTo>
                    <a:pt x="12847" y="8704"/>
                    <a:pt x="13062" y="11729"/>
                    <a:pt x="13955" y="14074"/>
                  </a:cubicBezTo>
                  <a:cubicBezTo>
                    <a:pt x="12490" y="16420"/>
                    <a:pt x="10966" y="18980"/>
                    <a:pt x="9383" y="21718"/>
                  </a:cubicBezTo>
                  <a:cubicBezTo>
                    <a:pt x="6394" y="15622"/>
                    <a:pt x="6085" y="10467"/>
                    <a:pt x="6180" y="7859"/>
                  </a:cubicBezTo>
                  <a:lnTo>
                    <a:pt x="6180" y="7859"/>
                  </a:lnTo>
                  <a:cubicBezTo>
                    <a:pt x="6085" y="7931"/>
                    <a:pt x="5977" y="8026"/>
                    <a:pt x="5882" y="8109"/>
                  </a:cubicBezTo>
                  <a:cubicBezTo>
                    <a:pt x="5823" y="10848"/>
                    <a:pt x="6216" y="16015"/>
                    <a:pt x="9216" y="22028"/>
                  </a:cubicBezTo>
                  <a:cubicBezTo>
                    <a:pt x="8680" y="22968"/>
                    <a:pt x="8132" y="23933"/>
                    <a:pt x="7585" y="24909"/>
                  </a:cubicBezTo>
                  <a:lnTo>
                    <a:pt x="7513" y="24909"/>
                  </a:lnTo>
                  <a:lnTo>
                    <a:pt x="7490" y="25087"/>
                  </a:lnTo>
                  <a:cubicBezTo>
                    <a:pt x="6644" y="26623"/>
                    <a:pt x="5799" y="28183"/>
                    <a:pt x="4942" y="29790"/>
                  </a:cubicBezTo>
                  <a:cubicBezTo>
                    <a:pt x="2298" y="26742"/>
                    <a:pt x="870" y="20468"/>
                    <a:pt x="322" y="17467"/>
                  </a:cubicBezTo>
                  <a:lnTo>
                    <a:pt x="0" y="17467"/>
                  </a:lnTo>
                  <a:cubicBezTo>
                    <a:pt x="560" y="20492"/>
                    <a:pt x="2001" y="26957"/>
                    <a:pt x="4799" y="30076"/>
                  </a:cubicBezTo>
                  <a:cubicBezTo>
                    <a:pt x="3334" y="32850"/>
                    <a:pt x="1905" y="35732"/>
                    <a:pt x="524" y="38696"/>
                  </a:cubicBezTo>
                  <a:cubicBezTo>
                    <a:pt x="620" y="38756"/>
                    <a:pt x="691" y="38803"/>
                    <a:pt x="774" y="38863"/>
                  </a:cubicBezTo>
                  <a:cubicBezTo>
                    <a:pt x="1417" y="37494"/>
                    <a:pt x="2060" y="36148"/>
                    <a:pt x="2715" y="34827"/>
                  </a:cubicBezTo>
                  <a:cubicBezTo>
                    <a:pt x="2834" y="34839"/>
                    <a:pt x="4584" y="35029"/>
                    <a:pt x="7109" y="35029"/>
                  </a:cubicBezTo>
                  <a:cubicBezTo>
                    <a:pt x="10704" y="35029"/>
                    <a:pt x="15883" y="34612"/>
                    <a:pt x="20146" y="32684"/>
                  </a:cubicBezTo>
                  <a:cubicBezTo>
                    <a:pt x="20146" y="32576"/>
                    <a:pt x="20122" y="32469"/>
                    <a:pt x="20110" y="32374"/>
                  </a:cubicBezTo>
                  <a:cubicBezTo>
                    <a:pt x="15905" y="34322"/>
                    <a:pt x="10741" y="34732"/>
                    <a:pt x="7146" y="34732"/>
                  </a:cubicBezTo>
                  <a:cubicBezTo>
                    <a:pt x="4919" y="34732"/>
                    <a:pt x="3293" y="34575"/>
                    <a:pt x="2870" y="34529"/>
                  </a:cubicBezTo>
                  <a:cubicBezTo>
                    <a:pt x="4477" y="31302"/>
                    <a:pt x="6120" y="28171"/>
                    <a:pt x="7763" y="25230"/>
                  </a:cubicBezTo>
                  <a:cubicBezTo>
                    <a:pt x="8192" y="25254"/>
                    <a:pt x="8621" y="25266"/>
                    <a:pt x="9037" y="25266"/>
                  </a:cubicBezTo>
                  <a:cubicBezTo>
                    <a:pt x="16086" y="25266"/>
                    <a:pt x="22932" y="21516"/>
                    <a:pt x="25944" y="19611"/>
                  </a:cubicBezTo>
                  <a:cubicBezTo>
                    <a:pt x="25992" y="19480"/>
                    <a:pt x="26016" y="19349"/>
                    <a:pt x="26051" y="19194"/>
                  </a:cubicBezTo>
                  <a:lnTo>
                    <a:pt x="26051" y="19194"/>
                  </a:lnTo>
                  <a:cubicBezTo>
                    <a:pt x="23208" y="21029"/>
                    <a:pt x="16194" y="24976"/>
                    <a:pt x="9008" y="24976"/>
                  </a:cubicBezTo>
                  <a:cubicBezTo>
                    <a:pt x="8641" y="24976"/>
                    <a:pt x="8274" y="24966"/>
                    <a:pt x="7906" y="24945"/>
                  </a:cubicBezTo>
                  <a:cubicBezTo>
                    <a:pt x="11097" y="19218"/>
                    <a:pt x="14217" y="14122"/>
                    <a:pt x="16884" y="10014"/>
                  </a:cubicBezTo>
                  <a:cubicBezTo>
                    <a:pt x="16991" y="10014"/>
                    <a:pt x="17145" y="10026"/>
                    <a:pt x="17372" y="10026"/>
                  </a:cubicBezTo>
                  <a:cubicBezTo>
                    <a:pt x="18681" y="10026"/>
                    <a:pt x="21968" y="9788"/>
                    <a:pt x="25825" y="7752"/>
                  </a:cubicBezTo>
                  <a:cubicBezTo>
                    <a:pt x="25873" y="7621"/>
                    <a:pt x="25897" y="7490"/>
                    <a:pt x="25932" y="7347"/>
                  </a:cubicBezTo>
                  <a:lnTo>
                    <a:pt x="25932" y="7347"/>
                  </a:lnTo>
                  <a:cubicBezTo>
                    <a:pt x="22049" y="9478"/>
                    <a:pt x="18706" y="9722"/>
                    <a:pt x="17395" y="9722"/>
                  </a:cubicBezTo>
                  <a:cubicBezTo>
                    <a:pt x="17263" y="9722"/>
                    <a:pt x="17151" y="9720"/>
                    <a:pt x="17062" y="9716"/>
                  </a:cubicBezTo>
                  <a:cubicBezTo>
                    <a:pt x="20086" y="5049"/>
                    <a:pt x="22479" y="1680"/>
                    <a:pt x="23599" y="132"/>
                  </a:cubicBezTo>
                  <a:lnTo>
                    <a:pt x="2332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8" name="Google Shape;1088;p45"/>
          <p:cNvSpPr/>
          <p:nvPr/>
        </p:nvSpPr>
        <p:spPr>
          <a:xfrm flipH="1">
            <a:off x="6923285" y="395455"/>
            <a:ext cx="1351724" cy="332634"/>
          </a:xfrm>
          <a:custGeom>
            <a:avLst/>
            <a:gdLst/>
            <a:ahLst/>
            <a:cxnLst/>
            <a:rect l="l" t="t" r="r" b="b"/>
            <a:pathLst>
              <a:path w="47082" h="11585" extrusionOk="0">
                <a:moveTo>
                  <a:pt x="27013" y="0"/>
                </a:moveTo>
                <a:cubicBezTo>
                  <a:pt x="26819" y="0"/>
                  <a:pt x="26620" y="5"/>
                  <a:pt x="26414" y="15"/>
                </a:cubicBezTo>
                <a:cubicBezTo>
                  <a:pt x="18381" y="399"/>
                  <a:pt x="18381" y="5560"/>
                  <a:pt x="18381" y="5560"/>
                </a:cubicBezTo>
                <a:cubicBezTo>
                  <a:pt x="18381" y="5560"/>
                  <a:pt x="16559" y="2849"/>
                  <a:pt x="13434" y="2849"/>
                </a:cubicBezTo>
                <a:cubicBezTo>
                  <a:pt x="12907" y="2849"/>
                  <a:pt x="12343" y="2926"/>
                  <a:pt x="11745" y="3106"/>
                </a:cubicBezTo>
                <a:cubicBezTo>
                  <a:pt x="7597" y="4346"/>
                  <a:pt x="9125" y="8878"/>
                  <a:pt x="9125" y="8878"/>
                </a:cubicBezTo>
                <a:cubicBezTo>
                  <a:pt x="8825" y="8856"/>
                  <a:pt x="8528" y="8846"/>
                  <a:pt x="8237" y="8846"/>
                </a:cubicBezTo>
                <a:cubicBezTo>
                  <a:pt x="3611" y="8846"/>
                  <a:pt x="230" y="11407"/>
                  <a:pt x="12" y="11576"/>
                </a:cubicBezTo>
                <a:lnTo>
                  <a:pt x="47081" y="11576"/>
                </a:lnTo>
                <a:cubicBezTo>
                  <a:pt x="44812" y="9155"/>
                  <a:pt x="39838" y="8996"/>
                  <a:pt x="38576" y="8996"/>
                </a:cubicBezTo>
                <a:cubicBezTo>
                  <a:pt x="38386" y="8996"/>
                  <a:pt x="38280" y="9000"/>
                  <a:pt x="38280" y="9000"/>
                </a:cubicBezTo>
                <a:cubicBezTo>
                  <a:pt x="37820" y="7091"/>
                  <a:pt x="36378" y="6666"/>
                  <a:pt x="35186" y="6666"/>
                </a:cubicBezTo>
                <a:cubicBezTo>
                  <a:pt x="34230" y="6666"/>
                  <a:pt x="33434" y="6939"/>
                  <a:pt x="33434" y="6939"/>
                </a:cubicBezTo>
                <a:cubicBezTo>
                  <a:pt x="33434" y="6939"/>
                  <a:pt x="34396" y="0"/>
                  <a:pt x="27013" y="0"/>
                </a:cubicBezTo>
                <a:close/>
                <a:moveTo>
                  <a:pt x="1" y="11576"/>
                </a:moveTo>
                <a:lnTo>
                  <a:pt x="1" y="11584"/>
                </a:lnTo>
                <a:cubicBezTo>
                  <a:pt x="1" y="11584"/>
                  <a:pt x="5" y="11581"/>
                  <a:pt x="12" y="115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45"/>
          <p:cNvSpPr/>
          <p:nvPr/>
        </p:nvSpPr>
        <p:spPr>
          <a:xfrm>
            <a:off x="245075" y="2918400"/>
            <a:ext cx="1177050" cy="289625"/>
          </a:xfrm>
          <a:custGeom>
            <a:avLst/>
            <a:gdLst/>
            <a:ahLst/>
            <a:cxnLst/>
            <a:rect l="l" t="t" r="r" b="b"/>
            <a:pathLst>
              <a:path w="47082" h="11585" extrusionOk="0">
                <a:moveTo>
                  <a:pt x="27013" y="0"/>
                </a:moveTo>
                <a:cubicBezTo>
                  <a:pt x="26819" y="0"/>
                  <a:pt x="26620" y="5"/>
                  <a:pt x="26414" y="15"/>
                </a:cubicBezTo>
                <a:cubicBezTo>
                  <a:pt x="18381" y="399"/>
                  <a:pt x="18381" y="5560"/>
                  <a:pt x="18381" y="5560"/>
                </a:cubicBezTo>
                <a:cubicBezTo>
                  <a:pt x="18381" y="5560"/>
                  <a:pt x="16559" y="2849"/>
                  <a:pt x="13434" y="2849"/>
                </a:cubicBezTo>
                <a:cubicBezTo>
                  <a:pt x="12907" y="2849"/>
                  <a:pt x="12343" y="2926"/>
                  <a:pt x="11745" y="3106"/>
                </a:cubicBezTo>
                <a:cubicBezTo>
                  <a:pt x="7597" y="4346"/>
                  <a:pt x="9125" y="8878"/>
                  <a:pt x="9125" y="8878"/>
                </a:cubicBezTo>
                <a:cubicBezTo>
                  <a:pt x="8825" y="8856"/>
                  <a:pt x="8528" y="8846"/>
                  <a:pt x="8237" y="8846"/>
                </a:cubicBezTo>
                <a:cubicBezTo>
                  <a:pt x="3611" y="8846"/>
                  <a:pt x="230" y="11407"/>
                  <a:pt x="12" y="11576"/>
                </a:cubicBezTo>
                <a:lnTo>
                  <a:pt x="47081" y="11576"/>
                </a:lnTo>
                <a:cubicBezTo>
                  <a:pt x="44812" y="9155"/>
                  <a:pt x="39838" y="8996"/>
                  <a:pt x="38576" y="8996"/>
                </a:cubicBezTo>
                <a:cubicBezTo>
                  <a:pt x="38386" y="8996"/>
                  <a:pt x="38280" y="9000"/>
                  <a:pt x="38280" y="9000"/>
                </a:cubicBezTo>
                <a:cubicBezTo>
                  <a:pt x="37820" y="7091"/>
                  <a:pt x="36378" y="6666"/>
                  <a:pt x="35186" y="6666"/>
                </a:cubicBezTo>
                <a:cubicBezTo>
                  <a:pt x="34230" y="6666"/>
                  <a:pt x="33434" y="6939"/>
                  <a:pt x="33434" y="6939"/>
                </a:cubicBezTo>
                <a:cubicBezTo>
                  <a:pt x="33434" y="6939"/>
                  <a:pt x="34396" y="0"/>
                  <a:pt x="27013" y="0"/>
                </a:cubicBezTo>
                <a:close/>
                <a:moveTo>
                  <a:pt x="1" y="11576"/>
                </a:moveTo>
                <a:lnTo>
                  <a:pt x="1" y="11584"/>
                </a:lnTo>
                <a:cubicBezTo>
                  <a:pt x="1" y="11584"/>
                  <a:pt x="5" y="11581"/>
                  <a:pt x="12" y="115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0" name="Picture 2" descr="Premium Vector | Opposite whisper and scream">
            <a:extLst>
              <a:ext uri="{FF2B5EF4-FFF2-40B4-BE49-F238E27FC236}">
                <a16:creationId xmlns:a16="http://schemas.microsoft.com/office/drawing/2014/main" id="{0010E6C9-279F-55E2-5FE0-EB5BBBBCE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245" y="1103575"/>
            <a:ext cx="3708371" cy="37083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0907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8C1D3-63C4-0982-FCD6-198B57D17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23323-F540-0D98-F66E-B1EDD22A4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750" y="342901"/>
            <a:ext cx="4702500" cy="1448825"/>
          </a:xfrm>
        </p:spPr>
        <p:txBody>
          <a:bodyPr/>
          <a:lstStyle/>
          <a:p>
            <a:r>
              <a:rPr lang="en-US" dirty="0"/>
              <a:t>Let’s sing together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F0C4BC-2A27-2BBB-601F-E223C467B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23747" y="2003001"/>
            <a:ext cx="4702500" cy="773356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https://www.youtube.com/watch?v=Dkt0xe_n0h0</a:t>
            </a:r>
            <a:endParaRPr lang="en-US" dirty="0"/>
          </a:p>
        </p:txBody>
      </p:sp>
      <p:grpSp>
        <p:nvGrpSpPr>
          <p:cNvPr id="4" name="Google Shape;1182;p47">
            <a:extLst>
              <a:ext uri="{FF2B5EF4-FFF2-40B4-BE49-F238E27FC236}">
                <a16:creationId xmlns:a16="http://schemas.microsoft.com/office/drawing/2014/main" id="{FDFB5A85-B0AA-69DE-B6D5-0BC80FA65FB6}"/>
              </a:ext>
            </a:extLst>
          </p:cNvPr>
          <p:cNvGrpSpPr/>
          <p:nvPr/>
        </p:nvGrpSpPr>
        <p:grpSpPr>
          <a:xfrm rot="713319" flipH="1">
            <a:off x="6734797" y="1617388"/>
            <a:ext cx="2270759" cy="3468774"/>
            <a:chOff x="6985475" y="1519125"/>
            <a:chExt cx="2270875" cy="3468950"/>
          </a:xfrm>
        </p:grpSpPr>
        <p:sp>
          <p:nvSpPr>
            <p:cNvPr id="5" name="Google Shape;1183;p47">
              <a:extLst>
                <a:ext uri="{FF2B5EF4-FFF2-40B4-BE49-F238E27FC236}">
                  <a16:creationId xmlns:a16="http://schemas.microsoft.com/office/drawing/2014/main" id="{8D2B5BF6-3085-7DD7-B604-5D9A29E8BDC1}"/>
                </a:ext>
              </a:extLst>
            </p:cNvPr>
            <p:cNvSpPr/>
            <p:nvPr/>
          </p:nvSpPr>
          <p:spPr>
            <a:xfrm>
              <a:off x="7089600" y="3457875"/>
              <a:ext cx="1149525" cy="1377875"/>
            </a:xfrm>
            <a:custGeom>
              <a:avLst/>
              <a:gdLst/>
              <a:ahLst/>
              <a:cxnLst/>
              <a:rect l="l" t="t" r="r" b="b"/>
              <a:pathLst>
                <a:path w="45981" h="55115" extrusionOk="0">
                  <a:moveTo>
                    <a:pt x="17009" y="1"/>
                  </a:moveTo>
                  <a:cubicBezTo>
                    <a:pt x="16826" y="883"/>
                    <a:pt x="16660" y="1581"/>
                    <a:pt x="16503" y="2044"/>
                  </a:cubicBezTo>
                  <a:cubicBezTo>
                    <a:pt x="15158" y="6375"/>
                    <a:pt x="3187" y="38682"/>
                    <a:pt x="0" y="48522"/>
                  </a:cubicBezTo>
                  <a:lnTo>
                    <a:pt x="10225" y="50696"/>
                  </a:lnTo>
                  <a:cubicBezTo>
                    <a:pt x="10225" y="50696"/>
                    <a:pt x="24693" y="14425"/>
                    <a:pt x="26824" y="13797"/>
                  </a:cubicBezTo>
                  <a:cubicBezTo>
                    <a:pt x="27599" y="13565"/>
                    <a:pt x="28202" y="13475"/>
                    <a:pt x="28688" y="13475"/>
                  </a:cubicBezTo>
                  <a:cubicBezTo>
                    <a:pt x="29208" y="13475"/>
                    <a:pt x="29594" y="13578"/>
                    <a:pt x="29915" y="13718"/>
                  </a:cubicBezTo>
                  <a:cubicBezTo>
                    <a:pt x="30543" y="13980"/>
                    <a:pt x="22537" y="44750"/>
                    <a:pt x="20747" y="52923"/>
                  </a:cubicBezTo>
                  <a:lnTo>
                    <a:pt x="31067" y="55115"/>
                  </a:lnTo>
                  <a:cubicBezTo>
                    <a:pt x="31067" y="55115"/>
                    <a:pt x="37179" y="36272"/>
                    <a:pt x="40305" y="27724"/>
                  </a:cubicBezTo>
                  <a:cubicBezTo>
                    <a:pt x="41667" y="23986"/>
                    <a:pt x="44016" y="15150"/>
                    <a:pt x="45981" y="5816"/>
                  </a:cubicBezTo>
                  <a:cubicBezTo>
                    <a:pt x="44916" y="5737"/>
                    <a:pt x="43876" y="5633"/>
                    <a:pt x="42837" y="5545"/>
                  </a:cubicBezTo>
                  <a:cubicBezTo>
                    <a:pt x="39860" y="5301"/>
                    <a:pt x="36874" y="4890"/>
                    <a:pt x="33931" y="4332"/>
                  </a:cubicBezTo>
                  <a:cubicBezTo>
                    <a:pt x="28212" y="3266"/>
                    <a:pt x="22510" y="1869"/>
                    <a:pt x="17009" y="1"/>
                  </a:cubicBezTo>
                  <a:close/>
                </a:path>
              </a:pathLst>
            </a:custGeom>
            <a:solidFill>
              <a:srgbClr val="67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184;p47">
              <a:extLst>
                <a:ext uri="{FF2B5EF4-FFF2-40B4-BE49-F238E27FC236}">
                  <a16:creationId xmlns:a16="http://schemas.microsoft.com/office/drawing/2014/main" id="{DDC2ABBB-36BE-F016-3D3D-5029D9143E47}"/>
                </a:ext>
              </a:extLst>
            </p:cNvPr>
            <p:cNvSpPr/>
            <p:nvPr/>
          </p:nvSpPr>
          <p:spPr>
            <a:xfrm>
              <a:off x="7236300" y="3458100"/>
              <a:ext cx="1014825" cy="911825"/>
            </a:xfrm>
            <a:custGeom>
              <a:avLst/>
              <a:gdLst/>
              <a:ahLst/>
              <a:cxnLst/>
              <a:rect l="l" t="t" r="r" b="b"/>
              <a:pathLst>
                <a:path w="40593" h="36473" extrusionOk="0">
                  <a:moveTo>
                    <a:pt x="11141" y="0"/>
                  </a:moveTo>
                  <a:cubicBezTo>
                    <a:pt x="10958" y="874"/>
                    <a:pt x="10783" y="1572"/>
                    <a:pt x="10644" y="2044"/>
                  </a:cubicBezTo>
                  <a:cubicBezTo>
                    <a:pt x="10015" y="4061"/>
                    <a:pt x="3283" y="17970"/>
                    <a:pt x="0" y="27060"/>
                  </a:cubicBezTo>
                  <a:cubicBezTo>
                    <a:pt x="1065" y="27269"/>
                    <a:pt x="11369" y="30675"/>
                    <a:pt x="14294" y="31172"/>
                  </a:cubicBezTo>
                  <a:cubicBezTo>
                    <a:pt x="16756" y="25715"/>
                    <a:pt x="20554" y="18145"/>
                    <a:pt x="21261" y="17935"/>
                  </a:cubicBezTo>
                  <a:cubicBezTo>
                    <a:pt x="21304" y="17922"/>
                    <a:pt x="21345" y="17916"/>
                    <a:pt x="21383" y="17916"/>
                  </a:cubicBezTo>
                  <a:cubicBezTo>
                    <a:pt x="22769" y="17916"/>
                    <a:pt x="20986" y="26394"/>
                    <a:pt x="19550" y="32342"/>
                  </a:cubicBezTo>
                  <a:cubicBezTo>
                    <a:pt x="23078" y="32814"/>
                    <a:pt x="32997" y="36455"/>
                    <a:pt x="33913" y="36472"/>
                  </a:cubicBezTo>
                  <a:cubicBezTo>
                    <a:pt x="35284" y="32080"/>
                    <a:pt x="38934" y="13796"/>
                    <a:pt x="40593" y="5912"/>
                  </a:cubicBezTo>
                  <a:cubicBezTo>
                    <a:pt x="39528" y="5851"/>
                    <a:pt x="38000" y="5632"/>
                    <a:pt x="36969" y="5545"/>
                  </a:cubicBezTo>
                  <a:cubicBezTo>
                    <a:pt x="33983" y="5309"/>
                    <a:pt x="31006" y="4890"/>
                    <a:pt x="28063" y="4331"/>
                  </a:cubicBezTo>
                  <a:cubicBezTo>
                    <a:pt x="22344" y="3266"/>
                    <a:pt x="16642" y="1869"/>
                    <a:pt x="111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185;p47">
              <a:extLst>
                <a:ext uri="{FF2B5EF4-FFF2-40B4-BE49-F238E27FC236}">
                  <a16:creationId xmlns:a16="http://schemas.microsoft.com/office/drawing/2014/main" id="{553EB97D-E036-467A-E852-B527AF8F222E}"/>
                </a:ext>
              </a:extLst>
            </p:cNvPr>
            <p:cNvSpPr/>
            <p:nvPr/>
          </p:nvSpPr>
          <p:spPr>
            <a:xfrm>
              <a:off x="7608700" y="4588625"/>
              <a:ext cx="322850" cy="247125"/>
            </a:xfrm>
            <a:custGeom>
              <a:avLst/>
              <a:gdLst/>
              <a:ahLst/>
              <a:cxnLst/>
              <a:rect l="l" t="t" r="r" b="b"/>
              <a:pathLst>
                <a:path w="12914" h="9885" extrusionOk="0">
                  <a:moveTo>
                    <a:pt x="1825" y="0"/>
                  </a:moveTo>
                  <a:cubicBezTo>
                    <a:pt x="1030" y="3240"/>
                    <a:pt x="384" y="5973"/>
                    <a:pt x="0" y="7693"/>
                  </a:cubicBezTo>
                  <a:lnTo>
                    <a:pt x="10329" y="9885"/>
                  </a:lnTo>
                  <a:cubicBezTo>
                    <a:pt x="10329" y="9885"/>
                    <a:pt x="11421" y="6523"/>
                    <a:pt x="12914" y="1983"/>
                  </a:cubicBezTo>
                  <a:lnTo>
                    <a:pt x="182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86;p47">
              <a:extLst>
                <a:ext uri="{FF2B5EF4-FFF2-40B4-BE49-F238E27FC236}">
                  <a16:creationId xmlns:a16="http://schemas.microsoft.com/office/drawing/2014/main" id="{9A5B439B-AAB5-C626-8A25-59DC009BE895}"/>
                </a:ext>
              </a:extLst>
            </p:cNvPr>
            <p:cNvSpPr/>
            <p:nvPr/>
          </p:nvSpPr>
          <p:spPr>
            <a:xfrm>
              <a:off x="7090025" y="4498900"/>
              <a:ext cx="328125" cy="226400"/>
            </a:xfrm>
            <a:custGeom>
              <a:avLst/>
              <a:gdLst/>
              <a:ahLst/>
              <a:cxnLst/>
              <a:rect l="l" t="t" r="r" b="b"/>
              <a:pathLst>
                <a:path w="13125" h="9056" extrusionOk="0">
                  <a:moveTo>
                    <a:pt x="2350" y="1"/>
                  </a:moveTo>
                  <a:cubicBezTo>
                    <a:pt x="1363" y="2795"/>
                    <a:pt x="551" y="5170"/>
                    <a:pt x="1" y="6881"/>
                  </a:cubicBezTo>
                  <a:lnTo>
                    <a:pt x="10226" y="9055"/>
                  </a:lnTo>
                  <a:cubicBezTo>
                    <a:pt x="10226" y="9055"/>
                    <a:pt x="11396" y="6122"/>
                    <a:pt x="13124" y="1922"/>
                  </a:cubicBezTo>
                  <a:lnTo>
                    <a:pt x="23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87;p47">
              <a:extLst>
                <a:ext uri="{FF2B5EF4-FFF2-40B4-BE49-F238E27FC236}">
                  <a16:creationId xmlns:a16="http://schemas.microsoft.com/office/drawing/2014/main" id="{8A1D7B65-92C7-1BF9-0A33-931AD95B8850}"/>
                </a:ext>
              </a:extLst>
            </p:cNvPr>
            <p:cNvSpPr/>
            <p:nvPr/>
          </p:nvSpPr>
          <p:spPr>
            <a:xfrm>
              <a:off x="7532950" y="4768050"/>
              <a:ext cx="461925" cy="220025"/>
            </a:xfrm>
            <a:custGeom>
              <a:avLst/>
              <a:gdLst/>
              <a:ahLst/>
              <a:cxnLst/>
              <a:rect l="l" t="t" r="r" b="b"/>
              <a:pathLst>
                <a:path w="18477" h="8801" extrusionOk="0">
                  <a:moveTo>
                    <a:pt x="2387" y="1"/>
                  </a:moveTo>
                  <a:cubicBezTo>
                    <a:pt x="2383" y="1"/>
                    <a:pt x="2379" y="1"/>
                    <a:pt x="2375" y="1"/>
                  </a:cubicBezTo>
                  <a:cubicBezTo>
                    <a:pt x="1877" y="36"/>
                    <a:pt x="0" y="4017"/>
                    <a:pt x="323" y="5056"/>
                  </a:cubicBezTo>
                  <a:cubicBezTo>
                    <a:pt x="620" y="5965"/>
                    <a:pt x="14337" y="8235"/>
                    <a:pt x="17743" y="8794"/>
                  </a:cubicBezTo>
                  <a:cubicBezTo>
                    <a:pt x="17773" y="8798"/>
                    <a:pt x="17803" y="8800"/>
                    <a:pt x="17833" y="8800"/>
                  </a:cubicBezTo>
                  <a:cubicBezTo>
                    <a:pt x="18193" y="8800"/>
                    <a:pt x="18477" y="8467"/>
                    <a:pt x="18380" y="8104"/>
                  </a:cubicBezTo>
                  <a:cubicBezTo>
                    <a:pt x="18171" y="7300"/>
                    <a:pt x="17524" y="6130"/>
                    <a:pt x="16119" y="4707"/>
                  </a:cubicBezTo>
                  <a:cubicBezTo>
                    <a:pt x="13831" y="2393"/>
                    <a:pt x="12967" y="2131"/>
                    <a:pt x="12967" y="2131"/>
                  </a:cubicBezTo>
                  <a:cubicBezTo>
                    <a:pt x="12637" y="1880"/>
                    <a:pt x="3014" y="1"/>
                    <a:pt x="23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88;p47">
              <a:extLst>
                <a:ext uri="{FF2B5EF4-FFF2-40B4-BE49-F238E27FC236}">
                  <a16:creationId xmlns:a16="http://schemas.microsoft.com/office/drawing/2014/main" id="{48300B95-234C-EEE2-595B-BC305E653BFA}"/>
                </a:ext>
              </a:extLst>
            </p:cNvPr>
            <p:cNvSpPr/>
            <p:nvPr/>
          </p:nvSpPr>
          <p:spPr>
            <a:xfrm>
              <a:off x="7813875" y="4860825"/>
              <a:ext cx="180800" cy="127250"/>
            </a:xfrm>
            <a:custGeom>
              <a:avLst/>
              <a:gdLst/>
              <a:ahLst/>
              <a:cxnLst/>
              <a:rect l="l" t="t" r="r" b="b"/>
              <a:pathLst>
                <a:path w="7232" h="5090" extrusionOk="0">
                  <a:moveTo>
                    <a:pt x="3860" y="1"/>
                  </a:moveTo>
                  <a:cubicBezTo>
                    <a:pt x="2734" y="865"/>
                    <a:pt x="1703" y="1834"/>
                    <a:pt x="804" y="2926"/>
                  </a:cubicBezTo>
                  <a:cubicBezTo>
                    <a:pt x="516" y="3266"/>
                    <a:pt x="254" y="3616"/>
                    <a:pt x="1" y="3965"/>
                  </a:cubicBezTo>
                  <a:cubicBezTo>
                    <a:pt x="2760" y="4471"/>
                    <a:pt x="5301" y="4882"/>
                    <a:pt x="6506" y="5083"/>
                  </a:cubicBezTo>
                  <a:cubicBezTo>
                    <a:pt x="6535" y="5087"/>
                    <a:pt x="6565" y="5089"/>
                    <a:pt x="6594" y="5089"/>
                  </a:cubicBezTo>
                  <a:cubicBezTo>
                    <a:pt x="6948" y="5089"/>
                    <a:pt x="7232" y="4756"/>
                    <a:pt x="7143" y="4393"/>
                  </a:cubicBezTo>
                  <a:cubicBezTo>
                    <a:pt x="6934" y="3598"/>
                    <a:pt x="6287" y="2419"/>
                    <a:pt x="4882" y="996"/>
                  </a:cubicBezTo>
                  <a:cubicBezTo>
                    <a:pt x="4497" y="603"/>
                    <a:pt x="4166" y="289"/>
                    <a:pt x="38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89;p47">
              <a:extLst>
                <a:ext uri="{FF2B5EF4-FFF2-40B4-BE49-F238E27FC236}">
                  <a16:creationId xmlns:a16="http://schemas.microsoft.com/office/drawing/2014/main" id="{0F6B0704-2024-001B-41DF-E7ADB1D976E0}"/>
                </a:ext>
              </a:extLst>
            </p:cNvPr>
            <p:cNvSpPr/>
            <p:nvPr/>
          </p:nvSpPr>
          <p:spPr>
            <a:xfrm>
              <a:off x="7010350" y="4657375"/>
              <a:ext cx="462150" cy="219800"/>
            </a:xfrm>
            <a:custGeom>
              <a:avLst/>
              <a:gdLst/>
              <a:ahLst/>
              <a:cxnLst/>
              <a:rect l="l" t="t" r="r" b="b"/>
              <a:pathLst>
                <a:path w="18486" h="8792" extrusionOk="0">
                  <a:moveTo>
                    <a:pt x="2400" y="0"/>
                  </a:moveTo>
                  <a:cubicBezTo>
                    <a:pt x="2394" y="0"/>
                    <a:pt x="2389" y="1"/>
                    <a:pt x="2385" y="1"/>
                  </a:cubicBezTo>
                  <a:cubicBezTo>
                    <a:pt x="1878" y="36"/>
                    <a:pt x="1" y="4026"/>
                    <a:pt x="333" y="5057"/>
                  </a:cubicBezTo>
                  <a:cubicBezTo>
                    <a:pt x="621" y="5956"/>
                    <a:pt x="14347" y="8226"/>
                    <a:pt x="17743" y="8785"/>
                  </a:cubicBezTo>
                  <a:cubicBezTo>
                    <a:pt x="17774" y="8790"/>
                    <a:pt x="17805" y="8792"/>
                    <a:pt x="17835" y="8792"/>
                  </a:cubicBezTo>
                  <a:cubicBezTo>
                    <a:pt x="18203" y="8792"/>
                    <a:pt x="18486" y="8458"/>
                    <a:pt x="18381" y="8095"/>
                  </a:cubicBezTo>
                  <a:cubicBezTo>
                    <a:pt x="18171" y="7301"/>
                    <a:pt x="17525" y="6122"/>
                    <a:pt x="16119" y="4707"/>
                  </a:cubicBezTo>
                  <a:cubicBezTo>
                    <a:pt x="13832" y="2393"/>
                    <a:pt x="12967" y="2131"/>
                    <a:pt x="12967" y="2131"/>
                  </a:cubicBezTo>
                  <a:cubicBezTo>
                    <a:pt x="12647" y="1881"/>
                    <a:pt x="3058" y="0"/>
                    <a:pt x="2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90;p47">
              <a:extLst>
                <a:ext uri="{FF2B5EF4-FFF2-40B4-BE49-F238E27FC236}">
                  <a16:creationId xmlns:a16="http://schemas.microsoft.com/office/drawing/2014/main" id="{A361CAA7-AA21-E47A-C8A6-DA18DD18036F}"/>
                </a:ext>
              </a:extLst>
            </p:cNvPr>
            <p:cNvSpPr/>
            <p:nvPr/>
          </p:nvSpPr>
          <p:spPr>
            <a:xfrm>
              <a:off x="7287150" y="4746675"/>
              <a:ext cx="184925" cy="130550"/>
            </a:xfrm>
            <a:custGeom>
              <a:avLst/>
              <a:gdLst/>
              <a:ahLst/>
              <a:cxnLst/>
              <a:rect l="l" t="t" r="r" b="b"/>
              <a:pathLst>
                <a:path w="7397" h="5222" extrusionOk="0">
                  <a:moveTo>
                    <a:pt x="3869" y="0"/>
                  </a:moveTo>
                  <a:cubicBezTo>
                    <a:pt x="2672" y="1004"/>
                    <a:pt x="1537" y="2070"/>
                    <a:pt x="551" y="3318"/>
                  </a:cubicBezTo>
                  <a:lnTo>
                    <a:pt x="0" y="4069"/>
                  </a:lnTo>
                  <a:cubicBezTo>
                    <a:pt x="2821" y="4584"/>
                    <a:pt x="5432" y="5021"/>
                    <a:pt x="6680" y="5213"/>
                  </a:cubicBezTo>
                  <a:cubicBezTo>
                    <a:pt x="6713" y="5219"/>
                    <a:pt x="6745" y="5222"/>
                    <a:pt x="6777" y="5222"/>
                  </a:cubicBezTo>
                  <a:cubicBezTo>
                    <a:pt x="7125" y="5222"/>
                    <a:pt x="7397" y="4883"/>
                    <a:pt x="7309" y="4523"/>
                  </a:cubicBezTo>
                  <a:cubicBezTo>
                    <a:pt x="7099" y="3729"/>
                    <a:pt x="6462" y="2550"/>
                    <a:pt x="5047" y="1135"/>
                  </a:cubicBezTo>
                  <a:cubicBezTo>
                    <a:pt x="4602" y="672"/>
                    <a:pt x="4209" y="306"/>
                    <a:pt x="3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91;p47">
              <a:extLst>
                <a:ext uri="{FF2B5EF4-FFF2-40B4-BE49-F238E27FC236}">
                  <a16:creationId xmlns:a16="http://schemas.microsoft.com/office/drawing/2014/main" id="{69033BBC-CFE2-31ED-7654-A7FB2B0F7828}"/>
                </a:ext>
              </a:extLst>
            </p:cNvPr>
            <p:cNvSpPr/>
            <p:nvPr/>
          </p:nvSpPr>
          <p:spPr>
            <a:xfrm>
              <a:off x="6985475" y="1519125"/>
              <a:ext cx="1001750" cy="1480000"/>
            </a:xfrm>
            <a:custGeom>
              <a:avLst/>
              <a:gdLst/>
              <a:ahLst/>
              <a:cxnLst/>
              <a:rect l="l" t="t" r="r" b="b"/>
              <a:pathLst>
                <a:path w="40070" h="59200" extrusionOk="0">
                  <a:moveTo>
                    <a:pt x="28565" y="1"/>
                  </a:moveTo>
                  <a:cubicBezTo>
                    <a:pt x="27246" y="1"/>
                    <a:pt x="26125" y="440"/>
                    <a:pt x="25208" y="1193"/>
                  </a:cubicBezTo>
                  <a:cubicBezTo>
                    <a:pt x="23794" y="2337"/>
                    <a:pt x="22860" y="4223"/>
                    <a:pt x="22423" y="6362"/>
                  </a:cubicBezTo>
                  <a:cubicBezTo>
                    <a:pt x="21803" y="9505"/>
                    <a:pt x="21166" y="12649"/>
                    <a:pt x="20537" y="15792"/>
                  </a:cubicBezTo>
                  <a:cubicBezTo>
                    <a:pt x="19987" y="18525"/>
                    <a:pt x="19751" y="21572"/>
                    <a:pt x="18721" y="24166"/>
                  </a:cubicBezTo>
                  <a:cubicBezTo>
                    <a:pt x="18363" y="25082"/>
                    <a:pt x="17795" y="26087"/>
                    <a:pt x="16870" y="26549"/>
                  </a:cubicBezTo>
                  <a:cubicBezTo>
                    <a:pt x="15403" y="27265"/>
                    <a:pt x="13866" y="27396"/>
                    <a:pt x="12478" y="28357"/>
                  </a:cubicBezTo>
                  <a:cubicBezTo>
                    <a:pt x="11151" y="29274"/>
                    <a:pt x="9937" y="30592"/>
                    <a:pt x="9649" y="32242"/>
                  </a:cubicBezTo>
                  <a:cubicBezTo>
                    <a:pt x="9413" y="33648"/>
                    <a:pt x="9867" y="35063"/>
                    <a:pt x="10784" y="36128"/>
                  </a:cubicBezTo>
                  <a:cubicBezTo>
                    <a:pt x="11026" y="36406"/>
                    <a:pt x="11313" y="36742"/>
                    <a:pt x="11638" y="37018"/>
                  </a:cubicBezTo>
                  <a:lnTo>
                    <a:pt x="11638" y="37018"/>
                  </a:lnTo>
                  <a:cubicBezTo>
                    <a:pt x="11495" y="36964"/>
                    <a:pt x="11351" y="36916"/>
                    <a:pt x="11212" y="36870"/>
                  </a:cubicBezTo>
                  <a:cubicBezTo>
                    <a:pt x="10164" y="36556"/>
                    <a:pt x="8985" y="36355"/>
                    <a:pt x="7894" y="36303"/>
                  </a:cubicBezTo>
                  <a:cubicBezTo>
                    <a:pt x="7712" y="36294"/>
                    <a:pt x="7528" y="36289"/>
                    <a:pt x="7342" y="36289"/>
                  </a:cubicBezTo>
                  <a:cubicBezTo>
                    <a:pt x="6258" y="36289"/>
                    <a:pt x="5117" y="36453"/>
                    <a:pt x="4148" y="36923"/>
                  </a:cubicBezTo>
                  <a:cubicBezTo>
                    <a:pt x="3004" y="37490"/>
                    <a:pt x="1913" y="38276"/>
                    <a:pt x="1083" y="39263"/>
                  </a:cubicBezTo>
                  <a:cubicBezTo>
                    <a:pt x="166" y="40354"/>
                    <a:pt x="0" y="41856"/>
                    <a:pt x="498" y="43166"/>
                  </a:cubicBezTo>
                  <a:cubicBezTo>
                    <a:pt x="1022" y="44589"/>
                    <a:pt x="2419" y="45331"/>
                    <a:pt x="3781" y="45776"/>
                  </a:cubicBezTo>
                  <a:cubicBezTo>
                    <a:pt x="5231" y="46257"/>
                    <a:pt x="6785" y="46388"/>
                    <a:pt x="8295" y="46545"/>
                  </a:cubicBezTo>
                  <a:cubicBezTo>
                    <a:pt x="8846" y="46597"/>
                    <a:pt x="9422" y="46632"/>
                    <a:pt x="9954" y="46746"/>
                  </a:cubicBezTo>
                  <a:cubicBezTo>
                    <a:pt x="10033" y="46772"/>
                    <a:pt x="10112" y="46780"/>
                    <a:pt x="10173" y="46815"/>
                  </a:cubicBezTo>
                  <a:cubicBezTo>
                    <a:pt x="9431" y="46981"/>
                    <a:pt x="8662" y="46920"/>
                    <a:pt x="7903" y="47034"/>
                  </a:cubicBezTo>
                  <a:cubicBezTo>
                    <a:pt x="6715" y="47200"/>
                    <a:pt x="5309" y="47488"/>
                    <a:pt x="4532" y="48509"/>
                  </a:cubicBezTo>
                  <a:cubicBezTo>
                    <a:pt x="3773" y="49496"/>
                    <a:pt x="3842" y="50649"/>
                    <a:pt x="4227" y="51758"/>
                  </a:cubicBezTo>
                  <a:cubicBezTo>
                    <a:pt x="4794" y="53408"/>
                    <a:pt x="6069" y="54857"/>
                    <a:pt x="7483" y="55853"/>
                  </a:cubicBezTo>
                  <a:cubicBezTo>
                    <a:pt x="8828" y="56813"/>
                    <a:pt x="10539" y="57564"/>
                    <a:pt x="12137" y="57983"/>
                  </a:cubicBezTo>
                  <a:cubicBezTo>
                    <a:pt x="13184" y="58258"/>
                    <a:pt x="14298" y="58435"/>
                    <a:pt x="15401" y="58435"/>
                  </a:cubicBezTo>
                  <a:cubicBezTo>
                    <a:pt x="15872" y="58435"/>
                    <a:pt x="16340" y="58403"/>
                    <a:pt x="16800" y="58332"/>
                  </a:cubicBezTo>
                  <a:cubicBezTo>
                    <a:pt x="17385" y="58254"/>
                    <a:pt x="17944" y="58097"/>
                    <a:pt x="18494" y="57870"/>
                  </a:cubicBezTo>
                  <a:cubicBezTo>
                    <a:pt x="18773" y="57695"/>
                    <a:pt x="19035" y="57485"/>
                    <a:pt x="19262" y="57241"/>
                  </a:cubicBezTo>
                  <a:cubicBezTo>
                    <a:pt x="19404" y="57099"/>
                    <a:pt x="19451" y="56986"/>
                    <a:pt x="19554" y="56986"/>
                  </a:cubicBezTo>
                  <a:cubicBezTo>
                    <a:pt x="19590" y="56986"/>
                    <a:pt x="19633" y="57000"/>
                    <a:pt x="19690" y="57031"/>
                  </a:cubicBezTo>
                  <a:cubicBezTo>
                    <a:pt x="19865" y="57197"/>
                    <a:pt x="20039" y="57346"/>
                    <a:pt x="20214" y="57512"/>
                  </a:cubicBezTo>
                  <a:cubicBezTo>
                    <a:pt x="20589" y="57817"/>
                    <a:pt x="20991" y="58044"/>
                    <a:pt x="21436" y="58219"/>
                  </a:cubicBezTo>
                  <a:cubicBezTo>
                    <a:pt x="22205" y="58507"/>
                    <a:pt x="22991" y="58699"/>
                    <a:pt x="23803" y="58795"/>
                  </a:cubicBezTo>
                  <a:cubicBezTo>
                    <a:pt x="24894" y="58970"/>
                    <a:pt x="26003" y="59083"/>
                    <a:pt x="27103" y="59136"/>
                  </a:cubicBezTo>
                  <a:cubicBezTo>
                    <a:pt x="27786" y="59177"/>
                    <a:pt x="28470" y="59199"/>
                    <a:pt x="29155" y="59199"/>
                  </a:cubicBezTo>
                  <a:cubicBezTo>
                    <a:pt x="30494" y="59199"/>
                    <a:pt x="31834" y="59114"/>
                    <a:pt x="33163" y="58917"/>
                  </a:cubicBezTo>
                  <a:cubicBezTo>
                    <a:pt x="34796" y="58682"/>
                    <a:pt x="36568" y="58219"/>
                    <a:pt x="37939" y="57250"/>
                  </a:cubicBezTo>
                  <a:cubicBezTo>
                    <a:pt x="38943" y="56542"/>
                    <a:pt x="39825" y="55303"/>
                    <a:pt x="39956" y="54054"/>
                  </a:cubicBezTo>
                  <a:cubicBezTo>
                    <a:pt x="40070" y="53024"/>
                    <a:pt x="39685" y="52002"/>
                    <a:pt x="38952" y="51277"/>
                  </a:cubicBezTo>
                  <a:cubicBezTo>
                    <a:pt x="37616" y="49950"/>
                    <a:pt x="35713" y="49741"/>
                    <a:pt x="33931" y="49627"/>
                  </a:cubicBezTo>
                  <a:cubicBezTo>
                    <a:pt x="33987" y="49578"/>
                    <a:pt x="34048" y="49552"/>
                    <a:pt x="34123" y="49552"/>
                  </a:cubicBezTo>
                  <a:cubicBezTo>
                    <a:pt x="34143" y="49552"/>
                    <a:pt x="34163" y="49554"/>
                    <a:pt x="34184" y="49557"/>
                  </a:cubicBezTo>
                  <a:cubicBezTo>
                    <a:pt x="34490" y="49435"/>
                    <a:pt x="34787" y="49295"/>
                    <a:pt x="35066" y="49129"/>
                  </a:cubicBezTo>
                  <a:cubicBezTo>
                    <a:pt x="36149" y="48562"/>
                    <a:pt x="37267" y="47942"/>
                    <a:pt x="38114" y="47034"/>
                  </a:cubicBezTo>
                  <a:cubicBezTo>
                    <a:pt x="38847" y="46257"/>
                    <a:pt x="39240" y="45252"/>
                    <a:pt x="38891" y="44196"/>
                  </a:cubicBezTo>
                  <a:cubicBezTo>
                    <a:pt x="38507" y="43070"/>
                    <a:pt x="37468" y="42161"/>
                    <a:pt x="36612" y="41411"/>
                  </a:cubicBezTo>
                  <a:cubicBezTo>
                    <a:pt x="33486" y="38669"/>
                    <a:pt x="30849" y="36512"/>
                    <a:pt x="30762" y="32024"/>
                  </a:cubicBezTo>
                  <a:cubicBezTo>
                    <a:pt x="30701" y="29527"/>
                    <a:pt x="31355" y="27056"/>
                    <a:pt x="32045" y="24646"/>
                  </a:cubicBezTo>
                  <a:cubicBezTo>
                    <a:pt x="33434" y="19739"/>
                    <a:pt x="34962" y="14858"/>
                    <a:pt x="36044" y="9872"/>
                  </a:cubicBezTo>
                  <a:cubicBezTo>
                    <a:pt x="36350" y="8449"/>
                    <a:pt x="36621" y="6973"/>
                    <a:pt x="36411" y="5532"/>
                  </a:cubicBezTo>
                  <a:cubicBezTo>
                    <a:pt x="36036" y="2904"/>
                    <a:pt x="33434" y="1359"/>
                    <a:pt x="31155" y="503"/>
                  </a:cubicBezTo>
                  <a:cubicBezTo>
                    <a:pt x="30221" y="159"/>
                    <a:pt x="29357" y="1"/>
                    <a:pt x="28565" y="1"/>
                  </a:cubicBezTo>
                  <a:close/>
                </a:path>
              </a:pathLst>
            </a:custGeom>
            <a:solidFill>
              <a:srgbClr val="B22E2E"/>
            </a:solidFill>
            <a:ln w="9525" cap="flat" cmpd="sng">
              <a:solidFill>
                <a:srgbClr val="B22E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92;p47">
              <a:extLst>
                <a:ext uri="{FF2B5EF4-FFF2-40B4-BE49-F238E27FC236}">
                  <a16:creationId xmlns:a16="http://schemas.microsoft.com/office/drawing/2014/main" id="{4069C240-7D09-7D9A-B6A8-B1A6614E5A76}"/>
                </a:ext>
              </a:extLst>
            </p:cNvPr>
            <p:cNvSpPr/>
            <p:nvPr/>
          </p:nvSpPr>
          <p:spPr>
            <a:xfrm>
              <a:off x="8822150" y="2141325"/>
              <a:ext cx="434200" cy="473100"/>
            </a:xfrm>
            <a:custGeom>
              <a:avLst/>
              <a:gdLst/>
              <a:ahLst/>
              <a:cxnLst/>
              <a:rect l="l" t="t" r="r" b="b"/>
              <a:pathLst>
                <a:path w="17368" h="18924" extrusionOk="0">
                  <a:moveTo>
                    <a:pt x="10833" y="0"/>
                  </a:moveTo>
                  <a:cubicBezTo>
                    <a:pt x="9661" y="0"/>
                    <a:pt x="5877" y="5599"/>
                    <a:pt x="5877" y="5599"/>
                  </a:cubicBezTo>
                  <a:cubicBezTo>
                    <a:pt x="5877" y="5599"/>
                    <a:pt x="6200" y="1749"/>
                    <a:pt x="5231" y="1626"/>
                  </a:cubicBezTo>
                  <a:cubicBezTo>
                    <a:pt x="5223" y="1625"/>
                    <a:pt x="5216" y="1625"/>
                    <a:pt x="5208" y="1625"/>
                  </a:cubicBezTo>
                  <a:cubicBezTo>
                    <a:pt x="4242" y="1625"/>
                    <a:pt x="3018" y="9199"/>
                    <a:pt x="2481" y="10629"/>
                  </a:cubicBezTo>
                  <a:cubicBezTo>
                    <a:pt x="1948" y="12069"/>
                    <a:pt x="1" y="15125"/>
                    <a:pt x="1" y="15125"/>
                  </a:cubicBezTo>
                  <a:lnTo>
                    <a:pt x="6680" y="18924"/>
                  </a:lnTo>
                  <a:cubicBezTo>
                    <a:pt x="6707" y="18915"/>
                    <a:pt x="9780" y="14689"/>
                    <a:pt x="11273" y="13030"/>
                  </a:cubicBezTo>
                  <a:cubicBezTo>
                    <a:pt x="12775" y="11371"/>
                    <a:pt x="17193" y="7494"/>
                    <a:pt x="16748" y="6970"/>
                  </a:cubicBezTo>
                  <a:cubicBezTo>
                    <a:pt x="16701" y="6916"/>
                    <a:pt x="16624" y="6891"/>
                    <a:pt x="16524" y="6891"/>
                  </a:cubicBezTo>
                  <a:cubicBezTo>
                    <a:pt x="15661" y="6891"/>
                    <a:pt x="13081" y="8708"/>
                    <a:pt x="13081" y="8708"/>
                  </a:cubicBezTo>
                  <a:cubicBezTo>
                    <a:pt x="13081" y="8708"/>
                    <a:pt x="17368" y="3984"/>
                    <a:pt x="16687" y="3347"/>
                  </a:cubicBezTo>
                  <a:cubicBezTo>
                    <a:pt x="16635" y="3298"/>
                    <a:pt x="16561" y="3276"/>
                    <a:pt x="16469" y="3276"/>
                  </a:cubicBezTo>
                  <a:cubicBezTo>
                    <a:pt x="15348" y="3276"/>
                    <a:pt x="11483" y="6516"/>
                    <a:pt x="11483" y="6516"/>
                  </a:cubicBezTo>
                  <a:cubicBezTo>
                    <a:pt x="11483" y="6516"/>
                    <a:pt x="15552" y="1015"/>
                    <a:pt x="14486" y="325"/>
                  </a:cubicBezTo>
                  <a:cubicBezTo>
                    <a:pt x="14423" y="284"/>
                    <a:pt x="14349" y="265"/>
                    <a:pt x="14266" y="265"/>
                  </a:cubicBezTo>
                  <a:cubicBezTo>
                    <a:pt x="12957" y="265"/>
                    <a:pt x="9466" y="5093"/>
                    <a:pt x="9466" y="5093"/>
                  </a:cubicBezTo>
                  <a:cubicBezTo>
                    <a:pt x="9466" y="5093"/>
                    <a:pt x="11954" y="421"/>
                    <a:pt x="10941" y="20"/>
                  </a:cubicBezTo>
                  <a:cubicBezTo>
                    <a:pt x="10908" y="7"/>
                    <a:pt x="10872" y="0"/>
                    <a:pt x="10833" y="0"/>
                  </a:cubicBezTo>
                  <a:close/>
                </a:path>
              </a:pathLst>
            </a:custGeom>
            <a:solidFill>
              <a:srgbClr val="67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93;p47">
              <a:extLst>
                <a:ext uri="{FF2B5EF4-FFF2-40B4-BE49-F238E27FC236}">
                  <a16:creationId xmlns:a16="http://schemas.microsoft.com/office/drawing/2014/main" id="{357394A8-0A02-3CCE-41F8-669960FD4C56}"/>
                </a:ext>
              </a:extLst>
            </p:cNvPr>
            <p:cNvSpPr/>
            <p:nvPr/>
          </p:nvSpPr>
          <p:spPr>
            <a:xfrm>
              <a:off x="8525950" y="2444150"/>
              <a:ext cx="514075" cy="573025"/>
            </a:xfrm>
            <a:custGeom>
              <a:avLst/>
              <a:gdLst/>
              <a:ahLst/>
              <a:cxnLst/>
              <a:rect l="l" t="t" r="r" b="b"/>
              <a:pathLst>
                <a:path w="20563" h="22921" extrusionOk="0">
                  <a:moveTo>
                    <a:pt x="13639" y="0"/>
                  </a:moveTo>
                  <a:cubicBezTo>
                    <a:pt x="10722" y="4314"/>
                    <a:pt x="4986" y="10356"/>
                    <a:pt x="0" y="14041"/>
                  </a:cubicBezTo>
                  <a:cubicBezTo>
                    <a:pt x="1292" y="15455"/>
                    <a:pt x="2541" y="15097"/>
                    <a:pt x="3554" y="22921"/>
                  </a:cubicBezTo>
                  <a:cubicBezTo>
                    <a:pt x="10757" y="18162"/>
                    <a:pt x="15210" y="12792"/>
                    <a:pt x="20563" y="4104"/>
                  </a:cubicBezTo>
                  <a:cubicBezTo>
                    <a:pt x="17681" y="2951"/>
                    <a:pt x="15874" y="987"/>
                    <a:pt x="13639" y="0"/>
                  </a:cubicBezTo>
                  <a:close/>
                </a:path>
              </a:pathLst>
            </a:custGeom>
            <a:solidFill>
              <a:srgbClr val="67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94;p47">
              <a:extLst>
                <a:ext uri="{FF2B5EF4-FFF2-40B4-BE49-F238E27FC236}">
                  <a16:creationId xmlns:a16="http://schemas.microsoft.com/office/drawing/2014/main" id="{4E9A9B04-0B55-7513-795E-B1A5B88633F7}"/>
                </a:ext>
              </a:extLst>
            </p:cNvPr>
            <p:cNvSpPr/>
            <p:nvPr/>
          </p:nvSpPr>
          <p:spPr>
            <a:xfrm>
              <a:off x="8130400" y="2730525"/>
              <a:ext cx="528275" cy="446000"/>
            </a:xfrm>
            <a:custGeom>
              <a:avLst/>
              <a:gdLst/>
              <a:ahLst/>
              <a:cxnLst/>
              <a:rect l="l" t="t" r="r" b="b"/>
              <a:pathLst>
                <a:path w="21131" h="17840" extrusionOk="0">
                  <a:moveTo>
                    <a:pt x="16005" y="1"/>
                  </a:moveTo>
                  <a:cubicBezTo>
                    <a:pt x="15796" y="114"/>
                    <a:pt x="15604" y="219"/>
                    <a:pt x="15394" y="324"/>
                  </a:cubicBezTo>
                  <a:cubicBezTo>
                    <a:pt x="11242" y="2355"/>
                    <a:pt x="6965" y="3235"/>
                    <a:pt x="2438" y="3235"/>
                  </a:cubicBezTo>
                  <a:cubicBezTo>
                    <a:pt x="1634" y="3235"/>
                    <a:pt x="821" y="3207"/>
                    <a:pt x="0" y="3153"/>
                  </a:cubicBezTo>
                  <a:lnTo>
                    <a:pt x="0" y="3153"/>
                  </a:lnTo>
                  <a:cubicBezTo>
                    <a:pt x="2847" y="6480"/>
                    <a:pt x="6593" y="13552"/>
                    <a:pt x="7466" y="17840"/>
                  </a:cubicBezTo>
                  <a:cubicBezTo>
                    <a:pt x="12399" y="17621"/>
                    <a:pt x="17010" y="15875"/>
                    <a:pt x="21131" y="13133"/>
                  </a:cubicBezTo>
                  <a:cubicBezTo>
                    <a:pt x="20118" y="5310"/>
                    <a:pt x="17315" y="1433"/>
                    <a:pt x="160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95;p47">
              <a:extLst>
                <a:ext uri="{FF2B5EF4-FFF2-40B4-BE49-F238E27FC236}">
                  <a16:creationId xmlns:a16="http://schemas.microsoft.com/office/drawing/2014/main" id="{BD7AE446-E7E1-E51B-A015-00ECAB713145}"/>
                </a:ext>
              </a:extLst>
            </p:cNvPr>
            <p:cNvSpPr/>
            <p:nvPr/>
          </p:nvSpPr>
          <p:spPr>
            <a:xfrm>
              <a:off x="7140250" y="1711300"/>
              <a:ext cx="355600" cy="502350"/>
            </a:xfrm>
            <a:custGeom>
              <a:avLst/>
              <a:gdLst/>
              <a:ahLst/>
              <a:cxnLst/>
              <a:rect l="l" t="t" r="r" b="b"/>
              <a:pathLst>
                <a:path w="14224" h="20094" extrusionOk="0">
                  <a:moveTo>
                    <a:pt x="5719" y="0"/>
                  </a:moveTo>
                  <a:cubicBezTo>
                    <a:pt x="5707" y="0"/>
                    <a:pt x="5696" y="1"/>
                    <a:pt x="5684" y="2"/>
                  </a:cubicBezTo>
                  <a:cubicBezTo>
                    <a:pt x="4418" y="116"/>
                    <a:pt x="5527" y="6874"/>
                    <a:pt x="5527" y="6874"/>
                  </a:cubicBezTo>
                  <a:cubicBezTo>
                    <a:pt x="5527" y="6874"/>
                    <a:pt x="3342" y="1670"/>
                    <a:pt x="2412" y="1670"/>
                  </a:cubicBezTo>
                  <a:cubicBezTo>
                    <a:pt x="2390" y="1670"/>
                    <a:pt x="2369" y="1673"/>
                    <a:pt x="2349" y="1679"/>
                  </a:cubicBezTo>
                  <a:cubicBezTo>
                    <a:pt x="1467" y="1932"/>
                    <a:pt x="3109" y="8096"/>
                    <a:pt x="3109" y="8096"/>
                  </a:cubicBezTo>
                  <a:cubicBezTo>
                    <a:pt x="3109" y="8096"/>
                    <a:pt x="1405" y="4852"/>
                    <a:pt x="719" y="4852"/>
                  </a:cubicBezTo>
                  <a:cubicBezTo>
                    <a:pt x="693" y="4852"/>
                    <a:pt x="669" y="4856"/>
                    <a:pt x="646" y="4866"/>
                  </a:cubicBezTo>
                  <a:cubicBezTo>
                    <a:pt x="0" y="5128"/>
                    <a:pt x="2166" y="10594"/>
                    <a:pt x="2733" y="12759"/>
                  </a:cubicBezTo>
                  <a:cubicBezTo>
                    <a:pt x="3301" y="14916"/>
                    <a:pt x="4095" y="20076"/>
                    <a:pt x="4095" y="20094"/>
                  </a:cubicBezTo>
                  <a:lnTo>
                    <a:pt x="11770" y="19779"/>
                  </a:lnTo>
                  <a:cubicBezTo>
                    <a:pt x="11770" y="19779"/>
                    <a:pt x="11438" y="16173"/>
                    <a:pt x="11622" y="14645"/>
                  </a:cubicBezTo>
                  <a:cubicBezTo>
                    <a:pt x="11796" y="13117"/>
                    <a:pt x="14224" y="5721"/>
                    <a:pt x="13307" y="5381"/>
                  </a:cubicBezTo>
                  <a:cubicBezTo>
                    <a:pt x="13265" y="5365"/>
                    <a:pt x="13223" y="5358"/>
                    <a:pt x="13179" y="5358"/>
                  </a:cubicBezTo>
                  <a:cubicBezTo>
                    <a:pt x="12259" y="5358"/>
                    <a:pt x="10915" y="8620"/>
                    <a:pt x="10915" y="8620"/>
                  </a:cubicBezTo>
                  <a:cubicBezTo>
                    <a:pt x="10915" y="8620"/>
                    <a:pt x="10068" y="1460"/>
                    <a:pt x="8976" y="1355"/>
                  </a:cubicBezTo>
                  <a:cubicBezTo>
                    <a:pt x="8966" y="1354"/>
                    <a:pt x="8955" y="1354"/>
                    <a:pt x="8945" y="1354"/>
                  </a:cubicBezTo>
                  <a:cubicBezTo>
                    <a:pt x="7895" y="1354"/>
                    <a:pt x="7955" y="6533"/>
                    <a:pt x="7955" y="6533"/>
                  </a:cubicBezTo>
                  <a:cubicBezTo>
                    <a:pt x="7955" y="6533"/>
                    <a:pt x="6969" y="0"/>
                    <a:pt x="5719" y="0"/>
                  </a:cubicBezTo>
                  <a:close/>
                </a:path>
              </a:pathLst>
            </a:custGeom>
            <a:solidFill>
              <a:srgbClr val="67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96;p47">
              <a:extLst>
                <a:ext uri="{FF2B5EF4-FFF2-40B4-BE49-F238E27FC236}">
                  <a16:creationId xmlns:a16="http://schemas.microsoft.com/office/drawing/2014/main" id="{2648237B-04B1-976F-DF55-F6B6611598CA}"/>
                </a:ext>
              </a:extLst>
            </p:cNvPr>
            <p:cNvSpPr/>
            <p:nvPr/>
          </p:nvSpPr>
          <p:spPr>
            <a:xfrm>
              <a:off x="7228875" y="2118200"/>
              <a:ext cx="343375" cy="625250"/>
            </a:xfrm>
            <a:custGeom>
              <a:avLst/>
              <a:gdLst/>
              <a:ahLst/>
              <a:cxnLst/>
              <a:rect l="l" t="t" r="r" b="b"/>
              <a:pathLst>
                <a:path w="13735" h="25010" extrusionOk="0">
                  <a:moveTo>
                    <a:pt x="7446" y="1"/>
                  </a:moveTo>
                  <a:cubicBezTo>
                    <a:pt x="5524" y="1"/>
                    <a:pt x="3548" y="547"/>
                    <a:pt x="1245" y="547"/>
                  </a:cubicBezTo>
                  <a:cubicBezTo>
                    <a:pt x="841" y="547"/>
                    <a:pt x="426" y="530"/>
                    <a:pt x="0" y="491"/>
                  </a:cubicBezTo>
                  <a:lnTo>
                    <a:pt x="0" y="491"/>
                  </a:lnTo>
                  <a:cubicBezTo>
                    <a:pt x="777" y="10663"/>
                    <a:pt x="2270" y="17474"/>
                    <a:pt x="6496" y="25009"/>
                  </a:cubicBezTo>
                  <a:cubicBezTo>
                    <a:pt x="10984" y="18522"/>
                    <a:pt x="11919" y="19403"/>
                    <a:pt x="13735" y="18749"/>
                  </a:cubicBezTo>
                  <a:cubicBezTo>
                    <a:pt x="10984" y="13187"/>
                    <a:pt x="8662" y="5188"/>
                    <a:pt x="8033" y="19"/>
                  </a:cubicBezTo>
                  <a:cubicBezTo>
                    <a:pt x="7838" y="7"/>
                    <a:pt x="7642" y="1"/>
                    <a:pt x="7446" y="1"/>
                  </a:cubicBezTo>
                  <a:close/>
                </a:path>
              </a:pathLst>
            </a:custGeom>
            <a:solidFill>
              <a:srgbClr val="67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97;p47">
              <a:extLst>
                <a:ext uri="{FF2B5EF4-FFF2-40B4-BE49-F238E27FC236}">
                  <a16:creationId xmlns:a16="http://schemas.microsoft.com/office/drawing/2014/main" id="{519EF1BB-62E9-6CF3-DE3A-147C3CF6A095}"/>
                </a:ext>
              </a:extLst>
            </p:cNvPr>
            <p:cNvSpPr/>
            <p:nvPr/>
          </p:nvSpPr>
          <p:spPr>
            <a:xfrm>
              <a:off x="7333200" y="2527750"/>
              <a:ext cx="583950" cy="493800"/>
            </a:xfrm>
            <a:custGeom>
              <a:avLst/>
              <a:gdLst/>
              <a:ahLst/>
              <a:cxnLst/>
              <a:rect l="l" t="t" r="r" b="b"/>
              <a:pathLst>
                <a:path w="23358" h="19752" extrusionOk="0">
                  <a:moveTo>
                    <a:pt x="10566" y="0"/>
                  </a:moveTo>
                  <a:cubicBezTo>
                    <a:pt x="8750" y="655"/>
                    <a:pt x="4489" y="2812"/>
                    <a:pt x="1" y="9308"/>
                  </a:cubicBezTo>
                  <a:cubicBezTo>
                    <a:pt x="2411" y="13630"/>
                    <a:pt x="5711" y="17298"/>
                    <a:pt x="9990" y="19751"/>
                  </a:cubicBezTo>
                  <a:cubicBezTo>
                    <a:pt x="12723" y="16346"/>
                    <a:pt x="19298" y="11762"/>
                    <a:pt x="23358" y="10112"/>
                  </a:cubicBezTo>
                  <a:cubicBezTo>
                    <a:pt x="18372" y="7937"/>
                    <a:pt x="14225" y="4916"/>
                    <a:pt x="10968" y="550"/>
                  </a:cubicBezTo>
                  <a:cubicBezTo>
                    <a:pt x="10828" y="367"/>
                    <a:pt x="10706" y="184"/>
                    <a:pt x="105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98;p47">
              <a:extLst>
                <a:ext uri="{FF2B5EF4-FFF2-40B4-BE49-F238E27FC236}">
                  <a16:creationId xmlns:a16="http://schemas.microsoft.com/office/drawing/2014/main" id="{F580983D-B215-CAF6-7802-CF7D7D5D6170}"/>
                </a:ext>
              </a:extLst>
            </p:cNvPr>
            <p:cNvSpPr/>
            <p:nvPr/>
          </p:nvSpPr>
          <p:spPr>
            <a:xfrm>
              <a:off x="7415275" y="2656925"/>
              <a:ext cx="952425" cy="1103625"/>
            </a:xfrm>
            <a:custGeom>
              <a:avLst/>
              <a:gdLst/>
              <a:ahLst/>
              <a:cxnLst/>
              <a:rect l="l" t="t" r="r" b="b"/>
              <a:pathLst>
                <a:path w="38097" h="44145" extrusionOk="0">
                  <a:moveTo>
                    <a:pt x="13179" y="0"/>
                  </a:moveTo>
                  <a:cubicBezTo>
                    <a:pt x="12558" y="0"/>
                    <a:pt x="12208" y="92"/>
                    <a:pt x="12033" y="273"/>
                  </a:cubicBezTo>
                  <a:cubicBezTo>
                    <a:pt x="11055" y="1303"/>
                    <a:pt x="5449" y="12410"/>
                    <a:pt x="682" y="36352"/>
                  </a:cubicBezTo>
                  <a:cubicBezTo>
                    <a:pt x="656" y="36448"/>
                    <a:pt x="603" y="36544"/>
                    <a:pt x="568" y="36640"/>
                  </a:cubicBezTo>
                  <a:cubicBezTo>
                    <a:pt x="385" y="37121"/>
                    <a:pt x="202" y="37601"/>
                    <a:pt x="1" y="38081"/>
                  </a:cubicBezTo>
                  <a:cubicBezTo>
                    <a:pt x="2253" y="38888"/>
                    <a:pt x="17123" y="44144"/>
                    <a:pt x="31938" y="44144"/>
                  </a:cubicBezTo>
                  <a:cubicBezTo>
                    <a:pt x="32346" y="44144"/>
                    <a:pt x="32755" y="44140"/>
                    <a:pt x="33163" y="44132"/>
                  </a:cubicBezTo>
                  <a:cubicBezTo>
                    <a:pt x="33268" y="43617"/>
                    <a:pt x="33364" y="43084"/>
                    <a:pt x="33478" y="42552"/>
                  </a:cubicBezTo>
                  <a:cubicBezTo>
                    <a:pt x="33495" y="42473"/>
                    <a:pt x="33513" y="42386"/>
                    <a:pt x="33521" y="42307"/>
                  </a:cubicBezTo>
                  <a:cubicBezTo>
                    <a:pt x="38097" y="20862"/>
                    <a:pt x="35888" y="10131"/>
                    <a:pt x="34499" y="6420"/>
                  </a:cubicBezTo>
                  <a:cubicBezTo>
                    <a:pt x="33949" y="4918"/>
                    <a:pt x="27112" y="2281"/>
                    <a:pt x="20878" y="1129"/>
                  </a:cubicBezTo>
                  <a:cubicBezTo>
                    <a:pt x="16731" y="367"/>
                    <a:pt x="14417" y="0"/>
                    <a:pt x="13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99;p47">
              <a:extLst>
                <a:ext uri="{FF2B5EF4-FFF2-40B4-BE49-F238E27FC236}">
                  <a16:creationId xmlns:a16="http://schemas.microsoft.com/office/drawing/2014/main" id="{BDF6AFF8-E3B5-706F-04C2-3D34B11B515F}"/>
                </a:ext>
              </a:extLst>
            </p:cNvPr>
            <p:cNvSpPr/>
            <p:nvPr/>
          </p:nvSpPr>
          <p:spPr>
            <a:xfrm>
              <a:off x="7437325" y="3540175"/>
              <a:ext cx="823850" cy="146275"/>
            </a:xfrm>
            <a:custGeom>
              <a:avLst/>
              <a:gdLst/>
              <a:ahLst/>
              <a:cxnLst/>
              <a:rect l="l" t="t" r="r" b="b"/>
              <a:pathLst>
                <a:path w="32954" h="5851" fill="none" extrusionOk="0">
                  <a:moveTo>
                    <a:pt x="1" y="1"/>
                  </a:moveTo>
                  <a:cubicBezTo>
                    <a:pt x="1" y="1"/>
                    <a:pt x="19385" y="5851"/>
                    <a:pt x="32954" y="5475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00;p47">
              <a:extLst>
                <a:ext uri="{FF2B5EF4-FFF2-40B4-BE49-F238E27FC236}">
                  <a16:creationId xmlns:a16="http://schemas.microsoft.com/office/drawing/2014/main" id="{90C7E6F0-D794-70F2-9B2D-98E351BE1B2B}"/>
                </a:ext>
              </a:extLst>
            </p:cNvPr>
            <p:cNvSpPr/>
            <p:nvPr/>
          </p:nvSpPr>
          <p:spPr>
            <a:xfrm>
              <a:off x="7874775" y="2585600"/>
              <a:ext cx="334225" cy="232625"/>
            </a:xfrm>
            <a:custGeom>
              <a:avLst/>
              <a:gdLst/>
              <a:ahLst/>
              <a:cxnLst/>
              <a:rect l="l" t="t" r="r" b="b"/>
              <a:pathLst>
                <a:path w="13369" h="9305" extrusionOk="0">
                  <a:moveTo>
                    <a:pt x="2524" y="0"/>
                  </a:moveTo>
                  <a:lnTo>
                    <a:pt x="804" y="3825"/>
                  </a:lnTo>
                  <a:cubicBezTo>
                    <a:pt x="804" y="3825"/>
                    <a:pt x="1" y="6208"/>
                    <a:pt x="4882" y="8217"/>
                  </a:cubicBezTo>
                  <a:cubicBezTo>
                    <a:pt x="6905" y="9052"/>
                    <a:pt x="8334" y="9305"/>
                    <a:pt x="9323" y="9305"/>
                  </a:cubicBezTo>
                  <a:cubicBezTo>
                    <a:pt x="10835" y="9305"/>
                    <a:pt x="11317" y="8714"/>
                    <a:pt x="11317" y="8714"/>
                  </a:cubicBezTo>
                  <a:lnTo>
                    <a:pt x="13369" y="3868"/>
                  </a:lnTo>
                  <a:lnTo>
                    <a:pt x="2524" y="0"/>
                  </a:lnTo>
                  <a:close/>
                </a:path>
              </a:pathLst>
            </a:custGeom>
            <a:solidFill>
              <a:srgbClr val="67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01;p47">
              <a:extLst>
                <a:ext uri="{FF2B5EF4-FFF2-40B4-BE49-F238E27FC236}">
                  <a16:creationId xmlns:a16="http://schemas.microsoft.com/office/drawing/2014/main" id="{D01EB9F5-B342-BC8C-A66E-E80CAD4A53C7}"/>
                </a:ext>
              </a:extLst>
            </p:cNvPr>
            <p:cNvSpPr/>
            <p:nvPr/>
          </p:nvSpPr>
          <p:spPr>
            <a:xfrm>
              <a:off x="8359600" y="1761250"/>
              <a:ext cx="295800" cy="472375"/>
            </a:xfrm>
            <a:custGeom>
              <a:avLst/>
              <a:gdLst/>
              <a:ahLst/>
              <a:cxnLst/>
              <a:rect l="l" t="t" r="r" b="b"/>
              <a:pathLst>
                <a:path w="11832" h="18895" extrusionOk="0">
                  <a:moveTo>
                    <a:pt x="2669" y="1"/>
                  </a:moveTo>
                  <a:cubicBezTo>
                    <a:pt x="2063" y="1"/>
                    <a:pt x="1519" y="219"/>
                    <a:pt x="1153" y="798"/>
                  </a:cubicBezTo>
                  <a:cubicBezTo>
                    <a:pt x="1" y="2606"/>
                    <a:pt x="472" y="5959"/>
                    <a:pt x="856" y="7923"/>
                  </a:cubicBezTo>
                  <a:cubicBezTo>
                    <a:pt x="1380" y="10586"/>
                    <a:pt x="2411" y="13110"/>
                    <a:pt x="3484" y="15598"/>
                  </a:cubicBezTo>
                  <a:cubicBezTo>
                    <a:pt x="4104" y="17048"/>
                    <a:pt x="5004" y="18707"/>
                    <a:pt x="6575" y="18881"/>
                  </a:cubicBezTo>
                  <a:cubicBezTo>
                    <a:pt x="6658" y="18890"/>
                    <a:pt x="6740" y="18895"/>
                    <a:pt x="6822" y="18895"/>
                  </a:cubicBezTo>
                  <a:cubicBezTo>
                    <a:pt x="7610" y="18895"/>
                    <a:pt x="8371" y="18490"/>
                    <a:pt x="8924" y="17921"/>
                  </a:cubicBezTo>
                  <a:cubicBezTo>
                    <a:pt x="9518" y="17283"/>
                    <a:pt x="9902" y="16471"/>
                    <a:pt x="10173" y="15642"/>
                  </a:cubicBezTo>
                  <a:cubicBezTo>
                    <a:pt x="11832" y="10682"/>
                    <a:pt x="10129" y="4789"/>
                    <a:pt x="6086" y="1479"/>
                  </a:cubicBezTo>
                  <a:cubicBezTo>
                    <a:pt x="5320" y="864"/>
                    <a:pt x="3873" y="1"/>
                    <a:pt x="2669" y="1"/>
                  </a:cubicBezTo>
                  <a:close/>
                </a:path>
              </a:pathLst>
            </a:custGeom>
            <a:solidFill>
              <a:srgbClr val="B22E2E"/>
            </a:solidFill>
            <a:ln w="9525" cap="flat" cmpd="sng">
              <a:solidFill>
                <a:srgbClr val="B22E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02;p47">
              <a:extLst>
                <a:ext uri="{FF2B5EF4-FFF2-40B4-BE49-F238E27FC236}">
                  <a16:creationId xmlns:a16="http://schemas.microsoft.com/office/drawing/2014/main" id="{7385C221-ED87-4B13-4341-BFDB6E483DC8}"/>
                </a:ext>
              </a:extLst>
            </p:cNvPr>
            <p:cNvSpPr/>
            <p:nvPr/>
          </p:nvSpPr>
          <p:spPr>
            <a:xfrm>
              <a:off x="7746650" y="1724225"/>
              <a:ext cx="897850" cy="991000"/>
            </a:xfrm>
            <a:custGeom>
              <a:avLst/>
              <a:gdLst/>
              <a:ahLst/>
              <a:cxnLst/>
              <a:rect l="l" t="t" r="r" b="b"/>
              <a:pathLst>
                <a:path w="35914" h="39640" extrusionOk="0">
                  <a:moveTo>
                    <a:pt x="18016" y="0"/>
                  </a:moveTo>
                  <a:cubicBezTo>
                    <a:pt x="9041" y="0"/>
                    <a:pt x="1332" y="8189"/>
                    <a:pt x="280" y="18529"/>
                  </a:cubicBezTo>
                  <a:cubicBezTo>
                    <a:pt x="0" y="21236"/>
                    <a:pt x="201" y="23811"/>
                    <a:pt x="795" y="26178"/>
                  </a:cubicBezTo>
                  <a:cubicBezTo>
                    <a:pt x="917" y="26640"/>
                    <a:pt x="1048" y="27094"/>
                    <a:pt x="1188" y="27540"/>
                  </a:cubicBezTo>
                  <a:cubicBezTo>
                    <a:pt x="1197" y="27583"/>
                    <a:pt x="1223" y="27627"/>
                    <a:pt x="1232" y="27688"/>
                  </a:cubicBezTo>
                  <a:cubicBezTo>
                    <a:pt x="3056" y="33145"/>
                    <a:pt x="7082" y="37345"/>
                    <a:pt x="12268" y="38821"/>
                  </a:cubicBezTo>
                  <a:cubicBezTo>
                    <a:pt x="12679" y="38934"/>
                    <a:pt x="13098" y="39039"/>
                    <a:pt x="13534" y="39127"/>
                  </a:cubicBezTo>
                  <a:cubicBezTo>
                    <a:pt x="13726" y="39170"/>
                    <a:pt x="13927" y="39196"/>
                    <a:pt x="14111" y="39231"/>
                  </a:cubicBezTo>
                  <a:cubicBezTo>
                    <a:pt x="14285" y="39266"/>
                    <a:pt x="14451" y="39301"/>
                    <a:pt x="14626" y="39319"/>
                  </a:cubicBezTo>
                  <a:cubicBezTo>
                    <a:pt x="15973" y="39536"/>
                    <a:pt x="17226" y="39640"/>
                    <a:pt x="18390" y="39640"/>
                  </a:cubicBezTo>
                  <a:cubicBezTo>
                    <a:pt x="20454" y="39640"/>
                    <a:pt x="22242" y="39314"/>
                    <a:pt x="23794" y="38716"/>
                  </a:cubicBezTo>
                  <a:cubicBezTo>
                    <a:pt x="24370" y="38498"/>
                    <a:pt x="24912" y="38236"/>
                    <a:pt x="25427" y="37948"/>
                  </a:cubicBezTo>
                  <a:cubicBezTo>
                    <a:pt x="25453" y="37930"/>
                    <a:pt x="25470" y="37922"/>
                    <a:pt x="25479" y="37913"/>
                  </a:cubicBezTo>
                  <a:cubicBezTo>
                    <a:pt x="28422" y="36210"/>
                    <a:pt x="30369" y="33338"/>
                    <a:pt x="31722" y="29758"/>
                  </a:cubicBezTo>
                  <a:cubicBezTo>
                    <a:pt x="31879" y="29347"/>
                    <a:pt x="32028" y="28919"/>
                    <a:pt x="32176" y="28483"/>
                  </a:cubicBezTo>
                  <a:cubicBezTo>
                    <a:pt x="32185" y="28448"/>
                    <a:pt x="32194" y="28430"/>
                    <a:pt x="32194" y="28404"/>
                  </a:cubicBezTo>
                  <a:cubicBezTo>
                    <a:pt x="32656" y="27007"/>
                    <a:pt x="33023" y="25505"/>
                    <a:pt x="33337" y="23942"/>
                  </a:cubicBezTo>
                  <a:cubicBezTo>
                    <a:pt x="35913" y="11081"/>
                    <a:pt x="30212" y="1633"/>
                    <a:pt x="20170" y="157"/>
                  </a:cubicBezTo>
                  <a:cubicBezTo>
                    <a:pt x="19446" y="52"/>
                    <a:pt x="18727" y="0"/>
                    <a:pt x="18016" y="0"/>
                  </a:cubicBezTo>
                  <a:close/>
                </a:path>
              </a:pathLst>
            </a:custGeom>
            <a:solidFill>
              <a:srgbClr val="67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03;p47">
              <a:extLst>
                <a:ext uri="{FF2B5EF4-FFF2-40B4-BE49-F238E27FC236}">
                  <a16:creationId xmlns:a16="http://schemas.microsoft.com/office/drawing/2014/main" id="{DE14806B-4240-EEB4-1FB5-AB1AECC8899E}"/>
                </a:ext>
              </a:extLst>
            </p:cNvPr>
            <p:cNvSpPr/>
            <p:nvPr/>
          </p:nvSpPr>
          <p:spPr>
            <a:xfrm>
              <a:off x="7630075" y="1606750"/>
              <a:ext cx="880175" cy="662900"/>
            </a:xfrm>
            <a:custGeom>
              <a:avLst/>
              <a:gdLst/>
              <a:ahLst/>
              <a:cxnLst/>
              <a:rect l="l" t="t" r="r" b="b"/>
              <a:pathLst>
                <a:path w="35207" h="26516" extrusionOk="0">
                  <a:moveTo>
                    <a:pt x="26536" y="14583"/>
                  </a:moveTo>
                  <a:lnTo>
                    <a:pt x="26536" y="14583"/>
                  </a:lnTo>
                  <a:cubicBezTo>
                    <a:pt x="24318" y="16068"/>
                    <a:pt x="21437" y="16644"/>
                    <a:pt x="18791" y="16775"/>
                  </a:cubicBezTo>
                  <a:cubicBezTo>
                    <a:pt x="18333" y="16794"/>
                    <a:pt x="17879" y="16798"/>
                    <a:pt x="17426" y="16798"/>
                  </a:cubicBezTo>
                  <a:cubicBezTo>
                    <a:pt x="17087" y="16798"/>
                    <a:pt x="16749" y="16796"/>
                    <a:pt x="16411" y="16796"/>
                  </a:cubicBezTo>
                  <a:cubicBezTo>
                    <a:pt x="16165" y="16796"/>
                    <a:pt x="15920" y="16797"/>
                    <a:pt x="15674" y="16801"/>
                  </a:cubicBezTo>
                  <a:cubicBezTo>
                    <a:pt x="15185" y="16810"/>
                    <a:pt x="14678" y="16827"/>
                    <a:pt x="14207" y="16932"/>
                  </a:cubicBezTo>
                  <a:cubicBezTo>
                    <a:pt x="15159" y="16408"/>
                    <a:pt x="16233" y="16042"/>
                    <a:pt x="17202" y="15823"/>
                  </a:cubicBezTo>
                  <a:cubicBezTo>
                    <a:pt x="19734" y="15256"/>
                    <a:pt x="22354" y="15334"/>
                    <a:pt x="24903" y="14933"/>
                  </a:cubicBezTo>
                  <a:cubicBezTo>
                    <a:pt x="25453" y="14845"/>
                    <a:pt x="25995" y="14723"/>
                    <a:pt x="26536" y="14583"/>
                  </a:cubicBezTo>
                  <a:close/>
                  <a:moveTo>
                    <a:pt x="19309" y="0"/>
                  </a:moveTo>
                  <a:cubicBezTo>
                    <a:pt x="19046" y="0"/>
                    <a:pt x="18783" y="4"/>
                    <a:pt x="18520" y="10"/>
                  </a:cubicBezTo>
                  <a:cubicBezTo>
                    <a:pt x="16809" y="54"/>
                    <a:pt x="15106" y="255"/>
                    <a:pt x="13421" y="534"/>
                  </a:cubicBezTo>
                  <a:cubicBezTo>
                    <a:pt x="9073" y="1259"/>
                    <a:pt x="4559" y="2770"/>
                    <a:pt x="2044" y="6236"/>
                  </a:cubicBezTo>
                  <a:cubicBezTo>
                    <a:pt x="795" y="7939"/>
                    <a:pt x="149" y="10017"/>
                    <a:pt x="79" y="12112"/>
                  </a:cubicBezTo>
                  <a:cubicBezTo>
                    <a:pt x="1" y="14374"/>
                    <a:pt x="481" y="18766"/>
                    <a:pt x="1276" y="19779"/>
                  </a:cubicBezTo>
                  <a:cubicBezTo>
                    <a:pt x="2000" y="20713"/>
                    <a:pt x="4471" y="20617"/>
                    <a:pt x="5336" y="21446"/>
                  </a:cubicBezTo>
                  <a:cubicBezTo>
                    <a:pt x="6375" y="22451"/>
                    <a:pt x="7161" y="23664"/>
                    <a:pt x="7519" y="25053"/>
                  </a:cubicBezTo>
                  <a:cubicBezTo>
                    <a:pt x="7721" y="25836"/>
                    <a:pt x="8027" y="26516"/>
                    <a:pt x="8889" y="26516"/>
                  </a:cubicBezTo>
                  <a:cubicBezTo>
                    <a:pt x="8958" y="26516"/>
                    <a:pt x="9031" y="26511"/>
                    <a:pt x="9108" y="26502"/>
                  </a:cubicBezTo>
                  <a:cubicBezTo>
                    <a:pt x="9815" y="26415"/>
                    <a:pt x="10479" y="25996"/>
                    <a:pt x="10828" y="25402"/>
                  </a:cubicBezTo>
                  <a:cubicBezTo>
                    <a:pt x="11832" y="24476"/>
                    <a:pt x="11291" y="22442"/>
                    <a:pt x="11308" y="20957"/>
                  </a:cubicBezTo>
                  <a:cubicBezTo>
                    <a:pt x="11439" y="20250"/>
                    <a:pt x="11631" y="19560"/>
                    <a:pt x="12007" y="18949"/>
                  </a:cubicBezTo>
                  <a:cubicBezTo>
                    <a:pt x="12574" y="18006"/>
                    <a:pt x="13491" y="17491"/>
                    <a:pt x="14591" y="17378"/>
                  </a:cubicBezTo>
                  <a:cubicBezTo>
                    <a:pt x="14984" y="17332"/>
                    <a:pt x="15379" y="17319"/>
                    <a:pt x="15774" y="17319"/>
                  </a:cubicBezTo>
                  <a:cubicBezTo>
                    <a:pt x="16313" y="17319"/>
                    <a:pt x="16852" y="17343"/>
                    <a:pt x="17389" y="17343"/>
                  </a:cubicBezTo>
                  <a:cubicBezTo>
                    <a:pt x="17437" y="17343"/>
                    <a:pt x="17486" y="17343"/>
                    <a:pt x="17534" y="17343"/>
                  </a:cubicBezTo>
                  <a:cubicBezTo>
                    <a:pt x="17649" y="17343"/>
                    <a:pt x="17810" y="17344"/>
                    <a:pt x="18010" y="17344"/>
                  </a:cubicBezTo>
                  <a:cubicBezTo>
                    <a:pt x="19694" y="17344"/>
                    <a:pt x="24164" y="17267"/>
                    <a:pt x="27566" y="15823"/>
                  </a:cubicBezTo>
                  <a:cubicBezTo>
                    <a:pt x="30212" y="14714"/>
                    <a:pt x="33023" y="13274"/>
                    <a:pt x="34386" y="10654"/>
                  </a:cubicBezTo>
                  <a:cubicBezTo>
                    <a:pt x="35102" y="9292"/>
                    <a:pt x="35206" y="7738"/>
                    <a:pt x="34316" y="6437"/>
                  </a:cubicBezTo>
                  <a:cubicBezTo>
                    <a:pt x="33923" y="5861"/>
                    <a:pt x="33408" y="5415"/>
                    <a:pt x="32831" y="5031"/>
                  </a:cubicBezTo>
                  <a:cubicBezTo>
                    <a:pt x="32465" y="4490"/>
                    <a:pt x="31932" y="4036"/>
                    <a:pt x="31347" y="3599"/>
                  </a:cubicBezTo>
                  <a:cubicBezTo>
                    <a:pt x="29653" y="2315"/>
                    <a:pt x="27697" y="1416"/>
                    <a:pt x="25645" y="831"/>
                  </a:cubicBezTo>
                  <a:cubicBezTo>
                    <a:pt x="24676" y="543"/>
                    <a:pt x="23681" y="351"/>
                    <a:pt x="22677" y="220"/>
                  </a:cubicBezTo>
                  <a:cubicBezTo>
                    <a:pt x="21565" y="64"/>
                    <a:pt x="20437" y="0"/>
                    <a:pt x="19309" y="0"/>
                  </a:cubicBezTo>
                  <a:close/>
                </a:path>
              </a:pathLst>
            </a:custGeom>
            <a:solidFill>
              <a:srgbClr val="B22E2E"/>
            </a:solidFill>
            <a:ln w="9525" cap="flat" cmpd="sng">
              <a:solidFill>
                <a:srgbClr val="B22E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04;p47">
              <a:extLst>
                <a:ext uri="{FF2B5EF4-FFF2-40B4-BE49-F238E27FC236}">
                  <a16:creationId xmlns:a16="http://schemas.microsoft.com/office/drawing/2014/main" id="{D5E8A129-5A70-7B1A-80D8-EDA23D046084}"/>
                </a:ext>
              </a:extLst>
            </p:cNvPr>
            <p:cNvSpPr/>
            <p:nvPr/>
          </p:nvSpPr>
          <p:spPr>
            <a:xfrm>
              <a:off x="7560225" y="2069500"/>
              <a:ext cx="255850" cy="333525"/>
            </a:xfrm>
            <a:custGeom>
              <a:avLst/>
              <a:gdLst/>
              <a:ahLst/>
              <a:cxnLst/>
              <a:rect l="l" t="t" r="r" b="b"/>
              <a:pathLst>
                <a:path w="10234" h="13341" extrusionOk="0">
                  <a:moveTo>
                    <a:pt x="4228" y="1"/>
                  </a:moveTo>
                  <a:cubicBezTo>
                    <a:pt x="3439" y="1"/>
                    <a:pt x="2674" y="269"/>
                    <a:pt x="1957" y="919"/>
                  </a:cubicBezTo>
                  <a:cubicBezTo>
                    <a:pt x="1136" y="1662"/>
                    <a:pt x="690" y="2709"/>
                    <a:pt x="472" y="3766"/>
                  </a:cubicBezTo>
                  <a:cubicBezTo>
                    <a:pt x="1" y="6054"/>
                    <a:pt x="603" y="8481"/>
                    <a:pt x="2018" y="10402"/>
                  </a:cubicBezTo>
                  <a:cubicBezTo>
                    <a:pt x="2891" y="11581"/>
                    <a:pt x="4104" y="12733"/>
                    <a:pt x="5554" y="13187"/>
                  </a:cubicBezTo>
                  <a:cubicBezTo>
                    <a:pt x="5891" y="13291"/>
                    <a:pt x="6226" y="13340"/>
                    <a:pt x="6551" y="13340"/>
                  </a:cubicBezTo>
                  <a:cubicBezTo>
                    <a:pt x="7790" y="13340"/>
                    <a:pt x="8888" y="12620"/>
                    <a:pt x="9448" y="11424"/>
                  </a:cubicBezTo>
                  <a:cubicBezTo>
                    <a:pt x="9815" y="10664"/>
                    <a:pt x="9937" y="9817"/>
                    <a:pt x="9998" y="8970"/>
                  </a:cubicBezTo>
                  <a:cubicBezTo>
                    <a:pt x="10234" y="5390"/>
                    <a:pt x="8820" y="107"/>
                    <a:pt x="4340" y="3"/>
                  </a:cubicBezTo>
                  <a:cubicBezTo>
                    <a:pt x="4303" y="1"/>
                    <a:pt x="4266" y="1"/>
                    <a:pt x="4228" y="1"/>
                  </a:cubicBezTo>
                  <a:close/>
                </a:path>
              </a:pathLst>
            </a:custGeom>
            <a:solidFill>
              <a:srgbClr val="67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05;p47">
              <a:extLst>
                <a:ext uri="{FF2B5EF4-FFF2-40B4-BE49-F238E27FC236}">
                  <a16:creationId xmlns:a16="http://schemas.microsoft.com/office/drawing/2014/main" id="{E4BBA712-0BF7-FE8B-3FC1-FB93DD923AD4}"/>
                </a:ext>
              </a:extLst>
            </p:cNvPr>
            <p:cNvSpPr/>
            <p:nvPr/>
          </p:nvSpPr>
          <p:spPr>
            <a:xfrm>
              <a:off x="7766725" y="2325175"/>
              <a:ext cx="390975" cy="379850"/>
            </a:xfrm>
            <a:custGeom>
              <a:avLst/>
              <a:gdLst/>
              <a:ahLst/>
              <a:cxnLst/>
              <a:rect l="l" t="t" r="r" b="b"/>
              <a:pathLst>
                <a:path w="15639" h="15194" extrusionOk="0">
                  <a:moveTo>
                    <a:pt x="4879" y="0"/>
                  </a:moveTo>
                  <a:cubicBezTo>
                    <a:pt x="3637" y="0"/>
                    <a:pt x="2406" y="300"/>
                    <a:pt x="1354" y="952"/>
                  </a:cubicBezTo>
                  <a:cubicBezTo>
                    <a:pt x="839" y="1266"/>
                    <a:pt x="385" y="1668"/>
                    <a:pt x="1" y="2140"/>
                  </a:cubicBezTo>
                  <a:cubicBezTo>
                    <a:pt x="123" y="2602"/>
                    <a:pt x="254" y="3056"/>
                    <a:pt x="394" y="3502"/>
                  </a:cubicBezTo>
                  <a:cubicBezTo>
                    <a:pt x="402" y="3545"/>
                    <a:pt x="429" y="3589"/>
                    <a:pt x="437" y="3650"/>
                  </a:cubicBezTo>
                  <a:cubicBezTo>
                    <a:pt x="2262" y="9107"/>
                    <a:pt x="6287" y="13307"/>
                    <a:pt x="11474" y="14783"/>
                  </a:cubicBezTo>
                  <a:cubicBezTo>
                    <a:pt x="11884" y="14896"/>
                    <a:pt x="12303" y="15001"/>
                    <a:pt x="12740" y="15089"/>
                  </a:cubicBezTo>
                  <a:cubicBezTo>
                    <a:pt x="12932" y="15132"/>
                    <a:pt x="13133" y="15158"/>
                    <a:pt x="13316" y="15193"/>
                  </a:cubicBezTo>
                  <a:cubicBezTo>
                    <a:pt x="13735" y="14853"/>
                    <a:pt x="14102" y="14451"/>
                    <a:pt x="14399" y="14006"/>
                  </a:cubicBezTo>
                  <a:cubicBezTo>
                    <a:pt x="15464" y="12391"/>
                    <a:pt x="15639" y="10295"/>
                    <a:pt x="15141" y="8435"/>
                  </a:cubicBezTo>
                  <a:cubicBezTo>
                    <a:pt x="14652" y="6575"/>
                    <a:pt x="13517" y="4925"/>
                    <a:pt x="12172" y="3537"/>
                  </a:cubicBezTo>
                  <a:cubicBezTo>
                    <a:pt x="10775" y="2096"/>
                    <a:pt x="9082" y="900"/>
                    <a:pt x="7161" y="332"/>
                  </a:cubicBezTo>
                  <a:cubicBezTo>
                    <a:pt x="6423" y="115"/>
                    <a:pt x="5649" y="0"/>
                    <a:pt x="4879" y="0"/>
                  </a:cubicBezTo>
                  <a:close/>
                </a:path>
              </a:pathLst>
            </a:custGeom>
            <a:solidFill>
              <a:srgbClr val="4C2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06;p47">
              <a:extLst>
                <a:ext uri="{FF2B5EF4-FFF2-40B4-BE49-F238E27FC236}">
                  <a16:creationId xmlns:a16="http://schemas.microsoft.com/office/drawing/2014/main" id="{2305A9C9-5537-44A2-C8D2-5795EB0B870A}"/>
                </a:ext>
              </a:extLst>
            </p:cNvPr>
            <p:cNvSpPr/>
            <p:nvPr/>
          </p:nvSpPr>
          <p:spPr>
            <a:xfrm>
              <a:off x="8382525" y="2434325"/>
              <a:ext cx="169200" cy="238600"/>
            </a:xfrm>
            <a:custGeom>
              <a:avLst/>
              <a:gdLst/>
              <a:ahLst/>
              <a:cxnLst/>
              <a:rect l="l" t="t" r="r" b="b"/>
              <a:pathLst>
                <a:path w="6768" h="9544" extrusionOk="0">
                  <a:moveTo>
                    <a:pt x="6767" y="0"/>
                  </a:moveTo>
                  <a:cubicBezTo>
                    <a:pt x="4803" y="908"/>
                    <a:pt x="3249" y="2567"/>
                    <a:pt x="2140" y="4445"/>
                  </a:cubicBezTo>
                  <a:cubicBezTo>
                    <a:pt x="1214" y="6034"/>
                    <a:pt x="568" y="7771"/>
                    <a:pt x="0" y="9544"/>
                  </a:cubicBezTo>
                  <a:cubicBezTo>
                    <a:pt x="27" y="9526"/>
                    <a:pt x="44" y="9518"/>
                    <a:pt x="62" y="9509"/>
                  </a:cubicBezTo>
                  <a:cubicBezTo>
                    <a:pt x="2995" y="7806"/>
                    <a:pt x="4951" y="4934"/>
                    <a:pt x="6305" y="1354"/>
                  </a:cubicBezTo>
                  <a:cubicBezTo>
                    <a:pt x="6453" y="943"/>
                    <a:pt x="6610" y="515"/>
                    <a:pt x="6750" y="79"/>
                  </a:cubicBezTo>
                  <a:cubicBezTo>
                    <a:pt x="6759" y="44"/>
                    <a:pt x="6767" y="26"/>
                    <a:pt x="6767" y="0"/>
                  </a:cubicBezTo>
                  <a:close/>
                </a:path>
              </a:pathLst>
            </a:custGeom>
            <a:solidFill>
              <a:srgbClr val="4C2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07;p47">
              <a:extLst>
                <a:ext uri="{FF2B5EF4-FFF2-40B4-BE49-F238E27FC236}">
                  <a16:creationId xmlns:a16="http://schemas.microsoft.com/office/drawing/2014/main" id="{30699BC3-D9EC-C628-9801-A78A61069761}"/>
                </a:ext>
              </a:extLst>
            </p:cNvPr>
            <p:cNvSpPr/>
            <p:nvPr/>
          </p:nvSpPr>
          <p:spPr>
            <a:xfrm>
              <a:off x="8153100" y="2382750"/>
              <a:ext cx="240950" cy="122025"/>
            </a:xfrm>
            <a:custGeom>
              <a:avLst/>
              <a:gdLst/>
              <a:ahLst/>
              <a:cxnLst/>
              <a:rect l="l" t="t" r="r" b="b"/>
              <a:pathLst>
                <a:path w="9638" h="4881" extrusionOk="0">
                  <a:moveTo>
                    <a:pt x="1614" y="0"/>
                  </a:moveTo>
                  <a:cubicBezTo>
                    <a:pt x="1518" y="0"/>
                    <a:pt x="1420" y="7"/>
                    <a:pt x="1319" y="20"/>
                  </a:cubicBezTo>
                  <a:cubicBezTo>
                    <a:pt x="1" y="186"/>
                    <a:pt x="1013" y="4098"/>
                    <a:pt x="4052" y="4753"/>
                  </a:cubicBezTo>
                  <a:cubicBezTo>
                    <a:pt x="4475" y="4841"/>
                    <a:pt x="4890" y="4881"/>
                    <a:pt x="5289" y="4881"/>
                  </a:cubicBezTo>
                  <a:cubicBezTo>
                    <a:pt x="7762" y="4881"/>
                    <a:pt x="9638" y="3350"/>
                    <a:pt x="9300" y="2395"/>
                  </a:cubicBezTo>
                  <a:cubicBezTo>
                    <a:pt x="9134" y="1915"/>
                    <a:pt x="7623" y="2116"/>
                    <a:pt x="5501" y="1496"/>
                  </a:cubicBezTo>
                  <a:cubicBezTo>
                    <a:pt x="3550" y="923"/>
                    <a:pt x="2768" y="0"/>
                    <a:pt x="16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08;p47">
              <a:extLst>
                <a:ext uri="{FF2B5EF4-FFF2-40B4-BE49-F238E27FC236}">
                  <a16:creationId xmlns:a16="http://schemas.microsoft.com/office/drawing/2014/main" id="{11E29B20-0A0D-C4DE-CE2D-E342A340EDF3}"/>
                </a:ext>
              </a:extLst>
            </p:cNvPr>
            <p:cNvSpPr/>
            <p:nvPr/>
          </p:nvSpPr>
          <p:spPr>
            <a:xfrm>
              <a:off x="8163150" y="2392850"/>
              <a:ext cx="107850" cy="110025"/>
            </a:xfrm>
            <a:custGeom>
              <a:avLst/>
              <a:gdLst/>
              <a:ahLst/>
              <a:cxnLst/>
              <a:rect l="l" t="t" r="r" b="b"/>
              <a:pathLst>
                <a:path w="4314" h="4401" extrusionOk="0">
                  <a:moveTo>
                    <a:pt x="437" y="0"/>
                  </a:moveTo>
                  <a:lnTo>
                    <a:pt x="437" y="0"/>
                  </a:lnTo>
                  <a:cubicBezTo>
                    <a:pt x="0" y="1030"/>
                    <a:pt x="1127" y="3798"/>
                    <a:pt x="3650" y="4331"/>
                  </a:cubicBezTo>
                  <a:cubicBezTo>
                    <a:pt x="3755" y="4366"/>
                    <a:pt x="3868" y="4375"/>
                    <a:pt x="3973" y="4401"/>
                  </a:cubicBezTo>
                  <a:cubicBezTo>
                    <a:pt x="4314" y="1485"/>
                    <a:pt x="2078" y="402"/>
                    <a:pt x="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09;p47">
              <a:extLst>
                <a:ext uri="{FF2B5EF4-FFF2-40B4-BE49-F238E27FC236}">
                  <a16:creationId xmlns:a16="http://schemas.microsoft.com/office/drawing/2014/main" id="{A19CD553-E470-7E7D-DB93-0B320ADE83D8}"/>
                </a:ext>
              </a:extLst>
            </p:cNvPr>
            <p:cNvSpPr/>
            <p:nvPr/>
          </p:nvSpPr>
          <p:spPr>
            <a:xfrm>
              <a:off x="8134925" y="2037525"/>
              <a:ext cx="164225" cy="78000"/>
            </a:xfrm>
            <a:custGeom>
              <a:avLst/>
              <a:gdLst/>
              <a:ahLst/>
              <a:cxnLst/>
              <a:rect l="l" t="t" r="r" b="b"/>
              <a:pathLst>
                <a:path w="6569" h="3120" extrusionOk="0">
                  <a:moveTo>
                    <a:pt x="4427" y="0"/>
                  </a:moveTo>
                  <a:cubicBezTo>
                    <a:pt x="3548" y="0"/>
                    <a:pt x="2650" y="277"/>
                    <a:pt x="1941" y="662"/>
                  </a:cubicBezTo>
                  <a:cubicBezTo>
                    <a:pt x="1103" y="1116"/>
                    <a:pt x="317" y="1814"/>
                    <a:pt x="116" y="2653"/>
                  </a:cubicBezTo>
                  <a:cubicBezTo>
                    <a:pt x="0" y="2841"/>
                    <a:pt x="215" y="3119"/>
                    <a:pt x="496" y="3119"/>
                  </a:cubicBezTo>
                  <a:cubicBezTo>
                    <a:pt x="553" y="3119"/>
                    <a:pt x="614" y="3107"/>
                    <a:pt x="675" y="3080"/>
                  </a:cubicBezTo>
                  <a:cubicBezTo>
                    <a:pt x="1592" y="2687"/>
                    <a:pt x="2614" y="2478"/>
                    <a:pt x="3661" y="2478"/>
                  </a:cubicBezTo>
                  <a:cubicBezTo>
                    <a:pt x="3997" y="2478"/>
                    <a:pt x="4333" y="2508"/>
                    <a:pt x="4667" y="2508"/>
                  </a:cubicBezTo>
                  <a:cubicBezTo>
                    <a:pt x="4871" y="2508"/>
                    <a:pt x="5075" y="2497"/>
                    <a:pt x="5277" y="2460"/>
                  </a:cubicBezTo>
                  <a:cubicBezTo>
                    <a:pt x="5783" y="2391"/>
                    <a:pt x="6255" y="2111"/>
                    <a:pt x="6429" y="1692"/>
                  </a:cubicBezTo>
                  <a:cubicBezTo>
                    <a:pt x="6569" y="1325"/>
                    <a:pt x="6429" y="906"/>
                    <a:pt x="6141" y="601"/>
                  </a:cubicBezTo>
                  <a:cubicBezTo>
                    <a:pt x="5801" y="243"/>
                    <a:pt x="5312" y="68"/>
                    <a:pt x="4779" y="16"/>
                  </a:cubicBezTo>
                  <a:cubicBezTo>
                    <a:pt x="4663" y="5"/>
                    <a:pt x="4545" y="0"/>
                    <a:pt x="4427" y="0"/>
                  </a:cubicBezTo>
                  <a:close/>
                </a:path>
              </a:pathLst>
            </a:custGeom>
            <a:solidFill>
              <a:srgbClr val="B2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10;p47">
              <a:extLst>
                <a:ext uri="{FF2B5EF4-FFF2-40B4-BE49-F238E27FC236}">
                  <a16:creationId xmlns:a16="http://schemas.microsoft.com/office/drawing/2014/main" id="{5F9DE884-27EC-FAD3-0ADC-23E6BF1431BE}"/>
                </a:ext>
              </a:extLst>
            </p:cNvPr>
            <p:cNvSpPr/>
            <p:nvPr/>
          </p:nvSpPr>
          <p:spPr>
            <a:xfrm>
              <a:off x="8436650" y="2079725"/>
              <a:ext cx="110475" cy="101375"/>
            </a:xfrm>
            <a:custGeom>
              <a:avLst/>
              <a:gdLst/>
              <a:ahLst/>
              <a:cxnLst/>
              <a:rect l="l" t="t" r="r" b="b"/>
              <a:pathLst>
                <a:path w="4419" h="4055" extrusionOk="0">
                  <a:moveTo>
                    <a:pt x="1256" y="1"/>
                  </a:moveTo>
                  <a:cubicBezTo>
                    <a:pt x="1054" y="1"/>
                    <a:pt x="854" y="40"/>
                    <a:pt x="664" y="126"/>
                  </a:cubicBezTo>
                  <a:cubicBezTo>
                    <a:pt x="350" y="275"/>
                    <a:pt x="79" y="554"/>
                    <a:pt x="45" y="903"/>
                  </a:cubicBezTo>
                  <a:cubicBezTo>
                    <a:pt x="1" y="1288"/>
                    <a:pt x="228" y="1663"/>
                    <a:pt x="568" y="1908"/>
                  </a:cubicBezTo>
                  <a:cubicBezTo>
                    <a:pt x="918" y="2152"/>
                    <a:pt x="1346" y="2274"/>
                    <a:pt x="1730" y="2458"/>
                  </a:cubicBezTo>
                  <a:cubicBezTo>
                    <a:pt x="2489" y="2807"/>
                    <a:pt x="3153" y="3313"/>
                    <a:pt x="3677" y="3933"/>
                  </a:cubicBezTo>
                  <a:cubicBezTo>
                    <a:pt x="3750" y="4019"/>
                    <a:pt x="3843" y="4054"/>
                    <a:pt x="3932" y="4054"/>
                  </a:cubicBezTo>
                  <a:cubicBezTo>
                    <a:pt x="4097" y="4054"/>
                    <a:pt x="4250" y="3932"/>
                    <a:pt x="4244" y="3785"/>
                  </a:cubicBezTo>
                  <a:cubicBezTo>
                    <a:pt x="4419" y="3043"/>
                    <a:pt x="4113" y="2222"/>
                    <a:pt x="3686" y="1576"/>
                  </a:cubicBezTo>
                  <a:cubicBezTo>
                    <a:pt x="3275" y="956"/>
                    <a:pt x="2629" y="379"/>
                    <a:pt x="1878" y="118"/>
                  </a:cubicBezTo>
                  <a:cubicBezTo>
                    <a:pt x="1675" y="42"/>
                    <a:pt x="1464" y="1"/>
                    <a:pt x="1256" y="1"/>
                  </a:cubicBezTo>
                  <a:close/>
                </a:path>
              </a:pathLst>
            </a:custGeom>
            <a:solidFill>
              <a:srgbClr val="B2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11;p47">
              <a:extLst>
                <a:ext uri="{FF2B5EF4-FFF2-40B4-BE49-F238E27FC236}">
                  <a16:creationId xmlns:a16="http://schemas.microsoft.com/office/drawing/2014/main" id="{89702D87-5961-D7FE-1EAD-1D314946255E}"/>
                </a:ext>
              </a:extLst>
            </p:cNvPr>
            <p:cNvSpPr/>
            <p:nvPr/>
          </p:nvSpPr>
          <p:spPr>
            <a:xfrm>
              <a:off x="8178200" y="2202475"/>
              <a:ext cx="59175" cy="79950"/>
            </a:xfrm>
            <a:custGeom>
              <a:avLst/>
              <a:gdLst/>
              <a:ahLst/>
              <a:cxnLst/>
              <a:rect l="l" t="t" r="r" b="b"/>
              <a:pathLst>
                <a:path w="2367" h="3198" extrusionOk="0">
                  <a:moveTo>
                    <a:pt x="1352" y="0"/>
                  </a:moveTo>
                  <a:cubicBezTo>
                    <a:pt x="822" y="0"/>
                    <a:pt x="296" y="602"/>
                    <a:pt x="158" y="1416"/>
                  </a:cubicBezTo>
                  <a:cubicBezTo>
                    <a:pt x="1" y="2289"/>
                    <a:pt x="341" y="3083"/>
                    <a:pt x="909" y="3188"/>
                  </a:cubicBezTo>
                  <a:cubicBezTo>
                    <a:pt x="947" y="3195"/>
                    <a:pt x="985" y="3198"/>
                    <a:pt x="1023" y="3198"/>
                  </a:cubicBezTo>
                  <a:cubicBezTo>
                    <a:pt x="1553" y="3198"/>
                    <a:pt x="2072" y="2588"/>
                    <a:pt x="2218" y="1774"/>
                  </a:cubicBezTo>
                  <a:cubicBezTo>
                    <a:pt x="2367" y="901"/>
                    <a:pt x="2044" y="115"/>
                    <a:pt x="1468" y="10"/>
                  </a:cubicBezTo>
                  <a:cubicBezTo>
                    <a:pt x="1429" y="3"/>
                    <a:pt x="1391" y="0"/>
                    <a:pt x="1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12;p47">
              <a:extLst>
                <a:ext uri="{FF2B5EF4-FFF2-40B4-BE49-F238E27FC236}">
                  <a16:creationId xmlns:a16="http://schemas.microsoft.com/office/drawing/2014/main" id="{2394B6C6-AD27-7E68-0EB5-12D43EDCF49A}"/>
                </a:ext>
              </a:extLst>
            </p:cNvPr>
            <p:cNvSpPr/>
            <p:nvPr/>
          </p:nvSpPr>
          <p:spPr>
            <a:xfrm>
              <a:off x="8428800" y="2247650"/>
              <a:ext cx="47600" cy="66875"/>
            </a:xfrm>
            <a:custGeom>
              <a:avLst/>
              <a:gdLst/>
              <a:ahLst/>
              <a:cxnLst/>
              <a:rect l="l" t="t" r="r" b="b"/>
              <a:pathLst>
                <a:path w="1904" h="2675" extrusionOk="0">
                  <a:moveTo>
                    <a:pt x="1088" y="1"/>
                  </a:moveTo>
                  <a:cubicBezTo>
                    <a:pt x="660" y="1"/>
                    <a:pt x="253" y="509"/>
                    <a:pt x="131" y="1189"/>
                  </a:cubicBezTo>
                  <a:cubicBezTo>
                    <a:pt x="1" y="1923"/>
                    <a:pt x="262" y="2586"/>
                    <a:pt x="716" y="2665"/>
                  </a:cubicBezTo>
                  <a:cubicBezTo>
                    <a:pt x="750" y="2671"/>
                    <a:pt x="783" y="2674"/>
                    <a:pt x="817" y="2674"/>
                  </a:cubicBezTo>
                  <a:cubicBezTo>
                    <a:pt x="1244" y="2674"/>
                    <a:pt x="1651" y="2167"/>
                    <a:pt x="1773" y="1486"/>
                  </a:cubicBezTo>
                  <a:cubicBezTo>
                    <a:pt x="1904" y="753"/>
                    <a:pt x="1642" y="98"/>
                    <a:pt x="1188" y="10"/>
                  </a:cubicBezTo>
                  <a:cubicBezTo>
                    <a:pt x="1155" y="4"/>
                    <a:pt x="1121" y="1"/>
                    <a:pt x="10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13;p47">
              <a:extLst>
                <a:ext uri="{FF2B5EF4-FFF2-40B4-BE49-F238E27FC236}">
                  <a16:creationId xmlns:a16="http://schemas.microsoft.com/office/drawing/2014/main" id="{FB6EC324-A2CA-B762-0E17-E0B4F7B1F07E}"/>
                </a:ext>
              </a:extLst>
            </p:cNvPr>
            <p:cNvSpPr/>
            <p:nvPr/>
          </p:nvSpPr>
          <p:spPr>
            <a:xfrm>
              <a:off x="7633350" y="2130900"/>
              <a:ext cx="94325" cy="165925"/>
            </a:xfrm>
            <a:custGeom>
              <a:avLst/>
              <a:gdLst/>
              <a:ahLst/>
              <a:cxnLst/>
              <a:rect l="l" t="t" r="r" b="b"/>
              <a:pathLst>
                <a:path w="3773" h="6637" fill="none" extrusionOk="0">
                  <a:moveTo>
                    <a:pt x="1" y="1362"/>
                  </a:moveTo>
                  <a:cubicBezTo>
                    <a:pt x="1" y="1362"/>
                    <a:pt x="3773" y="0"/>
                    <a:pt x="3336" y="6636"/>
                  </a:cubicBezTo>
                </a:path>
              </a:pathLst>
            </a:custGeom>
            <a:noFill/>
            <a:ln w="9375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14;p47">
              <a:extLst>
                <a:ext uri="{FF2B5EF4-FFF2-40B4-BE49-F238E27FC236}">
                  <a16:creationId xmlns:a16="http://schemas.microsoft.com/office/drawing/2014/main" id="{E9884FB0-2E0F-AED1-7D0D-E7A28FAB26DC}"/>
                </a:ext>
              </a:extLst>
            </p:cNvPr>
            <p:cNvSpPr/>
            <p:nvPr/>
          </p:nvSpPr>
          <p:spPr>
            <a:xfrm>
              <a:off x="7647975" y="2181100"/>
              <a:ext cx="45875" cy="64850"/>
            </a:xfrm>
            <a:custGeom>
              <a:avLst/>
              <a:gdLst/>
              <a:ahLst/>
              <a:cxnLst/>
              <a:rect l="l" t="t" r="r" b="b"/>
              <a:pathLst>
                <a:path w="1835" h="2594" fill="none" extrusionOk="0">
                  <a:moveTo>
                    <a:pt x="586" y="2594"/>
                  </a:moveTo>
                  <a:cubicBezTo>
                    <a:pt x="586" y="2594"/>
                    <a:pt x="1" y="437"/>
                    <a:pt x="1834" y="0"/>
                  </a:cubicBezTo>
                </a:path>
              </a:pathLst>
            </a:custGeom>
            <a:noFill/>
            <a:ln w="9375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15;p47">
              <a:extLst>
                <a:ext uri="{FF2B5EF4-FFF2-40B4-BE49-F238E27FC236}">
                  <a16:creationId xmlns:a16="http://schemas.microsoft.com/office/drawing/2014/main" id="{7BA30FA2-F748-D060-745C-C0ED0D33B91F}"/>
                </a:ext>
              </a:extLst>
            </p:cNvPr>
            <p:cNvSpPr/>
            <p:nvPr/>
          </p:nvSpPr>
          <p:spPr>
            <a:xfrm>
              <a:off x="8335375" y="2188750"/>
              <a:ext cx="58075" cy="151075"/>
            </a:xfrm>
            <a:custGeom>
              <a:avLst/>
              <a:gdLst/>
              <a:ahLst/>
              <a:cxnLst/>
              <a:rect l="l" t="t" r="r" b="b"/>
              <a:pathLst>
                <a:path w="2323" h="6043" fill="none" extrusionOk="0">
                  <a:moveTo>
                    <a:pt x="1031" y="0"/>
                  </a:moveTo>
                  <a:cubicBezTo>
                    <a:pt x="1031" y="0"/>
                    <a:pt x="0" y="3309"/>
                    <a:pt x="1127" y="4052"/>
                  </a:cubicBezTo>
                  <a:cubicBezTo>
                    <a:pt x="2323" y="4837"/>
                    <a:pt x="1563" y="6042"/>
                    <a:pt x="201" y="5938"/>
                  </a:cubicBezTo>
                </a:path>
              </a:pathLst>
            </a:custGeom>
            <a:noFill/>
            <a:ln w="9375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16;p47">
              <a:extLst>
                <a:ext uri="{FF2B5EF4-FFF2-40B4-BE49-F238E27FC236}">
                  <a16:creationId xmlns:a16="http://schemas.microsoft.com/office/drawing/2014/main" id="{D1383B78-C996-2EFD-C8AE-3E50B76FA6C9}"/>
                </a:ext>
              </a:extLst>
            </p:cNvPr>
            <p:cNvSpPr/>
            <p:nvPr/>
          </p:nvSpPr>
          <p:spPr>
            <a:xfrm>
              <a:off x="7766500" y="3902975"/>
              <a:ext cx="138000" cy="5050"/>
            </a:xfrm>
            <a:custGeom>
              <a:avLst/>
              <a:gdLst/>
              <a:ahLst/>
              <a:cxnLst/>
              <a:rect l="l" t="t" r="r" b="b"/>
              <a:pathLst>
                <a:path w="5520" h="202" fill="none" extrusionOk="0">
                  <a:moveTo>
                    <a:pt x="1" y="0"/>
                  </a:moveTo>
                  <a:lnTo>
                    <a:pt x="5519" y="201"/>
                  </a:lnTo>
                </a:path>
              </a:pathLst>
            </a:custGeom>
            <a:noFill/>
            <a:ln w="9375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992517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E916A-1AA5-804B-9BB9-99647D798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E91880F-8635-2C3D-F3E3-8291670B74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449" y="1941269"/>
            <a:ext cx="2158368" cy="630481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</a:rPr>
              <a:t>t</a:t>
            </a:r>
            <a:r>
              <a:rPr lang="en-US" sz="3600" b="1" dirty="0">
                <a:solidFill>
                  <a:schemeClr val="tx1"/>
                </a:solidFill>
              </a:rPr>
              <a:t>iger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AC21858-AA66-8A76-544A-BC258E70053F}"/>
              </a:ext>
            </a:extLst>
          </p:cNvPr>
          <p:cNvSpPr txBox="1">
            <a:spLocks/>
          </p:cNvSpPr>
          <p:nvPr/>
        </p:nvSpPr>
        <p:spPr>
          <a:xfrm>
            <a:off x="2900363" y="2050806"/>
            <a:ext cx="2158368" cy="630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18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r>
              <a:rPr lang="en-US" sz="3600" b="1" dirty="0">
                <a:solidFill>
                  <a:srgbClr val="FF0000"/>
                </a:solidFill>
              </a:rPr>
              <a:t>t</a:t>
            </a:r>
            <a:r>
              <a:rPr lang="en-US" sz="3600" b="1" dirty="0">
                <a:solidFill>
                  <a:schemeClr val="tx1"/>
                </a:solidFill>
              </a:rPr>
              <a:t>rain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F2486D4-57B4-A6FF-4039-59DF0CC53766}"/>
              </a:ext>
            </a:extLst>
          </p:cNvPr>
          <p:cNvSpPr txBox="1">
            <a:spLocks/>
          </p:cNvSpPr>
          <p:nvPr/>
        </p:nvSpPr>
        <p:spPr>
          <a:xfrm>
            <a:off x="6297451" y="2124625"/>
            <a:ext cx="2158368" cy="630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18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r>
              <a:rPr lang="en-US" sz="3600" b="1" dirty="0">
                <a:solidFill>
                  <a:schemeClr val="tx1"/>
                </a:solidFill>
              </a:rPr>
              <a:t>po</a:t>
            </a:r>
            <a:r>
              <a:rPr lang="en-US" sz="36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87B415D-32DC-5D10-5420-B27150D53F84}"/>
              </a:ext>
            </a:extLst>
          </p:cNvPr>
          <p:cNvSpPr txBox="1">
            <a:spLocks/>
          </p:cNvSpPr>
          <p:nvPr/>
        </p:nvSpPr>
        <p:spPr>
          <a:xfrm>
            <a:off x="3171951" y="4672052"/>
            <a:ext cx="2158368" cy="630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18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r>
              <a:rPr lang="en-US" sz="3600" b="1" dirty="0">
                <a:solidFill>
                  <a:srgbClr val="FF0000"/>
                </a:solidFill>
              </a:rPr>
              <a:t>t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</a:rPr>
              <a:t>as</a:t>
            </a:r>
            <a:r>
              <a:rPr lang="en-US" sz="3600" b="1" dirty="0">
                <a:solidFill>
                  <a:srgbClr val="FF0000"/>
                </a:solidFill>
              </a:rPr>
              <a:t>t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</a:rPr>
              <a:t>y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584AEEE-4EED-F31F-73AC-6CB7A556346A}"/>
              </a:ext>
            </a:extLst>
          </p:cNvPr>
          <p:cNvSpPr txBox="1">
            <a:spLocks/>
          </p:cNvSpPr>
          <p:nvPr/>
        </p:nvSpPr>
        <p:spPr>
          <a:xfrm>
            <a:off x="741995" y="4721378"/>
            <a:ext cx="2158368" cy="630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18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r>
              <a:rPr lang="en-US" sz="3600" b="1" dirty="0">
                <a:solidFill>
                  <a:schemeClr val="tx1"/>
                </a:solidFill>
              </a:rPr>
              <a:t>gui</a:t>
            </a:r>
            <a:r>
              <a:rPr lang="en-US" sz="3600" b="1" dirty="0">
                <a:solidFill>
                  <a:srgbClr val="FF0000"/>
                </a:solidFill>
              </a:rPr>
              <a:t>t</a:t>
            </a:r>
            <a:r>
              <a:rPr lang="en-US" sz="3600" b="1" dirty="0">
                <a:solidFill>
                  <a:schemeClr val="tx1"/>
                </a:solidFill>
              </a:rPr>
              <a:t>ar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BF524FD0-4D4F-FA4B-F9DE-4924758D12EA}"/>
              </a:ext>
            </a:extLst>
          </p:cNvPr>
          <p:cNvSpPr txBox="1">
            <a:spLocks/>
          </p:cNvSpPr>
          <p:nvPr/>
        </p:nvSpPr>
        <p:spPr>
          <a:xfrm>
            <a:off x="6518417" y="4721378"/>
            <a:ext cx="2158368" cy="630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18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mo"/>
              <a:buNone/>
              <a:defRPr sz="21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r>
              <a:rPr lang="en-US" sz="3600" b="1" dirty="0">
                <a:solidFill>
                  <a:srgbClr val="FF0000"/>
                </a:solidFill>
              </a:rPr>
              <a:t>t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</a:rPr>
              <a:t>alk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24578" name="Picture 2" descr="Tiger Cartoon Stickers - Find &amp; Share on GIPHY">
            <a:extLst>
              <a:ext uri="{FF2B5EF4-FFF2-40B4-BE49-F238E27FC236}">
                <a16:creationId xmlns:a16="http://schemas.microsoft.com/office/drawing/2014/main" id="{E3243615-41A3-F100-1488-D0C9404C3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31" y="235619"/>
            <a:ext cx="1937403" cy="158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Transportation Animated Gif-moving train">
            <a:extLst>
              <a:ext uri="{FF2B5EF4-FFF2-40B4-BE49-F238E27FC236}">
                <a16:creationId xmlns:a16="http://schemas.microsoft.com/office/drawing/2014/main" id="{A4FACD3E-61B2-5C49-87CD-5DC4F7C84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065" y="199474"/>
            <a:ext cx="2695212" cy="192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Pot Cooking Sticker by husare - Find &amp; Share on GIPHY">
            <a:extLst>
              <a:ext uri="{FF2B5EF4-FFF2-40B4-BE49-F238E27FC236}">
                <a16:creationId xmlns:a16="http://schemas.microsoft.com/office/drawing/2014/main" id="{DB7FD9DD-04ED-9689-B4AB-21BF7139C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101" y="35150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Guitar Sticker - Find &amp; Share on GIPHY">
            <a:extLst>
              <a:ext uri="{FF2B5EF4-FFF2-40B4-BE49-F238E27FC236}">
                <a16:creationId xmlns:a16="http://schemas.microsoft.com/office/drawing/2014/main" id="{E7AAD282-BCB2-7F41-C219-BD84AE8DB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69" y="281637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6" name="Picture 10" descr="Man Talking Sticker - Man Talking Speaking - Discover &amp; Share GIFs">
            <a:extLst>
              <a:ext uri="{FF2B5EF4-FFF2-40B4-BE49-F238E27FC236}">
                <a16:creationId xmlns:a16="http://schemas.microsoft.com/office/drawing/2014/main" id="{FCF4C30A-84DA-2211-F24E-CFBBF71D6F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17"/>
          <a:stretch>
            <a:fillRect/>
          </a:stretch>
        </p:blipFill>
        <p:spPr bwMode="auto">
          <a:xfrm>
            <a:off x="6833129" y="2951157"/>
            <a:ext cx="1528944" cy="177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8" name="Picture 12" descr="Tasty Food GIFs | Tenor">
            <a:extLst>
              <a:ext uri="{FF2B5EF4-FFF2-40B4-BE49-F238E27FC236}">
                <a16:creationId xmlns:a16="http://schemas.microsoft.com/office/drawing/2014/main" id="{98883851-4699-F598-9008-212A13471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951" y="2851660"/>
            <a:ext cx="209550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29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7" grpId="0"/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4">
          <a:extLst>
            <a:ext uri="{FF2B5EF4-FFF2-40B4-BE49-F238E27FC236}">
              <a16:creationId xmlns:a16="http://schemas.microsoft.com/office/drawing/2014/main" id="{6BD0BA93-5F14-7001-9A03-277B23B80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p47">
            <a:extLst>
              <a:ext uri="{FF2B5EF4-FFF2-40B4-BE49-F238E27FC236}">
                <a16:creationId xmlns:a16="http://schemas.microsoft.com/office/drawing/2014/main" id="{3C6D457E-32C1-0ACF-386C-982B1FAC9EB4}"/>
              </a:ext>
            </a:extLst>
          </p:cNvPr>
          <p:cNvSpPr/>
          <p:nvPr/>
        </p:nvSpPr>
        <p:spPr>
          <a:xfrm>
            <a:off x="0" y="2597608"/>
            <a:ext cx="9143969" cy="3253077"/>
          </a:xfrm>
          <a:custGeom>
            <a:avLst/>
            <a:gdLst/>
            <a:ahLst/>
            <a:cxnLst/>
            <a:rect l="l" t="t" r="r" b="b"/>
            <a:pathLst>
              <a:path w="207358" h="85992" extrusionOk="0">
                <a:moveTo>
                  <a:pt x="195133" y="1"/>
                </a:moveTo>
                <a:cubicBezTo>
                  <a:pt x="194565" y="1"/>
                  <a:pt x="193971" y="38"/>
                  <a:pt x="193352" y="116"/>
                </a:cubicBezTo>
                <a:cubicBezTo>
                  <a:pt x="181940" y="1557"/>
                  <a:pt x="182446" y="12393"/>
                  <a:pt x="182446" y="12393"/>
                </a:cubicBezTo>
                <a:cubicBezTo>
                  <a:pt x="182230" y="12381"/>
                  <a:pt x="182018" y="12376"/>
                  <a:pt x="181811" y="12376"/>
                </a:cubicBezTo>
                <a:cubicBezTo>
                  <a:pt x="174097" y="12376"/>
                  <a:pt x="173104" y="20094"/>
                  <a:pt x="173104" y="20094"/>
                </a:cubicBezTo>
                <a:cubicBezTo>
                  <a:pt x="173104" y="20094"/>
                  <a:pt x="168923" y="14850"/>
                  <a:pt x="160205" y="14850"/>
                </a:cubicBezTo>
                <a:cubicBezTo>
                  <a:pt x="158063" y="14850"/>
                  <a:pt x="155647" y="15166"/>
                  <a:pt x="152951" y="15955"/>
                </a:cubicBezTo>
                <a:cubicBezTo>
                  <a:pt x="139286" y="19963"/>
                  <a:pt x="144089" y="32964"/>
                  <a:pt x="144089" y="32964"/>
                </a:cubicBezTo>
                <a:cubicBezTo>
                  <a:pt x="132528" y="34108"/>
                  <a:pt x="135671" y="45372"/>
                  <a:pt x="135671" y="45372"/>
                </a:cubicBezTo>
                <a:cubicBezTo>
                  <a:pt x="122932" y="45555"/>
                  <a:pt x="124137" y="54828"/>
                  <a:pt x="124137" y="54828"/>
                </a:cubicBezTo>
                <a:cubicBezTo>
                  <a:pt x="124137" y="54828"/>
                  <a:pt x="119733" y="49235"/>
                  <a:pt x="111771" y="49235"/>
                </a:cubicBezTo>
                <a:cubicBezTo>
                  <a:pt x="109846" y="49235"/>
                  <a:pt x="107712" y="49562"/>
                  <a:pt x="105382" y="50375"/>
                </a:cubicBezTo>
                <a:cubicBezTo>
                  <a:pt x="93428" y="54558"/>
                  <a:pt x="91193" y="62966"/>
                  <a:pt x="91193" y="62966"/>
                </a:cubicBezTo>
                <a:cubicBezTo>
                  <a:pt x="87875" y="62008"/>
                  <a:pt x="84965" y="61620"/>
                  <a:pt x="82429" y="61620"/>
                </a:cubicBezTo>
                <a:cubicBezTo>
                  <a:pt x="71557" y="61620"/>
                  <a:pt x="67539" y="68755"/>
                  <a:pt x="67539" y="68755"/>
                </a:cubicBezTo>
                <a:cubicBezTo>
                  <a:pt x="63838" y="66440"/>
                  <a:pt x="60500" y="65630"/>
                  <a:pt x="57642" y="65630"/>
                </a:cubicBezTo>
                <a:cubicBezTo>
                  <a:pt x="50981" y="65630"/>
                  <a:pt x="46924" y="70030"/>
                  <a:pt x="46924" y="70030"/>
                </a:cubicBezTo>
                <a:cubicBezTo>
                  <a:pt x="45101" y="66098"/>
                  <a:pt x="42326" y="65016"/>
                  <a:pt x="39824" y="65016"/>
                </a:cubicBezTo>
                <a:cubicBezTo>
                  <a:pt x="36765" y="65016"/>
                  <a:pt x="34115" y="66633"/>
                  <a:pt x="34115" y="66633"/>
                </a:cubicBezTo>
                <a:cubicBezTo>
                  <a:pt x="34115" y="66633"/>
                  <a:pt x="33042" y="52135"/>
                  <a:pt x="21165" y="52135"/>
                </a:cubicBezTo>
                <a:cubicBezTo>
                  <a:pt x="20683" y="52135"/>
                  <a:pt x="20183" y="52159"/>
                  <a:pt x="19664" y="52209"/>
                </a:cubicBezTo>
                <a:cubicBezTo>
                  <a:pt x="6366" y="53484"/>
                  <a:pt x="1" y="62084"/>
                  <a:pt x="1" y="62084"/>
                </a:cubicBezTo>
                <a:lnTo>
                  <a:pt x="1" y="85991"/>
                </a:lnTo>
                <a:lnTo>
                  <a:pt x="207357" y="85991"/>
                </a:lnTo>
                <a:lnTo>
                  <a:pt x="207357" y="11231"/>
                </a:lnTo>
                <a:cubicBezTo>
                  <a:pt x="207357" y="11231"/>
                  <a:pt x="205038" y="1"/>
                  <a:pt x="19513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6" name="Google Shape;1156;p47">
            <a:extLst>
              <a:ext uri="{FF2B5EF4-FFF2-40B4-BE49-F238E27FC236}">
                <a16:creationId xmlns:a16="http://schemas.microsoft.com/office/drawing/2014/main" id="{29BEB114-066F-B213-FF30-4F381D58BDB2}"/>
              </a:ext>
            </a:extLst>
          </p:cNvPr>
          <p:cNvGrpSpPr/>
          <p:nvPr/>
        </p:nvGrpSpPr>
        <p:grpSpPr>
          <a:xfrm rot="-1222135">
            <a:off x="2667095" y="4148576"/>
            <a:ext cx="1074079" cy="1456359"/>
            <a:chOff x="971825" y="1988000"/>
            <a:chExt cx="1074275" cy="1456625"/>
          </a:xfrm>
        </p:grpSpPr>
        <p:sp>
          <p:nvSpPr>
            <p:cNvPr id="1157" name="Google Shape;1157;p47">
              <a:extLst>
                <a:ext uri="{FF2B5EF4-FFF2-40B4-BE49-F238E27FC236}">
                  <a16:creationId xmlns:a16="http://schemas.microsoft.com/office/drawing/2014/main" id="{DBDF2EEE-CFA6-B6F1-C788-BFC09A55AECA}"/>
                </a:ext>
              </a:extLst>
            </p:cNvPr>
            <p:cNvSpPr/>
            <p:nvPr/>
          </p:nvSpPr>
          <p:spPr>
            <a:xfrm>
              <a:off x="1610000" y="2485250"/>
              <a:ext cx="400675" cy="103025"/>
            </a:xfrm>
            <a:custGeom>
              <a:avLst/>
              <a:gdLst/>
              <a:ahLst/>
              <a:cxnLst/>
              <a:rect l="l" t="t" r="r" b="b"/>
              <a:pathLst>
                <a:path w="16027" h="4121" extrusionOk="0">
                  <a:moveTo>
                    <a:pt x="16027" y="1"/>
                  </a:moveTo>
                  <a:lnTo>
                    <a:pt x="1442" y="1882"/>
                  </a:lnTo>
                  <a:lnTo>
                    <a:pt x="1" y="4120"/>
                  </a:lnTo>
                  <a:lnTo>
                    <a:pt x="15265" y="2263"/>
                  </a:lnTo>
                  <a:cubicBezTo>
                    <a:pt x="15550" y="1489"/>
                    <a:pt x="15801" y="727"/>
                    <a:pt x="160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8" name="Google Shape;1158;p47">
              <a:extLst>
                <a:ext uri="{FF2B5EF4-FFF2-40B4-BE49-F238E27FC236}">
                  <a16:creationId xmlns:a16="http://schemas.microsoft.com/office/drawing/2014/main" id="{962223F3-70E0-09D6-D1F4-574E7967CCA7}"/>
                </a:ext>
              </a:extLst>
            </p:cNvPr>
            <p:cNvGrpSpPr/>
            <p:nvPr/>
          </p:nvGrpSpPr>
          <p:grpSpPr>
            <a:xfrm>
              <a:off x="971825" y="1988000"/>
              <a:ext cx="1074275" cy="1456625"/>
              <a:chOff x="971825" y="1988000"/>
              <a:chExt cx="1074275" cy="1456625"/>
            </a:xfrm>
          </p:grpSpPr>
          <p:sp>
            <p:nvSpPr>
              <p:cNvPr id="1159" name="Google Shape;1159;p47">
                <a:extLst>
                  <a:ext uri="{FF2B5EF4-FFF2-40B4-BE49-F238E27FC236}">
                    <a16:creationId xmlns:a16="http://schemas.microsoft.com/office/drawing/2014/main" id="{1B4276B4-AE3F-A1F6-ED73-725EAB3DDEA3}"/>
                  </a:ext>
                </a:extLst>
              </p:cNvPr>
              <p:cNvSpPr/>
              <p:nvPr/>
            </p:nvSpPr>
            <p:spPr>
              <a:xfrm>
                <a:off x="1071550" y="3179675"/>
                <a:ext cx="431925" cy="264950"/>
              </a:xfrm>
              <a:custGeom>
                <a:avLst/>
                <a:gdLst/>
                <a:ahLst/>
                <a:cxnLst/>
                <a:rect l="l" t="t" r="r" b="b"/>
                <a:pathLst>
                  <a:path w="17277" h="10598" extrusionOk="0">
                    <a:moveTo>
                      <a:pt x="6454" y="1"/>
                    </a:moveTo>
                    <a:lnTo>
                      <a:pt x="1" y="10145"/>
                    </a:lnTo>
                    <a:cubicBezTo>
                      <a:pt x="519" y="10436"/>
                      <a:pt x="1136" y="10598"/>
                      <a:pt x="1868" y="10598"/>
                    </a:cubicBezTo>
                    <a:cubicBezTo>
                      <a:pt x="2783" y="10598"/>
                      <a:pt x="3876" y="10345"/>
                      <a:pt x="5180" y="9776"/>
                    </a:cubicBezTo>
                    <a:cubicBezTo>
                      <a:pt x="5180" y="9776"/>
                      <a:pt x="10788" y="6192"/>
                      <a:pt x="17276" y="620"/>
                    </a:cubicBezTo>
                    <a:lnTo>
                      <a:pt x="645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47">
                <a:extLst>
                  <a:ext uri="{FF2B5EF4-FFF2-40B4-BE49-F238E27FC236}">
                    <a16:creationId xmlns:a16="http://schemas.microsoft.com/office/drawing/2014/main" id="{1248811F-5B6F-067F-1501-84249CF0CB4E}"/>
                  </a:ext>
                </a:extLst>
              </p:cNvPr>
              <p:cNvSpPr/>
              <p:nvPr/>
            </p:nvSpPr>
            <p:spPr>
              <a:xfrm>
                <a:off x="1513275" y="2014950"/>
                <a:ext cx="262250" cy="505450"/>
              </a:xfrm>
              <a:custGeom>
                <a:avLst/>
                <a:gdLst/>
                <a:ahLst/>
                <a:cxnLst/>
                <a:rect l="l" t="t" r="r" b="b"/>
                <a:pathLst>
                  <a:path w="10490" h="20218" extrusionOk="0">
                    <a:moveTo>
                      <a:pt x="8823" y="1"/>
                    </a:moveTo>
                    <a:cubicBezTo>
                      <a:pt x="5977" y="1192"/>
                      <a:pt x="2906" y="3287"/>
                      <a:pt x="0" y="5752"/>
                    </a:cubicBezTo>
                    <a:lnTo>
                      <a:pt x="5251" y="20218"/>
                    </a:lnTo>
                    <a:lnTo>
                      <a:pt x="10490" y="11979"/>
                    </a:lnTo>
                    <a:lnTo>
                      <a:pt x="882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47">
                <a:extLst>
                  <a:ext uri="{FF2B5EF4-FFF2-40B4-BE49-F238E27FC236}">
                    <a16:creationId xmlns:a16="http://schemas.microsoft.com/office/drawing/2014/main" id="{A7E9A1B3-95BE-1595-E6C5-DC2C761538F8}"/>
                  </a:ext>
                </a:extLst>
              </p:cNvPr>
              <p:cNvSpPr/>
              <p:nvPr/>
            </p:nvSpPr>
            <p:spPr>
              <a:xfrm>
                <a:off x="1486775" y="2550150"/>
                <a:ext cx="501875" cy="231300"/>
              </a:xfrm>
              <a:custGeom>
                <a:avLst/>
                <a:gdLst/>
                <a:ahLst/>
                <a:cxnLst/>
                <a:rect l="l" t="t" r="r" b="b"/>
                <a:pathLst>
                  <a:path w="20075" h="9252" extrusionOk="0">
                    <a:moveTo>
                      <a:pt x="20075" y="0"/>
                    </a:moveTo>
                    <a:lnTo>
                      <a:pt x="4716" y="1870"/>
                    </a:lnTo>
                    <a:lnTo>
                      <a:pt x="1" y="9251"/>
                    </a:lnTo>
                    <a:lnTo>
                      <a:pt x="16419" y="7858"/>
                    </a:lnTo>
                    <a:cubicBezTo>
                      <a:pt x="16610" y="7513"/>
                      <a:pt x="16800" y="7156"/>
                      <a:pt x="17003" y="6811"/>
                    </a:cubicBezTo>
                    <a:cubicBezTo>
                      <a:pt x="18265" y="4418"/>
                      <a:pt x="19277" y="2155"/>
                      <a:pt x="200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47">
                <a:extLst>
                  <a:ext uri="{FF2B5EF4-FFF2-40B4-BE49-F238E27FC236}">
                    <a16:creationId xmlns:a16="http://schemas.microsoft.com/office/drawing/2014/main" id="{2D661E34-1D1A-05D1-E700-38FA73BD0171}"/>
                  </a:ext>
                </a:extLst>
              </p:cNvPr>
              <p:cNvSpPr/>
              <p:nvPr/>
            </p:nvSpPr>
            <p:spPr>
              <a:xfrm>
                <a:off x="1433500" y="2754325"/>
                <a:ext cx="459300" cy="110775"/>
              </a:xfrm>
              <a:custGeom>
                <a:avLst/>
                <a:gdLst/>
                <a:ahLst/>
                <a:cxnLst/>
                <a:rect l="l" t="t" r="r" b="b"/>
                <a:pathLst>
                  <a:path w="18372" h="4431" extrusionOk="0">
                    <a:moveTo>
                      <a:pt x="18372" y="1"/>
                    </a:moveTo>
                    <a:lnTo>
                      <a:pt x="1929" y="1394"/>
                    </a:lnTo>
                    <a:lnTo>
                      <a:pt x="1" y="4430"/>
                    </a:lnTo>
                    <a:lnTo>
                      <a:pt x="16336" y="3180"/>
                    </a:lnTo>
                    <a:cubicBezTo>
                      <a:pt x="17062" y="2144"/>
                      <a:pt x="17741" y="1073"/>
                      <a:pt x="183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47">
                <a:extLst>
                  <a:ext uri="{FF2B5EF4-FFF2-40B4-BE49-F238E27FC236}">
                    <a16:creationId xmlns:a16="http://schemas.microsoft.com/office/drawing/2014/main" id="{96AB0764-3AE3-9918-64A6-A4B4EADE1C96}"/>
                  </a:ext>
                </a:extLst>
              </p:cNvPr>
              <p:cNvSpPr/>
              <p:nvPr/>
            </p:nvSpPr>
            <p:spPr>
              <a:xfrm>
                <a:off x="1788300" y="1988000"/>
                <a:ext cx="167325" cy="259450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10378" extrusionOk="0">
                    <a:moveTo>
                      <a:pt x="2376" y="1"/>
                    </a:moveTo>
                    <a:cubicBezTo>
                      <a:pt x="1627" y="1"/>
                      <a:pt x="830" y="117"/>
                      <a:pt x="1" y="341"/>
                    </a:cubicBezTo>
                    <a:lnTo>
                      <a:pt x="1203" y="10378"/>
                    </a:lnTo>
                    <a:lnTo>
                      <a:pt x="6692" y="1746"/>
                    </a:lnTo>
                    <a:cubicBezTo>
                      <a:pt x="6156" y="1281"/>
                      <a:pt x="5561" y="888"/>
                      <a:pt x="4918" y="555"/>
                    </a:cubicBezTo>
                    <a:cubicBezTo>
                      <a:pt x="4160" y="180"/>
                      <a:pt x="3304" y="1"/>
                      <a:pt x="23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47">
                <a:extLst>
                  <a:ext uri="{FF2B5EF4-FFF2-40B4-BE49-F238E27FC236}">
                    <a16:creationId xmlns:a16="http://schemas.microsoft.com/office/drawing/2014/main" id="{D755580D-8887-AC78-F1D1-F0B2EF5ED813}"/>
                  </a:ext>
                </a:extLst>
              </p:cNvPr>
              <p:cNvSpPr/>
              <p:nvPr/>
            </p:nvSpPr>
            <p:spPr>
              <a:xfrm>
                <a:off x="1310575" y="2841550"/>
                <a:ext cx="525675" cy="216725"/>
              </a:xfrm>
              <a:custGeom>
                <a:avLst/>
                <a:gdLst/>
                <a:ahLst/>
                <a:cxnLst/>
                <a:rect l="l" t="t" r="r" b="b"/>
                <a:pathLst>
                  <a:path w="21027" h="8669" extrusionOk="0">
                    <a:moveTo>
                      <a:pt x="21027" y="1"/>
                    </a:moveTo>
                    <a:lnTo>
                      <a:pt x="4727" y="1263"/>
                    </a:lnTo>
                    <a:lnTo>
                      <a:pt x="0" y="8668"/>
                    </a:lnTo>
                    <a:lnTo>
                      <a:pt x="0" y="8668"/>
                    </a:lnTo>
                    <a:lnTo>
                      <a:pt x="13788" y="8490"/>
                    </a:lnTo>
                    <a:cubicBezTo>
                      <a:pt x="16383" y="5870"/>
                      <a:pt x="18895" y="3013"/>
                      <a:pt x="210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47">
                <a:extLst>
                  <a:ext uri="{FF2B5EF4-FFF2-40B4-BE49-F238E27FC236}">
                    <a16:creationId xmlns:a16="http://schemas.microsoft.com/office/drawing/2014/main" id="{B68DFCA8-BB4D-B48A-C729-41B7F045A594}"/>
                  </a:ext>
                </a:extLst>
              </p:cNvPr>
              <p:cNvSpPr/>
              <p:nvPr/>
            </p:nvSpPr>
            <p:spPr>
              <a:xfrm>
                <a:off x="971825" y="2928775"/>
                <a:ext cx="254825" cy="500975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20039" extrusionOk="0">
                    <a:moveTo>
                      <a:pt x="3763" y="0"/>
                    </a:moveTo>
                    <a:cubicBezTo>
                      <a:pt x="3013" y="2619"/>
                      <a:pt x="2537" y="4632"/>
                      <a:pt x="2370" y="5489"/>
                    </a:cubicBezTo>
                    <a:cubicBezTo>
                      <a:pt x="1954" y="7620"/>
                      <a:pt x="1" y="17478"/>
                      <a:pt x="3739" y="20038"/>
                    </a:cubicBezTo>
                    <a:lnTo>
                      <a:pt x="10193" y="9894"/>
                    </a:lnTo>
                    <a:lnTo>
                      <a:pt x="376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47">
                <a:extLst>
                  <a:ext uri="{FF2B5EF4-FFF2-40B4-BE49-F238E27FC236}">
                    <a16:creationId xmlns:a16="http://schemas.microsoft.com/office/drawing/2014/main" id="{F2A384CD-6B30-9614-611F-DCA83EFC3F0D}"/>
                  </a:ext>
                </a:extLst>
              </p:cNvPr>
              <p:cNvSpPr/>
              <p:nvPr/>
            </p:nvSpPr>
            <p:spPr>
              <a:xfrm>
                <a:off x="1650800" y="2284050"/>
                <a:ext cx="395300" cy="239925"/>
              </a:xfrm>
              <a:custGeom>
                <a:avLst/>
                <a:gdLst/>
                <a:ahLst/>
                <a:cxnLst/>
                <a:rect l="l" t="t" r="r" b="b"/>
                <a:pathLst>
                  <a:path w="15812" h="9597" extrusionOk="0">
                    <a:moveTo>
                      <a:pt x="15812" y="0"/>
                    </a:moveTo>
                    <a:lnTo>
                      <a:pt x="5239" y="1393"/>
                    </a:lnTo>
                    <a:lnTo>
                      <a:pt x="0" y="9597"/>
                    </a:lnTo>
                    <a:lnTo>
                      <a:pt x="0" y="9597"/>
                    </a:lnTo>
                    <a:lnTo>
                      <a:pt x="14490" y="7739"/>
                    </a:lnTo>
                    <a:cubicBezTo>
                      <a:pt x="15335" y="4882"/>
                      <a:pt x="15752" y="2286"/>
                      <a:pt x="158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47">
                <a:extLst>
                  <a:ext uri="{FF2B5EF4-FFF2-40B4-BE49-F238E27FC236}">
                    <a16:creationId xmlns:a16="http://schemas.microsoft.com/office/drawing/2014/main" id="{FBC657D8-FC82-6F0D-3105-A17CD68D8DF9}"/>
                  </a:ext>
                </a:extLst>
              </p:cNvPr>
              <p:cNvSpPr/>
              <p:nvPr/>
            </p:nvSpPr>
            <p:spPr>
              <a:xfrm>
                <a:off x="1786825" y="2228675"/>
                <a:ext cx="258675" cy="82175"/>
              </a:xfrm>
              <a:custGeom>
                <a:avLst/>
                <a:gdLst/>
                <a:ahLst/>
                <a:cxnLst/>
                <a:rect l="l" t="t" r="r" b="b"/>
                <a:pathLst>
                  <a:path w="10347" h="3287" extrusionOk="0">
                    <a:moveTo>
                      <a:pt x="10275" y="1"/>
                    </a:moveTo>
                    <a:lnTo>
                      <a:pt x="1227" y="1334"/>
                    </a:lnTo>
                    <a:lnTo>
                      <a:pt x="0" y="3287"/>
                    </a:lnTo>
                    <a:lnTo>
                      <a:pt x="0" y="3287"/>
                    </a:lnTo>
                    <a:lnTo>
                      <a:pt x="10347" y="1918"/>
                    </a:lnTo>
                    <a:cubicBezTo>
                      <a:pt x="10347" y="1251"/>
                      <a:pt x="10335" y="608"/>
                      <a:pt x="1027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47">
                <a:extLst>
                  <a:ext uri="{FF2B5EF4-FFF2-40B4-BE49-F238E27FC236}">
                    <a16:creationId xmlns:a16="http://schemas.microsoft.com/office/drawing/2014/main" id="{6619D3A4-113F-4DC9-5D5A-09B8152C7880}"/>
                  </a:ext>
                </a:extLst>
              </p:cNvPr>
              <p:cNvSpPr/>
              <p:nvPr/>
            </p:nvSpPr>
            <p:spPr>
              <a:xfrm>
                <a:off x="1823125" y="2036975"/>
                <a:ext cx="220300" cy="216425"/>
              </a:xfrm>
              <a:custGeom>
                <a:avLst/>
                <a:gdLst/>
                <a:ahLst/>
                <a:cxnLst/>
                <a:rect l="l" t="t" r="r" b="b"/>
                <a:pathLst>
                  <a:path w="8812" h="8657" extrusionOk="0">
                    <a:moveTo>
                      <a:pt x="5525" y="1"/>
                    </a:moveTo>
                    <a:lnTo>
                      <a:pt x="1" y="8657"/>
                    </a:lnTo>
                    <a:lnTo>
                      <a:pt x="8811" y="7371"/>
                    </a:lnTo>
                    <a:cubicBezTo>
                      <a:pt x="8490" y="4144"/>
                      <a:pt x="7311" y="1668"/>
                      <a:pt x="55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47">
                <a:extLst>
                  <a:ext uri="{FF2B5EF4-FFF2-40B4-BE49-F238E27FC236}">
                    <a16:creationId xmlns:a16="http://schemas.microsoft.com/office/drawing/2014/main" id="{9047ED7C-7CA8-1D78-CEB2-001F652069A1}"/>
                  </a:ext>
                </a:extLst>
              </p:cNvPr>
              <p:cNvSpPr/>
              <p:nvPr/>
            </p:nvSpPr>
            <p:spPr>
              <a:xfrm>
                <a:off x="1126925" y="2486750"/>
                <a:ext cx="295300" cy="567950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22718" extrusionOk="0">
                    <a:moveTo>
                      <a:pt x="4393" y="0"/>
                    </a:moveTo>
                    <a:cubicBezTo>
                      <a:pt x="2715" y="3096"/>
                      <a:pt x="1238" y="6668"/>
                      <a:pt x="0" y="10097"/>
                    </a:cubicBezTo>
                    <a:lnTo>
                      <a:pt x="7072" y="22717"/>
                    </a:lnTo>
                    <a:lnTo>
                      <a:pt x="11811" y="15288"/>
                    </a:lnTo>
                    <a:lnTo>
                      <a:pt x="439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47">
                <a:extLst>
                  <a:ext uri="{FF2B5EF4-FFF2-40B4-BE49-F238E27FC236}">
                    <a16:creationId xmlns:a16="http://schemas.microsoft.com/office/drawing/2014/main" id="{DAB0D688-7A90-E73E-368E-A909840F3726}"/>
                  </a:ext>
                </a:extLst>
              </p:cNvPr>
              <p:cNvSpPr/>
              <p:nvPr/>
            </p:nvSpPr>
            <p:spPr>
              <a:xfrm>
                <a:off x="1237950" y="3061225"/>
                <a:ext cx="410175" cy="126825"/>
              </a:xfrm>
              <a:custGeom>
                <a:avLst/>
                <a:gdLst/>
                <a:ahLst/>
                <a:cxnLst/>
                <a:rect l="l" t="t" r="r" b="b"/>
                <a:pathLst>
                  <a:path w="16407" h="5073" extrusionOk="0">
                    <a:moveTo>
                      <a:pt x="16407" y="0"/>
                    </a:moveTo>
                    <a:lnTo>
                      <a:pt x="2715" y="179"/>
                    </a:lnTo>
                    <a:lnTo>
                      <a:pt x="0" y="4453"/>
                    </a:lnTo>
                    <a:lnTo>
                      <a:pt x="10954" y="5072"/>
                    </a:lnTo>
                    <a:cubicBezTo>
                      <a:pt x="12740" y="3525"/>
                      <a:pt x="14597" y="1822"/>
                      <a:pt x="164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47">
                <a:extLst>
                  <a:ext uri="{FF2B5EF4-FFF2-40B4-BE49-F238E27FC236}">
                    <a16:creationId xmlns:a16="http://schemas.microsoft.com/office/drawing/2014/main" id="{E53A9F1E-8F66-47FA-3FFA-0F7888AFDEF4}"/>
                  </a:ext>
                </a:extLst>
              </p:cNvPr>
              <p:cNvSpPr/>
              <p:nvPr/>
            </p:nvSpPr>
            <p:spPr>
              <a:xfrm>
                <a:off x="1241225" y="2398350"/>
                <a:ext cx="234575" cy="46347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18539" extrusionOk="0">
                    <a:moveTo>
                      <a:pt x="2012" y="0"/>
                    </a:moveTo>
                    <a:lnTo>
                      <a:pt x="1703" y="441"/>
                    </a:lnTo>
                    <a:cubicBezTo>
                      <a:pt x="1119" y="1310"/>
                      <a:pt x="548" y="2239"/>
                      <a:pt x="0" y="3227"/>
                    </a:cubicBezTo>
                    <a:lnTo>
                      <a:pt x="7430" y="18538"/>
                    </a:lnTo>
                    <a:lnTo>
                      <a:pt x="9382" y="15490"/>
                    </a:lnTo>
                    <a:lnTo>
                      <a:pt x="201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47">
                <a:extLst>
                  <a:ext uri="{FF2B5EF4-FFF2-40B4-BE49-F238E27FC236}">
                    <a16:creationId xmlns:a16="http://schemas.microsoft.com/office/drawing/2014/main" id="{AEB2012C-B026-701B-2225-CD20157C2125}"/>
                  </a:ext>
                </a:extLst>
              </p:cNvPr>
              <p:cNvSpPr/>
              <p:nvPr/>
            </p:nvSpPr>
            <p:spPr>
              <a:xfrm>
                <a:off x="1068875" y="2748675"/>
                <a:ext cx="230400" cy="420625"/>
              </a:xfrm>
              <a:custGeom>
                <a:avLst/>
                <a:gdLst/>
                <a:ahLst/>
                <a:cxnLst/>
                <a:rect l="l" t="t" r="r" b="b"/>
                <a:pathLst>
                  <a:path w="9216" h="16825" extrusionOk="0">
                    <a:moveTo>
                      <a:pt x="2203" y="1"/>
                    </a:moveTo>
                    <a:cubicBezTo>
                      <a:pt x="1334" y="2453"/>
                      <a:pt x="596" y="4811"/>
                      <a:pt x="0" y="6835"/>
                    </a:cubicBezTo>
                    <a:lnTo>
                      <a:pt x="6489" y="16824"/>
                    </a:lnTo>
                    <a:lnTo>
                      <a:pt x="9216" y="12538"/>
                    </a:lnTo>
                    <a:lnTo>
                      <a:pt x="220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47">
                <a:extLst>
                  <a:ext uri="{FF2B5EF4-FFF2-40B4-BE49-F238E27FC236}">
                    <a16:creationId xmlns:a16="http://schemas.microsoft.com/office/drawing/2014/main" id="{C35B552C-0341-BA59-D6B4-4309BC5CDECC}"/>
                  </a:ext>
                </a:extLst>
              </p:cNvPr>
              <p:cNvSpPr/>
              <p:nvPr/>
            </p:nvSpPr>
            <p:spPr>
              <a:xfrm>
                <a:off x="1740975" y="1998300"/>
                <a:ext cx="70575" cy="306600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2264" extrusionOk="0">
                    <a:moveTo>
                      <a:pt x="1596" y="0"/>
                    </a:moveTo>
                    <a:cubicBezTo>
                      <a:pt x="1072" y="143"/>
                      <a:pt x="536" y="322"/>
                      <a:pt x="1" y="548"/>
                    </a:cubicBezTo>
                    <a:lnTo>
                      <a:pt x="1632" y="12264"/>
                    </a:lnTo>
                    <a:lnTo>
                      <a:pt x="2822" y="10371"/>
                    </a:lnTo>
                    <a:lnTo>
                      <a:pt x="159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47">
                <a:extLst>
                  <a:ext uri="{FF2B5EF4-FFF2-40B4-BE49-F238E27FC236}">
                    <a16:creationId xmlns:a16="http://schemas.microsoft.com/office/drawing/2014/main" id="{A28DD1F3-F672-FF28-486B-DACD976F73B2}"/>
                  </a:ext>
                </a:extLst>
              </p:cNvPr>
              <p:cNvSpPr/>
              <p:nvPr/>
            </p:nvSpPr>
            <p:spPr>
              <a:xfrm>
                <a:off x="1296275" y="2211125"/>
                <a:ext cx="302150" cy="567050"/>
              </a:xfrm>
              <a:custGeom>
                <a:avLst/>
                <a:gdLst/>
                <a:ahLst/>
                <a:cxnLst/>
                <a:rect l="l" t="t" r="r" b="b"/>
                <a:pathLst>
                  <a:path w="12086" h="22682" extrusionOk="0">
                    <a:moveTo>
                      <a:pt x="6359" y="0"/>
                    </a:moveTo>
                    <a:cubicBezTo>
                      <a:pt x="3906" y="2334"/>
                      <a:pt x="1680" y="4870"/>
                      <a:pt x="1" y="7203"/>
                    </a:cubicBezTo>
                    <a:lnTo>
                      <a:pt x="7359" y="22681"/>
                    </a:lnTo>
                    <a:lnTo>
                      <a:pt x="12086" y="15264"/>
                    </a:lnTo>
                    <a:lnTo>
                      <a:pt x="635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47">
                <a:extLst>
                  <a:ext uri="{FF2B5EF4-FFF2-40B4-BE49-F238E27FC236}">
                    <a16:creationId xmlns:a16="http://schemas.microsoft.com/office/drawing/2014/main" id="{F2F6F2FA-61FC-E542-A773-FA205F491180}"/>
                  </a:ext>
                </a:extLst>
              </p:cNvPr>
              <p:cNvSpPr/>
              <p:nvPr/>
            </p:nvSpPr>
            <p:spPr>
              <a:xfrm>
                <a:off x="1460875" y="2163800"/>
                <a:ext cx="178625" cy="421200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16848" extrusionOk="0">
                    <a:moveTo>
                      <a:pt x="1846" y="0"/>
                    </a:moveTo>
                    <a:cubicBezTo>
                      <a:pt x="1215" y="536"/>
                      <a:pt x="608" y="1084"/>
                      <a:pt x="1" y="1667"/>
                    </a:cubicBezTo>
                    <a:lnTo>
                      <a:pt x="5692" y="16847"/>
                    </a:lnTo>
                    <a:lnTo>
                      <a:pt x="7145" y="14573"/>
                    </a:lnTo>
                    <a:lnTo>
                      <a:pt x="18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47">
                <a:extLst>
                  <a:ext uri="{FF2B5EF4-FFF2-40B4-BE49-F238E27FC236}">
                    <a16:creationId xmlns:a16="http://schemas.microsoft.com/office/drawing/2014/main" id="{8FED9E3C-3145-E010-9232-54D603960B87}"/>
                  </a:ext>
                </a:extLst>
              </p:cNvPr>
              <p:cNvSpPr/>
              <p:nvPr/>
            </p:nvSpPr>
            <p:spPr>
              <a:xfrm>
                <a:off x="1065600" y="1997100"/>
                <a:ext cx="979600" cy="1435925"/>
              </a:xfrm>
              <a:custGeom>
                <a:avLst/>
                <a:gdLst/>
                <a:ahLst/>
                <a:cxnLst/>
                <a:rect l="l" t="t" r="r" b="b"/>
                <a:pathLst>
                  <a:path w="39184" h="57437" extrusionOk="0">
                    <a:moveTo>
                      <a:pt x="28873" y="1"/>
                    </a:moveTo>
                    <a:cubicBezTo>
                      <a:pt x="28790" y="24"/>
                      <a:pt x="28683" y="48"/>
                      <a:pt x="28575" y="72"/>
                    </a:cubicBezTo>
                    <a:lnTo>
                      <a:pt x="29814" y="10442"/>
                    </a:lnTo>
                    <a:lnTo>
                      <a:pt x="28611" y="12335"/>
                    </a:lnTo>
                    <a:lnTo>
                      <a:pt x="26968" y="620"/>
                    </a:lnTo>
                    <a:cubicBezTo>
                      <a:pt x="26885" y="667"/>
                      <a:pt x="26778" y="703"/>
                      <a:pt x="26682" y="739"/>
                    </a:cubicBezTo>
                    <a:lnTo>
                      <a:pt x="28349" y="12728"/>
                    </a:lnTo>
                    <a:lnTo>
                      <a:pt x="23158" y="20932"/>
                    </a:lnTo>
                    <a:lnTo>
                      <a:pt x="17907" y="6466"/>
                    </a:lnTo>
                    <a:cubicBezTo>
                      <a:pt x="17836" y="6537"/>
                      <a:pt x="17741" y="6597"/>
                      <a:pt x="17669" y="6668"/>
                    </a:cubicBezTo>
                    <a:lnTo>
                      <a:pt x="22968" y="21241"/>
                    </a:lnTo>
                    <a:lnTo>
                      <a:pt x="21527" y="23503"/>
                    </a:lnTo>
                    <a:lnTo>
                      <a:pt x="15824" y="8323"/>
                    </a:lnTo>
                    <a:cubicBezTo>
                      <a:pt x="15752" y="8394"/>
                      <a:pt x="15657" y="8466"/>
                      <a:pt x="15586" y="8549"/>
                    </a:cubicBezTo>
                    <a:lnTo>
                      <a:pt x="21313" y="23813"/>
                    </a:lnTo>
                    <a:lnTo>
                      <a:pt x="16598" y="31219"/>
                    </a:lnTo>
                    <a:lnTo>
                      <a:pt x="9240" y="15741"/>
                    </a:lnTo>
                    <a:cubicBezTo>
                      <a:pt x="9180" y="15836"/>
                      <a:pt x="9109" y="15919"/>
                      <a:pt x="9049" y="16026"/>
                    </a:cubicBezTo>
                    <a:lnTo>
                      <a:pt x="16419" y="31516"/>
                    </a:lnTo>
                    <a:lnTo>
                      <a:pt x="14466" y="34576"/>
                    </a:lnTo>
                    <a:lnTo>
                      <a:pt x="7037" y="19253"/>
                    </a:lnTo>
                    <a:cubicBezTo>
                      <a:pt x="6977" y="19360"/>
                      <a:pt x="6918" y="19467"/>
                      <a:pt x="6858" y="19586"/>
                    </a:cubicBezTo>
                    <a:lnTo>
                      <a:pt x="14276" y="34874"/>
                    </a:lnTo>
                    <a:lnTo>
                      <a:pt x="9537" y="42291"/>
                    </a:lnTo>
                    <a:lnTo>
                      <a:pt x="2477" y="29683"/>
                    </a:lnTo>
                    <a:cubicBezTo>
                      <a:pt x="2429" y="29802"/>
                      <a:pt x="2382" y="29933"/>
                      <a:pt x="2334" y="30052"/>
                    </a:cubicBezTo>
                    <a:lnTo>
                      <a:pt x="9347" y="42577"/>
                    </a:lnTo>
                    <a:lnTo>
                      <a:pt x="6620" y="46863"/>
                    </a:lnTo>
                    <a:lnTo>
                      <a:pt x="131" y="36886"/>
                    </a:lnTo>
                    <a:cubicBezTo>
                      <a:pt x="108" y="37017"/>
                      <a:pt x="60" y="37136"/>
                      <a:pt x="36" y="37255"/>
                    </a:cubicBezTo>
                    <a:lnTo>
                      <a:pt x="6465" y="47137"/>
                    </a:lnTo>
                    <a:lnTo>
                      <a:pt x="0" y="57270"/>
                    </a:lnTo>
                    <a:cubicBezTo>
                      <a:pt x="72" y="57329"/>
                      <a:pt x="167" y="57377"/>
                      <a:pt x="250" y="57436"/>
                    </a:cubicBezTo>
                    <a:lnTo>
                      <a:pt x="6716" y="47304"/>
                    </a:lnTo>
                    <a:lnTo>
                      <a:pt x="17514" y="47923"/>
                    </a:lnTo>
                    <a:cubicBezTo>
                      <a:pt x="17622" y="47840"/>
                      <a:pt x="17741" y="47745"/>
                      <a:pt x="17848" y="47637"/>
                    </a:cubicBezTo>
                    <a:lnTo>
                      <a:pt x="6894" y="47018"/>
                    </a:lnTo>
                    <a:lnTo>
                      <a:pt x="9621" y="42744"/>
                    </a:lnTo>
                    <a:lnTo>
                      <a:pt x="23313" y="42565"/>
                    </a:lnTo>
                    <a:lnTo>
                      <a:pt x="23610" y="42268"/>
                    </a:lnTo>
                    <a:lnTo>
                      <a:pt x="9811" y="42446"/>
                    </a:lnTo>
                    <a:lnTo>
                      <a:pt x="9811" y="42446"/>
                    </a:lnTo>
                    <a:lnTo>
                      <a:pt x="14526" y="35041"/>
                    </a:lnTo>
                    <a:lnTo>
                      <a:pt x="30838" y="33790"/>
                    </a:lnTo>
                    <a:lnTo>
                      <a:pt x="31064" y="33469"/>
                    </a:lnTo>
                    <a:lnTo>
                      <a:pt x="14740" y="34719"/>
                    </a:lnTo>
                    <a:lnTo>
                      <a:pt x="16669" y="31683"/>
                    </a:lnTo>
                    <a:lnTo>
                      <a:pt x="33112" y="30290"/>
                    </a:lnTo>
                    <a:lnTo>
                      <a:pt x="33290" y="29980"/>
                    </a:lnTo>
                    <a:lnTo>
                      <a:pt x="33290" y="29980"/>
                    </a:lnTo>
                    <a:lnTo>
                      <a:pt x="16848" y="31373"/>
                    </a:lnTo>
                    <a:lnTo>
                      <a:pt x="21551" y="23992"/>
                    </a:lnTo>
                    <a:lnTo>
                      <a:pt x="36910" y="22110"/>
                    </a:lnTo>
                    <a:cubicBezTo>
                      <a:pt x="36957" y="22015"/>
                      <a:pt x="36981" y="21908"/>
                      <a:pt x="37029" y="21801"/>
                    </a:cubicBezTo>
                    <a:lnTo>
                      <a:pt x="37029" y="21801"/>
                    </a:lnTo>
                    <a:lnTo>
                      <a:pt x="21765" y="23658"/>
                    </a:lnTo>
                    <a:lnTo>
                      <a:pt x="23206" y="21420"/>
                    </a:lnTo>
                    <a:lnTo>
                      <a:pt x="37791" y="19539"/>
                    </a:lnTo>
                    <a:lnTo>
                      <a:pt x="37874" y="19229"/>
                    </a:lnTo>
                    <a:lnTo>
                      <a:pt x="37874" y="19229"/>
                    </a:lnTo>
                    <a:lnTo>
                      <a:pt x="23396" y="21086"/>
                    </a:lnTo>
                    <a:lnTo>
                      <a:pt x="23396" y="21086"/>
                    </a:lnTo>
                    <a:lnTo>
                      <a:pt x="28623" y="12883"/>
                    </a:lnTo>
                    <a:lnTo>
                      <a:pt x="39184" y="11490"/>
                    </a:lnTo>
                    <a:lnTo>
                      <a:pt x="39184" y="11192"/>
                    </a:lnTo>
                    <a:lnTo>
                      <a:pt x="28825" y="12562"/>
                    </a:lnTo>
                    <a:lnTo>
                      <a:pt x="30076" y="10609"/>
                    </a:lnTo>
                    <a:lnTo>
                      <a:pt x="39124" y="9276"/>
                    </a:lnTo>
                    <a:cubicBezTo>
                      <a:pt x="39112" y="9168"/>
                      <a:pt x="39112" y="9073"/>
                      <a:pt x="39101" y="8978"/>
                    </a:cubicBezTo>
                    <a:lnTo>
                      <a:pt x="30290" y="10288"/>
                    </a:lnTo>
                    <a:lnTo>
                      <a:pt x="35814" y="1620"/>
                    </a:lnTo>
                    <a:cubicBezTo>
                      <a:pt x="35731" y="1548"/>
                      <a:pt x="35660" y="1489"/>
                      <a:pt x="35588" y="1417"/>
                    </a:cubicBezTo>
                    <a:lnTo>
                      <a:pt x="30076" y="10049"/>
                    </a:lnTo>
                    <a:lnTo>
                      <a:pt x="28873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77" name="Google Shape;1177;p47">
            <a:extLst>
              <a:ext uri="{FF2B5EF4-FFF2-40B4-BE49-F238E27FC236}">
                <a16:creationId xmlns:a16="http://schemas.microsoft.com/office/drawing/2014/main" id="{09F0FA04-CE39-672C-16A0-FD0842F40C9B}"/>
              </a:ext>
            </a:extLst>
          </p:cNvPr>
          <p:cNvSpPr/>
          <p:nvPr/>
        </p:nvSpPr>
        <p:spPr>
          <a:xfrm>
            <a:off x="5038322" y="2045528"/>
            <a:ext cx="1635871" cy="317607"/>
          </a:xfrm>
          <a:custGeom>
            <a:avLst/>
            <a:gdLst/>
            <a:ahLst/>
            <a:cxnLst/>
            <a:rect l="l" t="t" r="r" b="b"/>
            <a:pathLst>
              <a:path w="88199" h="17124" extrusionOk="0">
                <a:moveTo>
                  <a:pt x="40677" y="0"/>
                </a:moveTo>
                <a:cubicBezTo>
                  <a:pt x="40206" y="0"/>
                  <a:pt x="39728" y="28"/>
                  <a:pt x="39240" y="88"/>
                </a:cubicBezTo>
                <a:cubicBezTo>
                  <a:pt x="29802" y="1232"/>
                  <a:pt x="31871" y="8296"/>
                  <a:pt x="31871" y="8296"/>
                </a:cubicBezTo>
                <a:cubicBezTo>
                  <a:pt x="31871" y="8296"/>
                  <a:pt x="28894" y="3392"/>
                  <a:pt x="23114" y="3392"/>
                </a:cubicBezTo>
                <a:cubicBezTo>
                  <a:pt x="21901" y="3392"/>
                  <a:pt x="20564" y="3608"/>
                  <a:pt x="19106" y="4131"/>
                </a:cubicBezTo>
                <a:cubicBezTo>
                  <a:pt x="10697" y="7143"/>
                  <a:pt x="14425" y="13683"/>
                  <a:pt x="14425" y="13683"/>
                </a:cubicBezTo>
                <a:cubicBezTo>
                  <a:pt x="14083" y="13651"/>
                  <a:pt x="13729" y="13637"/>
                  <a:pt x="13365" y="13637"/>
                </a:cubicBezTo>
                <a:cubicBezTo>
                  <a:pt x="7782" y="13637"/>
                  <a:pt x="1" y="17123"/>
                  <a:pt x="1" y="17123"/>
                </a:cubicBezTo>
                <a:lnTo>
                  <a:pt x="88198" y="17123"/>
                </a:lnTo>
                <a:cubicBezTo>
                  <a:pt x="86320" y="13241"/>
                  <a:pt x="81795" y="12569"/>
                  <a:pt x="78900" y="12569"/>
                </a:cubicBezTo>
                <a:cubicBezTo>
                  <a:pt x="77380" y="12569"/>
                  <a:pt x="76309" y="12754"/>
                  <a:pt x="76306" y="12757"/>
                </a:cubicBezTo>
                <a:cubicBezTo>
                  <a:pt x="74896" y="10843"/>
                  <a:pt x="73068" y="10305"/>
                  <a:pt x="71458" y="10305"/>
                </a:cubicBezTo>
                <a:cubicBezTo>
                  <a:pt x="69389" y="10305"/>
                  <a:pt x="67679" y="11194"/>
                  <a:pt x="67679" y="11194"/>
                </a:cubicBezTo>
                <a:cubicBezTo>
                  <a:pt x="67679" y="11194"/>
                  <a:pt x="66544" y="5694"/>
                  <a:pt x="61969" y="5589"/>
                </a:cubicBezTo>
                <a:cubicBezTo>
                  <a:pt x="61911" y="5587"/>
                  <a:pt x="61853" y="5587"/>
                  <a:pt x="61795" y="5587"/>
                </a:cubicBezTo>
                <a:cubicBezTo>
                  <a:pt x="57350" y="5587"/>
                  <a:pt x="55018" y="9535"/>
                  <a:pt x="55018" y="9535"/>
                </a:cubicBezTo>
                <a:cubicBezTo>
                  <a:pt x="55018" y="9535"/>
                  <a:pt x="49324" y="0"/>
                  <a:pt x="406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47">
            <a:extLst>
              <a:ext uri="{FF2B5EF4-FFF2-40B4-BE49-F238E27FC236}">
                <a16:creationId xmlns:a16="http://schemas.microsoft.com/office/drawing/2014/main" id="{5324A4AE-6583-68FC-CFC8-35D3ABB638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9515" y="1599683"/>
            <a:ext cx="3858750" cy="19441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</a:t>
            </a:r>
            <a:r>
              <a:rPr lang="en" dirty="0"/>
              <a:t>hink of more words with letter Tt and tell them to your partner.</a:t>
            </a:r>
            <a:endParaRPr dirty="0"/>
          </a:p>
        </p:txBody>
      </p:sp>
      <p:sp>
        <p:nvSpPr>
          <p:cNvPr id="1180" name="Google Shape;1180;p47">
            <a:extLst>
              <a:ext uri="{FF2B5EF4-FFF2-40B4-BE49-F238E27FC236}">
                <a16:creationId xmlns:a16="http://schemas.microsoft.com/office/drawing/2014/main" id="{D1381F31-476D-E32E-8485-ECFD9D75055E}"/>
              </a:ext>
            </a:extLst>
          </p:cNvPr>
          <p:cNvSpPr/>
          <p:nvPr/>
        </p:nvSpPr>
        <p:spPr>
          <a:xfrm>
            <a:off x="4039798" y="4007175"/>
            <a:ext cx="5216551" cy="1848589"/>
          </a:xfrm>
          <a:custGeom>
            <a:avLst/>
            <a:gdLst/>
            <a:ahLst/>
            <a:cxnLst/>
            <a:rect l="l" t="t" r="r" b="b"/>
            <a:pathLst>
              <a:path w="132982" h="55318" extrusionOk="0">
                <a:moveTo>
                  <a:pt x="129692" y="0"/>
                </a:moveTo>
                <a:cubicBezTo>
                  <a:pt x="17927" y="0"/>
                  <a:pt x="0" y="36615"/>
                  <a:pt x="0" y="36615"/>
                </a:cubicBezTo>
                <a:lnTo>
                  <a:pt x="219" y="55318"/>
                </a:lnTo>
                <a:lnTo>
                  <a:pt x="132982" y="53833"/>
                </a:lnTo>
                <a:lnTo>
                  <a:pt x="131401" y="3"/>
                </a:lnTo>
                <a:cubicBezTo>
                  <a:pt x="130829" y="1"/>
                  <a:pt x="130260" y="0"/>
                  <a:pt x="1296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1" name="Google Shape;1181;p47">
            <a:extLst>
              <a:ext uri="{FF2B5EF4-FFF2-40B4-BE49-F238E27FC236}">
                <a16:creationId xmlns:a16="http://schemas.microsoft.com/office/drawing/2014/main" id="{B067A45F-26E2-0196-0604-6074AA46811E}"/>
              </a:ext>
            </a:extLst>
          </p:cNvPr>
          <p:cNvSpPr/>
          <p:nvPr/>
        </p:nvSpPr>
        <p:spPr>
          <a:xfrm flipH="1">
            <a:off x="5490452" y="4829525"/>
            <a:ext cx="3366995" cy="203898"/>
          </a:xfrm>
          <a:custGeom>
            <a:avLst/>
            <a:gdLst/>
            <a:ahLst/>
            <a:cxnLst/>
            <a:rect l="l" t="t" r="r" b="b"/>
            <a:pathLst>
              <a:path w="84566" h="6349" extrusionOk="0">
                <a:moveTo>
                  <a:pt x="42287" y="0"/>
                </a:moveTo>
                <a:cubicBezTo>
                  <a:pt x="18930" y="0"/>
                  <a:pt x="0" y="1415"/>
                  <a:pt x="0" y="3170"/>
                </a:cubicBezTo>
                <a:cubicBezTo>
                  <a:pt x="0" y="4925"/>
                  <a:pt x="18930" y="6348"/>
                  <a:pt x="42287" y="6348"/>
                </a:cubicBezTo>
                <a:cubicBezTo>
                  <a:pt x="53498" y="6348"/>
                  <a:pt x="64256" y="6016"/>
                  <a:pt x="72184" y="5414"/>
                </a:cubicBezTo>
                <a:cubicBezTo>
                  <a:pt x="80112" y="4820"/>
                  <a:pt x="84565" y="4017"/>
                  <a:pt x="84565" y="3170"/>
                </a:cubicBezTo>
                <a:cubicBezTo>
                  <a:pt x="84565" y="2332"/>
                  <a:pt x="80112" y="1520"/>
                  <a:pt x="72184" y="926"/>
                </a:cubicBezTo>
                <a:cubicBezTo>
                  <a:pt x="64256" y="332"/>
                  <a:pt x="53498" y="0"/>
                  <a:pt x="42287" y="0"/>
                </a:cubicBezTo>
                <a:close/>
              </a:path>
            </a:pathLst>
          </a:custGeom>
          <a:solidFill>
            <a:srgbClr val="2C2C2C">
              <a:alpha val="54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5" name="Google Shape;1255;p47">
            <a:extLst>
              <a:ext uri="{FF2B5EF4-FFF2-40B4-BE49-F238E27FC236}">
                <a16:creationId xmlns:a16="http://schemas.microsoft.com/office/drawing/2014/main" id="{E0D096B9-6F8C-9A4C-DB3C-B739EF1BF6A1}"/>
              </a:ext>
            </a:extLst>
          </p:cNvPr>
          <p:cNvSpPr/>
          <p:nvPr/>
        </p:nvSpPr>
        <p:spPr>
          <a:xfrm>
            <a:off x="124700" y="1191625"/>
            <a:ext cx="1177050" cy="289625"/>
          </a:xfrm>
          <a:custGeom>
            <a:avLst/>
            <a:gdLst/>
            <a:ahLst/>
            <a:cxnLst/>
            <a:rect l="l" t="t" r="r" b="b"/>
            <a:pathLst>
              <a:path w="47082" h="11585" extrusionOk="0">
                <a:moveTo>
                  <a:pt x="27013" y="0"/>
                </a:moveTo>
                <a:cubicBezTo>
                  <a:pt x="26819" y="0"/>
                  <a:pt x="26620" y="5"/>
                  <a:pt x="26414" y="15"/>
                </a:cubicBezTo>
                <a:cubicBezTo>
                  <a:pt x="18381" y="399"/>
                  <a:pt x="18381" y="5560"/>
                  <a:pt x="18381" y="5560"/>
                </a:cubicBezTo>
                <a:cubicBezTo>
                  <a:pt x="18381" y="5560"/>
                  <a:pt x="16559" y="2849"/>
                  <a:pt x="13434" y="2849"/>
                </a:cubicBezTo>
                <a:cubicBezTo>
                  <a:pt x="12907" y="2849"/>
                  <a:pt x="12343" y="2926"/>
                  <a:pt x="11745" y="3106"/>
                </a:cubicBezTo>
                <a:cubicBezTo>
                  <a:pt x="7597" y="4346"/>
                  <a:pt x="9125" y="8878"/>
                  <a:pt x="9125" y="8878"/>
                </a:cubicBezTo>
                <a:cubicBezTo>
                  <a:pt x="8825" y="8856"/>
                  <a:pt x="8528" y="8846"/>
                  <a:pt x="8237" y="8846"/>
                </a:cubicBezTo>
                <a:cubicBezTo>
                  <a:pt x="3611" y="8846"/>
                  <a:pt x="230" y="11407"/>
                  <a:pt x="12" y="11576"/>
                </a:cubicBezTo>
                <a:lnTo>
                  <a:pt x="47081" y="11576"/>
                </a:lnTo>
                <a:cubicBezTo>
                  <a:pt x="44812" y="9155"/>
                  <a:pt x="39838" y="8996"/>
                  <a:pt x="38576" y="8996"/>
                </a:cubicBezTo>
                <a:cubicBezTo>
                  <a:pt x="38386" y="8996"/>
                  <a:pt x="38280" y="9000"/>
                  <a:pt x="38280" y="9000"/>
                </a:cubicBezTo>
                <a:cubicBezTo>
                  <a:pt x="37820" y="7091"/>
                  <a:pt x="36378" y="6666"/>
                  <a:pt x="35186" y="6666"/>
                </a:cubicBezTo>
                <a:cubicBezTo>
                  <a:pt x="34230" y="6666"/>
                  <a:pt x="33434" y="6939"/>
                  <a:pt x="33434" y="6939"/>
                </a:cubicBezTo>
                <a:cubicBezTo>
                  <a:pt x="33434" y="6939"/>
                  <a:pt x="34396" y="0"/>
                  <a:pt x="27013" y="0"/>
                </a:cubicBezTo>
                <a:close/>
                <a:moveTo>
                  <a:pt x="1" y="11576"/>
                </a:moveTo>
                <a:lnTo>
                  <a:pt x="1" y="11584"/>
                </a:lnTo>
                <a:cubicBezTo>
                  <a:pt x="1" y="11584"/>
                  <a:pt x="5" y="11581"/>
                  <a:pt x="12" y="115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6" name="Google Shape;1256;p47">
            <a:extLst>
              <a:ext uri="{FF2B5EF4-FFF2-40B4-BE49-F238E27FC236}">
                <a16:creationId xmlns:a16="http://schemas.microsoft.com/office/drawing/2014/main" id="{0A77F27C-40D1-B1C5-B89A-761E5ECF765E}"/>
              </a:ext>
            </a:extLst>
          </p:cNvPr>
          <p:cNvGrpSpPr/>
          <p:nvPr/>
        </p:nvGrpSpPr>
        <p:grpSpPr>
          <a:xfrm rot="-4724303">
            <a:off x="3502679" y="4262271"/>
            <a:ext cx="861498" cy="1028582"/>
            <a:chOff x="1521900" y="2791675"/>
            <a:chExt cx="861450" cy="1028525"/>
          </a:xfrm>
        </p:grpSpPr>
        <p:sp>
          <p:nvSpPr>
            <p:cNvPr id="1257" name="Google Shape;1257;p47">
              <a:extLst>
                <a:ext uri="{FF2B5EF4-FFF2-40B4-BE49-F238E27FC236}">
                  <a16:creationId xmlns:a16="http://schemas.microsoft.com/office/drawing/2014/main" id="{118A24D7-0EC3-D83D-8847-2BA2C52ABEA6}"/>
                </a:ext>
              </a:extLst>
            </p:cNvPr>
            <p:cNvSpPr/>
            <p:nvPr/>
          </p:nvSpPr>
          <p:spPr>
            <a:xfrm>
              <a:off x="1874925" y="2965975"/>
              <a:ext cx="196775" cy="378350"/>
            </a:xfrm>
            <a:custGeom>
              <a:avLst/>
              <a:gdLst/>
              <a:ahLst/>
              <a:cxnLst/>
              <a:rect l="l" t="t" r="r" b="b"/>
              <a:pathLst>
                <a:path w="7871" h="15134" extrusionOk="0">
                  <a:moveTo>
                    <a:pt x="4856" y="0"/>
                  </a:moveTo>
                  <a:cubicBezTo>
                    <a:pt x="3268" y="0"/>
                    <a:pt x="1475" y="224"/>
                    <a:pt x="108" y="1274"/>
                  </a:cubicBezTo>
                  <a:cubicBezTo>
                    <a:pt x="0" y="3894"/>
                    <a:pt x="310" y="9061"/>
                    <a:pt x="3299" y="15133"/>
                  </a:cubicBezTo>
                  <a:cubicBezTo>
                    <a:pt x="4882" y="12395"/>
                    <a:pt x="6418" y="9847"/>
                    <a:pt x="7871" y="7501"/>
                  </a:cubicBezTo>
                  <a:cubicBezTo>
                    <a:pt x="6989" y="5156"/>
                    <a:pt x="6775" y="2132"/>
                    <a:pt x="6739" y="48"/>
                  </a:cubicBezTo>
                  <a:cubicBezTo>
                    <a:pt x="6668" y="54"/>
                    <a:pt x="6594" y="57"/>
                    <a:pt x="6516" y="57"/>
                  </a:cubicBezTo>
                  <a:cubicBezTo>
                    <a:pt x="6439" y="57"/>
                    <a:pt x="6358" y="54"/>
                    <a:pt x="6275" y="48"/>
                  </a:cubicBezTo>
                  <a:cubicBezTo>
                    <a:pt x="5836" y="22"/>
                    <a:pt x="5356" y="0"/>
                    <a:pt x="4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7">
              <a:extLst>
                <a:ext uri="{FF2B5EF4-FFF2-40B4-BE49-F238E27FC236}">
                  <a16:creationId xmlns:a16="http://schemas.microsoft.com/office/drawing/2014/main" id="{316BFFAC-A370-A0FF-CBFE-498F719789DA}"/>
                </a:ext>
              </a:extLst>
            </p:cNvPr>
            <p:cNvSpPr/>
            <p:nvPr/>
          </p:nvSpPr>
          <p:spPr>
            <a:xfrm>
              <a:off x="1742475" y="3618725"/>
              <a:ext cx="485800" cy="201475"/>
            </a:xfrm>
            <a:custGeom>
              <a:avLst/>
              <a:gdLst/>
              <a:ahLst/>
              <a:cxnLst/>
              <a:rect l="l" t="t" r="r" b="b"/>
              <a:pathLst>
                <a:path w="19432" h="8059" extrusionOk="0">
                  <a:moveTo>
                    <a:pt x="19372" y="1"/>
                  </a:moveTo>
                  <a:lnTo>
                    <a:pt x="19372" y="1"/>
                  </a:lnTo>
                  <a:cubicBezTo>
                    <a:pt x="15121" y="1929"/>
                    <a:pt x="9942" y="2346"/>
                    <a:pt x="6334" y="2346"/>
                  </a:cubicBezTo>
                  <a:cubicBezTo>
                    <a:pt x="3798" y="2346"/>
                    <a:pt x="2048" y="2156"/>
                    <a:pt x="1929" y="2144"/>
                  </a:cubicBezTo>
                  <a:cubicBezTo>
                    <a:pt x="1274" y="3465"/>
                    <a:pt x="619" y="4823"/>
                    <a:pt x="0" y="6168"/>
                  </a:cubicBezTo>
                  <a:cubicBezTo>
                    <a:pt x="1996" y="7376"/>
                    <a:pt x="5113" y="8059"/>
                    <a:pt x="8203" y="8059"/>
                  </a:cubicBezTo>
                  <a:cubicBezTo>
                    <a:pt x="11877" y="8059"/>
                    <a:pt x="15512" y="7093"/>
                    <a:pt x="17181" y="4894"/>
                  </a:cubicBezTo>
                  <a:cubicBezTo>
                    <a:pt x="18991" y="2537"/>
                    <a:pt x="19431" y="1251"/>
                    <a:pt x="19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7">
              <a:extLst>
                <a:ext uri="{FF2B5EF4-FFF2-40B4-BE49-F238E27FC236}">
                  <a16:creationId xmlns:a16="http://schemas.microsoft.com/office/drawing/2014/main" id="{B61A0865-53A5-4236-80ED-4103B2C59BFA}"/>
                </a:ext>
              </a:extLst>
            </p:cNvPr>
            <p:cNvSpPr/>
            <p:nvPr/>
          </p:nvSpPr>
          <p:spPr>
            <a:xfrm>
              <a:off x="2149375" y="2804950"/>
              <a:ext cx="233975" cy="239825"/>
            </a:xfrm>
            <a:custGeom>
              <a:avLst/>
              <a:gdLst/>
              <a:ahLst/>
              <a:cxnLst/>
              <a:rect l="l" t="t" r="r" b="b"/>
              <a:pathLst>
                <a:path w="9359" h="9593" extrusionOk="0">
                  <a:moveTo>
                    <a:pt x="6537" y="0"/>
                  </a:moveTo>
                  <a:cubicBezTo>
                    <a:pt x="5417" y="1548"/>
                    <a:pt x="3024" y="4905"/>
                    <a:pt x="0" y="9585"/>
                  </a:cubicBezTo>
                  <a:cubicBezTo>
                    <a:pt x="99" y="9589"/>
                    <a:pt x="225" y="9593"/>
                    <a:pt x="375" y="9593"/>
                  </a:cubicBezTo>
                  <a:cubicBezTo>
                    <a:pt x="1721" y="9593"/>
                    <a:pt x="5035" y="9315"/>
                    <a:pt x="8870" y="7215"/>
                  </a:cubicBezTo>
                  <a:cubicBezTo>
                    <a:pt x="9358" y="5298"/>
                    <a:pt x="9323" y="3143"/>
                    <a:pt x="7965" y="1250"/>
                  </a:cubicBezTo>
                  <a:cubicBezTo>
                    <a:pt x="7561" y="691"/>
                    <a:pt x="7084" y="274"/>
                    <a:pt x="6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7">
              <a:extLst>
                <a:ext uri="{FF2B5EF4-FFF2-40B4-BE49-F238E27FC236}">
                  <a16:creationId xmlns:a16="http://schemas.microsoft.com/office/drawing/2014/main" id="{B933B3D1-26D8-1C3E-906F-39DD3A3E0AE7}"/>
                </a:ext>
              </a:extLst>
            </p:cNvPr>
            <p:cNvSpPr/>
            <p:nvPr/>
          </p:nvSpPr>
          <p:spPr>
            <a:xfrm>
              <a:off x="1920775" y="2995450"/>
              <a:ext cx="456025" cy="430650"/>
            </a:xfrm>
            <a:custGeom>
              <a:avLst/>
              <a:gdLst/>
              <a:ahLst/>
              <a:cxnLst/>
              <a:rect l="l" t="t" r="r" b="b"/>
              <a:pathLst>
                <a:path w="18241" h="17226" extrusionOk="0">
                  <a:moveTo>
                    <a:pt x="17931" y="0"/>
                  </a:moveTo>
                  <a:lnTo>
                    <a:pt x="17931" y="0"/>
                  </a:lnTo>
                  <a:cubicBezTo>
                    <a:pt x="14073" y="2036"/>
                    <a:pt x="10763" y="2274"/>
                    <a:pt x="9477" y="2274"/>
                  </a:cubicBezTo>
                  <a:cubicBezTo>
                    <a:pt x="9227" y="2274"/>
                    <a:pt x="9061" y="2262"/>
                    <a:pt x="8965" y="2262"/>
                  </a:cubicBezTo>
                  <a:cubicBezTo>
                    <a:pt x="6310" y="6370"/>
                    <a:pt x="3179" y="11478"/>
                    <a:pt x="0" y="17193"/>
                  </a:cubicBezTo>
                  <a:cubicBezTo>
                    <a:pt x="374" y="17215"/>
                    <a:pt x="748" y="17226"/>
                    <a:pt x="1121" y="17226"/>
                  </a:cubicBezTo>
                  <a:cubicBezTo>
                    <a:pt x="8279" y="17226"/>
                    <a:pt x="15282" y="13264"/>
                    <a:pt x="18133" y="11442"/>
                  </a:cubicBezTo>
                  <a:cubicBezTo>
                    <a:pt x="18240" y="10847"/>
                    <a:pt x="18217" y="10216"/>
                    <a:pt x="18062" y="9537"/>
                  </a:cubicBezTo>
                  <a:cubicBezTo>
                    <a:pt x="17538" y="7227"/>
                    <a:pt x="16907" y="7084"/>
                    <a:pt x="16407" y="6191"/>
                  </a:cubicBezTo>
                  <a:cubicBezTo>
                    <a:pt x="16407" y="6191"/>
                    <a:pt x="15514" y="4834"/>
                    <a:pt x="16847" y="2524"/>
                  </a:cubicBezTo>
                  <a:cubicBezTo>
                    <a:pt x="17252" y="1798"/>
                    <a:pt x="17657" y="929"/>
                    <a:pt x="179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7">
              <a:extLst>
                <a:ext uri="{FF2B5EF4-FFF2-40B4-BE49-F238E27FC236}">
                  <a16:creationId xmlns:a16="http://schemas.microsoft.com/office/drawing/2014/main" id="{CF6EB3A4-3408-D07A-89CD-F81DAB1868C3}"/>
                </a:ext>
              </a:extLst>
            </p:cNvPr>
            <p:cNvSpPr/>
            <p:nvPr/>
          </p:nvSpPr>
          <p:spPr>
            <a:xfrm>
              <a:off x="2050850" y="2791675"/>
              <a:ext cx="255100" cy="354100"/>
            </a:xfrm>
            <a:custGeom>
              <a:avLst/>
              <a:gdLst/>
              <a:ahLst/>
              <a:cxnLst/>
              <a:rect l="l" t="t" r="r" b="b"/>
              <a:pathLst>
                <a:path w="10204" h="14164" extrusionOk="0">
                  <a:moveTo>
                    <a:pt x="8193" y="1"/>
                  </a:moveTo>
                  <a:cubicBezTo>
                    <a:pt x="6319" y="1"/>
                    <a:pt x="4444" y="956"/>
                    <a:pt x="3739" y="2400"/>
                  </a:cubicBezTo>
                  <a:cubicBezTo>
                    <a:pt x="2631" y="4663"/>
                    <a:pt x="1977" y="6698"/>
                    <a:pt x="0" y="6996"/>
                  </a:cubicBezTo>
                  <a:cubicBezTo>
                    <a:pt x="24" y="8996"/>
                    <a:pt x="226" y="11878"/>
                    <a:pt x="1024" y="14164"/>
                  </a:cubicBezTo>
                  <a:cubicBezTo>
                    <a:pt x="5275" y="7365"/>
                    <a:pt x="8763" y="2400"/>
                    <a:pt x="10204" y="412"/>
                  </a:cubicBezTo>
                  <a:cubicBezTo>
                    <a:pt x="9573" y="130"/>
                    <a:pt x="8883" y="1"/>
                    <a:pt x="8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7">
              <a:extLst>
                <a:ext uri="{FF2B5EF4-FFF2-40B4-BE49-F238E27FC236}">
                  <a16:creationId xmlns:a16="http://schemas.microsoft.com/office/drawing/2014/main" id="{3ED0FE52-140F-C795-5CFB-381209B080C4}"/>
                </a:ext>
              </a:extLst>
            </p:cNvPr>
            <p:cNvSpPr/>
            <p:nvPr/>
          </p:nvSpPr>
          <p:spPr>
            <a:xfrm>
              <a:off x="1521900" y="3238025"/>
              <a:ext cx="320600" cy="530450"/>
            </a:xfrm>
            <a:custGeom>
              <a:avLst/>
              <a:gdLst/>
              <a:ahLst/>
              <a:cxnLst/>
              <a:rect l="l" t="t" r="r" b="b"/>
              <a:pathLst>
                <a:path w="12824" h="21218" extrusionOk="0">
                  <a:moveTo>
                    <a:pt x="7959" y="0"/>
                  </a:moveTo>
                  <a:cubicBezTo>
                    <a:pt x="4903" y="0"/>
                    <a:pt x="1150" y="621"/>
                    <a:pt x="596" y="6811"/>
                  </a:cubicBezTo>
                  <a:cubicBezTo>
                    <a:pt x="1" y="13514"/>
                    <a:pt x="4263" y="18324"/>
                    <a:pt x="8454" y="21158"/>
                  </a:cubicBezTo>
                  <a:cubicBezTo>
                    <a:pt x="8478" y="21194"/>
                    <a:pt x="8526" y="21206"/>
                    <a:pt x="8549" y="21218"/>
                  </a:cubicBezTo>
                  <a:cubicBezTo>
                    <a:pt x="9942" y="18265"/>
                    <a:pt x="11383" y="15372"/>
                    <a:pt x="12824" y="12609"/>
                  </a:cubicBezTo>
                  <a:cubicBezTo>
                    <a:pt x="10026" y="9478"/>
                    <a:pt x="8585" y="3025"/>
                    <a:pt x="8049" y="1"/>
                  </a:cubicBezTo>
                  <a:cubicBezTo>
                    <a:pt x="8019" y="0"/>
                    <a:pt x="7989" y="0"/>
                    <a:pt x="7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7">
              <a:extLst>
                <a:ext uri="{FF2B5EF4-FFF2-40B4-BE49-F238E27FC236}">
                  <a16:creationId xmlns:a16="http://schemas.microsoft.com/office/drawing/2014/main" id="{715F3F92-05B5-A7F4-83D3-24CDC346C96E}"/>
                </a:ext>
              </a:extLst>
            </p:cNvPr>
            <p:cNvSpPr/>
            <p:nvPr/>
          </p:nvSpPr>
          <p:spPr>
            <a:xfrm>
              <a:off x="1730850" y="3004375"/>
              <a:ext cx="222075" cy="541750"/>
            </a:xfrm>
            <a:custGeom>
              <a:avLst/>
              <a:gdLst/>
              <a:ahLst/>
              <a:cxnLst/>
              <a:rect l="l" t="t" r="r" b="b"/>
              <a:pathLst>
                <a:path w="8883" h="21670" extrusionOk="0">
                  <a:moveTo>
                    <a:pt x="5549" y="0"/>
                  </a:moveTo>
                  <a:lnTo>
                    <a:pt x="5549" y="0"/>
                  </a:lnTo>
                  <a:cubicBezTo>
                    <a:pt x="4942" y="548"/>
                    <a:pt x="4442" y="1298"/>
                    <a:pt x="4109" y="2286"/>
                  </a:cubicBezTo>
                  <a:cubicBezTo>
                    <a:pt x="2813" y="6184"/>
                    <a:pt x="3474" y="9348"/>
                    <a:pt x="448" y="9348"/>
                  </a:cubicBezTo>
                  <a:cubicBezTo>
                    <a:pt x="415" y="9348"/>
                    <a:pt x="381" y="9347"/>
                    <a:pt x="346" y="9347"/>
                  </a:cubicBezTo>
                  <a:lnTo>
                    <a:pt x="1" y="9347"/>
                  </a:lnTo>
                  <a:cubicBezTo>
                    <a:pt x="549" y="12335"/>
                    <a:pt x="1977" y="18610"/>
                    <a:pt x="4632" y="21670"/>
                  </a:cubicBezTo>
                  <a:cubicBezTo>
                    <a:pt x="5466" y="20074"/>
                    <a:pt x="6311" y="18503"/>
                    <a:pt x="7157" y="16979"/>
                  </a:cubicBezTo>
                  <a:lnTo>
                    <a:pt x="7180" y="16800"/>
                  </a:lnTo>
                  <a:lnTo>
                    <a:pt x="7252" y="16800"/>
                  </a:lnTo>
                  <a:cubicBezTo>
                    <a:pt x="7799" y="15824"/>
                    <a:pt x="8335" y="14847"/>
                    <a:pt x="8883" y="13919"/>
                  </a:cubicBezTo>
                  <a:cubicBezTo>
                    <a:pt x="5894" y="7906"/>
                    <a:pt x="5490" y="2751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7">
              <a:extLst>
                <a:ext uri="{FF2B5EF4-FFF2-40B4-BE49-F238E27FC236}">
                  <a16:creationId xmlns:a16="http://schemas.microsoft.com/office/drawing/2014/main" id="{F4497486-1167-8AB0-1720-D5B706F75A46}"/>
                </a:ext>
              </a:extLst>
            </p:cNvPr>
            <p:cNvSpPr/>
            <p:nvPr/>
          </p:nvSpPr>
          <p:spPr>
            <a:xfrm>
              <a:off x="1794550" y="3291900"/>
              <a:ext cx="577175" cy="377950"/>
            </a:xfrm>
            <a:custGeom>
              <a:avLst/>
              <a:gdLst/>
              <a:ahLst/>
              <a:cxnLst/>
              <a:rect l="l" t="t" r="r" b="b"/>
              <a:pathLst>
                <a:path w="23087" h="15118" extrusionOk="0">
                  <a:moveTo>
                    <a:pt x="23087" y="1"/>
                  </a:moveTo>
                  <a:cubicBezTo>
                    <a:pt x="20063" y="1906"/>
                    <a:pt x="13205" y="5656"/>
                    <a:pt x="6168" y="5656"/>
                  </a:cubicBezTo>
                  <a:cubicBezTo>
                    <a:pt x="5740" y="5656"/>
                    <a:pt x="5311" y="5644"/>
                    <a:pt x="4894" y="5608"/>
                  </a:cubicBezTo>
                  <a:cubicBezTo>
                    <a:pt x="3251" y="8561"/>
                    <a:pt x="1608" y="11681"/>
                    <a:pt x="1" y="14919"/>
                  </a:cubicBezTo>
                  <a:cubicBezTo>
                    <a:pt x="421" y="14964"/>
                    <a:pt x="2021" y="15117"/>
                    <a:pt x="4218" y="15117"/>
                  </a:cubicBezTo>
                  <a:cubicBezTo>
                    <a:pt x="7818" y="15117"/>
                    <a:pt x="13021" y="14707"/>
                    <a:pt x="17265" y="12740"/>
                  </a:cubicBezTo>
                  <a:cubicBezTo>
                    <a:pt x="17170" y="11895"/>
                    <a:pt x="16872" y="11014"/>
                    <a:pt x="16646" y="9776"/>
                  </a:cubicBezTo>
                  <a:cubicBezTo>
                    <a:pt x="16074" y="6597"/>
                    <a:pt x="16408" y="6299"/>
                    <a:pt x="19598" y="3977"/>
                  </a:cubicBezTo>
                  <a:cubicBezTo>
                    <a:pt x="21611" y="2513"/>
                    <a:pt x="22694" y="1298"/>
                    <a:pt x="230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7">
              <a:extLst>
                <a:ext uri="{FF2B5EF4-FFF2-40B4-BE49-F238E27FC236}">
                  <a16:creationId xmlns:a16="http://schemas.microsoft.com/office/drawing/2014/main" id="{6BE3B57E-4BB9-7CA8-8241-B9742F5E6691}"/>
                </a:ext>
              </a:extLst>
            </p:cNvPr>
            <p:cNvSpPr/>
            <p:nvPr/>
          </p:nvSpPr>
          <p:spPr>
            <a:xfrm>
              <a:off x="1722525" y="2801950"/>
              <a:ext cx="651300" cy="971575"/>
            </a:xfrm>
            <a:custGeom>
              <a:avLst/>
              <a:gdLst/>
              <a:ahLst/>
              <a:cxnLst/>
              <a:rect l="l" t="t" r="r" b="b"/>
              <a:pathLst>
                <a:path w="26052" h="38863" extrusionOk="0">
                  <a:moveTo>
                    <a:pt x="23325" y="1"/>
                  </a:moveTo>
                  <a:cubicBezTo>
                    <a:pt x="21872" y="2013"/>
                    <a:pt x="18384" y="6954"/>
                    <a:pt x="14145" y="13753"/>
                  </a:cubicBezTo>
                  <a:cubicBezTo>
                    <a:pt x="13347" y="11455"/>
                    <a:pt x="13133" y="8585"/>
                    <a:pt x="13121" y="6597"/>
                  </a:cubicBezTo>
                  <a:cubicBezTo>
                    <a:pt x="13026" y="6609"/>
                    <a:pt x="12919" y="6621"/>
                    <a:pt x="12824" y="6621"/>
                  </a:cubicBezTo>
                  <a:cubicBezTo>
                    <a:pt x="12847" y="8704"/>
                    <a:pt x="13062" y="11729"/>
                    <a:pt x="13955" y="14074"/>
                  </a:cubicBezTo>
                  <a:cubicBezTo>
                    <a:pt x="12490" y="16420"/>
                    <a:pt x="10966" y="18980"/>
                    <a:pt x="9383" y="21718"/>
                  </a:cubicBezTo>
                  <a:cubicBezTo>
                    <a:pt x="6394" y="15622"/>
                    <a:pt x="6085" y="10467"/>
                    <a:pt x="6180" y="7859"/>
                  </a:cubicBezTo>
                  <a:lnTo>
                    <a:pt x="6180" y="7859"/>
                  </a:lnTo>
                  <a:cubicBezTo>
                    <a:pt x="6085" y="7931"/>
                    <a:pt x="5977" y="8026"/>
                    <a:pt x="5882" y="8109"/>
                  </a:cubicBezTo>
                  <a:cubicBezTo>
                    <a:pt x="5823" y="10848"/>
                    <a:pt x="6216" y="16015"/>
                    <a:pt x="9216" y="22028"/>
                  </a:cubicBezTo>
                  <a:cubicBezTo>
                    <a:pt x="8680" y="22968"/>
                    <a:pt x="8132" y="23933"/>
                    <a:pt x="7585" y="24909"/>
                  </a:cubicBezTo>
                  <a:lnTo>
                    <a:pt x="7513" y="24909"/>
                  </a:lnTo>
                  <a:lnTo>
                    <a:pt x="7490" y="25087"/>
                  </a:lnTo>
                  <a:cubicBezTo>
                    <a:pt x="6644" y="26623"/>
                    <a:pt x="5799" y="28183"/>
                    <a:pt x="4942" y="29790"/>
                  </a:cubicBezTo>
                  <a:cubicBezTo>
                    <a:pt x="2298" y="26742"/>
                    <a:pt x="870" y="20468"/>
                    <a:pt x="322" y="17467"/>
                  </a:cubicBezTo>
                  <a:lnTo>
                    <a:pt x="0" y="17467"/>
                  </a:lnTo>
                  <a:cubicBezTo>
                    <a:pt x="560" y="20492"/>
                    <a:pt x="2001" y="26957"/>
                    <a:pt x="4799" y="30076"/>
                  </a:cubicBezTo>
                  <a:cubicBezTo>
                    <a:pt x="3334" y="32850"/>
                    <a:pt x="1905" y="35732"/>
                    <a:pt x="524" y="38696"/>
                  </a:cubicBezTo>
                  <a:cubicBezTo>
                    <a:pt x="620" y="38756"/>
                    <a:pt x="691" y="38803"/>
                    <a:pt x="774" y="38863"/>
                  </a:cubicBezTo>
                  <a:cubicBezTo>
                    <a:pt x="1417" y="37494"/>
                    <a:pt x="2060" y="36148"/>
                    <a:pt x="2715" y="34827"/>
                  </a:cubicBezTo>
                  <a:cubicBezTo>
                    <a:pt x="2834" y="34839"/>
                    <a:pt x="4584" y="35029"/>
                    <a:pt x="7109" y="35029"/>
                  </a:cubicBezTo>
                  <a:cubicBezTo>
                    <a:pt x="10704" y="35029"/>
                    <a:pt x="15883" y="34612"/>
                    <a:pt x="20146" y="32684"/>
                  </a:cubicBezTo>
                  <a:cubicBezTo>
                    <a:pt x="20146" y="32576"/>
                    <a:pt x="20122" y="32469"/>
                    <a:pt x="20110" y="32374"/>
                  </a:cubicBezTo>
                  <a:cubicBezTo>
                    <a:pt x="15905" y="34322"/>
                    <a:pt x="10741" y="34732"/>
                    <a:pt x="7146" y="34732"/>
                  </a:cubicBezTo>
                  <a:cubicBezTo>
                    <a:pt x="4919" y="34732"/>
                    <a:pt x="3293" y="34575"/>
                    <a:pt x="2870" y="34529"/>
                  </a:cubicBezTo>
                  <a:cubicBezTo>
                    <a:pt x="4477" y="31302"/>
                    <a:pt x="6120" y="28171"/>
                    <a:pt x="7763" y="25230"/>
                  </a:cubicBezTo>
                  <a:cubicBezTo>
                    <a:pt x="8192" y="25254"/>
                    <a:pt x="8621" y="25266"/>
                    <a:pt x="9037" y="25266"/>
                  </a:cubicBezTo>
                  <a:cubicBezTo>
                    <a:pt x="16086" y="25266"/>
                    <a:pt x="22932" y="21516"/>
                    <a:pt x="25944" y="19611"/>
                  </a:cubicBezTo>
                  <a:cubicBezTo>
                    <a:pt x="25992" y="19480"/>
                    <a:pt x="26016" y="19349"/>
                    <a:pt x="26051" y="19194"/>
                  </a:cubicBezTo>
                  <a:lnTo>
                    <a:pt x="26051" y="19194"/>
                  </a:lnTo>
                  <a:cubicBezTo>
                    <a:pt x="23208" y="21029"/>
                    <a:pt x="16194" y="24976"/>
                    <a:pt x="9008" y="24976"/>
                  </a:cubicBezTo>
                  <a:cubicBezTo>
                    <a:pt x="8641" y="24976"/>
                    <a:pt x="8274" y="24966"/>
                    <a:pt x="7906" y="24945"/>
                  </a:cubicBezTo>
                  <a:cubicBezTo>
                    <a:pt x="11097" y="19218"/>
                    <a:pt x="14217" y="14122"/>
                    <a:pt x="16884" y="10014"/>
                  </a:cubicBezTo>
                  <a:cubicBezTo>
                    <a:pt x="16991" y="10014"/>
                    <a:pt x="17145" y="10026"/>
                    <a:pt x="17372" y="10026"/>
                  </a:cubicBezTo>
                  <a:cubicBezTo>
                    <a:pt x="18681" y="10026"/>
                    <a:pt x="21968" y="9788"/>
                    <a:pt x="25825" y="7752"/>
                  </a:cubicBezTo>
                  <a:cubicBezTo>
                    <a:pt x="25873" y="7621"/>
                    <a:pt x="25897" y="7490"/>
                    <a:pt x="25932" y="7347"/>
                  </a:cubicBezTo>
                  <a:lnTo>
                    <a:pt x="25932" y="7347"/>
                  </a:lnTo>
                  <a:cubicBezTo>
                    <a:pt x="22049" y="9478"/>
                    <a:pt x="18706" y="9722"/>
                    <a:pt x="17395" y="9722"/>
                  </a:cubicBezTo>
                  <a:cubicBezTo>
                    <a:pt x="17263" y="9722"/>
                    <a:pt x="17151" y="9720"/>
                    <a:pt x="17062" y="9716"/>
                  </a:cubicBezTo>
                  <a:cubicBezTo>
                    <a:pt x="20086" y="5049"/>
                    <a:pt x="22479" y="1680"/>
                    <a:pt x="23599" y="132"/>
                  </a:cubicBezTo>
                  <a:lnTo>
                    <a:pt x="2332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1178;p47">
            <a:extLst>
              <a:ext uri="{FF2B5EF4-FFF2-40B4-BE49-F238E27FC236}">
                <a16:creationId xmlns:a16="http://schemas.microsoft.com/office/drawing/2014/main" id="{180EDA57-4C08-9129-5E33-37AD6D632CB8}"/>
              </a:ext>
            </a:extLst>
          </p:cNvPr>
          <p:cNvSpPr txBox="1">
            <a:spLocks/>
          </p:cNvSpPr>
          <p:nvPr/>
        </p:nvSpPr>
        <p:spPr>
          <a:xfrm>
            <a:off x="1264848" y="403119"/>
            <a:ext cx="6652259" cy="758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 b="0" i="0" u="none" strike="noStrike" cap="none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 b="0" i="0" u="none" strike="noStrike" cap="none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 b="0" i="0" u="none" strike="noStrike" cap="none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 b="0" i="0" u="none" strike="noStrike" cap="none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 b="0" i="0" u="none" strike="noStrike" cap="none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 b="0" i="0" u="none" strike="noStrike" cap="none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 b="0" i="0" u="none" strike="noStrike" cap="none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 b="0" i="0" u="none" strike="noStrike" cap="none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 b="0" i="0" u="none" strike="noStrike" cap="none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9pPr>
          </a:lstStyle>
          <a:p>
            <a:pPr algn="l"/>
            <a:r>
              <a:rPr lang="en-US" dirty="0"/>
              <a:t>Real life application/ Random pick</a:t>
            </a:r>
          </a:p>
        </p:txBody>
      </p:sp>
      <p:pic>
        <p:nvPicPr>
          <p:cNvPr id="2050" name="Picture 2" descr="Kagan Structure: RallyRobin – Fountain Middle School Teacher's Programs and  Strategies Website">
            <a:extLst>
              <a:ext uri="{FF2B5EF4-FFF2-40B4-BE49-F238E27FC236}">
                <a16:creationId xmlns:a16="http://schemas.microsoft.com/office/drawing/2014/main" id="{CE856073-FE19-E8A6-114F-DA5E2839A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038" y="1776046"/>
            <a:ext cx="2847023" cy="252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7627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3F35A2-49A1-B30E-A493-CCB51A9A5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FC4BE-2035-71F3-4405-A6B0FD2FB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280381-3EF9-6205-E6D6-FA428504AF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9257" y="2295350"/>
            <a:ext cx="7491493" cy="759293"/>
          </a:xfrm>
        </p:spPr>
        <p:txBody>
          <a:bodyPr/>
          <a:lstStyle/>
          <a:p>
            <a:pPr marL="127000" indent="0" algn="ctr">
              <a:buNone/>
            </a:pPr>
            <a:r>
              <a:rPr lang="en-US" sz="2800" dirty="0"/>
              <a:t>Match each picture with its correct word.</a:t>
            </a:r>
          </a:p>
        </p:txBody>
      </p:sp>
    </p:spTree>
    <p:extLst>
      <p:ext uri="{BB962C8B-B14F-4D97-AF65-F5344CB8AC3E}">
        <p14:creationId xmlns:p14="http://schemas.microsoft.com/office/powerpoint/2010/main" val="12693601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C0260-5127-5511-A355-39B5361BF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CDD3B-A1F8-DAE6-CB0F-63ED93DA75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raw a line to the matching T word Coloring Page">
            <a:extLst>
              <a:ext uri="{FF2B5EF4-FFF2-40B4-BE49-F238E27FC236}">
                <a16:creationId xmlns:a16="http://schemas.microsoft.com/office/drawing/2014/main" id="{1EE3681D-FF51-FAA2-2CF8-810505571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679" y="141922"/>
            <a:ext cx="3761105" cy="48596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63009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CDF42-5F35-BB9E-41F7-A52573959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A435D4A8-8D62-5B07-187A-F3C02C470F1F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994591" y="346295"/>
            <a:ext cx="7154818" cy="698734"/>
          </a:xfrm>
        </p:spPr>
        <p:txBody>
          <a:bodyPr/>
          <a:lstStyle/>
          <a:p>
            <a:pPr algn="ctr"/>
            <a:r>
              <a:rPr lang="en-US" sz="3200" b="1" dirty="0"/>
              <a:t>Critical thinking question/ Buzz in</a:t>
            </a: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5DB0C0B2-EE52-C476-E0E1-C2F36959AD21}"/>
              </a:ext>
            </a:extLst>
          </p:cNvPr>
          <p:cNvSpPr txBox="1">
            <a:spLocks/>
          </p:cNvSpPr>
          <p:nvPr/>
        </p:nvSpPr>
        <p:spPr>
          <a:xfrm>
            <a:off x="1070344" y="1263945"/>
            <a:ext cx="7154818" cy="2615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algn="ctr"/>
            <a:r>
              <a:rPr lang="en-US" sz="3200" b="1" dirty="0"/>
              <a:t>If you change the first letter of “ten” what new words do you get?</a:t>
            </a:r>
          </a:p>
        </p:txBody>
      </p:sp>
      <p:pic>
        <p:nvPicPr>
          <p:cNvPr id="5122" name="Picture 2" descr="Ideas from the Computing classroom: Using Kagan structures to promote  Cooperative learning in Computing">
            <a:extLst>
              <a:ext uri="{FF2B5EF4-FFF2-40B4-BE49-F238E27FC236}">
                <a16:creationId xmlns:a16="http://schemas.microsoft.com/office/drawing/2014/main" id="{8DDEE355-5399-1926-6368-C81B765E7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381" y="2874218"/>
            <a:ext cx="22479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hared reading - Miss Harris' Year 6 Website">
            <a:extLst>
              <a:ext uri="{FF2B5EF4-FFF2-40B4-BE49-F238E27FC236}">
                <a16:creationId xmlns:a16="http://schemas.microsoft.com/office/drawing/2014/main" id="{F97DC5E1-8C47-12B7-D189-81F78208B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225" y="2785192"/>
            <a:ext cx="2793638" cy="153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2479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B009F-A2ED-B798-CB74-B33E99A3C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6F417C7-5642-673D-AF16-1B434E94B7CB}"/>
              </a:ext>
            </a:extLst>
          </p:cNvPr>
          <p:cNvSpPr/>
          <p:nvPr/>
        </p:nvSpPr>
        <p:spPr>
          <a:xfrm>
            <a:off x="1146342" y="364413"/>
            <a:ext cx="61863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Differentiation no.3.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7F74E6-19D5-8692-3B06-7288A6461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495" y="1573443"/>
            <a:ext cx="6569009" cy="199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0254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03BF9-1045-85CE-B87A-B30AB11C0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6CEBA9-6267-E19B-2BD8-D71609BF260F}"/>
              </a:ext>
            </a:extLst>
          </p:cNvPr>
          <p:cNvSpPr/>
          <p:nvPr/>
        </p:nvSpPr>
        <p:spPr>
          <a:xfrm>
            <a:off x="1458871" y="482176"/>
            <a:ext cx="63786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Differentiation no. 2.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A1AB12-D0FC-02DE-9D88-5429C016D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871" y="1741382"/>
            <a:ext cx="6248942" cy="199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465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6D802-3701-E1E9-0D0D-AB2B21AFC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6F207F-C82E-2FE2-3FA1-0E25B94280CA}"/>
              </a:ext>
            </a:extLst>
          </p:cNvPr>
          <p:cNvSpPr/>
          <p:nvPr/>
        </p:nvSpPr>
        <p:spPr>
          <a:xfrm>
            <a:off x="1555051" y="482176"/>
            <a:ext cx="61863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Differentiation no.</a:t>
            </a:r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A65E79-2B66-B59E-51B4-1CC34399C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960" y="1704508"/>
            <a:ext cx="6226080" cy="29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067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D96AA-FD41-5010-F57F-03143A662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7C9C5E-F50B-98B2-1274-6A4388D3A4E6}"/>
              </a:ext>
            </a:extLst>
          </p:cNvPr>
          <p:cNvSpPr/>
          <p:nvPr/>
        </p:nvSpPr>
        <p:spPr>
          <a:xfrm>
            <a:off x="1555051" y="482176"/>
            <a:ext cx="61863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Differentiation no.1.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C3C5C5-35A0-6065-0EE1-266318EA0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010" y="2259283"/>
            <a:ext cx="6340389" cy="108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182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6E42C-A873-CE06-07B5-9E54A59D1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750" y="342901"/>
            <a:ext cx="4702500" cy="1448825"/>
          </a:xfrm>
        </p:spPr>
        <p:txBody>
          <a:bodyPr/>
          <a:lstStyle/>
          <a:p>
            <a:r>
              <a:rPr lang="en-US" dirty="0"/>
              <a:t>Let’s sing together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59F837-9B1A-F065-49B5-12C67D2F3C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23747" y="2003001"/>
            <a:ext cx="4702500" cy="773356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https://www.youtube.com/watch?v=iKuZGsW6aWQ</a:t>
            </a:r>
            <a:endParaRPr lang="en-US" dirty="0"/>
          </a:p>
        </p:txBody>
      </p:sp>
      <p:grpSp>
        <p:nvGrpSpPr>
          <p:cNvPr id="4" name="Google Shape;1182;p47">
            <a:extLst>
              <a:ext uri="{FF2B5EF4-FFF2-40B4-BE49-F238E27FC236}">
                <a16:creationId xmlns:a16="http://schemas.microsoft.com/office/drawing/2014/main" id="{AD9A9BE2-9A23-7B41-EEAA-6816F5EB5093}"/>
              </a:ext>
            </a:extLst>
          </p:cNvPr>
          <p:cNvGrpSpPr/>
          <p:nvPr/>
        </p:nvGrpSpPr>
        <p:grpSpPr>
          <a:xfrm rot="713319" flipH="1">
            <a:off x="6734797" y="1617388"/>
            <a:ext cx="2270759" cy="3468774"/>
            <a:chOff x="6985475" y="1519125"/>
            <a:chExt cx="2270875" cy="3468950"/>
          </a:xfrm>
        </p:grpSpPr>
        <p:sp>
          <p:nvSpPr>
            <p:cNvPr id="5" name="Google Shape;1183;p47">
              <a:extLst>
                <a:ext uri="{FF2B5EF4-FFF2-40B4-BE49-F238E27FC236}">
                  <a16:creationId xmlns:a16="http://schemas.microsoft.com/office/drawing/2014/main" id="{E1CF14B3-F22F-3328-2925-7944A5EEB879}"/>
                </a:ext>
              </a:extLst>
            </p:cNvPr>
            <p:cNvSpPr/>
            <p:nvPr/>
          </p:nvSpPr>
          <p:spPr>
            <a:xfrm>
              <a:off x="7089600" y="3457875"/>
              <a:ext cx="1149525" cy="1377875"/>
            </a:xfrm>
            <a:custGeom>
              <a:avLst/>
              <a:gdLst/>
              <a:ahLst/>
              <a:cxnLst/>
              <a:rect l="l" t="t" r="r" b="b"/>
              <a:pathLst>
                <a:path w="45981" h="55115" extrusionOk="0">
                  <a:moveTo>
                    <a:pt x="17009" y="1"/>
                  </a:moveTo>
                  <a:cubicBezTo>
                    <a:pt x="16826" y="883"/>
                    <a:pt x="16660" y="1581"/>
                    <a:pt x="16503" y="2044"/>
                  </a:cubicBezTo>
                  <a:cubicBezTo>
                    <a:pt x="15158" y="6375"/>
                    <a:pt x="3187" y="38682"/>
                    <a:pt x="0" y="48522"/>
                  </a:cubicBezTo>
                  <a:lnTo>
                    <a:pt x="10225" y="50696"/>
                  </a:lnTo>
                  <a:cubicBezTo>
                    <a:pt x="10225" y="50696"/>
                    <a:pt x="24693" y="14425"/>
                    <a:pt x="26824" y="13797"/>
                  </a:cubicBezTo>
                  <a:cubicBezTo>
                    <a:pt x="27599" y="13565"/>
                    <a:pt x="28202" y="13475"/>
                    <a:pt x="28688" y="13475"/>
                  </a:cubicBezTo>
                  <a:cubicBezTo>
                    <a:pt x="29208" y="13475"/>
                    <a:pt x="29594" y="13578"/>
                    <a:pt x="29915" y="13718"/>
                  </a:cubicBezTo>
                  <a:cubicBezTo>
                    <a:pt x="30543" y="13980"/>
                    <a:pt x="22537" y="44750"/>
                    <a:pt x="20747" y="52923"/>
                  </a:cubicBezTo>
                  <a:lnTo>
                    <a:pt x="31067" y="55115"/>
                  </a:lnTo>
                  <a:cubicBezTo>
                    <a:pt x="31067" y="55115"/>
                    <a:pt x="37179" y="36272"/>
                    <a:pt x="40305" y="27724"/>
                  </a:cubicBezTo>
                  <a:cubicBezTo>
                    <a:pt x="41667" y="23986"/>
                    <a:pt x="44016" y="15150"/>
                    <a:pt x="45981" y="5816"/>
                  </a:cubicBezTo>
                  <a:cubicBezTo>
                    <a:pt x="44916" y="5737"/>
                    <a:pt x="43876" y="5633"/>
                    <a:pt x="42837" y="5545"/>
                  </a:cubicBezTo>
                  <a:cubicBezTo>
                    <a:pt x="39860" y="5301"/>
                    <a:pt x="36874" y="4890"/>
                    <a:pt x="33931" y="4332"/>
                  </a:cubicBezTo>
                  <a:cubicBezTo>
                    <a:pt x="28212" y="3266"/>
                    <a:pt x="22510" y="1869"/>
                    <a:pt x="17009" y="1"/>
                  </a:cubicBezTo>
                  <a:close/>
                </a:path>
              </a:pathLst>
            </a:custGeom>
            <a:solidFill>
              <a:srgbClr val="67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184;p47">
              <a:extLst>
                <a:ext uri="{FF2B5EF4-FFF2-40B4-BE49-F238E27FC236}">
                  <a16:creationId xmlns:a16="http://schemas.microsoft.com/office/drawing/2014/main" id="{72AFBBF6-47DA-B427-669D-22F12FDDCBCC}"/>
                </a:ext>
              </a:extLst>
            </p:cNvPr>
            <p:cNvSpPr/>
            <p:nvPr/>
          </p:nvSpPr>
          <p:spPr>
            <a:xfrm>
              <a:off x="7236300" y="3458100"/>
              <a:ext cx="1014825" cy="911825"/>
            </a:xfrm>
            <a:custGeom>
              <a:avLst/>
              <a:gdLst/>
              <a:ahLst/>
              <a:cxnLst/>
              <a:rect l="l" t="t" r="r" b="b"/>
              <a:pathLst>
                <a:path w="40593" h="36473" extrusionOk="0">
                  <a:moveTo>
                    <a:pt x="11141" y="0"/>
                  </a:moveTo>
                  <a:cubicBezTo>
                    <a:pt x="10958" y="874"/>
                    <a:pt x="10783" y="1572"/>
                    <a:pt x="10644" y="2044"/>
                  </a:cubicBezTo>
                  <a:cubicBezTo>
                    <a:pt x="10015" y="4061"/>
                    <a:pt x="3283" y="17970"/>
                    <a:pt x="0" y="27060"/>
                  </a:cubicBezTo>
                  <a:cubicBezTo>
                    <a:pt x="1065" y="27269"/>
                    <a:pt x="11369" y="30675"/>
                    <a:pt x="14294" y="31172"/>
                  </a:cubicBezTo>
                  <a:cubicBezTo>
                    <a:pt x="16756" y="25715"/>
                    <a:pt x="20554" y="18145"/>
                    <a:pt x="21261" y="17935"/>
                  </a:cubicBezTo>
                  <a:cubicBezTo>
                    <a:pt x="21304" y="17922"/>
                    <a:pt x="21345" y="17916"/>
                    <a:pt x="21383" y="17916"/>
                  </a:cubicBezTo>
                  <a:cubicBezTo>
                    <a:pt x="22769" y="17916"/>
                    <a:pt x="20986" y="26394"/>
                    <a:pt x="19550" y="32342"/>
                  </a:cubicBezTo>
                  <a:cubicBezTo>
                    <a:pt x="23078" y="32814"/>
                    <a:pt x="32997" y="36455"/>
                    <a:pt x="33913" y="36472"/>
                  </a:cubicBezTo>
                  <a:cubicBezTo>
                    <a:pt x="35284" y="32080"/>
                    <a:pt x="38934" y="13796"/>
                    <a:pt x="40593" y="5912"/>
                  </a:cubicBezTo>
                  <a:cubicBezTo>
                    <a:pt x="39528" y="5851"/>
                    <a:pt x="38000" y="5632"/>
                    <a:pt x="36969" y="5545"/>
                  </a:cubicBezTo>
                  <a:cubicBezTo>
                    <a:pt x="33983" y="5309"/>
                    <a:pt x="31006" y="4890"/>
                    <a:pt x="28063" y="4331"/>
                  </a:cubicBezTo>
                  <a:cubicBezTo>
                    <a:pt x="22344" y="3266"/>
                    <a:pt x="16642" y="1869"/>
                    <a:pt x="111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185;p47">
              <a:extLst>
                <a:ext uri="{FF2B5EF4-FFF2-40B4-BE49-F238E27FC236}">
                  <a16:creationId xmlns:a16="http://schemas.microsoft.com/office/drawing/2014/main" id="{41345FB0-0F2B-44DA-4B88-85142752F07D}"/>
                </a:ext>
              </a:extLst>
            </p:cNvPr>
            <p:cNvSpPr/>
            <p:nvPr/>
          </p:nvSpPr>
          <p:spPr>
            <a:xfrm>
              <a:off x="7608700" y="4588625"/>
              <a:ext cx="322850" cy="247125"/>
            </a:xfrm>
            <a:custGeom>
              <a:avLst/>
              <a:gdLst/>
              <a:ahLst/>
              <a:cxnLst/>
              <a:rect l="l" t="t" r="r" b="b"/>
              <a:pathLst>
                <a:path w="12914" h="9885" extrusionOk="0">
                  <a:moveTo>
                    <a:pt x="1825" y="0"/>
                  </a:moveTo>
                  <a:cubicBezTo>
                    <a:pt x="1030" y="3240"/>
                    <a:pt x="384" y="5973"/>
                    <a:pt x="0" y="7693"/>
                  </a:cubicBezTo>
                  <a:lnTo>
                    <a:pt x="10329" y="9885"/>
                  </a:lnTo>
                  <a:cubicBezTo>
                    <a:pt x="10329" y="9885"/>
                    <a:pt x="11421" y="6523"/>
                    <a:pt x="12914" y="1983"/>
                  </a:cubicBezTo>
                  <a:lnTo>
                    <a:pt x="182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86;p47">
              <a:extLst>
                <a:ext uri="{FF2B5EF4-FFF2-40B4-BE49-F238E27FC236}">
                  <a16:creationId xmlns:a16="http://schemas.microsoft.com/office/drawing/2014/main" id="{D4E9D036-B835-4C92-5CD6-927C83396F69}"/>
                </a:ext>
              </a:extLst>
            </p:cNvPr>
            <p:cNvSpPr/>
            <p:nvPr/>
          </p:nvSpPr>
          <p:spPr>
            <a:xfrm>
              <a:off x="7090025" y="4498900"/>
              <a:ext cx="328125" cy="226400"/>
            </a:xfrm>
            <a:custGeom>
              <a:avLst/>
              <a:gdLst/>
              <a:ahLst/>
              <a:cxnLst/>
              <a:rect l="l" t="t" r="r" b="b"/>
              <a:pathLst>
                <a:path w="13125" h="9056" extrusionOk="0">
                  <a:moveTo>
                    <a:pt x="2350" y="1"/>
                  </a:moveTo>
                  <a:cubicBezTo>
                    <a:pt x="1363" y="2795"/>
                    <a:pt x="551" y="5170"/>
                    <a:pt x="1" y="6881"/>
                  </a:cubicBezTo>
                  <a:lnTo>
                    <a:pt x="10226" y="9055"/>
                  </a:lnTo>
                  <a:cubicBezTo>
                    <a:pt x="10226" y="9055"/>
                    <a:pt x="11396" y="6122"/>
                    <a:pt x="13124" y="1922"/>
                  </a:cubicBezTo>
                  <a:lnTo>
                    <a:pt x="23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87;p47">
              <a:extLst>
                <a:ext uri="{FF2B5EF4-FFF2-40B4-BE49-F238E27FC236}">
                  <a16:creationId xmlns:a16="http://schemas.microsoft.com/office/drawing/2014/main" id="{6143091D-286D-FE24-2455-5118AAF6C79B}"/>
                </a:ext>
              </a:extLst>
            </p:cNvPr>
            <p:cNvSpPr/>
            <p:nvPr/>
          </p:nvSpPr>
          <p:spPr>
            <a:xfrm>
              <a:off x="7532950" y="4768050"/>
              <a:ext cx="461925" cy="220025"/>
            </a:xfrm>
            <a:custGeom>
              <a:avLst/>
              <a:gdLst/>
              <a:ahLst/>
              <a:cxnLst/>
              <a:rect l="l" t="t" r="r" b="b"/>
              <a:pathLst>
                <a:path w="18477" h="8801" extrusionOk="0">
                  <a:moveTo>
                    <a:pt x="2387" y="1"/>
                  </a:moveTo>
                  <a:cubicBezTo>
                    <a:pt x="2383" y="1"/>
                    <a:pt x="2379" y="1"/>
                    <a:pt x="2375" y="1"/>
                  </a:cubicBezTo>
                  <a:cubicBezTo>
                    <a:pt x="1877" y="36"/>
                    <a:pt x="0" y="4017"/>
                    <a:pt x="323" y="5056"/>
                  </a:cubicBezTo>
                  <a:cubicBezTo>
                    <a:pt x="620" y="5965"/>
                    <a:pt x="14337" y="8235"/>
                    <a:pt x="17743" y="8794"/>
                  </a:cubicBezTo>
                  <a:cubicBezTo>
                    <a:pt x="17773" y="8798"/>
                    <a:pt x="17803" y="8800"/>
                    <a:pt x="17833" y="8800"/>
                  </a:cubicBezTo>
                  <a:cubicBezTo>
                    <a:pt x="18193" y="8800"/>
                    <a:pt x="18477" y="8467"/>
                    <a:pt x="18380" y="8104"/>
                  </a:cubicBezTo>
                  <a:cubicBezTo>
                    <a:pt x="18171" y="7300"/>
                    <a:pt x="17524" y="6130"/>
                    <a:pt x="16119" y="4707"/>
                  </a:cubicBezTo>
                  <a:cubicBezTo>
                    <a:pt x="13831" y="2393"/>
                    <a:pt x="12967" y="2131"/>
                    <a:pt x="12967" y="2131"/>
                  </a:cubicBezTo>
                  <a:cubicBezTo>
                    <a:pt x="12637" y="1880"/>
                    <a:pt x="3014" y="1"/>
                    <a:pt x="23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88;p47">
              <a:extLst>
                <a:ext uri="{FF2B5EF4-FFF2-40B4-BE49-F238E27FC236}">
                  <a16:creationId xmlns:a16="http://schemas.microsoft.com/office/drawing/2014/main" id="{9DDCF01C-F24C-61AD-E47E-A1E0A13F6793}"/>
                </a:ext>
              </a:extLst>
            </p:cNvPr>
            <p:cNvSpPr/>
            <p:nvPr/>
          </p:nvSpPr>
          <p:spPr>
            <a:xfrm>
              <a:off x="7813875" y="4860825"/>
              <a:ext cx="180800" cy="127250"/>
            </a:xfrm>
            <a:custGeom>
              <a:avLst/>
              <a:gdLst/>
              <a:ahLst/>
              <a:cxnLst/>
              <a:rect l="l" t="t" r="r" b="b"/>
              <a:pathLst>
                <a:path w="7232" h="5090" extrusionOk="0">
                  <a:moveTo>
                    <a:pt x="3860" y="1"/>
                  </a:moveTo>
                  <a:cubicBezTo>
                    <a:pt x="2734" y="865"/>
                    <a:pt x="1703" y="1834"/>
                    <a:pt x="804" y="2926"/>
                  </a:cubicBezTo>
                  <a:cubicBezTo>
                    <a:pt x="516" y="3266"/>
                    <a:pt x="254" y="3616"/>
                    <a:pt x="1" y="3965"/>
                  </a:cubicBezTo>
                  <a:cubicBezTo>
                    <a:pt x="2760" y="4471"/>
                    <a:pt x="5301" y="4882"/>
                    <a:pt x="6506" y="5083"/>
                  </a:cubicBezTo>
                  <a:cubicBezTo>
                    <a:pt x="6535" y="5087"/>
                    <a:pt x="6565" y="5089"/>
                    <a:pt x="6594" y="5089"/>
                  </a:cubicBezTo>
                  <a:cubicBezTo>
                    <a:pt x="6948" y="5089"/>
                    <a:pt x="7232" y="4756"/>
                    <a:pt x="7143" y="4393"/>
                  </a:cubicBezTo>
                  <a:cubicBezTo>
                    <a:pt x="6934" y="3598"/>
                    <a:pt x="6287" y="2419"/>
                    <a:pt x="4882" y="996"/>
                  </a:cubicBezTo>
                  <a:cubicBezTo>
                    <a:pt x="4497" y="603"/>
                    <a:pt x="4166" y="289"/>
                    <a:pt x="38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89;p47">
              <a:extLst>
                <a:ext uri="{FF2B5EF4-FFF2-40B4-BE49-F238E27FC236}">
                  <a16:creationId xmlns:a16="http://schemas.microsoft.com/office/drawing/2014/main" id="{7BF10158-6EAB-5660-96D7-5027F27EB2B2}"/>
                </a:ext>
              </a:extLst>
            </p:cNvPr>
            <p:cNvSpPr/>
            <p:nvPr/>
          </p:nvSpPr>
          <p:spPr>
            <a:xfrm>
              <a:off x="7010350" y="4657375"/>
              <a:ext cx="462150" cy="219800"/>
            </a:xfrm>
            <a:custGeom>
              <a:avLst/>
              <a:gdLst/>
              <a:ahLst/>
              <a:cxnLst/>
              <a:rect l="l" t="t" r="r" b="b"/>
              <a:pathLst>
                <a:path w="18486" h="8792" extrusionOk="0">
                  <a:moveTo>
                    <a:pt x="2400" y="0"/>
                  </a:moveTo>
                  <a:cubicBezTo>
                    <a:pt x="2394" y="0"/>
                    <a:pt x="2389" y="1"/>
                    <a:pt x="2385" y="1"/>
                  </a:cubicBezTo>
                  <a:cubicBezTo>
                    <a:pt x="1878" y="36"/>
                    <a:pt x="1" y="4026"/>
                    <a:pt x="333" y="5057"/>
                  </a:cubicBezTo>
                  <a:cubicBezTo>
                    <a:pt x="621" y="5956"/>
                    <a:pt x="14347" y="8226"/>
                    <a:pt x="17743" y="8785"/>
                  </a:cubicBezTo>
                  <a:cubicBezTo>
                    <a:pt x="17774" y="8790"/>
                    <a:pt x="17805" y="8792"/>
                    <a:pt x="17835" y="8792"/>
                  </a:cubicBezTo>
                  <a:cubicBezTo>
                    <a:pt x="18203" y="8792"/>
                    <a:pt x="18486" y="8458"/>
                    <a:pt x="18381" y="8095"/>
                  </a:cubicBezTo>
                  <a:cubicBezTo>
                    <a:pt x="18171" y="7301"/>
                    <a:pt x="17525" y="6122"/>
                    <a:pt x="16119" y="4707"/>
                  </a:cubicBezTo>
                  <a:cubicBezTo>
                    <a:pt x="13832" y="2393"/>
                    <a:pt x="12967" y="2131"/>
                    <a:pt x="12967" y="2131"/>
                  </a:cubicBezTo>
                  <a:cubicBezTo>
                    <a:pt x="12647" y="1881"/>
                    <a:pt x="3058" y="0"/>
                    <a:pt x="2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90;p47">
              <a:extLst>
                <a:ext uri="{FF2B5EF4-FFF2-40B4-BE49-F238E27FC236}">
                  <a16:creationId xmlns:a16="http://schemas.microsoft.com/office/drawing/2014/main" id="{41D78B9F-D907-9DBE-1265-9243EF9C183C}"/>
                </a:ext>
              </a:extLst>
            </p:cNvPr>
            <p:cNvSpPr/>
            <p:nvPr/>
          </p:nvSpPr>
          <p:spPr>
            <a:xfrm>
              <a:off x="7287150" y="4746675"/>
              <a:ext cx="184925" cy="130550"/>
            </a:xfrm>
            <a:custGeom>
              <a:avLst/>
              <a:gdLst/>
              <a:ahLst/>
              <a:cxnLst/>
              <a:rect l="l" t="t" r="r" b="b"/>
              <a:pathLst>
                <a:path w="7397" h="5222" extrusionOk="0">
                  <a:moveTo>
                    <a:pt x="3869" y="0"/>
                  </a:moveTo>
                  <a:cubicBezTo>
                    <a:pt x="2672" y="1004"/>
                    <a:pt x="1537" y="2070"/>
                    <a:pt x="551" y="3318"/>
                  </a:cubicBezTo>
                  <a:lnTo>
                    <a:pt x="0" y="4069"/>
                  </a:lnTo>
                  <a:cubicBezTo>
                    <a:pt x="2821" y="4584"/>
                    <a:pt x="5432" y="5021"/>
                    <a:pt x="6680" y="5213"/>
                  </a:cubicBezTo>
                  <a:cubicBezTo>
                    <a:pt x="6713" y="5219"/>
                    <a:pt x="6745" y="5222"/>
                    <a:pt x="6777" y="5222"/>
                  </a:cubicBezTo>
                  <a:cubicBezTo>
                    <a:pt x="7125" y="5222"/>
                    <a:pt x="7397" y="4883"/>
                    <a:pt x="7309" y="4523"/>
                  </a:cubicBezTo>
                  <a:cubicBezTo>
                    <a:pt x="7099" y="3729"/>
                    <a:pt x="6462" y="2550"/>
                    <a:pt x="5047" y="1135"/>
                  </a:cubicBezTo>
                  <a:cubicBezTo>
                    <a:pt x="4602" y="672"/>
                    <a:pt x="4209" y="306"/>
                    <a:pt x="38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91;p47">
              <a:extLst>
                <a:ext uri="{FF2B5EF4-FFF2-40B4-BE49-F238E27FC236}">
                  <a16:creationId xmlns:a16="http://schemas.microsoft.com/office/drawing/2014/main" id="{2F619584-5CC5-0575-E5E9-251847D2404F}"/>
                </a:ext>
              </a:extLst>
            </p:cNvPr>
            <p:cNvSpPr/>
            <p:nvPr/>
          </p:nvSpPr>
          <p:spPr>
            <a:xfrm>
              <a:off x="6985475" y="1519125"/>
              <a:ext cx="1001750" cy="1480000"/>
            </a:xfrm>
            <a:custGeom>
              <a:avLst/>
              <a:gdLst/>
              <a:ahLst/>
              <a:cxnLst/>
              <a:rect l="l" t="t" r="r" b="b"/>
              <a:pathLst>
                <a:path w="40070" h="59200" extrusionOk="0">
                  <a:moveTo>
                    <a:pt x="28565" y="1"/>
                  </a:moveTo>
                  <a:cubicBezTo>
                    <a:pt x="27246" y="1"/>
                    <a:pt x="26125" y="440"/>
                    <a:pt x="25208" y="1193"/>
                  </a:cubicBezTo>
                  <a:cubicBezTo>
                    <a:pt x="23794" y="2337"/>
                    <a:pt x="22860" y="4223"/>
                    <a:pt x="22423" y="6362"/>
                  </a:cubicBezTo>
                  <a:cubicBezTo>
                    <a:pt x="21803" y="9505"/>
                    <a:pt x="21166" y="12649"/>
                    <a:pt x="20537" y="15792"/>
                  </a:cubicBezTo>
                  <a:cubicBezTo>
                    <a:pt x="19987" y="18525"/>
                    <a:pt x="19751" y="21572"/>
                    <a:pt x="18721" y="24166"/>
                  </a:cubicBezTo>
                  <a:cubicBezTo>
                    <a:pt x="18363" y="25082"/>
                    <a:pt x="17795" y="26087"/>
                    <a:pt x="16870" y="26549"/>
                  </a:cubicBezTo>
                  <a:cubicBezTo>
                    <a:pt x="15403" y="27265"/>
                    <a:pt x="13866" y="27396"/>
                    <a:pt x="12478" y="28357"/>
                  </a:cubicBezTo>
                  <a:cubicBezTo>
                    <a:pt x="11151" y="29274"/>
                    <a:pt x="9937" y="30592"/>
                    <a:pt x="9649" y="32242"/>
                  </a:cubicBezTo>
                  <a:cubicBezTo>
                    <a:pt x="9413" y="33648"/>
                    <a:pt x="9867" y="35063"/>
                    <a:pt x="10784" y="36128"/>
                  </a:cubicBezTo>
                  <a:cubicBezTo>
                    <a:pt x="11026" y="36406"/>
                    <a:pt x="11313" y="36742"/>
                    <a:pt x="11638" y="37018"/>
                  </a:cubicBezTo>
                  <a:lnTo>
                    <a:pt x="11638" y="37018"/>
                  </a:lnTo>
                  <a:cubicBezTo>
                    <a:pt x="11495" y="36964"/>
                    <a:pt x="11351" y="36916"/>
                    <a:pt x="11212" y="36870"/>
                  </a:cubicBezTo>
                  <a:cubicBezTo>
                    <a:pt x="10164" y="36556"/>
                    <a:pt x="8985" y="36355"/>
                    <a:pt x="7894" y="36303"/>
                  </a:cubicBezTo>
                  <a:cubicBezTo>
                    <a:pt x="7712" y="36294"/>
                    <a:pt x="7528" y="36289"/>
                    <a:pt x="7342" y="36289"/>
                  </a:cubicBezTo>
                  <a:cubicBezTo>
                    <a:pt x="6258" y="36289"/>
                    <a:pt x="5117" y="36453"/>
                    <a:pt x="4148" y="36923"/>
                  </a:cubicBezTo>
                  <a:cubicBezTo>
                    <a:pt x="3004" y="37490"/>
                    <a:pt x="1913" y="38276"/>
                    <a:pt x="1083" y="39263"/>
                  </a:cubicBezTo>
                  <a:cubicBezTo>
                    <a:pt x="166" y="40354"/>
                    <a:pt x="0" y="41856"/>
                    <a:pt x="498" y="43166"/>
                  </a:cubicBezTo>
                  <a:cubicBezTo>
                    <a:pt x="1022" y="44589"/>
                    <a:pt x="2419" y="45331"/>
                    <a:pt x="3781" y="45776"/>
                  </a:cubicBezTo>
                  <a:cubicBezTo>
                    <a:pt x="5231" y="46257"/>
                    <a:pt x="6785" y="46388"/>
                    <a:pt x="8295" y="46545"/>
                  </a:cubicBezTo>
                  <a:cubicBezTo>
                    <a:pt x="8846" y="46597"/>
                    <a:pt x="9422" y="46632"/>
                    <a:pt x="9954" y="46746"/>
                  </a:cubicBezTo>
                  <a:cubicBezTo>
                    <a:pt x="10033" y="46772"/>
                    <a:pt x="10112" y="46780"/>
                    <a:pt x="10173" y="46815"/>
                  </a:cubicBezTo>
                  <a:cubicBezTo>
                    <a:pt x="9431" y="46981"/>
                    <a:pt x="8662" y="46920"/>
                    <a:pt x="7903" y="47034"/>
                  </a:cubicBezTo>
                  <a:cubicBezTo>
                    <a:pt x="6715" y="47200"/>
                    <a:pt x="5309" y="47488"/>
                    <a:pt x="4532" y="48509"/>
                  </a:cubicBezTo>
                  <a:cubicBezTo>
                    <a:pt x="3773" y="49496"/>
                    <a:pt x="3842" y="50649"/>
                    <a:pt x="4227" y="51758"/>
                  </a:cubicBezTo>
                  <a:cubicBezTo>
                    <a:pt x="4794" y="53408"/>
                    <a:pt x="6069" y="54857"/>
                    <a:pt x="7483" y="55853"/>
                  </a:cubicBezTo>
                  <a:cubicBezTo>
                    <a:pt x="8828" y="56813"/>
                    <a:pt x="10539" y="57564"/>
                    <a:pt x="12137" y="57983"/>
                  </a:cubicBezTo>
                  <a:cubicBezTo>
                    <a:pt x="13184" y="58258"/>
                    <a:pt x="14298" y="58435"/>
                    <a:pt x="15401" y="58435"/>
                  </a:cubicBezTo>
                  <a:cubicBezTo>
                    <a:pt x="15872" y="58435"/>
                    <a:pt x="16340" y="58403"/>
                    <a:pt x="16800" y="58332"/>
                  </a:cubicBezTo>
                  <a:cubicBezTo>
                    <a:pt x="17385" y="58254"/>
                    <a:pt x="17944" y="58097"/>
                    <a:pt x="18494" y="57870"/>
                  </a:cubicBezTo>
                  <a:cubicBezTo>
                    <a:pt x="18773" y="57695"/>
                    <a:pt x="19035" y="57485"/>
                    <a:pt x="19262" y="57241"/>
                  </a:cubicBezTo>
                  <a:cubicBezTo>
                    <a:pt x="19404" y="57099"/>
                    <a:pt x="19451" y="56986"/>
                    <a:pt x="19554" y="56986"/>
                  </a:cubicBezTo>
                  <a:cubicBezTo>
                    <a:pt x="19590" y="56986"/>
                    <a:pt x="19633" y="57000"/>
                    <a:pt x="19690" y="57031"/>
                  </a:cubicBezTo>
                  <a:cubicBezTo>
                    <a:pt x="19865" y="57197"/>
                    <a:pt x="20039" y="57346"/>
                    <a:pt x="20214" y="57512"/>
                  </a:cubicBezTo>
                  <a:cubicBezTo>
                    <a:pt x="20589" y="57817"/>
                    <a:pt x="20991" y="58044"/>
                    <a:pt x="21436" y="58219"/>
                  </a:cubicBezTo>
                  <a:cubicBezTo>
                    <a:pt x="22205" y="58507"/>
                    <a:pt x="22991" y="58699"/>
                    <a:pt x="23803" y="58795"/>
                  </a:cubicBezTo>
                  <a:cubicBezTo>
                    <a:pt x="24894" y="58970"/>
                    <a:pt x="26003" y="59083"/>
                    <a:pt x="27103" y="59136"/>
                  </a:cubicBezTo>
                  <a:cubicBezTo>
                    <a:pt x="27786" y="59177"/>
                    <a:pt x="28470" y="59199"/>
                    <a:pt x="29155" y="59199"/>
                  </a:cubicBezTo>
                  <a:cubicBezTo>
                    <a:pt x="30494" y="59199"/>
                    <a:pt x="31834" y="59114"/>
                    <a:pt x="33163" y="58917"/>
                  </a:cubicBezTo>
                  <a:cubicBezTo>
                    <a:pt x="34796" y="58682"/>
                    <a:pt x="36568" y="58219"/>
                    <a:pt x="37939" y="57250"/>
                  </a:cubicBezTo>
                  <a:cubicBezTo>
                    <a:pt x="38943" y="56542"/>
                    <a:pt x="39825" y="55303"/>
                    <a:pt x="39956" y="54054"/>
                  </a:cubicBezTo>
                  <a:cubicBezTo>
                    <a:pt x="40070" y="53024"/>
                    <a:pt x="39685" y="52002"/>
                    <a:pt x="38952" y="51277"/>
                  </a:cubicBezTo>
                  <a:cubicBezTo>
                    <a:pt x="37616" y="49950"/>
                    <a:pt x="35713" y="49741"/>
                    <a:pt x="33931" y="49627"/>
                  </a:cubicBezTo>
                  <a:cubicBezTo>
                    <a:pt x="33987" y="49578"/>
                    <a:pt x="34048" y="49552"/>
                    <a:pt x="34123" y="49552"/>
                  </a:cubicBezTo>
                  <a:cubicBezTo>
                    <a:pt x="34143" y="49552"/>
                    <a:pt x="34163" y="49554"/>
                    <a:pt x="34184" y="49557"/>
                  </a:cubicBezTo>
                  <a:cubicBezTo>
                    <a:pt x="34490" y="49435"/>
                    <a:pt x="34787" y="49295"/>
                    <a:pt x="35066" y="49129"/>
                  </a:cubicBezTo>
                  <a:cubicBezTo>
                    <a:pt x="36149" y="48562"/>
                    <a:pt x="37267" y="47942"/>
                    <a:pt x="38114" y="47034"/>
                  </a:cubicBezTo>
                  <a:cubicBezTo>
                    <a:pt x="38847" y="46257"/>
                    <a:pt x="39240" y="45252"/>
                    <a:pt x="38891" y="44196"/>
                  </a:cubicBezTo>
                  <a:cubicBezTo>
                    <a:pt x="38507" y="43070"/>
                    <a:pt x="37468" y="42161"/>
                    <a:pt x="36612" y="41411"/>
                  </a:cubicBezTo>
                  <a:cubicBezTo>
                    <a:pt x="33486" y="38669"/>
                    <a:pt x="30849" y="36512"/>
                    <a:pt x="30762" y="32024"/>
                  </a:cubicBezTo>
                  <a:cubicBezTo>
                    <a:pt x="30701" y="29527"/>
                    <a:pt x="31355" y="27056"/>
                    <a:pt x="32045" y="24646"/>
                  </a:cubicBezTo>
                  <a:cubicBezTo>
                    <a:pt x="33434" y="19739"/>
                    <a:pt x="34962" y="14858"/>
                    <a:pt x="36044" y="9872"/>
                  </a:cubicBezTo>
                  <a:cubicBezTo>
                    <a:pt x="36350" y="8449"/>
                    <a:pt x="36621" y="6973"/>
                    <a:pt x="36411" y="5532"/>
                  </a:cubicBezTo>
                  <a:cubicBezTo>
                    <a:pt x="36036" y="2904"/>
                    <a:pt x="33434" y="1359"/>
                    <a:pt x="31155" y="503"/>
                  </a:cubicBezTo>
                  <a:cubicBezTo>
                    <a:pt x="30221" y="159"/>
                    <a:pt x="29357" y="1"/>
                    <a:pt x="28565" y="1"/>
                  </a:cubicBezTo>
                  <a:close/>
                </a:path>
              </a:pathLst>
            </a:custGeom>
            <a:solidFill>
              <a:srgbClr val="B22E2E"/>
            </a:solidFill>
            <a:ln w="9525" cap="flat" cmpd="sng">
              <a:solidFill>
                <a:srgbClr val="B22E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92;p47">
              <a:extLst>
                <a:ext uri="{FF2B5EF4-FFF2-40B4-BE49-F238E27FC236}">
                  <a16:creationId xmlns:a16="http://schemas.microsoft.com/office/drawing/2014/main" id="{CF7DF747-66C8-C491-4382-25EE114B9039}"/>
                </a:ext>
              </a:extLst>
            </p:cNvPr>
            <p:cNvSpPr/>
            <p:nvPr/>
          </p:nvSpPr>
          <p:spPr>
            <a:xfrm>
              <a:off x="8822150" y="2141325"/>
              <a:ext cx="434200" cy="473100"/>
            </a:xfrm>
            <a:custGeom>
              <a:avLst/>
              <a:gdLst/>
              <a:ahLst/>
              <a:cxnLst/>
              <a:rect l="l" t="t" r="r" b="b"/>
              <a:pathLst>
                <a:path w="17368" h="18924" extrusionOk="0">
                  <a:moveTo>
                    <a:pt x="10833" y="0"/>
                  </a:moveTo>
                  <a:cubicBezTo>
                    <a:pt x="9661" y="0"/>
                    <a:pt x="5877" y="5599"/>
                    <a:pt x="5877" y="5599"/>
                  </a:cubicBezTo>
                  <a:cubicBezTo>
                    <a:pt x="5877" y="5599"/>
                    <a:pt x="6200" y="1749"/>
                    <a:pt x="5231" y="1626"/>
                  </a:cubicBezTo>
                  <a:cubicBezTo>
                    <a:pt x="5223" y="1625"/>
                    <a:pt x="5216" y="1625"/>
                    <a:pt x="5208" y="1625"/>
                  </a:cubicBezTo>
                  <a:cubicBezTo>
                    <a:pt x="4242" y="1625"/>
                    <a:pt x="3018" y="9199"/>
                    <a:pt x="2481" y="10629"/>
                  </a:cubicBezTo>
                  <a:cubicBezTo>
                    <a:pt x="1948" y="12069"/>
                    <a:pt x="1" y="15125"/>
                    <a:pt x="1" y="15125"/>
                  </a:cubicBezTo>
                  <a:lnTo>
                    <a:pt x="6680" y="18924"/>
                  </a:lnTo>
                  <a:cubicBezTo>
                    <a:pt x="6707" y="18915"/>
                    <a:pt x="9780" y="14689"/>
                    <a:pt x="11273" y="13030"/>
                  </a:cubicBezTo>
                  <a:cubicBezTo>
                    <a:pt x="12775" y="11371"/>
                    <a:pt x="17193" y="7494"/>
                    <a:pt x="16748" y="6970"/>
                  </a:cubicBezTo>
                  <a:cubicBezTo>
                    <a:pt x="16701" y="6916"/>
                    <a:pt x="16624" y="6891"/>
                    <a:pt x="16524" y="6891"/>
                  </a:cubicBezTo>
                  <a:cubicBezTo>
                    <a:pt x="15661" y="6891"/>
                    <a:pt x="13081" y="8708"/>
                    <a:pt x="13081" y="8708"/>
                  </a:cubicBezTo>
                  <a:cubicBezTo>
                    <a:pt x="13081" y="8708"/>
                    <a:pt x="17368" y="3984"/>
                    <a:pt x="16687" y="3347"/>
                  </a:cubicBezTo>
                  <a:cubicBezTo>
                    <a:pt x="16635" y="3298"/>
                    <a:pt x="16561" y="3276"/>
                    <a:pt x="16469" y="3276"/>
                  </a:cubicBezTo>
                  <a:cubicBezTo>
                    <a:pt x="15348" y="3276"/>
                    <a:pt x="11483" y="6516"/>
                    <a:pt x="11483" y="6516"/>
                  </a:cubicBezTo>
                  <a:cubicBezTo>
                    <a:pt x="11483" y="6516"/>
                    <a:pt x="15552" y="1015"/>
                    <a:pt x="14486" y="325"/>
                  </a:cubicBezTo>
                  <a:cubicBezTo>
                    <a:pt x="14423" y="284"/>
                    <a:pt x="14349" y="265"/>
                    <a:pt x="14266" y="265"/>
                  </a:cubicBezTo>
                  <a:cubicBezTo>
                    <a:pt x="12957" y="265"/>
                    <a:pt x="9466" y="5093"/>
                    <a:pt x="9466" y="5093"/>
                  </a:cubicBezTo>
                  <a:cubicBezTo>
                    <a:pt x="9466" y="5093"/>
                    <a:pt x="11954" y="421"/>
                    <a:pt x="10941" y="20"/>
                  </a:cubicBezTo>
                  <a:cubicBezTo>
                    <a:pt x="10908" y="7"/>
                    <a:pt x="10872" y="0"/>
                    <a:pt x="10833" y="0"/>
                  </a:cubicBezTo>
                  <a:close/>
                </a:path>
              </a:pathLst>
            </a:custGeom>
            <a:solidFill>
              <a:srgbClr val="67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93;p47">
              <a:extLst>
                <a:ext uri="{FF2B5EF4-FFF2-40B4-BE49-F238E27FC236}">
                  <a16:creationId xmlns:a16="http://schemas.microsoft.com/office/drawing/2014/main" id="{C3149BE5-C60D-DE9D-6E12-FFCFF488026F}"/>
                </a:ext>
              </a:extLst>
            </p:cNvPr>
            <p:cNvSpPr/>
            <p:nvPr/>
          </p:nvSpPr>
          <p:spPr>
            <a:xfrm>
              <a:off x="8525950" y="2444150"/>
              <a:ext cx="514075" cy="573025"/>
            </a:xfrm>
            <a:custGeom>
              <a:avLst/>
              <a:gdLst/>
              <a:ahLst/>
              <a:cxnLst/>
              <a:rect l="l" t="t" r="r" b="b"/>
              <a:pathLst>
                <a:path w="20563" h="22921" extrusionOk="0">
                  <a:moveTo>
                    <a:pt x="13639" y="0"/>
                  </a:moveTo>
                  <a:cubicBezTo>
                    <a:pt x="10722" y="4314"/>
                    <a:pt x="4986" y="10356"/>
                    <a:pt x="0" y="14041"/>
                  </a:cubicBezTo>
                  <a:cubicBezTo>
                    <a:pt x="1292" y="15455"/>
                    <a:pt x="2541" y="15097"/>
                    <a:pt x="3554" y="22921"/>
                  </a:cubicBezTo>
                  <a:cubicBezTo>
                    <a:pt x="10757" y="18162"/>
                    <a:pt x="15210" y="12792"/>
                    <a:pt x="20563" y="4104"/>
                  </a:cubicBezTo>
                  <a:cubicBezTo>
                    <a:pt x="17681" y="2951"/>
                    <a:pt x="15874" y="987"/>
                    <a:pt x="13639" y="0"/>
                  </a:cubicBezTo>
                  <a:close/>
                </a:path>
              </a:pathLst>
            </a:custGeom>
            <a:solidFill>
              <a:srgbClr val="67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94;p47">
              <a:extLst>
                <a:ext uri="{FF2B5EF4-FFF2-40B4-BE49-F238E27FC236}">
                  <a16:creationId xmlns:a16="http://schemas.microsoft.com/office/drawing/2014/main" id="{455FEAC9-8372-1DA9-545F-52CD5204AD7C}"/>
                </a:ext>
              </a:extLst>
            </p:cNvPr>
            <p:cNvSpPr/>
            <p:nvPr/>
          </p:nvSpPr>
          <p:spPr>
            <a:xfrm>
              <a:off x="8130400" y="2730525"/>
              <a:ext cx="528275" cy="446000"/>
            </a:xfrm>
            <a:custGeom>
              <a:avLst/>
              <a:gdLst/>
              <a:ahLst/>
              <a:cxnLst/>
              <a:rect l="l" t="t" r="r" b="b"/>
              <a:pathLst>
                <a:path w="21131" h="17840" extrusionOk="0">
                  <a:moveTo>
                    <a:pt x="16005" y="1"/>
                  </a:moveTo>
                  <a:cubicBezTo>
                    <a:pt x="15796" y="114"/>
                    <a:pt x="15604" y="219"/>
                    <a:pt x="15394" y="324"/>
                  </a:cubicBezTo>
                  <a:cubicBezTo>
                    <a:pt x="11242" y="2355"/>
                    <a:pt x="6965" y="3235"/>
                    <a:pt x="2438" y="3235"/>
                  </a:cubicBezTo>
                  <a:cubicBezTo>
                    <a:pt x="1634" y="3235"/>
                    <a:pt x="821" y="3207"/>
                    <a:pt x="0" y="3153"/>
                  </a:cubicBezTo>
                  <a:lnTo>
                    <a:pt x="0" y="3153"/>
                  </a:lnTo>
                  <a:cubicBezTo>
                    <a:pt x="2847" y="6480"/>
                    <a:pt x="6593" y="13552"/>
                    <a:pt x="7466" y="17840"/>
                  </a:cubicBezTo>
                  <a:cubicBezTo>
                    <a:pt x="12399" y="17621"/>
                    <a:pt x="17010" y="15875"/>
                    <a:pt x="21131" y="13133"/>
                  </a:cubicBezTo>
                  <a:cubicBezTo>
                    <a:pt x="20118" y="5310"/>
                    <a:pt x="17315" y="1433"/>
                    <a:pt x="160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95;p47">
              <a:extLst>
                <a:ext uri="{FF2B5EF4-FFF2-40B4-BE49-F238E27FC236}">
                  <a16:creationId xmlns:a16="http://schemas.microsoft.com/office/drawing/2014/main" id="{8639ED0C-ED7A-5EB2-1C3A-B7E07827F3BF}"/>
                </a:ext>
              </a:extLst>
            </p:cNvPr>
            <p:cNvSpPr/>
            <p:nvPr/>
          </p:nvSpPr>
          <p:spPr>
            <a:xfrm>
              <a:off x="7140250" y="1711300"/>
              <a:ext cx="355600" cy="502350"/>
            </a:xfrm>
            <a:custGeom>
              <a:avLst/>
              <a:gdLst/>
              <a:ahLst/>
              <a:cxnLst/>
              <a:rect l="l" t="t" r="r" b="b"/>
              <a:pathLst>
                <a:path w="14224" h="20094" extrusionOk="0">
                  <a:moveTo>
                    <a:pt x="5719" y="0"/>
                  </a:moveTo>
                  <a:cubicBezTo>
                    <a:pt x="5707" y="0"/>
                    <a:pt x="5696" y="1"/>
                    <a:pt x="5684" y="2"/>
                  </a:cubicBezTo>
                  <a:cubicBezTo>
                    <a:pt x="4418" y="116"/>
                    <a:pt x="5527" y="6874"/>
                    <a:pt x="5527" y="6874"/>
                  </a:cubicBezTo>
                  <a:cubicBezTo>
                    <a:pt x="5527" y="6874"/>
                    <a:pt x="3342" y="1670"/>
                    <a:pt x="2412" y="1670"/>
                  </a:cubicBezTo>
                  <a:cubicBezTo>
                    <a:pt x="2390" y="1670"/>
                    <a:pt x="2369" y="1673"/>
                    <a:pt x="2349" y="1679"/>
                  </a:cubicBezTo>
                  <a:cubicBezTo>
                    <a:pt x="1467" y="1932"/>
                    <a:pt x="3109" y="8096"/>
                    <a:pt x="3109" y="8096"/>
                  </a:cubicBezTo>
                  <a:cubicBezTo>
                    <a:pt x="3109" y="8096"/>
                    <a:pt x="1405" y="4852"/>
                    <a:pt x="719" y="4852"/>
                  </a:cubicBezTo>
                  <a:cubicBezTo>
                    <a:pt x="693" y="4852"/>
                    <a:pt x="669" y="4856"/>
                    <a:pt x="646" y="4866"/>
                  </a:cubicBezTo>
                  <a:cubicBezTo>
                    <a:pt x="0" y="5128"/>
                    <a:pt x="2166" y="10594"/>
                    <a:pt x="2733" y="12759"/>
                  </a:cubicBezTo>
                  <a:cubicBezTo>
                    <a:pt x="3301" y="14916"/>
                    <a:pt x="4095" y="20076"/>
                    <a:pt x="4095" y="20094"/>
                  </a:cubicBezTo>
                  <a:lnTo>
                    <a:pt x="11770" y="19779"/>
                  </a:lnTo>
                  <a:cubicBezTo>
                    <a:pt x="11770" y="19779"/>
                    <a:pt x="11438" y="16173"/>
                    <a:pt x="11622" y="14645"/>
                  </a:cubicBezTo>
                  <a:cubicBezTo>
                    <a:pt x="11796" y="13117"/>
                    <a:pt x="14224" y="5721"/>
                    <a:pt x="13307" y="5381"/>
                  </a:cubicBezTo>
                  <a:cubicBezTo>
                    <a:pt x="13265" y="5365"/>
                    <a:pt x="13223" y="5358"/>
                    <a:pt x="13179" y="5358"/>
                  </a:cubicBezTo>
                  <a:cubicBezTo>
                    <a:pt x="12259" y="5358"/>
                    <a:pt x="10915" y="8620"/>
                    <a:pt x="10915" y="8620"/>
                  </a:cubicBezTo>
                  <a:cubicBezTo>
                    <a:pt x="10915" y="8620"/>
                    <a:pt x="10068" y="1460"/>
                    <a:pt x="8976" y="1355"/>
                  </a:cubicBezTo>
                  <a:cubicBezTo>
                    <a:pt x="8966" y="1354"/>
                    <a:pt x="8955" y="1354"/>
                    <a:pt x="8945" y="1354"/>
                  </a:cubicBezTo>
                  <a:cubicBezTo>
                    <a:pt x="7895" y="1354"/>
                    <a:pt x="7955" y="6533"/>
                    <a:pt x="7955" y="6533"/>
                  </a:cubicBezTo>
                  <a:cubicBezTo>
                    <a:pt x="7955" y="6533"/>
                    <a:pt x="6969" y="0"/>
                    <a:pt x="5719" y="0"/>
                  </a:cubicBezTo>
                  <a:close/>
                </a:path>
              </a:pathLst>
            </a:custGeom>
            <a:solidFill>
              <a:srgbClr val="67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96;p47">
              <a:extLst>
                <a:ext uri="{FF2B5EF4-FFF2-40B4-BE49-F238E27FC236}">
                  <a16:creationId xmlns:a16="http://schemas.microsoft.com/office/drawing/2014/main" id="{94743DE6-2386-350F-5610-16B6E9964773}"/>
                </a:ext>
              </a:extLst>
            </p:cNvPr>
            <p:cNvSpPr/>
            <p:nvPr/>
          </p:nvSpPr>
          <p:spPr>
            <a:xfrm>
              <a:off x="7228875" y="2118200"/>
              <a:ext cx="343375" cy="625250"/>
            </a:xfrm>
            <a:custGeom>
              <a:avLst/>
              <a:gdLst/>
              <a:ahLst/>
              <a:cxnLst/>
              <a:rect l="l" t="t" r="r" b="b"/>
              <a:pathLst>
                <a:path w="13735" h="25010" extrusionOk="0">
                  <a:moveTo>
                    <a:pt x="7446" y="1"/>
                  </a:moveTo>
                  <a:cubicBezTo>
                    <a:pt x="5524" y="1"/>
                    <a:pt x="3548" y="547"/>
                    <a:pt x="1245" y="547"/>
                  </a:cubicBezTo>
                  <a:cubicBezTo>
                    <a:pt x="841" y="547"/>
                    <a:pt x="426" y="530"/>
                    <a:pt x="0" y="491"/>
                  </a:cubicBezTo>
                  <a:lnTo>
                    <a:pt x="0" y="491"/>
                  </a:lnTo>
                  <a:cubicBezTo>
                    <a:pt x="777" y="10663"/>
                    <a:pt x="2270" y="17474"/>
                    <a:pt x="6496" y="25009"/>
                  </a:cubicBezTo>
                  <a:cubicBezTo>
                    <a:pt x="10984" y="18522"/>
                    <a:pt x="11919" y="19403"/>
                    <a:pt x="13735" y="18749"/>
                  </a:cubicBezTo>
                  <a:cubicBezTo>
                    <a:pt x="10984" y="13187"/>
                    <a:pt x="8662" y="5188"/>
                    <a:pt x="8033" y="19"/>
                  </a:cubicBezTo>
                  <a:cubicBezTo>
                    <a:pt x="7838" y="7"/>
                    <a:pt x="7642" y="1"/>
                    <a:pt x="7446" y="1"/>
                  </a:cubicBezTo>
                  <a:close/>
                </a:path>
              </a:pathLst>
            </a:custGeom>
            <a:solidFill>
              <a:srgbClr val="67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97;p47">
              <a:extLst>
                <a:ext uri="{FF2B5EF4-FFF2-40B4-BE49-F238E27FC236}">
                  <a16:creationId xmlns:a16="http://schemas.microsoft.com/office/drawing/2014/main" id="{869E389D-0C27-4010-27D4-3BCA51454859}"/>
                </a:ext>
              </a:extLst>
            </p:cNvPr>
            <p:cNvSpPr/>
            <p:nvPr/>
          </p:nvSpPr>
          <p:spPr>
            <a:xfrm>
              <a:off x="7333200" y="2527750"/>
              <a:ext cx="583950" cy="493800"/>
            </a:xfrm>
            <a:custGeom>
              <a:avLst/>
              <a:gdLst/>
              <a:ahLst/>
              <a:cxnLst/>
              <a:rect l="l" t="t" r="r" b="b"/>
              <a:pathLst>
                <a:path w="23358" h="19752" extrusionOk="0">
                  <a:moveTo>
                    <a:pt x="10566" y="0"/>
                  </a:moveTo>
                  <a:cubicBezTo>
                    <a:pt x="8750" y="655"/>
                    <a:pt x="4489" y="2812"/>
                    <a:pt x="1" y="9308"/>
                  </a:cubicBezTo>
                  <a:cubicBezTo>
                    <a:pt x="2411" y="13630"/>
                    <a:pt x="5711" y="17298"/>
                    <a:pt x="9990" y="19751"/>
                  </a:cubicBezTo>
                  <a:cubicBezTo>
                    <a:pt x="12723" y="16346"/>
                    <a:pt x="19298" y="11762"/>
                    <a:pt x="23358" y="10112"/>
                  </a:cubicBezTo>
                  <a:cubicBezTo>
                    <a:pt x="18372" y="7937"/>
                    <a:pt x="14225" y="4916"/>
                    <a:pt x="10968" y="550"/>
                  </a:cubicBezTo>
                  <a:cubicBezTo>
                    <a:pt x="10828" y="367"/>
                    <a:pt x="10706" y="184"/>
                    <a:pt x="105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98;p47">
              <a:extLst>
                <a:ext uri="{FF2B5EF4-FFF2-40B4-BE49-F238E27FC236}">
                  <a16:creationId xmlns:a16="http://schemas.microsoft.com/office/drawing/2014/main" id="{10B118A1-A8E2-9415-F79D-0649ABBE8F94}"/>
                </a:ext>
              </a:extLst>
            </p:cNvPr>
            <p:cNvSpPr/>
            <p:nvPr/>
          </p:nvSpPr>
          <p:spPr>
            <a:xfrm>
              <a:off x="7415275" y="2656925"/>
              <a:ext cx="952425" cy="1103625"/>
            </a:xfrm>
            <a:custGeom>
              <a:avLst/>
              <a:gdLst/>
              <a:ahLst/>
              <a:cxnLst/>
              <a:rect l="l" t="t" r="r" b="b"/>
              <a:pathLst>
                <a:path w="38097" h="44145" extrusionOk="0">
                  <a:moveTo>
                    <a:pt x="13179" y="0"/>
                  </a:moveTo>
                  <a:cubicBezTo>
                    <a:pt x="12558" y="0"/>
                    <a:pt x="12208" y="92"/>
                    <a:pt x="12033" y="273"/>
                  </a:cubicBezTo>
                  <a:cubicBezTo>
                    <a:pt x="11055" y="1303"/>
                    <a:pt x="5449" y="12410"/>
                    <a:pt x="682" y="36352"/>
                  </a:cubicBezTo>
                  <a:cubicBezTo>
                    <a:pt x="656" y="36448"/>
                    <a:pt x="603" y="36544"/>
                    <a:pt x="568" y="36640"/>
                  </a:cubicBezTo>
                  <a:cubicBezTo>
                    <a:pt x="385" y="37121"/>
                    <a:pt x="202" y="37601"/>
                    <a:pt x="1" y="38081"/>
                  </a:cubicBezTo>
                  <a:cubicBezTo>
                    <a:pt x="2253" y="38888"/>
                    <a:pt x="17123" y="44144"/>
                    <a:pt x="31938" y="44144"/>
                  </a:cubicBezTo>
                  <a:cubicBezTo>
                    <a:pt x="32346" y="44144"/>
                    <a:pt x="32755" y="44140"/>
                    <a:pt x="33163" y="44132"/>
                  </a:cubicBezTo>
                  <a:cubicBezTo>
                    <a:pt x="33268" y="43617"/>
                    <a:pt x="33364" y="43084"/>
                    <a:pt x="33478" y="42552"/>
                  </a:cubicBezTo>
                  <a:cubicBezTo>
                    <a:pt x="33495" y="42473"/>
                    <a:pt x="33513" y="42386"/>
                    <a:pt x="33521" y="42307"/>
                  </a:cubicBezTo>
                  <a:cubicBezTo>
                    <a:pt x="38097" y="20862"/>
                    <a:pt x="35888" y="10131"/>
                    <a:pt x="34499" y="6420"/>
                  </a:cubicBezTo>
                  <a:cubicBezTo>
                    <a:pt x="33949" y="4918"/>
                    <a:pt x="27112" y="2281"/>
                    <a:pt x="20878" y="1129"/>
                  </a:cubicBezTo>
                  <a:cubicBezTo>
                    <a:pt x="16731" y="367"/>
                    <a:pt x="14417" y="0"/>
                    <a:pt x="13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99;p47">
              <a:extLst>
                <a:ext uri="{FF2B5EF4-FFF2-40B4-BE49-F238E27FC236}">
                  <a16:creationId xmlns:a16="http://schemas.microsoft.com/office/drawing/2014/main" id="{7C26D067-C50B-F65F-A3BD-F21D26D3C47E}"/>
                </a:ext>
              </a:extLst>
            </p:cNvPr>
            <p:cNvSpPr/>
            <p:nvPr/>
          </p:nvSpPr>
          <p:spPr>
            <a:xfrm>
              <a:off x="7437325" y="3540175"/>
              <a:ext cx="823850" cy="146275"/>
            </a:xfrm>
            <a:custGeom>
              <a:avLst/>
              <a:gdLst/>
              <a:ahLst/>
              <a:cxnLst/>
              <a:rect l="l" t="t" r="r" b="b"/>
              <a:pathLst>
                <a:path w="32954" h="5851" fill="none" extrusionOk="0">
                  <a:moveTo>
                    <a:pt x="1" y="1"/>
                  </a:moveTo>
                  <a:cubicBezTo>
                    <a:pt x="1" y="1"/>
                    <a:pt x="19385" y="5851"/>
                    <a:pt x="32954" y="5475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00;p47">
              <a:extLst>
                <a:ext uri="{FF2B5EF4-FFF2-40B4-BE49-F238E27FC236}">
                  <a16:creationId xmlns:a16="http://schemas.microsoft.com/office/drawing/2014/main" id="{B94A3308-6700-AA1A-3ED7-8FF05138DCC7}"/>
                </a:ext>
              </a:extLst>
            </p:cNvPr>
            <p:cNvSpPr/>
            <p:nvPr/>
          </p:nvSpPr>
          <p:spPr>
            <a:xfrm>
              <a:off x="7874775" y="2585600"/>
              <a:ext cx="334225" cy="232625"/>
            </a:xfrm>
            <a:custGeom>
              <a:avLst/>
              <a:gdLst/>
              <a:ahLst/>
              <a:cxnLst/>
              <a:rect l="l" t="t" r="r" b="b"/>
              <a:pathLst>
                <a:path w="13369" h="9305" extrusionOk="0">
                  <a:moveTo>
                    <a:pt x="2524" y="0"/>
                  </a:moveTo>
                  <a:lnTo>
                    <a:pt x="804" y="3825"/>
                  </a:lnTo>
                  <a:cubicBezTo>
                    <a:pt x="804" y="3825"/>
                    <a:pt x="1" y="6208"/>
                    <a:pt x="4882" y="8217"/>
                  </a:cubicBezTo>
                  <a:cubicBezTo>
                    <a:pt x="6905" y="9052"/>
                    <a:pt x="8334" y="9305"/>
                    <a:pt x="9323" y="9305"/>
                  </a:cubicBezTo>
                  <a:cubicBezTo>
                    <a:pt x="10835" y="9305"/>
                    <a:pt x="11317" y="8714"/>
                    <a:pt x="11317" y="8714"/>
                  </a:cubicBezTo>
                  <a:lnTo>
                    <a:pt x="13369" y="3868"/>
                  </a:lnTo>
                  <a:lnTo>
                    <a:pt x="2524" y="0"/>
                  </a:lnTo>
                  <a:close/>
                </a:path>
              </a:pathLst>
            </a:custGeom>
            <a:solidFill>
              <a:srgbClr val="67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01;p47">
              <a:extLst>
                <a:ext uri="{FF2B5EF4-FFF2-40B4-BE49-F238E27FC236}">
                  <a16:creationId xmlns:a16="http://schemas.microsoft.com/office/drawing/2014/main" id="{0267E9AE-2477-0F46-674E-FF46D5636A54}"/>
                </a:ext>
              </a:extLst>
            </p:cNvPr>
            <p:cNvSpPr/>
            <p:nvPr/>
          </p:nvSpPr>
          <p:spPr>
            <a:xfrm>
              <a:off x="8359600" y="1761250"/>
              <a:ext cx="295800" cy="472375"/>
            </a:xfrm>
            <a:custGeom>
              <a:avLst/>
              <a:gdLst/>
              <a:ahLst/>
              <a:cxnLst/>
              <a:rect l="l" t="t" r="r" b="b"/>
              <a:pathLst>
                <a:path w="11832" h="18895" extrusionOk="0">
                  <a:moveTo>
                    <a:pt x="2669" y="1"/>
                  </a:moveTo>
                  <a:cubicBezTo>
                    <a:pt x="2063" y="1"/>
                    <a:pt x="1519" y="219"/>
                    <a:pt x="1153" y="798"/>
                  </a:cubicBezTo>
                  <a:cubicBezTo>
                    <a:pt x="1" y="2606"/>
                    <a:pt x="472" y="5959"/>
                    <a:pt x="856" y="7923"/>
                  </a:cubicBezTo>
                  <a:cubicBezTo>
                    <a:pt x="1380" y="10586"/>
                    <a:pt x="2411" y="13110"/>
                    <a:pt x="3484" y="15598"/>
                  </a:cubicBezTo>
                  <a:cubicBezTo>
                    <a:pt x="4104" y="17048"/>
                    <a:pt x="5004" y="18707"/>
                    <a:pt x="6575" y="18881"/>
                  </a:cubicBezTo>
                  <a:cubicBezTo>
                    <a:pt x="6658" y="18890"/>
                    <a:pt x="6740" y="18895"/>
                    <a:pt x="6822" y="18895"/>
                  </a:cubicBezTo>
                  <a:cubicBezTo>
                    <a:pt x="7610" y="18895"/>
                    <a:pt x="8371" y="18490"/>
                    <a:pt x="8924" y="17921"/>
                  </a:cubicBezTo>
                  <a:cubicBezTo>
                    <a:pt x="9518" y="17283"/>
                    <a:pt x="9902" y="16471"/>
                    <a:pt x="10173" y="15642"/>
                  </a:cubicBezTo>
                  <a:cubicBezTo>
                    <a:pt x="11832" y="10682"/>
                    <a:pt x="10129" y="4789"/>
                    <a:pt x="6086" y="1479"/>
                  </a:cubicBezTo>
                  <a:cubicBezTo>
                    <a:pt x="5320" y="864"/>
                    <a:pt x="3873" y="1"/>
                    <a:pt x="2669" y="1"/>
                  </a:cubicBezTo>
                  <a:close/>
                </a:path>
              </a:pathLst>
            </a:custGeom>
            <a:solidFill>
              <a:srgbClr val="B22E2E"/>
            </a:solidFill>
            <a:ln w="9525" cap="flat" cmpd="sng">
              <a:solidFill>
                <a:srgbClr val="B22E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02;p47">
              <a:extLst>
                <a:ext uri="{FF2B5EF4-FFF2-40B4-BE49-F238E27FC236}">
                  <a16:creationId xmlns:a16="http://schemas.microsoft.com/office/drawing/2014/main" id="{47EC0528-D97E-0580-89A2-BC25EE34DCF7}"/>
                </a:ext>
              </a:extLst>
            </p:cNvPr>
            <p:cNvSpPr/>
            <p:nvPr/>
          </p:nvSpPr>
          <p:spPr>
            <a:xfrm>
              <a:off x="7746650" y="1724225"/>
              <a:ext cx="897850" cy="991000"/>
            </a:xfrm>
            <a:custGeom>
              <a:avLst/>
              <a:gdLst/>
              <a:ahLst/>
              <a:cxnLst/>
              <a:rect l="l" t="t" r="r" b="b"/>
              <a:pathLst>
                <a:path w="35914" h="39640" extrusionOk="0">
                  <a:moveTo>
                    <a:pt x="18016" y="0"/>
                  </a:moveTo>
                  <a:cubicBezTo>
                    <a:pt x="9041" y="0"/>
                    <a:pt x="1332" y="8189"/>
                    <a:pt x="280" y="18529"/>
                  </a:cubicBezTo>
                  <a:cubicBezTo>
                    <a:pt x="0" y="21236"/>
                    <a:pt x="201" y="23811"/>
                    <a:pt x="795" y="26178"/>
                  </a:cubicBezTo>
                  <a:cubicBezTo>
                    <a:pt x="917" y="26640"/>
                    <a:pt x="1048" y="27094"/>
                    <a:pt x="1188" y="27540"/>
                  </a:cubicBezTo>
                  <a:cubicBezTo>
                    <a:pt x="1197" y="27583"/>
                    <a:pt x="1223" y="27627"/>
                    <a:pt x="1232" y="27688"/>
                  </a:cubicBezTo>
                  <a:cubicBezTo>
                    <a:pt x="3056" y="33145"/>
                    <a:pt x="7082" y="37345"/>
                    <a:pt x="12268" y="38821"/>
                  </a:cubicBezTo>
                  <a:cubicBezTo>
                    <a:pt x="12679" y="38934"/>
                    <a:pt x="13098" y="39039"/>
                    <a:pt x="13534" y="39127"/>
                  </a:cubicBezTo>
                  <a:cubicBezTo>
                    <a:pt x="13726" y="39170"/>
                    <a:pt x="13927" y="39196"/>
                    <a:pt x="14111" y="39231"/>
                  </a:cubicBezTo>
                  <a:cubicBezTo>
                    <a:pt x="14285" y="39266"/>
                    <a:pt x="14451" y="39301"/>
                    <a:pt x="14626" y="39319"/>
                  </a:cubicBezTo>
                  <a:cubicBezTo>
                    <a:pt x="15973" y="39536"/>
                    <a:pt x="17226" y="39640"/>
                    <a:pt x="18390" y="39640"/>
                  </a:cubicBezTo>
                  <a:cubicBezTo>
                    <a:pt x="20454" y="39640"/>
                    <a:pt x="22242" y="39314"/>
                    <a:pt x="23794" y="38716"/>
                  </a:cubicBezTo>
                  <a:cubicBezTo>
                    <a:pt x="24370" y="38498"/>
                    <a:pt x="24912" y="38236"/>
                    <a:pt x="25427" y="37948"/>
                  </a:cubicBezTo>
                  <a:cubicBezTo>
                    <a:pt x="25453" y="37930"/>
                    <a:pt x="25470" y="37922"/>
                    <a:pt x="25479" y="37913"/>
                  </a:cubicBezTo>
                  <a:cubicBezTo>
                    <a:pt x="28422" y="36210"/>
                    <a:pt x="30369" y="33338"/>
                    <a:pt x="31722" y="29758"/>
                  </a:cubicBezTo>
                  <a:cubicBezTo>
                    <a:pt x="31879" y="29347"/>
                    <a:pt x="32028" y="28919"/>
                    <a:pt x="32176" y="28483"/>
                  </a:cubicBezTo>
                  <a:cubicBezTo>
                    <a:pt x="32185" y="28448"/>
                    <a:pt x="32194" y="28430"/>
                    <a:pt x="32194" y="28404"/>
                  </a:cubicBezTo>
                  <a:cubicBezTo>
                    <a:pt x="32656" y="27007"/>
                    <a:pt x="33023" y="25505"/>
                    <a:pt x="33337" y="23942"/>
                  </a:cubicBezTo>
                  <a:cubicBezTo>
                    <a:pt x="35913" y="11081"/>
                    <a:pt x="30212" y="1633"/>
                    <a:pt x="20170" y="157"/>
                  </a:cubicBezTo>
                  <a:cubicBezTo>
                    <a:pt x="19446" y="52"/>
                    <a:pt x="18727" y="0"/>
                    <a:pt x="18016" y="0"/>
                  </a:cubicBezTo>
                  <a:close/>
                </a:path>
              </a:pathLst>
            </a:custGeom>
            <a:solidFill>
              <a:srgbClr val="67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03;p47">
              <a:extLst>
                <a:ext uri="{FF2B5EF4-FFF2-40B4-BE49-F238E27FC236}">
                  <a16:creationId xmlns:a16="http://schemas.microsoft.com/office/drawing/2014/main" id="{C5CBBD76-5A72-FEC6-B870-01C824B727F2}"/>
                </a:ext>
              </a:extLst>
            </p:cNvPr>
            <p:cNvSpPr/>
            <p:nvPr/>
          </p:nvSpPr>
          <p:spPr>
            <a:xfrm>
              <a:off x="7630075" y="1606750"/>
              <a:ext cx="880175" cy="662900"/>
            </a:xfrm>
            <a:custGeom>
              <a:avLst/>
              <a:gdLst/>
              <a:ahLst/>
              <a:cxnLst/>
              <a:rect l="l" t="t" r="r" b="b"/>
              <a:pathLst>
                <a:path w="35207" h="26516" extrusionOk="0">
                  <a:moveTo>
                    <a:pt x="26536" y="14583"/>
                  </a:moveTo>
                  <a:lnTo>
                    <a:pt x="26536" y="14583"/>
                  </a:lnTo>
                  <a:cubicBezTo>
                    <a:pt x="24318" y="16068"/>
                    <a:pt x="21437" y="16644"/>
                    <a:pt x="18791" y="16775"/>
                  </a:cubicBezTo>
                  <a:cubicBezTo>
                    <a:pt x="18333" y="16794"/>
                    <a:pt x="17879" y="16798"/>
                    <a:pt x="17426" y="16798"/>
                  </a:cubicBezTo>
                  <a:cubicBezTo>
                    <a:pt x="17087" y="16798"/>
                    <a:pt x="16749" y="16796"/>
                    <a:pt x="16411" y="16796"/>
                  </a:cubicBezTo>
                  <a:cubicBezTo>
                    <a:pt x="16165" y="16796"/>
                    <a:pt x="15920" y="16797"/>
                    <a:pt x="15674" y="16801"/>
                  </a:cubicBezTo>
                  <a:cubicBezTo>
                    <a:pt x="15185" y="16810"/>
                    <a:pt x="14678" y="16827"/>
                    <a:pt x="14207" y="16932"/>
                  </a:cubicBezTo>
                  <a:cubicBezTo>
                    <a:pt x="15159" y="16408"/>
                    <a:pt x="16233" y="16042"/>
                    <a:pt x="17202" y="15823"/>
                  </a:cubicBezTo>
                  <a:cubicBezTo>
                    <a:pt x="19734" y="15256"/>
                    <a:pt x="22354" y="15334"/>
                    <a:pt x="24903" y="14933"/>
                  </a:cubicBezTo>
                  <a:cubicBezTo>
                    <a:pt x="25453" y="14845"/>
                    <a:pt x="25995" y="14723"/>
                    <a:pt x="26536" y="14583"/>
                  </a:cubicBezTo>
                  <a:close/>
                  <a:moveTo>
                    <a:pt x="19309" y="0"/>
                  </a:moveTo>
                  <a:cubicBezTo>
                    <a:pt x="19046" y="0"/>
                    <a:pt x="18783" y="4"/>
                    <a:pt x="18520" y="10"/>
                  </a:cubicBezTo>
                  <a:cubicBezTo>
                    <a:pt x="16809" y="54"/>
                    <a:pt x="15106" y="255"/>
                    <a:pt x="13421" y="534"/>
                  </a:cubicBezTo>
                  <a:cubicBezTo>
                    <a:pt x="9073" y="1259"/>
                    <a:pt x="4559" y="2770"/>
                    <a:pt x="2044" y="6236"/>
                  </a:cubicBezTo>
                  <a:cubicBezTo>
                    <a:pt x="795" y="7939"/>
                    <a:pt x="149" y="10017"/>
                    <a:pt x="79" y="12112"/>
                  </a:cubicBezTo>
                  <a:cubicBezTo>
                    <a:pt x="1" y="14374"/>
                    <a:pt x="481" y="18766"/>
                    <a:pt x="1276" y="19779"/>
                  </a:cubicBezTo>
                  <a:cubicBezTo>
                    <a:pt x="2000" y="20713"/>
                    <a:pt x="4471" y="20617"/>
                    <a:pt x="5336" y="21446"/>
                  </a:cubicBezTo>
                  <a:cubicBezTo>
                    <a:pt x="6375" y="22451"/>
                    <a:pt x="7161" y="23664"/>
                    <a:pt x="7519" y="25053"/>
                  </a:cubicBezTo>
                  <a:cubicBezTo>
                    <a:pt x="7721" y="25836"/>
                    <a:pt x="8027" y="26516"/>
                    <a:pt x="8889" y="26516"/>
                  </a:cubicBezTo>
                  <a:cubicBezTo>
                    <a:pt x="8958" y="26516"/>
                    <a:pt x="9031" y="26511"/>
                    <a:pt x="9108" y="26502"/>
                  </a:cubicBezTo>
                  <a:cubicBezTo>
                    <a:pt x="9815" y="26415"/>
                    <a:pt x="10479" y="25996"/>
                    <a:pt x="10828" y="25402"/>
                  </a:cubicBezTo>
                  <a:cubicBezTo>
                    <a:pt x="11832" y="24476"/>
                    <a:pt x="11291" y="22442"/>
                    <a:pt x="11308" y="20957"/>
                  </a:cubicBezTo>
                  <a:cubicBezTo>
                    <a:pt x="11439" y="20250"/>
                    <a:pt x="11631" y="19560"/>
                    <a:pt x="12007" y="18949"/>
                  </a:cubicBezTo>
                  <a:cubicBezTo>
                    <a:pt x="12574" y="18006"/>
                    <a:pt x="13491" y="17491"/>
                    <a:pt x="14591" y="17378"/>
                  </a:cubicBezTo>
                  <a:cubicBezTo>
                    <a:pt x="14984" y="17332"/>
                    <a:pt x="15379" y="17319"/>
                    <a:pt x="15774" y="17319"/>
                  </a:cubicBezTo>
                  <a:cubicBezTo>
                    <a:pt x="16313" y="17319"/>
                    <a:pt x="16852" y="17343"/>
                    <a:pt x="17389" y="17343"/>
                  </a:cubicBezTo>
                  <a:cubicBezTo>
                    <a:pt x="17437" y="17343"/>
                    <a:pt x="17486" y="17343"/>
                    <a:pt x="17534" y="17343"/>
                  </a:cubicBezTo>
                  <a:cubicBezTo>
                    <a:pt x="17649" y="17343"/>
                    <a:pt x="17810" y="17344"/>
                    <a:pt x="18010" y="17344"/>
                  </a:cubicBezTo>
                  <a:cubicBezTo>
                    <a:pt x="19694" y="17344"/>
                    <a:pt x="24164" y="17267"/>
                    <a:pt x="27566" y="15823"/>
                  </a:cubicBezTo>
                  <a:cubicBezTo>
                    <a:pt x="30212" y="14714"/>
                    <a:pt x="33023" y="13274"/>
                    <a:pt x="34386" y="10654"/>
                  </a:cubicBezTo>
                  <a:cubicBezTo>
                    <a:pt x="35102" y="9292"/>
                    <a:pt x="35206" y="7738"/>
                    <a:pt x="34316" y="6437"/>
                  </a:cubicBezTo>
                  <a:cubicBezTo>
                    <a:pt x="33923" y="5861"/>
                    <a:pt x="33408" y="5415"/>
                    <a:pt x="32831" y="5031"/>
                  </a:cubicBezTo>
                  <a:cubicBezTo>
                    <a:pt x="32465" y="4490"/>
                    <a:pt x="31932" y="4036"/>
                    <a:pt x="31347" y="3599"/>
                  </a:cubicBezTo>
                  <a:cubicBezTo>
                    <a:pt x="29653" y="2315"/>
                    <a:pt x="27697" y="1416"/>
                    <a:pt x="25645" y="831"/>
                  </a:cubicBezTo>
                  <a:cubicBezTo>
                    <a:pt x="24676" y="543"/>
                    <a:pt x="23681" y="351"/>
                    <a:pt x="22677" y="220"/>
                  </a:cubicBezTo>
                  <a:cubicBezTo>
                    <a:pt x="21565" y="64"/>
                    <a:pt x="20437" y="0"/>
                    <a:pt x="19309" y="0"/>
                  </a:cubicBezTo>
                  <a:close/>
                </a:path>
              </a:pathLst>
            </a:custGeom>
            <a:solidFill>
              <a:srgbClr val="B22E2E"/>
            </a:solidFill>
            <a:ln w="9525" cap="flat" cmpd="sng">
              <a:solidFill>
                <a:srgbClr val="B22E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04;p47">
              <a:extLst>
                <a:ext uri="{FF2B5EF4-FFF2-40B4-BE49-F238E27FC236}">
                  <a16:creationId xmlns:a16="http://schemas.microsoft.com/office/drawing/2014/main" id="{ED0262AF-5B19-9243-3AAA-F921306FC12C}"/>
                </a:ext>
              </a:extLst>
            </p:cNvPr>
            <p:cNvSpPr/>
            <p:nvPr/>
          </p:nvSpPr>
          <p:spPr>
            <a:xfrm>
              <a:off x="7560225" y="2069500"/>
              <a:ext cx="255850" cy="333525"/>
            </a:xfrm>
            <a:custGeom>
              <a:avLst/>
              <a:gdLst/>
              <a:ahLst/>
              <a:cxnLst/>
              <a:rect l="l" t="t" r="r" b="b"/>
              <a:pathLst>
                <a:path w="10234" h="13341" extrusionOk="0">
                  <a:moveTo>
                    <a:pt x="4228" y="1"/>
                  </a:moveTo>
                  <a:cubicBezTo>
                    <a:pt x="3439" y="1"/>
                    <a:pt x="2674" y="269"/>
                    <a:pt x="1957" y="919"/>
                  </a:cubicBezTo>
                  <a:cubicBezTo>
                    <a:pt x="1136" y="1662"/>
                    <a:pt x="690" y="2709"/>
                    <a:pt x="472" y="3766"/>
                  </a:cubicBezTo>
                  <a:cubicBezTo>
                    <a:pt x="1" y="6054"/>
                    <a:pt x="603" y="8481"/>
                    <a:pt x="2018" y="10402"/>
                  </a:cubicBezTo>
                  <a:cubicBezTo>
                    <a:pt x="2891" y="11581"/>
                    <a:pt x="4104" y="12733"/>
                    <a:pt x="5554" y="13187"/>
                  </a:cubicBezTo>
                  <a:cubicBezTo>
                    <a:pt x="5891" y="13291"/>
                    <a:pt x="6226" y="13340"/>
                    <a:pt x="6551" y="13340"/>
                  </a:cubicBezTo>
                  <a:cubicBezTo>
                    <a:pt x="7790" y="13340"/>
                    <a:pt x="8888" y="12620"/>
                    <a:pt x="9448" y="11424"/>
                  </a:cubicBezTo>
                  <a:cubicBezTo>
                    <a:pt x="9815" y="10664"/>
                    <a:pt x="9937" y="9817"/>
                    <a:pt x="9998" y="8970"/>
                  </a:cubicBezTo>
                  <a:cubicBezTo>
                    <a:pt x="10234" y="5390"/>
                    <a:pt x="8820" y="107"/>
                    <a:pt x="4340" y="3"/>
                  </a:cubicBezTo>
                  <a:cubicBezTo>
                    <a:pt x="4303" y="1"/>
                    <a:pt x="4266" y="1"/>
                    <a:pt x="4228" y="1"/>
                  </a:cubicBezTo>
                  <a:close/>
                </a:path>
              </a:pathLst>
            </a:custGeom>
            <a:solidFill>
              <a:srgbClr val="67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05;p47">
              <a:extLst>
                <a:ext uri="{FF2B5EF4-FFF2-40B4-BE49-F238E27FC236}">
                  <a16:creationId xmlns:a16="http://schemas.microsoft.com/office/drawing/2014/main" id="{792DFA89-70B7-51C1-D1A9-A08DB7FE81E2}"/>
                </a:ext>
              </a:extLst>
            </p:cNvPr>
            <p:cNvSpPr/>
            <p:nvPr/>
          </p:nvSpPr>
          <p:spPr>
            <a:xfrm>
              <a:off x="7766725" y="2325175"/>
              <a:ext cx="390975" cy="379850"/>
            </a:xfrm>
            <a:custGeom>
              <a:avLst/>
              <a:gdLst/>
              <a:ahLst/>
              <a:cxnLst/>
              <a:rect l="l" t="t" r="r" b="b"/>
              <a:pathLst>
                <a:path w="15639" h="15194" extrusionOk="0">
                  <a:moveTo>
                    <a:pt x="4879" y="0"/>
                  </a:moveTo>
                  <a:cubicBezTo>
                    <a:pt x="3637" y="0"/>
                    <a:pt x="2406" y="300"/>
                    <a:pt x="1354" y="952"/>
                  </a:cubicBezTo>
                  <a:cubicBezTo>
                    <a:pt x="839" y="1266"/>
                    <a:pt x="385" y="1668"/>
                    <a:pt x="1" y="2140"/>
                  </a:cubicBezTo>
                  <a:cubicBezTo>
                    <a:pt x="123" y="2602"/>
                    <a:pt x="254" y="3056"/>
                    <a:pt x="394" y="3502"/>
                  </a:cubicBezTo>
                  <a:cubicBezTo>
                    <a:pt x="402" y="3545"/>
                    <a:pt x="429" y="3589"/>
                    <a:pt x="437" y="3650"/>
                  </a:cubicBezTo>
                  <a:cubicBezTo>
                    <a:pt x="2262" y="9107"/>
                    <a:pt x="6287" y="13307"/>
                    <a:pt x="11474" y="14783"/>
                  </a:cubicBezTo>
                  <a:cubicBezTo>
                    <a:pt x="11884" y="14896"/>
                    <a:pt x="12303" y="15001"/>
                    <a:pt x="12740" y="15089"/>
                  </a:cubicBezTo>
                  <a:cubicBezTo>
                    <a:pt x="12932" y="15132"/>
                    <a:pt x="13133" y="15158"/>
                    <a:pt x="13316" y="15193"/>
                  </a:cubicBezTo>
                  <a:cubicBezTo>
                    <a:pt x="13735" y="14853"/>
                    <a:pt x="14102" y="14451"/>
                    <a:pt x="14399" y="14006"/>
                  </a:cubicBezTo>
                  <a:cubicBezTo>
                    <a:pt x="15464" y="12391"/>
                    <a:pt x="15639" y="10295"/>
                    <a:pt x="15141" y="8435"/>
                  </a:cubicBezTo>
                  <a:cubicBezTo>
                    <a:pt x="14652" y="6575"/>
                    <a:pt x="13517" y="4925"/>
                    <a:pt x="12172" y="3537"/>
                  </a:cubicBezTo>
                  <a:cubicBezTo>
                    <a:pt x="10775" y="2096"/>
                    <a:pt x="9082" y="900"/>
                    <a:pt x="7161" y="332"/>
                  </a:cubicBezTo>
                  <a:cubicBezTo>
                    <a:pt x="6423" y="115"/>
                    <a:pt x="5649" y="0"/>
                    <a:pt x="4879" y="0"/>
                  </a:cubicBezTo>
                  <a:close/>
                </a:path>
              </a:pathLst>
            </a:custGeom>
            <a:solidFill>
              <a:srgbClr val="4C2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06;p47">
              <a:extLst>
                <a:ext uri="{FF2B5EF4-FFF2-40B4-BE49-F238E27FC236}">
                  <a16:creationId xmlns:a16="http://schemas.microsoft.com/office/drawing/2014/main" id="{2AA6D537-9A6D-C0AC-287C-EB5BBC677576}"/>
                </a:ext>
              </a:extLst>
            </p:cNvPr>
            <p:cNvSpPr/>
            <p:nvPr/>
          </p:nvSpPr>
          <p:spPr>
            <a:xfrm>
              <a:off x="8382525" y="2434325"/>
              <a:ext cx="169200" cy="238600"/>
            </a:xfrm>
            <a:custGeom>
              <a:avLst/>
              <a:gdLst/>
              <a:ahLst/>
              <a:cxnLst/>
              <a:rect l="l" t="t" r="r" b="b"/>
              <a:pathLst>
                <a:path w="6768" h="9544" extrusionOk="0">
                  <a:moveTo>
                    <a:pt x="6767" y="0"/>
                  </a:moveTo>
                  <a:cubicBezTo>
                    <a:pt x="4803" y="908"/>
                    <a:pt x="3249" y="2567"/>
                    <a:pt x="2140" y="4445"/>
                  </a:cubicBezTo>
                  <a:cubicBezTo>
                    <a:pt x="1214" y="6034"/>
                    <a:pt x="568" y="7771"/>
                    <a:pt x="0" y="9544"/>
                  </a:cubicBezTo>
                  <a:cubicBezTo>
                    <a:pt x="27" y="9526"/>
                    <a:pt x="44" y="9518"/>
                    <a:pt x="62" y="9509"/>
                  </a:cubicBezTo>
                  <a:cubicBezTo>
                    <a:pt x="2995" y="7806"/>
                    <a:pt x="4951" y="4934"/>
                    <a:pt x="6305" y="1354"/>
                  </a:cubicBezTo>
                  <a:cubicBezTo>
                    <a:pt x="6453" y="943"/>
                    <a:pt x="6610" y="515"/>
                    <a:pt x="6750" y="79"/>
                  </a:cubicBezTo>
                  <a:cubicBezTo>
                    <a:pt x="6759" y="44"/>
                    <a:pt x="6767" y="26"/>
                    <a:pt x="6767" y="0"/>
                  </a:cubicBezTo>
                  <a:close/>
                </a:path>
              </a:pathLst>
            </a:custGeom>
            <a:solidFill>
              <a:srgbClr val="4C2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07;p47">
              <a:extLst>
                <a:ext uri="{FF2B5EF4-FFF2-40B4-BE49-F238E27FC236}">
                  <a16:creationId xmlns:a16="http://schemas.microsoft.com/office/drawing/2014/main" id="{BC0E1EB8-02CE-231F-563B-BF7E48109C54}"/>
                </a:ext>
              </a:extLst>
            </p:cNvPr>
            <p:cNvSpPr/>
            <p:nvPr/>
          </p:nvSpPr>
          <p:spPr>
            <a:xfrm>
              <a:off x="8153100" y="2382750"/>
              <a:ext cx="240950" cy="122025"/>
            </a:xfrm>
            <a:custGeom>
              <a:avLst/>
              <a:gdLst/>
              <a:ahLst/>
              <a:cxnLst/>
              <a:rect l="l" t="t" r="r" b="b"/>
              <a:pathLst>
                <a:path w="9638" h="4881" extrusionOk="0">
                  <a:moveTo>
                    <a:pt x="1614" y="0"/>
                  </a:moveTo>
                  <a:cubicBezTo>
                    <a:pt x="1518" y="0"/>
                    <a:pt x="1420" y="7"/>
                    <a:pt x="1319" y="20"/>
                  </a:cubicBezTo>
                  <a:cubicBezTo>
                    <a:pt x="1" y="186"/>
                    <a:pt x="1013" y="4098"/>
                    <a:pt x="4052" y="4753"/>
                  </a:cubicBezTo>
                  <a:cubicBezTo>
                    <a:pt x="4475" y="4841"/>
                    <a:pt x="4890" y="4881"/>
                    <a:pt x="5289" y="4881"/>
                  </a:cubicBezTo>
                  <a:cubicBezTo>
                    <a:pt x="7762" y="4881"/>
                    <a:pt x="9638" y="3350"/>
                    <a:pt x="9300" y="2395"/>
                  </a:cubicBezTo>
                  <a:cubicBezTo>
                    <a:pt x="9134" y="1915"/>
                    <a:pt x="7623" y="2116"/>
                    <a:pt x="5501" y="1496"/>
                  </a:cubicBezTo>
                  <a:cubicBezTo>
                    <a:pt x="3550" y="923"/>
                    <a:pt x="2768" y="0"/>
                    <a:pt x="16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08;p47">
              <a:extLst>
                <a:ext uri="{FF2B5EF4-FFF2-40B4-BE49-F238E27FC236}">
                  <a16:creationId xmlns:a16="http://schemas.microsoft.com/office/drawing/2014/main" id="{F2B8CF43-ED6B-348E-9838-0029C05D4321}"/>
                </a:ext>
              </a:extLst>
            </p:cNvPr>
            <p:cNvSpPr/>
            <p:nvPr/>
          </p:nvSpPr>
          <p:spPr>
            <a:xfrm>
              <a:off x="8163150" y="2392850"/>
              <a:ext cx="107850" cy="110025"/>
            </a:xfrm>
            <a:custGeom>
              <a:avLst/>
              <a:gdLst/>
              <a:ahLst/>
              <a:cxnLst/>
              <a:rect l="l" t="t" r="r" b="b"/>
              <a:pathLst>
                <a:path w="4314" h="4401" extrusionOk="0">
                  <a:moveTo>
                    <a:pt x="437" y="0"/>
                  </a:moveTo>
                  <a:lnTo>
                    <a:pt x="437" y="0"/>
                  </a:lnTo>
                  <a:cubicBezTo>
                    <a:pt x="0" y="1030"/>
                    <a:pt x="1127" y="3798"/>
                    <a:pt x="3650" y="4331"/>
                  </a:cubicBezTo>
                  <a:cubicBezTo>
                    <a:pt x="3755" y="4366"/>
                    <a:pt x="3868" y="4375"/>
                    <a:pt x="3973" y="4401"/>
                  </a:cubicBezTo>
                  <a:cubicBezTo>
                    <a:pt x="4314" y="1485"/>
                    <a:pt x="2078" y="402"/>
                    <a:pt x="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09;p47">
              <a:extLst>
                <a:ext uri="{FF2B5EF4-FFF2-40B4-BE49-F238E27FC236}">
                  <a16:creationId xmlns:a16="http://schemas.microsoft.com/office/drawing/2014/main" id="{41F31BBF-8C7B-B58C-A912-3A63E967AFF5}"/>
                </a:ext>
              </a:extLst>
            </p:cNvPr>
            <p:cNvSpPr/>
            <p:nvPr/>
          </p:nvSpPr>
          <p:spPr>
            <a:xfrm>
              <a:off x="8134925" y="2037525"/>
              <a:ext cx="164225" cy="78000"/>
            </a:xfrm>
            <a:custGeom>
              <a:avLst/>
              <a:gdLst/>
              <a:ahLst/>
              <a:cxnLst/>
              <a:rect l="l" t="t" r="r" b="b"/>
              <a:pathLst>
                <a:path w="6569" h="3120" extrusionOk="0">
                  <a:moveTo>
                    <a:pt x="4427" y="0"/>
                  </a:moveTo>
                  <a:cubicBezTo>
                    <a:pt x="3548" y="0"/>
                    <a:pt x="2650" y="277"/>
                    <a:pt x="1941" y="662"/>
                  </a:cubicBezTo>
                  <a:cubicBezTo>
                    <a:pt x="1103" y="1116"/>
                    <a:pt x="317" y="1814"/>
                    <a:pt x="116" y="2653"/>
                  </a:cubicBezTo>
                  <a:cubicBezTo>
                    <a:pt x="0" y="2841"/>
                    <a:pt x="215" y="3119"/>
                    <a:pt x="496" y="3119"/>
                  </a:cubicBezTo>
                  <a:cubicBezTo>
                    <a:pt x="553" y="3119"/>
                    <a:pt x="614" y="3107"/>
                    <a:pt x="675" y="3080"/>
                  </a:cubicBezTo>
                  <a:cubicBezTo>
                    <a:pt x="1592" y="2687"/>
                    <a:pt x="2614" y="2478"/>
                    <a:pt x="3661" y="2478"/>
                  </a:cubicBezTo>
                  <a:cubicBezTo>
                    <a:pt x="3997" y="2478"/>
                    <a:pt x="4333" y="2508"/>
                    <a:pt x="4667" y="2508"/>
                  </a:cubicBezTo>
                  <a:cubicBezTo>
                    <a:pt x="4871" y="2508"/>
                    <a:pt x="5075" y="2497"/>
                    <a:pt x="5277" y="2460"/>
                  </a:cubicBezTo>
                  <a:cubicBezTo>
                    <a:pt x="5783" y="2391"/>
                    <a:pt x="6255" y="2111"/>
                    <a:pt x="6429" y="1692"/>
                  </a:cubicBezTo>
                  <a:cubicBezTo>
                    <a:pt x="6569" y="1325"/>
                    <a:pt x="6429" y="906"/>
                    <a:pt x="6141" y="601"/>
                  </a:cubicBezTo>
                  <a:cubicBezTo>
                    <a:pt x="5801" y="243"/>
                    <a:pt x="5312" y="68"/>
                    <a:pt x="4779" y="16"/>
                  </a:cubicBezTo>
                  <a:cubicBezTo>
                    <a:pt x="4663" y="5"/>
                    <a:pt x="4545" y="0"/>
                    <a:pt x="4427" y="0"/>
                  </a:cubicBezTo>
                  <a:close/>
                </a:path>
              </a:pathLst>
            </a:custGeom>
            <a:solidFill>
              <a:srgbClr val="B2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10;p47">
              <a:extLst>
                <a:ext uri="{FF2B5EF4-FFF2-40B4-BE49-F238E27FC236}">
                  <a16:creationId xmlns:a16="http://schemas.microsoft.com/office/drawing/2014/main" id="{3F20F885-1DBD-72BD-FCBF-265C33255A49}"/>
                </a:ext>
              </a:extLst>
            </p:cNvPr>
            <p:cNvSpPr/>
            <p:nvPr/>
          </p:nvSpPr>
          <p:spPr>
            <a:xfrm>
              <a:off x="8436650" y="2079725"/>
              <a:ext cx="110475" cy="101375"/>
            </a:xfrm>
            <a:custGeom>
              <a:avLst/>
              <a:gdLst/>
              <a:ahLst/>
              <a:cxnLst/>
              <a:rect l="l" t="t" r="r" b="b"/>
              <a:pathLst>
                <a:path w="4419" h="4055" extrusionOk="0">
                  <a:moveTo>
                    <a:pt x="1256" y="1"/>
                  </a:moveTo>
                  <a:cubicBezTo>
                    <a:pt x="1054" y="1"/>
                    <a:pt x="854" y="40"/>
                    <a:pt x="664" y="126"/>
                  </a:cubicBezTo>
                  <a:cubicBezTo>
                    <a:pt x="350" y="275"/>
                    <a:pt x="79" y="554"/>
                    <a:pt x="45" y="903"/>
                  </a:cubicBezTo>
                  <a:cubicBezTo>
                    <a:pt x="1" y="1288"/>
                    <a:pt x="228" y="1663"/>
                    <a:pt x="568" y="1908"/>
                  </a:cubicBezTo>
                  <a:cubicBezTo>
                    <a:pt x="918" y="2152"/>
                    <a:pt x="1346" y="2274"/>
                    <a:pt x="1730" y="2458"/>
                  </a:cubicBezTo>
                  <a:cubicBezTo>
                    <a:pt x="2489" y="2807"/>
                    <a:pt x="3153" y="3313"/>
                    <a:pt x="3677" y="3933"/>
                  </a:cubicBezTo>
                  <a:cubicBezTo>
                    <a:pt x="3750" y="4019"/>
                    <a:pt x="3843" y="4054"/>
                    <a:pt x="3932" y="4054"/>
                  </a:cubicBezTo>
                  <a:cubicBezTo>
                    <a:pt x="4097" y="4054"/>
                    <a:pt x="4250" y="3932"/>
                    <a:pt x="4244" y="3785"/>
                  </a:cubicBezTo>
                  <a:cubicBezTo>
                    <a:pt x="4419" y="3043"/>
                    <a:pt x="4113" y="2222"/>
                    <a:pt x="3686" y="1576"/>
                  </a:cubicBezTo>
                  <a:cubicBezTo>
                    <a:pt x="3275" y="956"/>
                    <a:pt x="2629" y="379"/>
                    <a:pt x="1878" y="118"/>
                  </a:cubicBezTo>
                  <a:cubicBezTo>
                    <a:pt x="1675" y="42"/>
                    <a:pt x="1464" y="1"/>
                    <a:pt x="1256" y="1"/>
                  </a:cubicBezTo>
                  <a:close/>
                </a:path>
              </a:pathLst>
            </a:custGeom>
            <a:solidFill>
              <a:srgbClr val="B2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11;p47">
              <a:extLst>
                <a:ext uri="{FF2B5EF4-FFF2-40B4-BE49-F238E27FC236}">
                  <a16:creationId xmlns:a16="http://schemas.microsoft.com/office/drawing/2014/main" id="{6717D3A3-49D0-4383-FAA3-754004C8E3C9}"/>
                </a:ext>
              </a:extLst>
            </p:cNvPr>
            <p:cNvSpPr/>
            <p:nvPr/>
          </p:nvSpPr>
          <p:spPr>
            <a:xfrm>
              <a:off x="8178200" y="2202475"/>
              <a:ext cx="59175" cy="79950"/>
            </a:xfrm>
            <a:custGeom>
              <a:avLst/>
              <a:gdLst/>
              <a:ahLst/>
              <a:cxnLst/>
              <a:rect l="l" t="t" r="r" b="b"/>
              <a:pathLst>
                <a:path w="2367" h="3198" extrusionOk="0">
                  <a:moveTo>
                    <a:pt x="1352" y="0"/>
                  </a:moveTo>
                  <a:cubicBezTo>
                    <a:pt x="822" y="0"/>
                    <a:pt x="296" y="602"/>
                    <a:pt x="158" y="1416"/>
                  </a:cubicBezTo>
                  <a:cubicBezTo>
                    <a:pt x="1" y="2289"/>
                    <a:pt x="341" y="3083"/>
                    <a:pt x="909" y="3188"/>
                  </a:cubicBezTo>
                  <a:cubicBezTo>
                    <a:pt x="947" y="3195"/>
                    <a:pt x="985" y="3198"/>
                    <a:pt x="1023" y="3198"/>
                  </a:cubicBezTo>
                  <a:cubicBezTo>
                    <a:pt x="1553" y="3198"/>
                    <a:pt x="2072" y="2588"/>
                    <a:pt x="2218" y="1774"/>
                  </a:cubicBezTo>
                  <a:cubicBezTo>
                    <a:pt x="2367" y="901"/>
                    <a:pt x="2044" y="115"/>
                    <a:pt x="1468" y="10"/>
                  </a:cubicBezTo>
                  <a:cubicBezTo>
                    <a:pt x="1429" y="3"/>
                    <a:pt x="1391" y="0"/>
                    <a:pt x="1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12;p47">
              <a:extLst>
                <a:ext uri="{FF2B5EF4-FFF2-40B4-BE49-F238E27FC236}">
                  <a16:creationId xmlns:a16="http://schemas.microsoft.com/office/drawing/2014/main" id="{E32A5DE2-143E-95E0-3C10-CE93CED62A9E}"/>
                </a:ext>
              </a:extLst>
            </p:cNvPr>
            <p:cNvSpPr/>
            <p:nvPr/>
          </p:nvSpPr>
          <p:spPr>
            <a:xfrm>
              <a:off x="8428800" y="2247650"/>
              <a:ext cx="47600" cy="66875"/>
            </a:xfrm>
            <a:custGeom>
              <a:avLst/>
              <a:gdLst/>
              <a:ahLst/>
              <a:cxnLst/>
              <a:rect l="l" t="t" r="r" b="b"/>
              <a:pathLst>
                <a:path w="1904" h="2675" extrusionOk="0">
                  <a:moveTo>
                    <a:pt x="1088" y="1"/>
                  </a:moveTo>
                  <a:cubicBezTo>
                    <a:pt x="660" y="1"/>
                    <a:pt x="253" y="509"/>
                    <a:pt x="131" y="1189"/>
                  </a:cubicBezTo>
                  <a:cubicBezTo>
                    <a:pt x="1" y="1923"/>
                    <a:pt x="262" y="2586"/>
                    <a:pt x="716" y="2665"/>
                  </a:cubicBezTo>
                  <a:cubicBezTo>
                    <a:pt x="750" y="2671"/>
                    <a:pt x="783" y="2674"/>
                    <a:pt x="817" y="2674"/>
                  </a:cubicBezTo>
                  <a:cubicBezTo>
                    <a:pt x="1244" y="2674"/>
                    <a:pt x="1651" y="2167"/>
                    <a:pt x="1773" y="1486"/>
                  </a:cubicBezTo>
                  <a:cubicBezTo>
                    <a:pt x="1904" y="753"/>
                    <a:pt x="1642" y="98"/>
                    <a:pt x="1188" y="10"/>
                  </a:cubicBezTo>
                  <a:cubicBezTo>
                    <a:pt x="1155" y="4"/>
                    <a:pt x="1121" y="1"/>
                    <a:pt x="10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13;p47">
              <a:extLst>
                <a:ext uri="{FF2B5EF4-FFF2-40B4-BE49-F238E27FC236}">
                  <a16:creationId xmlns:a16="http://schemas.microsoft.com/office/drawing/2014/main" id="{E48F45CE-1195-F211-ED6B-1D9ADFCA1376}"/>
                </a:ext>
              </a:extLst>
            </p:cNvPr>
            <p:cNvSpPr/>
            <p:nvPr/>
          </p:nvSpPr>
          <p:spPr>
            <a:xfrm>
              <a:off x="7633350" y="2130900"/>
              <a:ext cx="94325" cy="165925"/>
            </a:xfrm>
            <a:custGeom>
              <a:avLst/>
              <a:gdLst/>
              <a:ahLst/>
              <a:cxnLst/>
              <a:rect l="l" t="t" r="r" b="b"/>
              <a:pathLst>
                <a:path w="3773" h="6637" fill="none" extrusionOk="0">
                  <a:moveTo>
                    <a:pt x="1" y="1362"/>
                  </a:moveTo>
                  <a:cubicBezTo>
                    <a:pt x="1" y="1362"/>
                    <a:pt x="3773" y="0"/>
                    <a:pt x="3336" y="6636"/>
                  </a:cubicBezTo>
                </a:path>
              </a:pathLst>
            </a:custGeom>
            <a:noFill/>
            <a:ln w="9375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14;p47">
              <a:extLst>
                <a:ext uri="{FF2B5EF4-FFF2-40B4-BE49-F238E27FC236}">
                  <a16:creationId xmlns:a16="http://schemas.microsoft.com/office/drawing/2014/main" id="{3D959C3D-DB55-CCAA-0CA2-EA149FC5DA4E}"/>
                </a:ext>
              </a:extLst>
            </p:cNvPr>
            <p:cNvSpPr/>
            <p:nvPr/>
          </p:nvSpPr>
          <p:spPr>
            <a:xfrm>
              <a:off x="7647975" y="2181100"/>
              <a:ext cx="45875" cy="64850"/>
            </a:xfrm>
            <a:custGeom>
              <a:avLst/>
              <a:gdLst/>
              <a:ahLst/>
              <a:cxnLst/>
              <a:rect l="l" t="t" r="r" b="b"/>
              <a:pathLst>
                <a:path w="1835" h="2594" fill="none" extrusionOk="0">
                  <a:moveTo>
                    <a:pt x="586" y="2594"/>
                  </a:moveTo>
                  <a:cubicBezTo>
                    <a:pt x="586" y="2594"/>
                    <a:pt x="1" y="437"/>
                    <a:pt x="1834" y="0"/>
                  </a:cubicBezTo>
                </a:path>
              </a:pathLst>
            </a:custGeom>
            <a:noFill/>
            <a:ln w="9375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15;p47">
              <a:extLst>
                <a:ext uri="{FF2B5EF4-FFF2-40B4-BE49-F238E27FC236}">
                  <a16:creationId xmlns:a16="http://schemas.microsoft.com/office/drawing/2014/main" id="{9D384DA8-9E9C-7F95-D9AF-3EC702BB5425}"/>
                </a:ext>
              </a:extLst>
            </p:cNvPr>
            <p:cNvSpPr/>
            <p:nvPr/>
          </p:nvSpPr>
          <p:spPr>
            <a:xfrm>
              <a:off x="8335375" y="2188750"/>
              <a:ext cx="58075" cy="151075"/>
            </a:xfrm>
            <a:custGeom>
              <a:avLst/>
              <a:gdLst/>
              <a:ahLst/>
              <a:cxnLst/>
              <a:rect l="l" t="t" r="r" b="b"/>
              <a:pathLst>
                <a:path w="2323" h="6043" fill="none" extrusionOk="0">
                  <a:moveTo>
                    <a:pt x="1031" y="0"/>
                  </a:moveTo>
                  <a:cubicBezTo>
                    <a:pt x="1031" y="0"/>
                    <a:pt x="0" y="3309"/>
                    <a:pt x="1127" y="4052"/>
                  </a:cubicBezTo>
                  <a:cubicBezTo>
                    <a:pt x="2323" y="4837"/>
                    <a:pt x="1563" y="6042"/>
                    <a:pt x="201" y="5938"/>
                  </a:cubicBezTo>
                </a:path>
              </a:pathLst>
            </a:custGeom>
            <a:noFill/>
            <a:ln w="9375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16;p47">
              <a:extLst>
                <a:ext uri="{FF2B5EF4-FFF2-40B4-BE49-F238E27FC236}">
                  <a16:creationId xmlns:a16="http://schemas.microsoft.com/office/drawing/2014/main" id="{55FD40F0-6626-960F-36B2-95ABFF7E818A}"/>
                </a:ext>
              </a:extLst>
            </p:cNvPr>
            <p:cNvSpPr/>
            <p:nvPr/>
          </p:nvSpPr>
          <p:spPr>
            <a:xfrm>
              <a:off x="7766500" y="3902975"/>
              <a:ext cx="138000" cy="5050"/>
            </a:xfrm>
            <a:custGeom>
              <a:avLst/>
              <a:gdLst/>
              <a:ahLst/>
              <a:cxnLst/>
              <a:rect l="l" t="t" r="r" b="b"/>
              <a:pathLst>
                <a:path w="5520" h="202" fill="none" extrusionOk="0">
                  <a:moveTo>
                    <a:pt x="1" y="0"/>
                  </a:moveTo>
                  <a:lnTo>
                    <a:pt x="5519" y="201"/>
                  </a:lnTo>
                </a:path>
              </a:pathLst>
            </a:custGeom>
            <a:noFill/>
            <a:ln w="9375" cap="rnd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231780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AA898-056D-816B-8AD2-55401222E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08961-FD51-2412-EA16-47FFA3034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write lowercase t</a:t>
            </a:r>
          </a:p>
        </p:txBody>
      </p:sp>
      <p:pic>
        <p:nvPicPr>
          <p:cNvPr id="21506" name="Picture 2" descr="Write the letter T | Alphabet Writing lesson for children | The Singing  Walrus on Make a GIF">
            <a:extLst>
              <a:ext uri="{FF2B5EF4-FFF2-40B4-BE49-F238E27FC236}">
                <a16:creationId xmlns:a16="http://schemas.microsoft.com/office/drawing/2014/main" id="{4E725D02-FA39-B780-3503-E65673B0F8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86"/>
          <a:stretch>
            <a:fillRect/>
          </a:stretch>
        </p:blipFill>
        <p:spPr bwMode="auto">
          <a:xfrm>
            <a:off x="1512702" y="1623590"/>
            <a:ext cx="5968446" cy="214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7831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DEF95-8897-D95B-07BE-BAD70F74C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91FC8-56D4-0FA8-86DD-58B1307F2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write uppercase 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1FF57A-25A5-76E2-9D9E-935694265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15305" y="1623590"/>
            <a:ext cx="841255" cy="2308330"/>
          </a:xfrm>
        </p:spPr>
        <p:txBody>
          <a:bodyPr/>
          <a:lstStyle/>
          <a:p>
            <a:pPr marL="127000" indent="0">
              <a:buNone/>
            </a:pPr>
            <a:r>
              <a:rPr lang="en-US" sz="2400" dirty="0"/>
              <a:t>1</a:t>
            </a:r>
          </a:p>
          <a:p>
            <a:pPr marL="127000" indent="0">
              <a:buNone/>
            </a:pPr>
            <a:endParaRPr lang="en-US" sz="2400" dirty="0"/>
          </a:p>
          <a:p>
            <a:pPr marL="127000" indent="0">
              <a:buNone/>
            </a:pPr>
            <a:r>
              <a:rPr lang="en-US" sz="2400" dirty="0"/>
              <a:t>2</a:t>
            </a:r>
          </a:p>
          <a:p>
            <a:pPr marL="127000" indent="0">
              <a:buNone/>
            </a:pPr>
            <a:endParaRPr lang="en-US" sz="2400" dirty="0"/>
          </a:p>
          <a:p>
            <a:pPr marL="127000" indent="0">
              <a:buNone/>
            </a:pPr>
            <a:endParaRPr lang="en-US" sz="2400" dirty="0"/>
          </a:p>
          <a:p>
            <a:pPr marL="127000" indent="0">
              <a:buNone/>
            </a:pPr>
            <a:r>
              <a:rPr lang="en-US" sz="2400" dirty="0"/>
              <a:t>3</a:t>
            </a:r>
            <a:endParaRPr lang="en-US" dirty="0"/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82799336-A978-420C-5EB5-F199E69CA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590" y="145542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627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30385-A952-6FE7-8D2B-36A286818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163D3-5135-476C-5ABC-3B327147C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Take-off touch down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32FE76B-98F1-9D5A-0F00-EC19669E8723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991648" y="1810405"/>
            <a:ext cx="6671893" cy="885600"/>
          </a:xfrm>
        </p:spPr>
        <p:txBody>
          <a:bodyPr/>
          <a:lstStyle/>
          <a:p>
            <a:pPr algn="ctr"/>
            <a:r>
              <a:rPr lang="en-US" sz="2800" dirty="0"/>
              <a:t>Take-off if you hear a word with /t/, touch down if you don’t. </a:t>
            </a:r>
          </a:p>
        </p:txBody>
      </p:sp>
      <p:pic>
        <p:nvPicPr>
          <p:cNvPr id="6146" name="Picture 2" descr="FJHS MATH-7: Reasonable Solutions">
            <a:extLst>
              <a:ext uri="{FF2B5EF4-FFF2-40B4-BE49-F238E27FC236}">
                <a16:creationId xmlns:a16="http://schemas.microsoft.com/office/drawing/2014/main" id="{E586AC70-0050-6431-DF03-F3D28D6BA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085" y="3059308"/>
            <a:ext cx="2873829" cy="150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8655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020D4-8A51-0A19-829E-2403A2EE5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9651A-D569-3ABC-5F4C-67146AA1C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play a game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032389-A570-4C38-3B44-58B8BDA8EB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9180" y="2328900"/>
            <a:ext cx="7508705" cy="485700"/>
          </a:xfrm>
        </p:spPr>
        <p:txBody>
          <a:bodyPr/>
          <a:lstStyle/>
          <a:p>
            <a:pPr algn="ctr"/>
            <a:r>
              <a:rPr lang="en-US">
                <a:hlinkClick r:id="rId2"/>
              </a:rPr>
              <a:t>https://wordwall.net/resource/32342650/letter-t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0055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9">
          <a:extLst>
            <a:ext uri="{FF2B5EF4-FFF2-40B4-BE49-F238E27FC236}">
              <a16:creationId xmlns:a16="http://schemas.microsoft.com/office/drawing/2014/main" id="{9FB14C15-FF8F-4D22-1559-62571891F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0" name="Google Shape;900;p44">
            <a:extLst>
              <a:ext uri="{FF2B5EF4-FFF2-40B4-BE49-F238E27FC236}">
                <a16:creationId xmlns:a16="http://schemas.microsoft.com/office/drawing/2014/main" id="{3DF3E7AF-D1AD-78E7-7946-CFD976D2BADC}"/>
              </a:ext>
            </a:extLst>
          </p:cNvPr>
          <p:cNvGrpSpPr/>
          <p:nvPr/>
        </p:nvGrpSpPr>
        <p:grpSpPr>
          <a:xfrm rot="2546319">
            <a:off x="257938" y="17791"/>
            <a:ext cx="1296343" cy="2451169"/>
            <a:chOff x="167175" y="428900"/>
            <a:chExt cx="1296344" cy="2451171"/>
          </a:xfrm>
        </p:grpSpPr>
        <p:sp>
          <p:nvSpPr>
            <p:cNvPr id="901" name="Google Shape;901;p44">
              <a:extLst>
                <a:ext uri="{FF2B5EF4-FFF2-40B4-BE49-F238E27FC236}">
                  <a16:creationId xmlns:a16="http://schemas.microsoft.com/office/drawing/2014/main" id="{FAEBB1E0-6535-3229-6B23-DD9B577667C6}"/>
                </a:ext>
              </a:extLst>
            </p:cNvPr>
            <p:cNvSpPr/>
            <p:nvPr/>
          </p:nvSpPr>
          <p:spPr>
            <a:xfrm>
              <a:off x="418212" y="2134564"/>
              <a:ext cx="201188" cy="122308"/>
            </a:xfrm>
            <a:custGeom>
              <a:avLst/>
              <a:gdLst/>
              <a:ahLst/>
              <a:cxnLst/>
              <a:rect l="l" t="t" r="r" b="b"/>
              <a:pathLst>
                <a:path w="4262" h="2591" extrusionOk="0">
                  <a:moveTo>
                    <a:pt x="3235" y="1"/>
                  </a:moveTo>
                  <a:cubicBezTo>
                    <a:pt x="2058" y="1"/>
                    <a:pt x="0" y="233"/>
                    <a:pt x="0" y="233"/>
                  </a:cubicBezTo>
                  <a:cubicBezTo>
                    <a:pt x="1196" y="1971"/>
                    <a:pt x="2157" y="2591"/>
                    <a:pt x="2157" y="2591"/>
                  </a:cubicBezTo>
                  <a:cubicBezTo>
                    <a:pt x="2157" y="2591"/>
                    <a:pt x="4261" y="408"/>
                    <a:pt x="4025" y="111"/>
                  </a:cubicBezTo>
                  <a:cubicBezTo>
                    <a:pt x="3963" y="30"/>
                    <a:pt x="3655" y="1"/>
                    <a:pt x="32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4">
              <a:extLst>
                <a:ext uri="{FF2B5EF4-FFF2-40B4-BE49-F238E27FC236}">
                  <a16:creationId xmlns:a16="http://schemas.microsoft.com/office/drawing/2014/main" id="{D10D57B9-2337-C5A9-FF2D-C5063127C568}"/>
                </a:ext>
              </a:extLst>
            </p:cNvPr>
            <p:cNvSpPr/>
            <p:nvPr/>
          </p:nvSpPr>
          <p:spPr>
            <a:xfrm>
              <a:off x="834892" y="2344957"/>
              <a:ext cx="187168" cy="143173"/>
            </a:xfrm>
            <a:custGeom>
              <a:avLst/>
              <a:gdLst/>
              <a:ahLst/>
              <a:cxnLst/>
              <a:rect l="l" t="t" r="r" b="b"/>
              <a:pathLst>
                <a:path w="3965" h="3033" extrusionOk="0">
                  <a:moveTo>
                    <a:pt x="3567" y="1"/>
                  </a:moveTo>
                  <a:cubicBezTo>
                    <a:pt x="3018" y="1"/>
                    <a:pt x="1" y="1766"/>
                    <a:pt x="1" y="1766"/>
                  </a:cubicBezTo>
                  <a:cubicBezTo>
                    <a:pt x="1791" y="2857"/>
                    <a:pt x="2926" y="3032"/>
                    <a:pt x="2926" y="3032"/>
                  </a:cubicBezTo>
                  <a:cubicBezTo>
                    <a:pt x="2926" y="3032"/>
                    <a:pt x="3965" y="186"/>
                    <a:pt x="3624" y="11"/>
                  </a:cubicBezTo>
                  <a:cubicBezTo>
                    <a:pt x="3610" y="4"/>
                    <a:pt x="3591" y="1"/>
                    <a:pt x="3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44">
              <a:extLst>
                <a:ext uri="{FF2B5EF4-FFF2-40B4-BE49-F238E27FC236}">
                  <a16:creationId xmlns:a16="http://schemas.microsoft.com/office/drawing/2014/main" id="{10A51EDB-2802-138C-7980-A427C81B4069}"/>
                </a:ext>
              </a:extLst>
            </p:cNvPr>
            <p:cNvSpPr/>
            <p:nvPr/>
          </p:nvSpPr>
          <p:spPr>
            <a:xfrm>
              <a:off x="595043" y="2321119"/>
              <a:ext cx="131088" cy="186318"/>
            </a:xfrm>
            <a:custGeom>
              <a:avLst/>
              <a:gdLst/>
              <a:ahLst/>
              <a:cxnLst/>
              <a:rect l="l" t="t" r="r" b="b"/>
              <a:pathLst>
                <a:path w="2777" h="3947" extrusionOk="0">
                  <a:moveTo>
                    <a:pt x="0" y="1"/>
                  </a:moveTo>
                  <a:cubicBezTo>
                    <a:pt x="0" y="1"/>
                    <a:pt x="463" y="3790"/>
                    <a:pt x="803" y="3939"/>
                  </a:cubicBezTo>
                  <a:cubicBezTo>
                    <a:pt x="814" y="3944"/>
                    <a:pt x="826" y="3946"/>
                    <a:pt x="839" y="3946"/>
                  </a:cubicBezTo>
                  <a:cubicBezTo>
                    <a:pt x="1245" y="3946"/>
                    <a:pt x="2777" y="1555"/>
                    <a:pt x="2777" y="1555"/>
                  </a:cubicBezTo>
                  <a:cubicBezTo>
                    <a:pt x="2777" y="1555"/>
                    <a:pt x="1965" y="75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44">
              <a:extLst>
                <a:ext uri="{FF2B5EF4-FFF2-40B4-BE49-F238E27FC236}">
                  <a16:creationId xmlns:a16="http://schemas.microsoft.com/office/drawing/2014/main" id="{970DFF74-24B2-FD03-7308-BF9BC2C5F24C}"/>
                </a:ext>
              </a:extLst>
            </p:cNvPr>
            <p:cNvSpPr/>
            <p:nvPr/>
          </p:nvSpPr>
          <p:spPr>
            <a:xfrm>
              <a:off x="195215" y="1887917"/>
              <a:ext cx="152567" cy="165595"/>
            </a:xfrm>
            <a:custGeom>
              <a:avLst/>
              <a:gdLst/>
              <a:ahLst/>
              <a:cxnLst/>
              <a:rect l="l" t="t" r="r" b="b"/>
              <a:pathLst>
                <a:path w="3232" h="3508" extrusionOk="0">
                  <a:moveTo>
                    <a:pt x="2288" y="1"/>
                  </a:moveTo>
                  <a:cubicBezTo>
                    <a:pt x="2288" y="1"/>
                    <a:pt x="0" y="3048"/>
                    <a:pt x="140" y="3406"/>
                  </a:cubicBezTo>
                  <a:cubicBezTo>
                    <a:pt x="167" y="3478"/>
                    <a:pt x="308" y="3507"/>
                    <a:pt x="518" y="3507"/>
                  </a:cubicBezTo>
                  <a:cubicBezTo>
                    <a:pt x="1346" y="3507"/>
                    <a:pt x="3231" y="3057"/>
                    <a:pt x="3231" y="3057"/>
                  </a:cubicBezTo>
                  <a:cubicBezTo>
                    <a:pt x="3231" y="3057"/>
                    <a:pt x="2777" y="2219"/>
                    <a:pt x="22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44">
              <a:extLst>
                <a:ext uri="{FF2B5EF4-FFF2-40B4-BE49-F238E27FC236}">
                  <a16:creationId xmlns:a16="http://schemas.microsoft.com/office/drawing/2014/main" id="{872F12B6-3F39-8358-9C45-02633ED7C5DE}"/>
                </a:ext>
              </a:extLst>
            </p:cNvPr>
            <p:cNvSpPr/>
            <p:nvPr/>
          </p:nvSpPr>
          <p:spPr>
            <a:xfrm>
              <a:off x="271876" y="1577968"/>
              <a:ext cx="1191643" cy="1302103"/>
            </a:xfrm>
            <a:custGeom>
              <a:avLst/>
              <a:gdLst/>
              <a:ahLst/>
              <a:cxnLst/>
              <a:rect l="l" t="t" r="r" b="b"/>
              <a:pathLst>
                <a:path w="25244" h="27584" fill="none" extrusionOk="0">
                  <a:moveTo>
                    <a:pt x="1371" y="1"/>
                  </a:moveTo>
                  <a:cubicBezTo>
                    <a:pt x="1" y="2812"/>
                    <a:pt x="132" y="6226"/>
                    <a:pt x="1371" y="9099"/>
                  </a:cubicBezTo>
                  <a:cubicBezTo>
                    <a:pt x="2611" y="11972"/>
                    <a:pt x="4864" y="14329"/>
                    <a:pt x="7483" y="16041"/>
                  </a:cubicBezTo>
                  <a:cubicBezTo>
                    <a:pt x="10103" y="17752"/>
                    <a:pt x="13063" y="18870"/>
                    <a:pt x="16075" y="19708"/>
                  </a:cubicBezTo>
                  <a:cubicBezTo>
                    <a:pt x="18442" y="20371"/>
                    <a:pt x="20965" y="20939"/>
                    <a:pt x="22764" y="22607"/>
                  </a:cubicBezTo>
                  <a:cubicBezTo>
                    <a:pt x="24161" y="23908"/>
                    <a:pt x="24903" y="25689"/>
                    <a:pt x="25243" y="2758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44">
              <a:extLst>
                <a:ext uri="{FF2B5EF4-FFF2-40B4-BE49-F238E27FC236}">
                  <a16:creationId xmlns:a16="http://schemas.microsoft.com/office/drawing/2014/main" id="{C67FB10A-C106-53DA-5153-3F6FB8E80987}"/>
                </a:ext>
              </a:extLst>
            </p:cNvPr>
            <p:cNvSpPr/>
            <p:nvPr/>
          </p:nvSpPr>
          <p:spPr>
            <a:xfrm>
              <a:off x="168827" y="428900"/>
              <a:ext cx="939804" cy="1397787"/>
            </a:xfrm>
            <a:custGeom>
              <a:avLst/>
              <a:gdLst/>
              <a:ahLst/>
              <a:cxnLst/>
              <a:rect l="l" t="t" r="r" b="b"/>
              <a:pathLst>
                <a:path w="19909" h="29611" extrusionOk="0">
                  <a:moveTo>
                    <a:pt x="13510" y="1"/>
                  </a:moveTo>
                  <a:cubicBezTo>
                    <a:pt x="13437" y="1"/>
                    <a:pt x="13362" y="14"/>
                    <a:pt x="13290" y="43"/>
                  </a:cubicBezTo>
                  <a:lnTo>
                    <a:pt x="315" y="5928"/>
                  </a:lnTo>
                  <a:cubicBezTo>
                    <a:pt x="219" y="5980"/>
                    <a:pt x="140" y="6041"/>
                    <a:pt x="88" y="6128"/>
                  </a:cubicBezTo>
                  <a:cubicBezTo>
                    <a:pt x="36" y="6233"/>
                    <a:pt x="1" y="6347"/>
                    <a:pt x="9" y="6469"/>
                  </a:cubicBezTo>
                  <a:lnTo>
                    <a:pt x="2236" y="29128"/>
                  </a:lnTo>
                  <a:cubicBezTo>
                    <a:pt x="2271" y="29346"/>
                    <a:pt x="2411" y="29512"/>
                    <a:pt x="2585" y="29573"/>
                  </a:cubicBezTo>
                  <a:cubicBezTo>
                    <a:pt x="2648" y="29598"/>
                    <a:pt x="2714" y="29611"/>
                    <a:pt x="2780" y="29611"/>
                  </a:cubicBezTo>
                  <a:cubicBezTo>
                    <a:pt x="2898" y="29611"/>
                    <a:pt x="3017" y="29570"/>
                    <a:pt x="3118" y="29486"/>
                  </a:cubicBezTo>
                  <a:lnTo>
                    <a:pt x="19743" y="13891"/>
                  </a:lnTo>
                  <a:cubicBezTo>
                    <a:pt x="19830" y="13804"/>
                    <a:pt x="19882" y="13699"/>
                    <a:pt x="19891" y="13568"/>
                  </a:cubicBezTo>
                  <a:cubicBezTo>
                    <a:pt x="19909" y="13463"/>
                    <a:pt x="19891" y="13358"/>
                    <a:pt x="19847" y="13262"/>
                  </a:cubicBezTo>
                  <a:lnTo>
                    <a:pt x="13980" y="305"/>
                  </a:lnTo>
                  <a:cubicBezTo>
                    <a:pt x="13927" y="174"/>
                    <a:pt x="13814" y="69"/>
                    <a:pt x="13683" y="25"/>
                  </a:cubicBezTo>
                  <a:cubicBezTo>
                    <a:pt x="13628" y="9"/>
                    <a:pt x="13570" y="1"/>
                    <a:pt x="135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4">
              <a:extLst>
                <a:ext uri="{FF2B5EF4-FFF2-40B4-BE49-F238E27FC236}">
                  <a16:creationId xmlns:a16="http://schemas.microsoft.com/office/drawing/2014/main" id="{7F2E4016-12D2-76F6-1975-03352F9AFD3B}"/>
                </a:ext>
              </a:extLst>
            </p:cNvPr>
            <p:cNvSpPr/>
            <p:nvPr/>
          </p:nvSpPr>
          <p:spPr>
            <a:xfrm>
              <a:off x="173359" y="429561"/>
              <a:ext cx="642224" cy="465064"/>
            </a:xfrm>
            <a:custGeom>
              <a:avLst/>
              <a:gdLst/>
              <a:ahLst/>
              <a:cxnLst/>
              <a:rect l="l" t="t" r="r" b="b"/>
              <a:pathLst>
                <a:path w="13605" h="9852" extrusionOk="0">
                  <a:moveTo>
                    <a:pt x="13405" y="0"/>
                  </a:moveTo>
                  <a:cubicBezTo>
                    <a:pt x="13336" y="0"/>
                    <a:pt x="13268" y="11"/>
                    <a:pt x="13212" y="29"/>
                  </a:cubicBezTo>
                  <a:lnTo>
                    <a:pt x="10871" y="1085"/>
                  </a:lnTo>
                  <a:lnTo>
                    <a:pt x="2280" y="4979"/>
                  </a:lnTo>
                  <a:lnTo>
                    <a:pt x="245" y="5905"/>
                  </a:lnTo>
                  <a:cubicBezTo>
                    <a:pt x="132" y="5966"/>
                    <a:pt x="53" y="6027"/>
                    <a:pt x="1" y="6114"/>
                  </a:cubicBezTo>
                  <a:lnTo>
                    <a:pt x="9911" y="9852"/>
                  </a:lnTo>
                  <a:lnTo>
                    <a:pt x="13604" y="37"/>
                  </a:lnTo>
                  <a:cubicBezTo>
                    <a:pt x="13543" y="11"/>
                    <a:pt x="13473" y="0"/>
                    <a:pt x="134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4">
              <a:extLst>
                <a:ext uri="{FF2B5EF4-FFF2-40B4-BE49-F238E27FC236}">
                  <a16:creationId xmlns:a16="http://schemas.microsoft.com/office/drawing/2014/main" id="{21712917-607C-E1D0-4B65-82F21DE9990D}"/>
                </a:ext>
              </a:extLst>
            </p:cNvPr>
            <p:cNvSpPr/>
            <p:nvPr/>
          </p:nvSpPr>
          <p:spPr>
            <a:xfrm>
              <a:off x="290428" y="894154"/>
              <a:ext cx="818204" cy="932535"/>
            </a:xfrm>
            <a:custGeom>
              <a:avLst/>
              <a:gdLst/>
              <a:ahLst/>
              <a:cxnLst/>
              <a:rect l="l" t="t" r="r" b="b"/>
              <a:pathLst>
                <a:path w="17333" h="19755" extrusionOk="0">
                  <a:moveTo>
                    <a:pt x="7414" y="1"/>
                  </a:moveTo>
                  <a:lnTo>
                    <a:pt x="0" y="19717"/>
                  </a:lnTo>
                  <a:cubicBezTo>
                    <a:pt x="63" y="19742"/>
                    <a:pt x="128" y="19755"/>
                    <a:pt x="193" y="19755"/>
                  </a:cubicBezTo>
                  <a:cubicBezTo>
                    <a:pt x="309" y="19755"/>
                    <a:pt x="427" y="19714"/>
                    <a:pt x="533" y="19630"/>
                  </a:cubicBezTo>
                  <a:lnTo>
                    <a:pt x="3371" y="16966"/>
                  </a:lnTo>
                  <a:lnTo>
                    <a:pt x="16101" y="5030"/>
                  </a:lnTo>
                  <a:lnTo>
                    <a:pt x="17167" y="4035"/>
                  </a:lnTo>
                  <a:cubicBezTo>
                    <a:pt x="17254" y="3948"/>
                    <a:pt x="17306" y="3843"/>
                    <a:pt x="17333" y="3729"/>
                  </a:cubicBezTo>
                  <a:lnTo>
                    <a:pt x="74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4">
              <a:extLst>
                <a:ext uri="{FF2B5EF4-FFF2-40B4-BE49-F238E27FC236}">
                  <a16:creationId xmlns:a16="http://schemas.microsoft.com/office/drawing/2014/main" id="{C380B425-8099-D295-A251-7E4F970A8C09}"/>
                </a:ext>
              </a:extLst>
            </p:cNvPr>
            <p:cNvSpPr/>
            <p:nvPr/>
          </p:nvSpPr>
          <p:spPr>
            <a:xfrm>
              <a:off x="291230" y="431307"/>
              <a:ext cx="523928" cy="1394011"/>
            </a:xfrm>
            <a:custGeom>
              <a:avLst/>
              <a:gdLst/>
              <a:ahLst/>
              <a:cxnLst/>
              <a:rect l="l" t="t" r="r" b="b"/>
              <a:pathLst>
                <a:path w="11099" h="29531" fill="none" extrusionOk="0">
                  <a:moveTo>
                    <a:pt x="1" y="29531"/>
                  </a:moveTo>
                  <a:lnTo>
                    <a:pt x="11099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44">
              <a:extLst>
                <a:ext uri="{FF2B5EF4-FFF2-40B4-BE49-F238E27FC236}">
                  <a16:creationId xmlns:a16="http://schemas.microsoft.com/office/drawing/2014/main" id="{32B1C569-534F-4483-DF79-F7264814BBB2}"/>
                </a:ext>
              </a:extLst>
            </p:cNvPr>
            <p:cNvSpPr/>
            <p:nvPr/>
          </p:nvSpPr>
          <p:spPr>
            <a:xfrm>
              <a:off x="167175" y="716521"/>
              <a:ext cx="953824" cy="357814"/>
            </a:xfrm>
            <a:custGeom>
              <a:avLst/>
              <a:gdLst/>
              <a:ahLst/>
              <a:cxnLst/>
              <a:rect l="l" t="t" r="r" b="b"/>
              <a:pathLst>
                <a:path w="20206" h="7580" fill="none" extrusionOk="0">
                  <a:moveTo>
                    <a:pt x="1" y="1"/>
                  </a:moveTo>
                  <a:lnTo>
                    <a:pt x="20206" y="758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7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1" name="Google Shape;911;p44">
            <a:extLst>
              <a:ext uri="{FF2B5EF4-FFF2-40B4-BE49-F238E27FC236}">
                <a16:creationId xmlns:a16="http://schemas.microsoft.com/office/drawing/2014/main" id="{0B8948AB-D413-24E5-DB0B-1E5137A8E1C6}"/>
              </a:ext>
            </a:extLst>
          </p:cNvPr>
          <p:cNvSpPr/>
          <p:nvPr/>
        </p:nvSpPr>
        <p:spPr>
          <a:xfrm flipH="1">
            <a:off x="-44513" y="2213478"/>
            <a:ext cx="6091875" cy="2921300"/>
          </a:xfrm>
          <a:custGeom>
            <a:avLst/>
            <a:gdLst/>
            <a:ahLst/>
            <a:cxnLst/>
            <a:rect l="l" t="t" r="r" b="b"/>
            <a:pathLst>
              <a:path w="243675" h="116852" extrusionOk="0">
                <a:moveTo>
                  <a:pt x="193579" y="1"/>
                </a:moveTo>
                <a:cubicBezTo>
                  <a:pt x="192190" y="1"/>
                  <a:pt x="190743" y="96"/>
                  <a:pt x="189235" y="301"/>
                </a:cubicBezTo>
                <a:cubicBezTo>
                  <a:pt x="165952" y="3470"/>
                  <a:pt x="167353" y="22784"/>
                  <a:pt x="167353" y="22784"/>
                </a:cubicBezTo>
                <a:cubicBezTo>
                  <a:pt x="145371" y="27154"/>
                  <a:pt x="145471" y="52472"/>
                  <a:pt x="145471" y="52472"/>
                </a:cubicBezTo>
                <a:cubicBezTo>
                  <a:pt x="118451" y="55207"/>
                  <a:pt x="122354" y="74488"/>
                  <a:pt x="122354" y="74488"/>
                </a:cubicBezTo>
                <a:cubicBezTo>
                  <a:pt x="97536" y="74488"/>
                  <a:pt x="94968" y="96037"/>
                  <a:pt x="94968" y="96037"/>
                </a:cubicBezTo>
                <a:cubicBezTo>
                  <a:pt x="91908" y="94603"/>
                  <a:pt x="89041" y="94024"/>
                  <a:pt x="86406" y="94024"/>
                </a:cubicBezTo>
                <a:cubicBezTo>
                  <a:pt x="75372" y="94024"/>
                  <a:pt x="68416" y="104176"/>
                  <a:pt x="68416" y="104176"/>
                </a:cubicBezTo>
                <a:cubicBezTo>
                  <a:pt x="67121" y="87461"/>
                  <a:pt x="55907" y="85002"/>
                  <a:pt x="49419" y="85002"/>
                </a:cubicBezTo>
                <a:cubicBezTo>
                  <a:pt x="46715" y="85002"/>
                  <a:pt x="44832" y="85429"/>
                  <a:pt x="44832" y="85429"/>
                </a:cubicBezTo>
                <a:cubicBezTo>
                  <a:pt x="44832" y="85429"/>
                  <a:pt x="38816" y="61155"/>
                  <a:pt x="22083" y="61155"/>
                </a:cubicBezTo>
                <a:cubicBezTo>
                  <a:pt x="21108" y="61155"/>
                  <a:pt x="20096" y="61237"/>
                  <a:pt x="19047" y="61412"/>
                </a:cubicBezTo>
                <a:cubicBezTo>
                  <a:pt x="0" y="64581"/>
                  <a:pt x="1034" y="84028"/>
                  <a:pt x="1034" y="84028"/>
                </a:cubicBezTo>
                <a:lnTo>
                  <a:pt x="1001" y="116851"/>
                </a:lnTo>
                <a:lnTo>
                  <a:pt x="243674" y="116851"/>
                </a:lnTo>
                <a:lnTo>
                  <a:pt x="243674" y="7640"/>
                </a:lnTo>
                <a:cubicBezTo>
                  <a:pt x="243404" y="7633"/>
                  <a:pt x="243136" y="7629"/>
                  <a:pt x="242872" y="7629"/>
                </a:cubicBezTo>
                <a:cubicBezTo>
                  <a:pt x="227198" y="7629"/>
                  <a:pt x="221392" y="20049"/>
                  <a:pt x="221392" y="20049"/>
                </a:cubicBezTo>
                <a:cubicBezTo>
                  <a:pt x="221392" y="20049"/>
                  <a:pt x="213658" y="1"/>
                  <a:pt x="19357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44">
            <a:extLst>
              <a:ext uri="{FF2B5EF4-FFF2-40B4-BE49-F238E27FC236}">
                <a16:creationId xmlns:a16="http://schemas.microsoft.com/office/drawing/2014/main" id="{A7F94467-4B79-AC50-5CE6-D06A4C018E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11486" y="176890"/>
            <a:ext cx="5435700" cy="92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Summative assessment/ IRS</a:t>
            </a:r>
            <a:endParaRPr sz="3600" dirty="0"/>
          </a:p>
        </p:txBody>
      </p:sp>
      <p:sp>
        <p:nvSpPr>
          <p:cNvPr id="965" name="Google Shape;965;p44">
            <a:extLst>
              <a:ext uri="{FF2B5EF4-FFF2-40B4-BE49-F238E27FC236}">
                <a16:creationId xmlns:a16="http://schemas.microsoft.com/office/drawing/2014/main" id="{B502803F-112C-733A-9DF9-A4F0949C719A}"/>
              </a:ext>
            </a:extLst>
          </p:cNvPr>
          <p:cNvSpPr/>
          <p:nvPr/>
        </p:nvSpPr>
        <p:spPr>
          <a:xfrm>
            <a:off x="3345625" y="3435275"/>
            <a:ext cx="1177050" cy="289625"/>
          </a:xfrm>
          <a:custGeom>
            <a:avLst/>
            <a:gdLst/>
            <a:ahLst/>
            <a:cxnLst/>
            <a:rect l="l" t="t" r="r" b="b"/>
            <a:pathLst>
              <a:path w="47082" h="11585" extrusionOk="0">
                <a:moveTo>
                  <a:pt x="27013" y="0"/>
                </a:moveTo>
                <a:cubicBezTo>
                  <a:pt x="26819" y="0"/>
                  <a:pt x="26620" y="5"/>
                  <a:pt x="26414" y="15"/>
                </a:cubicBezTo>
                <a:cubicBezTo>
                  <a:pt x="18381" y="399"/>
                  <a:pt x="18381" y="5560"/>
                  <a:pt x="18381" y="5560"/>
                </a:cubicBezTo>
                <a:cubicBezTo>
                  <a:pt x="18381" y="5560"/>
                  <a:pt x="16559" y="2849"/>
                  <a:pt x="13434" y="2849"/>
                </a:cubicBezTo>
                <a:cubicBezTo>
                  <a:pt x="12907" y="2849"/>
                  <a:pt x="12343" y="2926"/>
                  <a:pt x="11745" y="3106"/>
                </a:cubicBezTo>
                <a:cubicBezTo>
                  <a:pt x="7597" y="4346"/>
                  <a:pt x="9125" y="8878"/>
                  <a:pt x="9125" y="8878"/>
                </a:cubicBezTo>
                <a:cubicBezTo>
                  <a:pt x="8825" y="8856"/>
                  <a:pt x="8528" y="8846"/>
                  <a:pt x="8237" y="8846"/>
                </a:cubicBezTo>
                <a:cubicBezTo>
                  <a:pt x="3611" y="8846"/>
                  <a:pt x="230" y="11407"/>
                  <a:pt x="12" y="11576"/>
                </a:cubicBezTo>
                <a:lnTo>
                  <a:pt x="47081" y="11576"/>
                </a:lnTo>
                <a:cubicBezTo>
                  <a:pt x="44812" y="9155"/>
                  <a:pt x="39838" y="8996"/>
                  <a:pt x="38576" y="8996"/>
                </a:cubicBezTo>
                <a:cubicBezTo>
                  <a:pt x="38386" y="8996"/>
                  <a:pt x="38280" y="9000"/>
                  <a:pt x="38280" y="9000"/>
                </a:cubicBezTo>
                <a:cubicBezTo>
                  <a:pt x="37820" y="7091"/>
                  <a:pt x="36378" y="6666"/>
                  <a:pt x="35186" y="6666"/>
                </a:cubicBezTo>
                <a:cubicBezTo>
                  <a:pt x="34230" y="6666"/>
                  <a:pt x="33434" y="6939"/>
                  <a:pt x="33434" y="6939"/>
                </a:cubicBezTo>
                <a:cubicBezTo>
                  <a:pt x="33434" y="6939"/>
                  <a:pt x="34396" y="0"/>
                  <a:pt x="27013" y="0"/>
                </a:cubicBezTo>
                <a:close/>
                <a:moveTo>
                  <a:pt x="1" y="11576"/>
                </a:moveTo>
                <a:lnTo>
                  <a:pt x="1" y="11584"/>
                </a:lnTo>
                <a:cubicBezTo>
                  <a:pt x="1" y="11584"/>
                  <a:pt x="5" y="11581"/>
                  <a:pt x="12" y="115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44">
            <a:extLst>
              <a:ext uri="{FF2B5EF4-FFF2-40B4-BE49-F238E27FC236}">
                <a16:creationId xmlns:a16="http://schemas.microsoft.com/office/drawing/2014/main" id="{968FB1CD-DFC1-8BF3-DE4A-42268059A1E8}"/>
              </a:ext>
            </a:extLst>
          </p:cNvPr>
          <p:cNvSpPr/>
          <p:nvPr/>
        </p:nvSpPr>
        <p:spPr>
          <a:xfrm flipH="1">
            <a:off x="880375" y="1362519"/>
            <a:ext cx="8094797" cy="689333"/>
          </a:xfrm>
          <a:custGeom>
            <a:avLst/>
            <a:gdLst/>
            <a:ahLst/>
            <a:cxnLst/>
            <a:rect l="l" t="t" r="r" b="b"/>
            <a:pathLst>
              <a:path w="47082" h="11585" extrusionOk="0">
                <a:moveTo>
                  <a:pt x="27013" y="0"/>
                </a:moveTo>
                <a:cubicBezTo>
                  <a:pt x="26819" y="0"/>
                  <a:pt x="26620" y="5"/>
                  <a:pt x="26414" y="15"/>
                </a:cubicBezTo>
                <a:cubicBezTo>
                  <a:pt x="18381" y="399"/>
                  <a:pt x="18381" y="5560"/>
                  <a:pt x="18381" y="5560"/>
                </a:cubicBezTo>
                <a:cubicBezTo>
                  <a:pt x="18381" y="5560"/>
                  <a:pt x="16559" y="2849"/>
                  <a:pt x="13434" y="2849"/>
                </a:cubicBezTo>
                <a:cubicBezTo>
                  <a:pt x="12907" y="2849"/>
                  <a:pt x="12343" y="2926"/>
                  <a:pt x="11745" y="3106"/>
                </a:cubicBezTo>
                <a:cubicBezTo>
                  <a:pt x="7597" y="4346"/>
                  <a:pt x="9125" y="8878"/>
                  <a:pt x="9125" y="8878"/>
                </a:cubicBezTo>
                <a:cubicBezTo>
                  <a:pt x="8825" y="8856"/>
                  <a:pt x="8528" y="8846"/>
                  <a:pt x="8237" y="8846"/>
                </a:cubicBezTo>
                <a:cubicBezTo>
                  <a:pt x="3611" y="8846"/>
                  <a:pt x="230" y="11407"/>
                  <a:pt x="12" y="11576"/>
                </a:cubicBezTo>
                <a:lnTo>
                  <a:pt x="47081" y="11576"/>
                </a:lnTo>
                <a:cubicBezTo>
                  <a:pt x="44812" y="9155"/>
                  <a:pt x="39838" y="8996"/>
                  <a:pt x="38576" y="8996"/>
                </a:cubicBezTo>
                <a:cubicBezTo>
                  <a:pt x="38386" y="8996"/>
                  <a:pt x="38280" y="9000"/>
                  <a:pt x="38280" y="9000"/>
                </a:cubicBezTo>
                <a:cubicBezTo>
                  <a:pt x="37820" y="7091"/>
                  <a:pt x="36378" y="6666"/>
                  <a:pt x="35186" y="6666"/>
                </a:cubicBezTo>
                <a:cubicBezTo>
                  <a:pt x="34230" y="6666"/>
                  <a:pt x="33434" y="6939"/>
                  <a:pt x="33434" y="6939"/>
                </a:cubicBezTo>
                <a:cubicBezTo>
                  <a:pt x="33434" y="6939"/>
                  <a:pt x="34396" y="0"/>
                  <a:pt x="27013" y="0"/>
                </a:cubicBezTo>
                <a:close/>
                <a:moveTo>
                  <a:pt x="1" y="11576"/>
                </a:moveTo>
                <a:lnTo>
                  <a:pt x="1" y="11584"/>
                </a:lnTo>
                <a:cubicBezTo>
                  <a:pt x="1" y="11584"/>
                  <a:pt x="5" y="11581"/>
                  <a:pt x="12" y="115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/>
              <a:t>Which word has the letter Tt?</a:t>
            </a:r>
            <a:endParaRPr sz="2800" b="1" dirty="0">
              <a:solidFill>
                <a:srgbClr val="FF0000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EACD07E-7761-897A-F863-1D1F4B722B16}"/>
              </a:ext>
            </a:extLst>
          </p:cNvPr>
          <p:cNvSpPr/>
          <p:nvPr/>
        </p:nvSpPr>
        <p:spPr>
          <a:xfrm>
            <a:off x="1731371" y="2660704"/>
            <a:ext cx="1665768" cy="574158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0A569F8-CE60-7D69-08A3-3654EA5BC0A7}"/>
              </a:ext>
            </a:extLst>
          </p:cNvPr>
          <p:cNvSpPr/>
          <p:nvPr/>
        </p:nvSpPr>
        <p:spPr>
          <a:xfrm>
            <a:off x="5397988" y="2660704"/>
            <a:ext cx="1665768" cy="574158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11266" name="Picture 2" descr="Happy Birthday Party Sticker by Originals - Find &amp; Share on GIPHY">
            <a:extLst>
              <a:ext uri="{FF2B5EF4-FFF2-40B4-BE49-F238E27FC236}">
                <a16:creationId xmlns:a16="http://schemas.microsoft.com/office/drawing/2014/main" id="{30C85789-EEC1-EBD3-94EE-394163C6A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033" y="3291885"/>
            <a:ext cx="883391" cy="176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lock GIFs | Tenor">
            <a:extLst>
              <a:ext uri="{FF2B5EF4-FFF2-40B4-BE49-F238E27FC236}">
                <a16:creationId xmlns:a16="http://schemas.microsoft.com/office/drawing/2014/main" id="{1CC1BF01-8D0F-0E60-B2F1-271D43A3E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661" y="3396488"/>
            <a:ext cx="1522369" cy="152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2828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37BA0-FF65-E245-7ACE-C9EAA9214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2F2483-B63A-11A1-7D21-DCEBBE42E1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E8AFA8E-FA8E-8728-2356-C3E0CB182304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5F23C8A-2C42-0686-0D35-E4A7BA196EE2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FE5DDCB-285B-CB45-C1CD-6EAF3DAC92C0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A89705-8F8F-48AF-8428-F893C5F42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68" y="445025"/>
            <a:ext cx="8861863" cy="418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7509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1499F-74E7-67E9-CD1C-16447B220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D03E62-6E4E-F5C4-146F-FB104C9F4E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1385AF5-C867-116C-F59A-55FF62A968E7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8CC03AA-13CA-20CA-DE1A-0F80D8A5B20F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7E2AA5A6-C744-2B27-D958-2137746BDD99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D4E178-7983-05F3-06EB-8E1FBA564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262" y="0"/>
            <a:ext cx="7229475" cy="503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688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ECAF5-F046-A2EB-9DBB-0EC88D03C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593DB7-951B-81CB-8164-90C3070952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6FEB1AD-0F34-B58B-0827-95C00F0DA529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D662B3C-DDE0-B208-D187-525A0F8433FF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9ECEE895-A8CA-9DA2-7A11-F63DC91CD53B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7C408A-30A3-4296-8379-8A51BDB6B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863" y="0"/>
            <a:ext cx="6584156" cy="507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7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019578D1-12A9-9B7E-562C-080508C01D69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683846" y="1936125"/>
            <a:ext cx="1533512" cy="885600"/>
          </a:xfrm>
        </p:spPr>
        <p:txBody>
          <a:bodyPr/>
          <a:lstStyle/>
          <a:p>
            <a:r>
              <a:rPr lang="en-US" sz="4800" b="1" dirty="0">
                <a:solidFill>
                  <a:srgbClr val="FF0000"/>
                </a:solidFill>
              </a:rPr>
              <a:t>f</a:t>
            </a:r>
            <a:r>
              <a:rPr lang="en-US" sz="4800" b="1" dirty="0"/>
              <a:t>an</a:t>
            </a:r>
            <a:endParaRPr lang="en-US" sz="3200" b="1" dirty="0"/>
          </a:p>
        </p:txBody>
      </p:sp>
      <p:pic>
        <p:nvPicPr>
          <p:cNvPr id="4098" name="Picture 2" descr="fan gif by Alex Smurda on Dribbble">
            <a:extLst>
              <a:ext uri="{FF2B5EF4-FFF2-40B4-BE49-F238E27FC236}">
                <a16:creationId xmlns:a16="http://schemas.microsoft.com/office/drawing/2014/main" id="{1CA4DF3D-97BE-4B66-B32E-DCA73B46D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12" y="50640"/>
            <a:ext cx="2256581" cy="169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laterad bild | Fish gif, Cool animated gifs, Peppa pig wallpaper">
            <a:extLst>
              <a:ext uri="{FF2B5EF4-FFF2-40B4-BE49-F238E27FC236}">
                <a16:creationId xmlns:a16="http://schemas.microsoft.com/office/drawing/2014/main" id="{A9F96ECE-2A27-F11F-9ED8-31DCBA5CE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11016"/>
            <a:ext cx="2386013" cy="170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BF5B2C8C-9F09-16DA-466D-B71E02955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109" y="168195"/>
            <a:ext cx="1943100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3">
            <a:extLst>
              <a:ext uri="{FF2B5EF4-FFF2-40B4-BE49-F238E27FC236}">
                <a16:creationId xmlns:a16="http://schemas.microsoft.com/office/drawing/2014/main" id="{9FB7E714-33D1-A427-E8EE-78D719474C22}"/>
              </a:ext>
            </a:extLst>
          </p:cNvPr>
          <p:cNvSpPr txBox="1">
            <a:spLocks/>
          </p:cNvSpPr>
          <p:nvPr/>
        </p:nvSpPr>
        <p:spPr>
          <a:xfrm>
            <a:off x="3702856" y="1771763"/>
            <a:ext cx="1533512" cy="8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</a:rPr>
              <a:t>f</a:t>
            </a:r>
            <a:r>
              <a:rPr lang="en-US" sz="4800" b="1" dirty="0">
                <a:solidFill>
                  <a:schemeClr val="tx1"/>
                </a:solidFill>
              </a:rPr>
              <a:t>ish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8" name="Subtitle 3">
            <a:extLst>
              <a:ext uri="{FF2B5EF4-FFF2-40B4-BE49-F238E27FC236}">
                <a16:creationId xmlns:a16="http://schemas.microsoft.com/office/drawing/2014/main" id="{B572CF89-DC42-7FFF-43F9-FCB6042DD685}"/>
              </a:ext>
            </a:extLst>
          </p:cNvPr>
          <p:cNvSpPr txBox="1">
            <a:spLocks/>
          </p:cNvSpPr>
          <p:nvPr/>
        </p:nvSpPr>
        <p:spPr>
          <a:xfrm>
            <a:off x="6769903" y="1743076"/>
            <a:ext cx="1533512" cy="8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</a:rPr>
              <a:t>f</a:t>
            </a:r>
            <a:r>
              <a:rPr lang="en-US" sz="4800" b="1" dirty="0">
                <a:solidFill>
                  <a:schemeClr val="tx1"/>
                </a:solidFill>
              </a:rPr>
              <a:t>at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9" name="Subtitle 3">
            <a:extLst>
              <a:ext uri="{FF2B5EF4-FFF2-40B4-BE49-F238E27FC236}">
                <a16:creationId xmlns:a16="http://schemas.microsoft.com/office/drawing/2014/main" id="{CB48316B-0AC8-1AAE-EF82-6935836723C6}"/>
              </a:ext>
            </a:extLst>
          </p:cNvPr>
          <p:cNvSpPr txBox="1">
            <a:spLocks/>
          </p:cNvSpPr>
          <p:nvPr/>
        </p:nvSpPr>
        <p:spPr>
          <a:xfrm>
            <a:off x="465186" y="4257900"/>
            <a:ext cx="1849428" cy="8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r>
              <a:rPr lang="en-US" sz="4800" b="1" dirty="0">
                <a:solidFill>
                  <a:schemeClr val="bg2">
                    <a:lumMod val="10000"/>
                  </a:schemeClr>
                </a:solidFill>
              </a:rPr>
              <a:t>in</a:t>
            </a:r>
            <a:r>
              <a:rPr lang="en-US" sz="4800" b="1" dirty="0">
                <a:solidFill>
                  <a:srgbClr val="FF0000"/>
                </a:solidFill>
              </a:rPr>
              <a:t>f</a:t>
            </a:r>
            <a:r>
              <a:rPr lang="en-US" sz="4800" b="1" dirty="0">
                <a:solidFill>
                  <a:schemeClr val="bg2">
                    <a:lumMod val="10000"/>
                  </a:schemeClr>
                </a:solidFill>
              </a:rPr>
              <a:t>ant</a:t>
            </a:r>
            <a:endParaRPr lang="en-US" sz="32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Subtitle 3">
            <a:extLst>
              <a:ext uri="{FF2B5EF4-FFF2-40B4-BE49-F238E27FC236}">
                <a16:creationId xmlns:a16="http://schemas.microsoft.com/office/drawing/2014/main" id="{95560E53-B84D-7C8E-90CE-D90C2C7528B5}"/>
              </a:ext>
            </a:extLst>
          </p:cNvPr>
          <p:cNvSpPr txBox="1">
            <a:spLocks/>
          </p:cNvSpPr>
          <p:nvPr/>
        </p:nvSpPr>
        <p:spPr>
          <a:xfrm>
            <a:off x="3475060" y="4146884"/>
            <a:ext cx="1533512" cy="8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algn="ctr"/>
            <a:r>
              <a:rPr lang="en-US" sz="4800" b="1" dirty="0">
                <a:solidFill>
                  <a:schemeClr val="bg2">
                    <a:lumMod val="10000"/>
                  </a:schemeClr>
                </a:solidFill>
              </a:rPr>
              <a:t>lea</a:t>
            </a:r>
            <a:r>
              <a:rPr lang="en-US" sz="4800" b="1" dirty="0">
                <a:solidFill>
                  <a:srgbClr val="FF0000"/>
                </a:solidFill>
              </a:rPr>
              <a:t>f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Subtitle 3">
            <a:extLst>
              <a:ext uri="{FF2B5EF4-FFF2-40B4-BE49-F238E27FC236}">
                <a16:creationId xmlns:a16="http://schemas.microsoft.com/office/drawing/2014/main" id="{0B533E5C-F0E2-AC0A-7C54-E14D6F25E2B6}"/>
              </a:ext>
            </a:extLst>
          </p:cNvPr>
          <p:cNvSpPr txBox="1">
            <a:spLocks/>
          </p:cNvSpPr>
          <p:nvPr/>
        </p:nvSpPr>
        <p:spPr>
          <a:xfrm>
            <a:off x="6769902" y="4257900"/>
            <a:ext cx="1795453" cy="8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mo"/>
              <a:buNone/>
              <a:defRPr sz="1500" b="0" i="0" u="none" strike="noStrike" cap="none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</a:rPr>
              <a:t>f</a:t>
            </a:r>
            <a:r>
              <a:rPr lang="en-US" sz="4800" b="1" dirty="0">
                <a:solidFill>
                  <a:schemeClr val="tx1"/>
                </a:solidFill>
              </a:rPr>
              <a:t>ight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heese Plant Flower Sticker by Kew Gardens - Find &amp; Share on GIPHY">
            <a:extLst>
              <a:ext uri="{FF2B5EF4-FFF2-40B4-BE49-F238E27FC236}">
                <a16:creationId xmlns:a16="http://schemas.microsoft.com/office/drawing/2014/main" id="{A93FE3EA-9571-923B-4A90-4F1946C28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102" y="2544846"/>
            <a:ext cx="1849428" cy="184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nimated Fight Stickers - Find &amp; Share on GIPHY">
            <a:extLst>
              <a:ext uri="{FF2B5EF4-FFF2-40B4-BE49-F238E27FC236}">
                <a16:creationId xmlns:a16="http://schemas.microsoft.com/office/drawing/2014/main" id="{ABDC1193-EAE3-8F0B-8F8A-67D7FD775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304" y="2821725"/>
            <a:ext cx="1824710" cy="136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nfant GIFs - Find &amp; Share on GIPHY">
            <a:extLst>
              <a:ext uri="{FF2B5EF4-FFF2-40B4-BE49-F238E27FC236}">
                <a16:creationId xmlns:a16="http://schemas.microsoft.com/office/drawing/2014/main" id="{D5245B2A-07C3-3610-C1D4-7B946E5BD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46" y="2917331"/>
            <a:ext cx="1340569" cy="134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65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p47"/>
          <p:cNvSpPr/>
          <p:nvPr/>
        </p:nvSpPr>
        <p:spPr>
          <a:xfrm>
            <a:off x="0" y="2597608"/>
            <a:ext cx="9143969" cy="3253077"/>
          </a:xfrm>
          <a:custGeom>
            <a:avLst/>
            <a:gdLst/>
            <a:ahLst/>
            <a:cxnLst/>
            <a:rect l="l" t="t" r="r" b="b"/>
            <a:pathLst>
              <a:path w="207358" h="85992" extrusionOk="0">
                <a:moveTo>
                  <a:pt x="195133" y="1"/>
                </a:moveTo>
                <a:cubicBezTo>
                  <a:pt x="194565" y="1"/>
                  <a:pt x="193971" y="38"/>
                  <a:pt x="193352" y="116"/>
                </a:cubicBezTo>
                <a:cubicBezTo>
                  <a:pt x="181940" y="1557"/>
                  <a:pt x="182446" y="12393"/>
                  <a:pt x="182446" y="12393"/>
                </a:cubicBezTo>
                <a:cubicBezTo>
                  <a:pt x="182230" y="12381"/>
                  <a:pt x="182018" y="12376"/>
                  <a:pt x="181811" y="12376"/>
                </a:cubicBezTo>
                <a:cubicBezTo>
                  <a:pt x="174097" y="12376"/>
                  <a:pt x="173104" y="20094"/>
                  <a:pt x="173104" y="20094"/>
                </a:cubicBezTo>
                <a:cubicBezTo>
                  <a:pt x="173104" y="20094"/>
                  <a:pt x="168923" y="14850"/>
                  <a:pt x="160205" y="14850"/>
                </a:cubicBezTo>
                <a:cubicBezTo>
                  <a:pt x="158063" y="14850"/>
                  <a:pt x="155647" y="15166"/>
                  <a:pt x="152951" y="15955"/>
                </a:cubicBezTo>
                <a:cubicBezTo>
                  <a:pt x="139286" y="19963"/>
                  <a:pt x="144089" y="32964"/>
                  <a:pt x="144089" y="32964"/>
                </a:cubicBezTo>
                <a:cubicBezTo>
                  <a:pt x="132528" y="34108"/>
                  <a:pt x="135671" y="45372"/>
                  <a:pt x="135671" y="45372"/>
                </a:cubicBezTo>
                <a:cubicBezTo>
                  <a:pt x="122932" y="45555"/>
                  <a:pt x="124137" y="54828"/>
                  <a:pt x="124137" y="54828"/>
                </a:cubicBezTo>
                <a:cubicBezTo>
                  <a:pt x="124137" y="54828"/>
                  <a:pt x="119733" y="49235"/>
                  <a:pt x="111771" y="49235"/>
                </a:cubicBezTo>
                <a:cubicBezTo>
                  <a:pt x="109846" y="49235"/>
                  <a:pt x="107712" y="49562"/>
                  <a:pt x="105382" y="50375"/>
                </a:cubicBezTo>
                <a:cubicBezTo>
                  <a:pt x="93428" y="54558"/>
                  <a:pt x="91193" y="62966"/>
                  <a:pt x="91193" y="62966"/>
                </a:cubicBezTo>
                <a:cubicBezTo>
                  <a:pt x="87875" y="62008"/>
                  <a:pt x="84965" y="61620"/>
                  <a:pt x="82429" y="61620"/>
                </a:cubicBezTo>
                <a:cubicBezTo>
                  <a:pt x="71557" y="61620"/>
                  <a:pt x="67539" y="68755"/>
                  <a:pt x="67539" y="68755"/>
                </a:cubicBezTo>
                <a:cubicBezTo>
                  <a:pt x="63838" y="66440"/>
                  <a:pt x="60500" y="65630"/>
                  <a:pt x="57642" y="65630"/>
                </a:cubicBezTo>
                <a:cubicBezTo>
                  <a:pt x="50981" y="65630"/>
                  <a:pt x="46924" y="70030"/>
                  <a:pt x="46924" y="70030"/>
                </a:cubicBezTo>
                <a:cubicBezTo>
                  <a:pt x="45101" y="66098"/>
                  <a:pt x="42326" y="65016"/>
                  <a:pt x="39824" y="65016"/>
                </a:cubicBezTo>
                <a:cubicBezTo>
                  <a:pt x="36765" y="65016"/>
                  <a:pt x="34115" y="66633"/>
                  <a:pt x="34115" y="66633"/>
                </a:cubicBezTo>
                <a:cubicBezTo>
                  <a:pt x="34115" y="66633"/>
                  <a:pt x="33042" y="52135"/>
                  <a:pt x="21165" y="52135"/>
                </a:cubicBezTo>
                <a:cubicBezTo>
                  <a:pt x="20683" y="52135"/>
                  <a:pt x="20183" y="52159"/>
                  <a:pt x="19664" y="52209"/>
                </a:cubicBezTo>
                <a:cubicBezTo>
                  <a:pt x="6366" y="53484"/>
                  <a:pt x="1" y="62084"/>
                  <a:pt x="1" y="62084"/>
                </a:cubicBezTo>
                <a:lnTo>
                  <a:pt x="1" y="85991"/>
                </a:lnTo>
                <a:lnTo>
                  <a:pt x="207357" y="85991"/>
                </a:lnTo>
                <a:lnTo>
                  <a:pt x="207357" y="11231"/>
                </a:lnTo>
                <a:cubicBezTo>
                  <a:pt x="207357" y="11231"/>
                  <a:pt x="205038" y="1"/>
                  <a:pt x="19513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6" name="Google Shape;1156;p47"/>
          <p:cNvGrpSpPr/>
          <p:nvPr/>
        </p:nvGrpSpPr>
        <p:grpSpPr>
          <a:xfrm rot="-1222135">
            <a:off x="2667095" y="4148576"/>
            <a:ext cx="1074079" cy="1456359"/>
            <a:chOff x="971825" y="1988000"/>
            <a:chExt cx="1074275" cy="1456625"/>
          </a:xfrm>
        </p:grpSpPr>
        <p:sp>
          <p:nvSpPr>
            <p:cNvPr id="1157" name="Google Shape;1157;p47"/>
            <p:cNvSpPr/>
            <p:nvPr/>
          </p:nvSpPr>
          <p:spPr>
            <a:xfrm>
              <a:off x="1610000" y="2485250"/>
              <a:ext cx="400675" cy="103025"/>
            </a:xfrm>
            <a:custGeom>
              <a:avLst/>
              <a:gdLst/>
              <a:ahLst/>
              <a:cxnLst/>
              <a:rect l="l" t="t" r="r" b="b"/>
              <a:pathLst>
                <a:path w="16027" h="4121" extrusionOk="0">
                  <a:moveTo>
                    <a:pt x="16027" y="1"/>
                  </a:moveTo>
                  <a:lnTo>
                    <a:pt x="1442" y="1882"/>
                  </a:lnTo>
                  <a:lnTo>
                    <a:pt x="1" y="4120"/>
                  </a:lnTo>
                  <a:lnTo>
                    <a:pt x="15265" y="2263"/>
                  </a:lnTo>
                  <a:cubicBezTo>
                    <a:pt x="15550" y="1489"/>
                    <a:pt x="15801" y="727"/>
                    <a:pt x="160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8" name="Google Shape;1158;p47"/>
            <p:cNvGrpSpPr/>
            <p:nvPr/>
          </p:nvGrpSpPr>
          <p:grpSpPr>
            <a:xfrm>
              <a:off x="971825" y="1988000"/>
              <a:ext cx="1074275" cy="1456625"/>
              <a:chOff x="971825" y="1988000"/>
              <a:chExt cx="1074275" cy="1456625"/>
            </a:xfrm>
          </p:grpSpPr>
          <p:sp>
            <p:nvSpPr>
              <p:cNvPr id="1159" name="Google Shape;1159;p47"/>
              <p:cNvSpPr/>
              <p:nvPr/>
            </p:nvSpPr>
            <p:spPr>
              <a:xfrm>
                <a:off x="1071550" y="3179675"/>
                <a:ext cx="431925" cy="264950"/>
              </a:xfrm>
              <a:custGeom>
                <a:avLst/>
                <a:gdLst/>
                <a:ahLst/>
                <a:cxnLst/>
                <a:rect l="l" t="t" r="r" b="b"/>
                <a:pathLst>
                  <a:path w="17277" h="10598" extrusionOk="0">
                    <a:moveTo>
                      <a:pt x="6454" y="1"/>
                    </a:moveTo>
                    <a:lnTo>
                      <a:pt x="1" y="10145"/>
                    </a:lnTo>
                    <a:cubicBezTo>
                      <a:pt x="519" y="10436"/>
                      <a:pt x="1136" y="10598"/>
                      <a:pt x="1868" y="10598"/>
                    </a:cubicBezTo>
                    <a:cubicBezTo>
                      <a:pt x="2783" y="10598"/>
                      <a:pt x="3876" y="10345"/>
                      <a:pt x="5180" y="9776"/>
                    </a:cubicBezTo>
                    <a:cubicBezTo>
                      <a:pt x="5180" y="9776"/>
                      <a:pt x="10788" y="6192"/>
                      <a:pt x="17276" y="620"/>
                    </a:cubicBezTo>
                    <a:lnTo>
                      <a:pt x="645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47"/>
              <p:cNvSpPr/>
              <p:nvPr/>
            </p:nvSpPr>
            <p:spPr>
              <a:xfrm>
                <a:off x="1513275" y="2014950"/>
                <a:ext cx="262250" cy="505450"/>
              </a:xfrm>
              <a:custGeom>
                <a:avLst/>
                <a:gdLst/>
                <a:ahLst/>
                <a:cxnLst/>
                <a:rect l="l" t="t" r="r" b="b"/>
                <a:pathLst>
                  <a:path w="10490" h="20218" extrusionOk="0">
                    <a:moveTo>
                      <a:pt x="8823" y="1"/>
                    </a:moveTo>
                    <a:cubicBezTo>
                      <a:pt x="5977" y="1192"/>
                      <a:pt x="2906" y="3287"/>
                      <a:pt x="0" y="5752"/>
                    </a:cubicBezTo>
                    <a:lnTo>
                      <a:pt x="5251" y="20218"/>
                    </a:lnTo>
                    <a:lnTo>
                      <a:pt x="10490" y="11979"/>
                    </a:lnTo>
                    <a:lnTo>
                      <a:pt x="882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47"/>
              <p:cNvSpPr/>
              <p:nvPr/>
            </p:nvSpPr>
            <p:spPr>
              <a:xfrm>
                <a:off x="1486775" y="2550150"/>
                <a:ext cx="501875" cy="231300"/>
              </a:xfrm>
              <a:custGeom>
                <a:avLst/>
                <a:gdLst/>
                <a:ahLst/>
                <a:cxnLst/>
                <a:rect l="l" t="t" r="r" b="b"/>
                <a:pathLst>
                  <a:path w="20075" h="9252" extrusionOk="0">
                    <a:moveTo>
                      <a:pt x="20075" y="0"/>
                    </a:moveTo>
                    <a:lnTo>
                      <a:pt x="4716" y="1870"/>
                    </a:lnTo>
                    <a:lnTo>
                      <a:pt x="1" y="9251"/>
                    </a:lnTo>
                    <a:lnTo>
                      <a:pt x="16419" y="7858"/>
                    </a:lnTo>
                    <a:cubicBezTo>
                      <a:pt x="16610" y="7513"/>
                      <a:pt x="16800" y="7156"/>
                      <a:pt x="17003" y="6811"/>
                    </a:cubicBezTo>
                    <a:cubicBezTo>
                      <a:pt x="18265" y="4418"/>
                      <a:pt x="19277" y="2155"/>
                      <a:pt x="200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47"/>
              <p:cNvSpPr/>
              <p:nvPr/>
            </p:nvSpPr>
            <p:spPr>
              <a:xfrm>
                <a:off x="1433500" y="2754325"/>
                <a:ext cx="459300" cy="110775"/>
              </a:xfrm>
              <a:custGeom>
                <a:avLst/>
                <a:gdLst/>
                <a:ahLst/>
                <a:cxnLst/>
                <a:rect l="l" t="t" r="r" b="b"/>
                <a:pathLst>
                  <a:path w="18372" h="4431" extrusionOk="0">
                    <a:moveTo>
                      <a:pt x="18372" y="1"/>
                    </a:moveTo>
                    <a:lnTo>
                      <a:pt x="1929" y="1394"/>
                    </a:lnTo>
                    <a:lnTo>
                      <a:pt x="1" y="4430"/>
                    </a:lnTo>
                    <a:lnTo>
                      <a:pt x="16336" y="3180"/>
                    </a:lnTo>
                    <a:cubicBezTo>
                      <a:pt x="17062" y="2144"/>
                      <a:pt x="17741" y="1073"/>
                      <a:pt x="183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47"/>
              <p:cNvSpPr/>
              <p:nvPr/>
            </p:nvSpPr>
            <p:spPr>
              <a:xfrm>
                <a:off x="1788300" y="1988000"/>
                <a:ext cx="167325" cy="259450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10378" extrusionOk="0">
                    <a:moveTo>
                      <a:pt x="2376" y="1"/>
                    </a:moveTo>
                    <a:cubicBezTo>
                      <a:pt x="1627" y="1"/>
                      <a:pt x="830" y="117"/>
                      <a:pt x="1" y="341"/>
                    </a:cubicBezTo>
                    <a:lnTo>
                      <a:pt x="1203" y="10378"/>
                    </a:lnTo>
                    <a:lnTo>
                      <a:pt x="6692" y="1746"/>
                    </a:lnTo>
                    <a:cubicBezTo>
                      <a:pt x="6156" y="1281"/>
                      <a:pt x="5561" y="888"/>
                      <a:pt x="4918" y="555"/>
                    </a:cubicBezTo>
                    <a:cubicBezTo>
                      <a:pt x="4160" y="180"/>
                      <a:pt x="3304" y="1"/>
                      <a:pt x="23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47"/>
              <p:cNvSpPr/>
              <p:nvPr/>
            </p:nvSpPr>
            <p:spPr>
              <a:xfrm>
                <a:off x="1310575" y="2841550"/>
                <a:ext cx="525675" cy="216725"/>
              </a:xfrm>
              <a:custGeom>
                <a:avLst/>
                <a:gdLst/>
                <a:ahLst/>
                <a:cxnLst/>
                <a:rect l="l" t="t" r="r" b="b"/>
                <a:pathLst>
                  <a:path w="21027" h="8669" extrusionOk="0">
                    <a:moveTo>
                      <a:pt x="21027" y="1"/>
                    </a:moveTo>
                    <a:lnTo>
                      <a:pt x="4727" y="1263"/>
                    </a:lnTo>
                    <a:lnTo>
                      <a:pt x="0" y="8668"/>
                    </a:lnTo>
                    <a:lnTo>
                      <a:pt x="0" y="8668"/>
                    </a:lnTo>
                    <a:lnTo>
                      <a:pt x="13788" y="8490"/>
                    </a:lnTo>
                    <a:cubicBezTo>
                      <a:pt x="16383" y="5870"/>
                      <a:pt x="18895" y="3013"/>
                      <a:pt x="210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47"/>
              <p:cNvSpPr/>
              <p:nvPr/>
            </p:nvSpPr>
            <p:spPr>
              <a:xfrm>
                <a:off x="971825" y="2928775"/>
                <a:ext cx="254825" cy="500975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20039" extrusionOk="0">
                    <a:moveTo>
                      <a:pt x="3763" y="0"/>
                    </a:moveTo>
                    <a:cubicBezTo>
                      <a:pt x="3013" y="2619"/>
                      <a:pt x="2537" y="4632"/>
                      <a:pt x="2370" y="5489"/>
                    </a:cubicBezTo>
                    <a:cubicBezTo>
                      <a:pt x="1954" y="7620"/>
                      <a:pt x="1" y="17478"/>
                      <a:pt x="3739" y="20038"/>
                    </a:cubicBezTo>
                    <a:lnTo>
                      <a:pt x="10193" y="9894"/>
                    </a:lnTo>
                    <a:lnTo>
                      <a:pt x="376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47"/>
              <p:cNvSpPr/>
              <p:nvPr/>
            </p:nvSpPr>
            <p:spPr>
              <a:xfrm>
                <a:off x="1650800" y="2284050"/>
                <a:ext cx="395300" cy="239925"/>
              </a:xfrm>
              <a:custGeom>
                <a:avLst/>
                <a:gdLst/>
                <a:ahLst/>
                <a:cxnLst/>
                <a:rect l="l" t="t" r="r" b="b"/>
                <a:pathLst>
                  <a:path w="15812" h="9597" extrusionOk="0">
                    <a:moveTo>
                      <a:pt x="15812" y="0"/>
                    </a:moveTo>
                    <a:lnTo>
                      <a:pt x="5239" y="1393"/>
                    </a:lnTo>
                    <a:lnTo>
                      <a:pt x="0" y="9597"/>
                    </a:lnTo>
                    <a:lnTo>
                      <a:pt x="0" y="9597"/>
                    </a:lnTo>
                    <a:lnTo>
                      <a:pt x="14490" y="7739"/>
                    </a:lnTo>
                    <a:cubicBezTo>
                      <a:pt x="15335" y="4882"/>
                      <a:pt x="15752" y="2286"/>
                      <a:pt x="158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47"/>
              <p:cNvSpPr/>
              <p:nvPr/>
            </p:nvSpPr>
            <p:spPr>
              <a:xfrm>
                <a:off x="1786825" y="2228675"/>
                <a:ext cx="258675" cy="82175"/>
              </a:xfrm>
              <a:custGeom>
                <a:avLst/>
                <a:gdLst/>
                <a:ahLst/>
                <a:cxnLst/>
                <a:rect l="l" t="t" r="r" b="b"/>
                <a:pathLst>
                  <a:path w="10347" h="3287" extrusionOk="0">
                    <a:moveTo>
                      <a:pt x="10275" y="1"/>
                    </a:moveTo>
                    <a:lnTo>
                      <a:pt x="1227" y="1334"/>
                    </a:lnTo>
                    <a:lnTo>
                      <a:pt x="0" y="3287"/>
                    </a:lnTo>
                    <a:lnTo>
                      <a:pt x="0" y="3287"/>
                    </a:lnTo>
                    <a:lnTo>
                      <a:pt x="10347" y="1918"/>
                    </a:lnTo>
                    <a:cubicBezTo>
                      <a:pt x="10347" y="1251"/>
                      <a:pt x="10335" y="608"/>
                      <a:pt x="1027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47"/>
              <p:cNvSpPr/>
              <p:nvPr/>
            </p:nvSpPr>
            <p:spPr>
              <a:xfrm>
                <a:off x="1823125" y="2036975"/>
                <a:ext cx="220300" cy="216425"/>
              </a:xfrm>
              <a:custGeom>
                <a:avLst/>
                <a:gdLst/>
                <a:ahLst/>
                <a:cxnLst/>
                <a:rect l="l" t="t" r="r" b="b"/>
                <a:pathLst>
                  <a:path w="8812" h="8657" extrusionOk="0">
                    <a:moveTo>
                      <a:pt x="5525" y="1"/>
                    </a:moveTo>
                    <a:lnTo>
                      <a:pt x="1" y="8657"/>
                    </a:lnTo>
                    <a:lnTo>
                      <a:pt x="8811" y="7371"/>
                    </a:lnTo>
                    <a:cubicBezTo>
                      <a:pt x="8490" y="4144"/>
                      <a:pt x="7311" y="1668"/>
                      <a:pt x="55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47"/>
              <p:cNvSpPr/>
              <p:nvPr/>
            </p:nvSpPr>
            <p:spPr>
              <a:xfrm>
                <a:off x="1126925" y="2486750"/>
                <a:ext cx="295300" cy="567950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22718" extrusionOk="0">
                    <a:moveTo>
                      <a:pt x="4393" y="0"/>
                    </a:moveTo>
                    <a:cubicBezTo>
                      <a:pt x="2715" y="3096"/>
                      <a:pt x="1238" y="6668"/>
                      <a:pt x="0" y="10097"/>
                    </a:cubicBezTo>
                    <a:lnTo>
                      <a:pt x="7072" y="22717"/>
                    </a:lnTo>
                    <a:lnTo>
                      <a:pt x="11811" y="15288"/>
                    </a:lnTo>
                    <a:lnTo>
                      <a:pt x="439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47"/>
              <p:cNvSpPr/>
              <p:nvPr/>
            </p:nvSpPr>
            <p:spPr>
              <a:xfrm>
                <a:off x="1237950" y="3061225"/>
                <a:ext cx="410175" cy="126825"/>
              </a:xfrm>
              <a:custGeom>
                <a:avLst/>
                <a:gdLst/>
                <a:ahLst/>
                <a:cxnLst/>
                <a:rect l="l" t="t" r="r" b="b"/>
                <a:pathLst>
                  <a:path w="16407" h="5073" extrusionOk="0">
                    <a:moveTo>
                      <a:pt x="16407" y="0"/>
                    </a:moveTo>
                    <a:lnTo>
                      <a:pt x="2715" y="179"/>
                    </a:lnTo>
                    <a:lnTo>
                      <a:pt x="0" y="4453"/>
                    </a:lnTo>
                    <a:lnTo>
                      <a:pt x="10954" y="5072"/>
                    </a:lnTo>
                    <a:cubicBezTo>
                      <a:pt x="12740" y="3525"/>
                      <a:pt x="14597" y="1822"/>
                      <a:pt x="164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47"/>
              <p:cNvSpPr/>
              <p:nvPr/>
            </p:nvSpPr>
            <p:spPr>
              <a:xfrm>
                <a:off x="1241225" y="2398350"/>
                <a:ext cx="234575" cy="46347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18539" extrusionOk="0">
                    <a:moveTo>
                      <a:pt x="2012" y="0"/>
                    </a:moveTo>
                    <a:lnTo>
                      <a:pt x="1703" y="441"/>
                    </a:lnTo>
                    <a:cubicBezTo>
                      <a:pt x="1119" y="1310"/>
                      <a:pt x="548" y="2239"/>
                      <a:pt x="0" y="3227"/>
                    </a:cubicBezTo>
                    <a:lnTo>
                      <a:pt x="7430" y="18538"/>
                    </a:lnTo>
                    <a:lnTo>
                      <a:pt x="9382" y="15490"/>
                    </a:lnTo>
                    <a:lnTo>
                      <a:pt x="201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47"/>
              <p:cNvSpPr/>
              <p:nvPr/>
            </p:nvSpPr>
            <p:spPr>
              <a:xfrm>
                <a:off x="1068875" y="2748675"/>
                <a:ext cx="230400" cy="420625"/>
              </a:xfrm>
              <a:custGeom>
                <a:avLst/>
                <a:gdLst/>
                <a:ahLst/>
                <a:cxnLst/>
                <a:rect l="l" t="t" r="r" b="b"/>
                <a:pathLst>
                  <a:path w="9216" h="16825" extrusionOk="0">
                    <a:moveTo>
                      <a:pt x="2203" y="1"/>
                    </a:moveTo>
                    <a:cubicBezTo>
                      <a:pt x="1334" y="2453"/>
                      <a:pt x="596" y="4811"/>
                      <a:pt x="0" y="6835"/>
                    </a:cubicBezTo>
                    <a:lnTo>
                      <a:pt x="6489" y="16824"/>
                    </a:lnTo>
                    <a:lnTo>
                      <a:pt x="9216" y="12538"/>
                    </a:lnTo>
                    <a:lnTo>
                      <a:pt x="220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47"/>
              <p:cNvSpPr/>
              <p:nvPr/>
            </p:nvSpPr>
            <p:spPr>
              <a:xfrm>
                <a:off x="1740975" y="1998300"/>
                <a:ext cx="70575" cy="306600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2264" extrusionOk="0">
                    <a:moveTo>
                      <a:pt x="1596" y="0"/>
                    </a:moveTo>
                    <a:cubicBezTo>
                      <a:pt x="1072" y="143"/>
                      <a:pt x="536" y="322"/>
                      <a:pt x="1" y="548"/>
                    </a:cubicBezTo>
                    <a:lnTo>
                      <a:pt x="1632" y="12264"/>
                    </a:lnTo>
                    <a:lnTo>
                      <a:pt x="2822" y="10371"/>
                    </a:lnTo>
                    <a:lnTo>
                      <a:pt x="159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47"/>
              <p:cNvSpPr/>
              <p:nvPr/>
            </p:nvSpPr>
            <p:spPr>
              <a:xfrm>
                <a:off x="1296275" y="2211125"/>
                <a:ext cx="302150" cy="567050"/>
              </a:xfrm>
              <a:custGeom>
                <a:avLst/>
                <a:gdLst/>
                <a:ahLst/>
                <a:cxnLst/>
                <a:rect l="l" t="t" r="r" b="b"/>
                <a:pathLst>
                  <a:path w="12086" h="22682" extrusionOk="0">
                    <a:moveTo>
                      <a:pt x="6359" y="0"/>
                    </a:moveTo>
                    <a:cubicBezTo>
                      <a:pt x="3906" y="2334"/>
                      <a:pt x="1680" y="4870"/>
                      <a:pt x="1" y="7203"/>
                    </a:cubicBezTo>
                    <a:lnTo>
                      <a:pt x="7359" y="22681"/>
                    </a:lnTo>
                    <a:lnTo>
                      <a:pt x="12086" y="15264"/>
                    </a:lnTo>
                    <a:lnTo>
                      <a:pt x="635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47"/>
              <p:cNvSpPr/>
              <p:nvPr/>
            </p:nvSpPr>
            <p:spPr>
              <a:xfrm>
                <a:off x="1460875" y="2163800"/>
                <a:ext cx="178625" cy="421200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16848" extrusionOk="0">
                    <a:moveTo>
                      <a:pt x="1846" y="0"/>
                    </a:moveTo>
                    <a:cubicBezTo>
                      <a:pt x="1215" y="536"/>
                      <a:pt x="608" y="1084"/>
                      <a:pt x="1" y="1667"/>
                    </a:cubicBezTo>
                    <a:lnTo>
                      <a:pt x="5692" y="16847"/>
                    </a:lnTo>
                    <a:lnTo>
                      <a:pt x="7145" y="14573"/>
                    </a:lnTo>
                    <a:lnTo>
                      <a:pt x="18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47"/>
              <p:cNvSpPr/>
              <p:nvPr/>
            </p:nvSpPr>
            <p:spPr>
              <a:xfrm>
                <a:off x="1065600" y="1997100"/>
                <a:ext cx="979600" cy="1435925"/>
              </a:xfrm>
              <a:custGeom>
                <a:avLst/>
                <a:gdLst/>
                <a:ahLst/>
                <a:cxnLst/>
                <a:rect l="l" t="t" r="r" b="b"/>
                <a:pathLst>
                  <a:path w="39184" h="57437" extrusionOk="0">
                    <a:moveTo>
                      <a:pt x="28873" y="1"/>
                    </a:moveTo>
                    <a:cubicBezTo>
                      <a:pt x="28790" y="24"/>
                      <a:pt x="28683" y="48"/>
                      <a:pt x="28575" y="72"/>
                    </a:cubicBezTo>
                    <a:lnTo>
                      <a:pt x="29814" y="10442"/>
                    </a:lnTo>
                    <a:lnTo>
                      <a:pt x="28611" y="12335"/>
                    </a:lnTo>
                    <a:lnTo>
                      <a:pt x="26968" y="620"/>
                    </a:lnTo>
                    <a:cubicBezTo>
                      <a:pt x="26885" y="667"/>
                      <a:pt x="26778" y="703"/>
                      <a:pt x="26682" y="739"/>
                    </a:cubicBezTo>
                    <a:lnTo>
                      <a:pt x="28349" y="12728"/>
                    </a:lnTo>
                    <a:lnTo>
                      <a:pt x="23158" y="20932"/>
                    </a:lnTo>
                    <a:lnTo>
                      <a:pt x="17907" y="6466"/>
                    </a:lnTo>
                    <a:cubicBezTo>
                      <a:pt x="17836" y="6537"/>
                      <a:pt x="17741" y="6597"/>
                      <a:pt x="17669" y="6668"/>
                    </a:cubicBezTo>
                    <a:lnTo>
                      <a:pt x="22968" y="21241"/>
                    </a:lnTo>
                    <a:lnTo>
                      <a:pt x="21527" y="23503"/>
                    </a:lnTo>
                    <a:lnTo>
                      <a:pt x="15824" y="8323"/>
                    </a:lnTo>
                    <a:cubicBezTo>
                      <a:pt x="15752" y="8394"/>
                      <a:pt x="15657" y="8466"/>
                      <a:pt x="15586" y="8549"/>
                    </a:cubicBezTo>
                    <a:lnTo>
                      <a:pt x="21313" y="23813"/>
                    </a:lnTo>
                    <a:lnTo>
                      <a:pt x="16598" y="31219"/>
                    </a:lnTo>
                    <a:lnTo>
                      <a:pt x="9240" y="15741"/>
                    </a:lnTo>
                    <a:cubicBezTo>
                      <a:pt x="9180" y="15836"/>
                      <a:pt x="9109" y="15919"/>
                      <a:pt x="9049" y="16026"/>
                    </a:cubicBezTo>
                    <a:lnTo>
                      <a:pt x="16419" y="31516"/>
                    </a:lnTo>
                    <a:lnTo>
                      <a:pt x="14466" y="34576"/>
                    </a:lnTo>
                    <a:lnTo>
                      <a:pt x="7037" y="19253"/>
                    </a:lnTo>
                    <a:cubicBezTo>
                      <a:pt x="6977" y="19360"/>
                      <a:pt x="6918" y="19467"/>
                      <a:pt x="6858" y="19586"/>
                    </a:cubicBezTo>
                    <a:lnTo>
                      <a:pt x="14276" y="34874"/>
                    </a:lnTo>
                    <a:lnTo>
                      <a:pt x="9537" y="42291"/>
                    </a:lnTo>
                    <a:lnTo>
                      <a:pt x="2477" y="29683"/>
                    </a:lnTo>
                    <a:cubicBezTo>
                      <a:pt x="2429" y="29802"/>
                      <a:pt x="2382" y="29933"/>
                      <a:pt x="2334" y="30052"/>
                    </a:cubicBezTo>
                    <a:lnTo>
                      <a:pt x="9347" y="42577"/>
                    </a:lnTo>
                    <a:lnTo>
                      <a:pt x="6620" y="46863"/>
                    </a:lnTo>
                    <a:lnTo>
                      <a:pt x="131" y="36886"/>
                    </a:lnTo>
                    <a:cubicBezTo>
                      <a:pt x="108" y="37017"/>
                      <a:pt x="60" y="37136"/>
                      <a:pt x="36" y="37255"/>
                    </a:cubicBezTo>
                    <a:lnTo>
                      <a:pt x="6465" y="47137"/>
                    </a:lnTo>
                    <a:lnTo>
                      <a:pt x="0" y="57270"/>
                    </a:lnTo>
                    <a:cubicBezTo>
                      <a:pt x="72" y="57329"/>
                      <a:pt x="167" y="57377"/>
                      <a:pt x="250" y="57436"/>
                    </a:cubicBezTo>
                    <a:lnTo>
                      <a:pt x="6716" y="47304"/>
                    </a:lnTo>
                    <a:lnTo>
                      <a:pt x="17514" y="47923"/>
                    </a:lnTo>
                    <a:cubicBezTo>
                      <a:pt x="17622" y="47840"/>
                      <a:pt x="17741" y="47745"/>
                      <a:pt x="17848" y="47637"/>
                    </a:cubicBezTo>
                    <a:lnTo>
                      <a:pt x="6894" y="47018"/>
                    </a:lnTo>
                    <a:lnTo>
                      <a:pt x="9621" y="42744"/>
                    </a:lnTo>
                    <a:lnTo>
                      <a:pt x="23313" y="42565"/>
                    </a:lnTo>
                    <a:lnTo>
                      <a:pt x="23610" y="42268"/>
                    </a:lnTo>
                    <a:lnTo>
                      <a:pt x="9811" y="42446"/>
                    </a:lnTo>
                    <a:lnTo>
                      <a:pt x="9811" y="42446"/>
                    </a:lnTo>
                    <a:lnTo>
                      <a:pt x="14526" y="35041"/>
                    </a:lnTo>
                    <a:lnTo>
                      <a:pt x="30838" y="33790"/>
                    </a:lnTo>
                    <a:lnTo>
                      <a:pt x="31064" y="33469"/>
                    </a:lnTo>
                    <a:lnTo>
                      <a:pt x="14740" y="34719"/>
                    </a:lnTo>
                    <a:lnTo>
                      <a:pt x="16669" y="31683"/>
                    </a:lnTo>
                    <a:lnTo>
                      <a:pt x="33112" y="30290"/>
                    </a:lnTo>
                    <a:lnTo>
                      <a:pt x="33290" y="29980"/>
                    </a:lnTo>
                    <a:lnTo>
                      <a:pt x="33290" y="29980"/>
                    </a:lnTo>
                    <a:lnTo>
                      <a:pt x="16848" y="31373"/>
                    </a:lnTo>
                    <a:lnTo>
                      <a:pt x="21551" y="23992"/>
                    </a:lnTo>
                    <a:lnTo>
                      <a:pt x="36910" y="22110"/>
                    </a:lnTo>
                    <a:cubicBezTo>
                      <a:pt x="36957" y="22015"/>
                      <a:pt x="36981" y="21908"/>
                      <a:pt x="37029" y="21801"/>
                    </a:cubicBezTo>
                    <a:lnTo>
                      <a:pt x="37029" y="21801"/>
                    </a:lnTo>
                    <a:lnTo>
                      <a:pt x="21765" y="23658"/>
                    </a:lnTo>
                    <a:lnTo>
                      <a:pt x="23206" y="21420"/>
                    </a:lnTo>
                    <a:lnTo>
                      <a:pt x="37791" y="19539"/>
                    </a:lnTo>
                    <a:lnTo>
                      <a:pt x="37874" y="19229"/>
                    </a:lnTo>
                    <a:lnTo>
                      <a:pt x="37874" y="19229"/>
                    </a:lnTo>
                    <a:lnTo>
                      <a:pt x="23396" y="21086"/>
                    </a:lnTo>
                    <a:lnTo>
                      <a:pt x="23396" y="21086"/>
                    </a:lnTo>
                    <a:lnTo>
                      <a:pt x="28623" y="12883"/>
                    </a:lnTo>
                    <a:lnTo>
                      <a:pt x="39184" y="11490"/>
                    </a:lnTo>
                    <a:lnTo>
                      <a:pt x="39184" y="11192"/>
                    </a:lnTo>
                    <a:lnTo>
                      <a:pt x="28825" y="12562"/>
                    </a:lnTo>
                    <a:lnTo>
                      <a:pt x="30076" y="10609"/>
                    </a:lnTo>
                    <a:lnTo>
                      <a:pt x="39124" y="9276"/>
                    </a:lnTo>
                    <a:cubicBezTo>
                      <a:pt x="39112" y="9168"/>
                      <a:pt x="39112" y="9073"/>
                      <a:pt x="39101" y="8978"/>
                    </a:cubicBezTo>
                    <a:lnTo>
                      <a:pt x="30290" y="10288"/>
                    </a:lnTo>
                    <a:lnTo>
                      <a:pt x="35814" y="1620"/>
                    </a:lnTo>
                    <a:cubicBezTo>
                      <a:pt x="35731" y="1548"/>
                      <a:pt x="35660" y="1489"/>
                      <a:pt x="35588" y="1417"/>
                    </a:cubicBezTo>
                    <a:lnTo>
                      <a:pt x="30076" y="10049"/>
                    </a:lnTo>
                    <a:lnTo>
                      <a:pt x="28873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77" name="Google Shape;1177;p47"/>
          <p:cNvSpPr/>
          <p:nvPr/>
        </p:nvSpPr>
        <p:spPr>
          <a:xfrm>
            <a:off x="5038322" y="2045528"/>
            <a:ext cx="1635871" cy="317607"/>
          </a:xfrm>
          <a:custGeom>
            <a:avLst/>
            <a:gdLst/>
            <a:ahLst/>
            <a:cxnLst/>
            <a:rect l="l" t="t" r="r" b="b"/>
            <a:pathLst>
              <a:path w="88199" h="17124" extrusionOk="0">
                <a:moveTo>
                  <a:pt x="40677" y="0"/>
                </a:moveTo>
                <a:cubicBezTo>
                  <a:pt x="40206" y="0"/>
                  <a:pt x="39728" y="28"/>
                  <a:pt x="39240" y="88"/>
                </a:cubicBezTo>
                <a:cubicBezTo>
                  <a:pt x="29802" y="1232"/>
                  <a:pt x="31871" y="8296"/>
                  <a:pt x="31871" y="8296"/>
                </a:cubicBezTo>
                <a:cubicBezTo>
                  <a:pt x="31871" y="8296"/>
                  <a:pt x="28894" y="3392"/>
                  <a:pt x="23114" y="3392"/>
                </a:cubicBezTo>
                <a:cubicBezTo>
                  <a:pt x="21901" y="3392"/>
                  <a:pt x="20564" y="3608"/>
                  <a:pt x="19106" y="4131"/>
                </a:cubicBezTo>
                <a:cubicBezTo>
                  <a:pt x="10697" y="7143"/>
                  <a:pt x="14425" y="13683"/>
                  <a:pt x="14425" y="13683"/>
                </a:cubicBezTo>
                <a:cubicBezTo>
                  <a:pt x="14083" y="13651"/>
                  <a:pt x="13729" y="13637"/>
                  <a:pt x="13365" y="13637"/>
                </a:cubicBezTo>
                <a:cubicBezTo>
                  <a:pt x="7782" y="13637"/>
                  <a:pt x="1" y="17123"/>
                  <a:pt x="1" y="17123"/>
                </a:cubicBezTo>
                <a:lnTo>
                  <a:pt x="88198" y="17123"/>
                </a:lnTo>
                <a:cubicBezTo>
                  <a:pt x="86320" y="13241"/>
                  <a:pt x="81795" y="12569"/>
                  <a:pt x="78900" y="12569"/>
                </a:cubicBezTo>
                <a:cubicBezTo>
                  <a:pt x="77380" y="12569"/>
                  <a:pt x="76309" y="12754"/>
                  <a:pt x="76306" y="12757"/>
                </a:cubicBezTo>
                <a:cubicBezTo>
                  <a:pt x="74896" y="10843"/>
                  <a:pt x="73068" y="10305"/>
                  <a:pt x="71458" y="10305"/>
                </a:cubicBezTo>
                <a:cubicBezTo>
                  <a:pt x="69389" y="10305"/>
                  <a:pt x="67679" y="11194"/>
                  <a:pt x="67679" y="11194"/>
                </a:cubicBezTo>
                <a:cubicBezTo>
                  <a:pt x="67679" y="11194"/>
                  <a:pt x="66544" y="5694"/>
                  <a:pt x="61969" y="5589"/>
                </a:cubicBezTo>
                <a:cubicBezTo>
                  <a:pt x="61911" y="5587"/>
                  <a:pt x="61853" y="5587"/>
                  <a:pt x="61795" y="5587"/>
                </a:cubicBezTo>
                <a:cubicBezTo>
                  <a:pt x="57350" y="5587"/>
                  <a:pt x="55018" y="9535"/>
                  <a:pt x="55018" y="9535"/>
                </a:cubicBezTo>
                <a:cubicBezTo>
                  <a:pt x="55018" y="9535"/>
                  <a:pt x="49324" y="0"/>
                  <a:pt x="406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47"/>
          <p:cNvSpPr txBox="1">
            <a:spLocks noGrp="1"/>
          </p:cNvSpPr>
          <p:nvPr>
            <p:ph type="title"/>
          </p:nvPr>
        </p:nvSpPr>
        <p:spPr>
          <a:xfrm>
            <a:off x="879515" y="1599683"/>
            <a:ext cx="3858750" cy="19441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</a:t>
            </a:r>
            <a:r>
              <a:rPr lang="en" dirty="0"/>
              <a:t>hink of more words with letter Ff and tell them to your partner.</a:t>
            </a:r>
            <a:endParaRPr dirty="0"/>
          </a:p>
        </p:txBody>
      </p:sp>
      <p:sp>
        <p:nvSpPr>
          <p:cNvPr id="1180" name="Google Shape;1180;p47"/>
          <p:cNvSpPr/>
          <p:nvPr/>
        </p:nvSpPr>
        <p:spPr>
          <a:xfrm>
            <a:off x="4039798" y="4007175"/>
            <a:ext cx="5216551" cy="1848589"/>
          </a:xfrm>
          <a:custGeom>
            <a:avLst/>
            <a:gdLst/>
            <a:ahLst/>
            <a:cxnLst/>
            <a:rect l="l" t="t" r="r" b="b"/>
            <a:pathLst>
              <a:path w="132982" h="55318" extrusionOk="0">
                <a:moveTo>
                  <a:pt x="129692" y="0"/>
                </a:moveTo>
                <a:cubicBezTo>
                  <a:pt x="17927" y="0"/>
                  <a:pt x="0" y="36615"/>
                  <a:pt x="0" y="36615"/>
                </a:cubicBezTo>
                <a:lnTo>
                  <a:pt x="219" y="55318"/>
                </a:lnTo>
                <a:lnTo>
                  <a:pt x="132982" y="53833"/>
                </a:lnTo>
                <a:lnTo>
                  <a:pt x="131401" y="3"/>
                </a:lnTo>
                <a:cubicBezTo>
                  <a:pt x="130829" y="1"/>
                  <a:pt x="130260" y="0"/>
                  <a:pt x="1296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1" name="Google Shape;1181;p47"/>
          <p:cNvSpPr/>
          <p:nvPr/>
        </p:nvSpPr>
        <p:spPr>
          <a:xfrm flipH="1">
            <a:off x="5490452" y="4829525"/>
            <a:ext cx="3366995" cy="203898"/>
          </a:xfrm>
          <a:custGeom>
            <a:avLst/>
            <a:gdLst/>
            <a:ahLst/>
            <a:cxnLst/>
            <a:rect l="l" t="t" r="r" b="b"/>
            <a:pathLst>
              <a:path w="84566" h="6349" extrusionOk="0">
                <a:moveTo>
                  <a:pt x="42287" y="0"/>
                </a:moveTo>
                <a:cubicBezTo>
                  <a:pt x="18930" y="0"/>
                  <a:pt x="0" y="1415"/>
                  <a:pt x="0" y="3170"/>
                </a:cubicBezTo>
                <a:cubicBezTo>
                  <a:pt x="0" y="4925"/>
                  <a:pt x="18930" y="6348"/>
                  <a:pt x="42287" y="6348"/>
                </a:cubicBezTo>
                <a:cubicBezTo>
                  <a:pt x="53498" y="6348"/>
                  <a:pt x="64256" y="6016"/>
                  <a:pt x="72184" y="5414"/>
                </a:cubicBezTo>
                <a:cubicBezTo>
                  <a:pt x="80112" y="4820"/>
                  <a:pt x="84565" y="4017"/>
                  <a:pt x="84565" y="3170"/>
                </a:cubicBezTo>
                <a:cubicBezTo>
                  <a:pt x="84565" y="2332"/>
                  <a:pt x="80112" y="1520"/>
                  <a:pt x="72184" y="926"/>
                </a:cubicBezTo>
                <a:cubicBezTo>
                  <a:pt x="64256" y="332"/>
                  <a:pt x="53498" y="0"/>
                  <a:pt x="42287" y="0"/>
                </a:cubicBezTo>
                <a:close/>
              </a:path>
            </a:pathLst>
          </a:custGeom>
          <a:solidFill>
            <a:srgbClr val="2C2C2C">
              <a:alpha val="54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5" name="Google Shape;1255;p47"/>
          <p:cNvSpPr/>
          <p:nvPr/>
        </p:nvSpPr>
        <p:spPr>
          <a:xfrm>
            <a:off x="124700" y="1191625"/>
            <a:ext cx="1177050" cy="289625"/>
          </a:xfrm>
          <a:custGeom>
            <a:avLst/>
            <a:gdLst/>
            <a:ahLst/>
            <a:cxnLst/>
            <a:rect l="l" t="t" r="r" b="b"/>
            <a:pathLst>
              <a:path w="47082" h="11585" extrusionOk="0">
                <a:moveTo>
                  <a:pt x="27013" y="0"/>
                </a:moveTo>
                <a:cubicBezTo>
                  <a:pt x="26819" y="0"/>
                  <a:pt x="26620" y="5"/>
                  <a:pt x="26414" y="15"/>
                </a:cubicBezTo>
                <a:cubicBezTo>
                  <a:pt x="18381" y="399"/>
                  <a:pt x="18381" y="5560"/>
                  <a:pt x="18381" y="5560"/>
                </a:cubicBezTo>
                <a:cubicBezTo>
                  <a:pt x="18381" y="5560"/>
                  <a:pt x="16559" y="2849"/>
                  <a:pt x="13434" y="2849"/>
                </a:cubicBezTo>
                <a:cubicBezTo>
                  <a:pt x="12907" y="2849"/>
                  <a:pt x="12343" y="2926"/>
                  <a:pt x="11745" y="3106"/>
                </a:cubicBezTo>
                <a:cubicBezTo>
                  <a:pt x="7597" y="4346"/>
                  <a:pt x="9125" y="8878"/>
                  <a:pt x="9125" y="8878"/>
                </a:cubicBezTo>
                <a:cubicBezTo>
                  <a:pt x="8825" y="8856"/>
                  <a:pt x="8528" y="8846"/>
                  <a:pt x="8237" y="8846"/>
                </a:cubicBezTo>
                <a:cubicBezTo>
                  <a:pt x="3611" y="8846"/>
                  <a:pt x="230" y="11407"/>
                  <a:pt x="12" y="11576"/>
                </a:cubicBezTo>
                <a:lnTo>
                  <a:pt x="47081" y="11576"/>
                </a:lnTo>
                <a:cubicBezTo>
                  <a:pt x="44812" y="9155"/>
                  <a:pt x="39838" y="8996"/>
                  <a:pt x="38576" y="8996"/>
                </a:cubicBezTo>
                <a:cubicBezTo>
                  <a:pt x="38386" y="8996"/>
                  <a:pt x="38280" y="9000"/>
                  <a:pt x="38280" y="9000"/>
                </a:cubicBezTo>
                <a:cubicBezTo>
                  <a:pt x="37820" y="7091"/>
                  <a:pt x="36378" y="6666"/>
                  <a:pt x="35186" y="6666"/>
                </a:cubicBezTo>
                <a:cubicBezTo>
                  <a:pt x="34230" y="6666"/>
                  <a:pt x="33434" y="6939"/>
                  <a:pt x="33434" y="6939"/>
                </a:cubicBezTo>
                <a:cubicBezTo>
                  <a:pt x="33434" y="6939"/>
                  <a:pt x="34396" y="0"/>
                  <a:pt x="27013" y="0"/>
                </a:cubicBezTo>
                <a:close/>
                <a:moveTo>
                  <a:pt x="1" y="11576"/>
                </a:moveTo>
                <a:lnTo>
                  <a:pt x="1" y="11584"/>
                </a:lnTo>
                <a:cubicBezTo>
                  <a:pt x="1" y="11584"/>
                  <a:pt x="5" y="11581"/>
                  <a:pt x="12" y="115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6" name="Google Shape;1256;p47"/>
          <p:cNvGrpSpPr/>
          <p:nvPr/>
        </p:nvGrpSpPr>
        <p:grpSpPr>
          <a:xfrm rot="-4724303">
            <a:off x="3502679" y="4262271"/>
            <a:ext cx="861498" cy="1028582"/>
            <a:chOff x="1521900" y="2791675"/>
            <a:chExt cx="861450" cy="1028525"/>
          </a:xfrm>
        </p:grpSpPr>
        <p:sp>
          <p:nvSpPr>
            <p:cNvPr id="1257" name="Google Shape;1257;p47"/>
            <p:cNvSpPr/>
            <p:nvPr/>
          </p:nvSpPr>
          <p:spPr>
            <a:xfrm>
              <a:off x="1874925" y="2965975"/>
              <a:ext cx="196775" cy="378350"/>
            </a:xfrm>
            <a:custGeom>
              <a:avLst/>
              <a:gdLst/>
              <a:ahLst/>
              <a:cxnLst/>
              <a:rect l="l" t="t" r="r" b="b"/>
              <a:pathLst>
                <a:path w="7871" h="15134" extrusionOk="0">
                  <a:moveTo>
                    <a:pt x="4856" y="0"/>
                  </a:moveTo>
                  <a:cubicBezTo>
                    <a:pt x="3268" y="0"/>
                    <a:pt x="1475" y="224"/>
                    <a:pt x="108" y="1274"/>
                  </a:cubicBezTo>
                  <a:cubicBezTo>
                    <a:pt x="0" y="3894"/>
                    <a:pt x="310" y="9061"/>
                    <a:pt x="3299" y="15133"/>
                  </a:cubicBezTo>
                  <a:cubicBezTo>
                    <a:pt x="4882" y="12395"/>
                    <a:pt x="6418" y="9847"/>
                    <a:pt x="7871" y="7501"/>
                  </a:cubicBezTo>
                  <a:cubicBezTo>
                    <a:pt x="6989" y="5156"/>
                    <a:pt x="6775" y="2132"/>
                    <a:pt x="6739" y="48"/>
                  </a:cubicBezTo>
                  <a:cubicBezTo>
                    <a:pt x="6668" y="54"/>
                    <a:pt x="6594" y="57"/>
                    <a:pt x="6516" y="57"/>
                  </a:cubicBezTo>
                  <a:cubicBezTo>
                    <a:pt x="6439" y="57"/>
                    <a:pt x="6358" y="54"/>
                    <a:pt x="6275" y="48"/>
                  </a:cubicBezTo>
                  <a:cubicBezTo>
                    <a:pt x="5836" y="22"/>
                    <a:pt x="5356" y="0"/>
                    <a:pt x="4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7"/>
            <p:cNvSpPr/>
            <p:nvPr/>
          </p:nvSpPr>
          <p:spPr>
            <a:xfrm>
              <a:off x="1742475" y="3618725"/>
              <a:ext cx="485800" cy="201475"/>
            </a:xfrm>
            <a:custGeom>
              <a:avLst/>
              <a:gdLst/>
              <a:ahLst/>
              <a:cxnLst/>
              <a:rect l="l" t="t" r="r" b="b"/>
              <a:pathLst>
                <a:path w="19432" h="8059" extrusionOk="0">
                  <a:moveTo>
                    <a:pt x="19372" y="1"/>
                  </a:moveTo>
                  <a:lnTo>
                    <a:pt x="19372" y="1"/>
                  </a:lnTo>
                  <a:cubicBezTo>
                    <a:pt x="15121" y="1929"/>
                    <a:pt x="9942" y="2346"/>
                    <a:pt x="6334" y="2346"/>
                  </a:cubicBezTo>
                  <a:cubicBezTo>
                    <a:pt x="3798" y="2346"/>
                    <a:pt x="2048" y="2156"/>
                    <a:pt x="1929" y="2144"/>
                  </a:cubicBezTo>
                  <a:cubicBezTo>
                    <a:pt x="1274" y="3465"/>
                    <a:pt x="619" y="4823"/>
                    <a:pt x="0" y="6168"/>
                  </a:cubicBezTo>
                  <a:cubicBezTo>
                    <a:pt x="1996" y="7376"/>
                    <a:pt x="5113" y="8059"/>
                    <a:pt x="8203" y="8059"/>
                  </a:cubicBezTo>
                  <a:cubicBezTo>
                    <a:pt x="11877" y="8059"/>
                    <a:pt x="15512" y="7093"/>
                    <a:pt x="17181" y="4894"/>
                  </a:cubicBezTo>
                  <a:cubicBezTo>
                    <a:pt x="18991" y="2537"/>
                    <a:pt x="19431" y="1251"/>
                    <a:pt x="19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7"/>
            <p:cNvSpPr/>
            <p:nvPr/>
          </p:nvSpPr>
          <p:spPr>
            <a:xfrm>
              <a:off x="2149375" y="2804950"/>
              <a:ext cx="233975" cy="239825"/>
            </a:xfrm>
            <a:custGeom>
              <a:avLst/>
              <a:gdLst/>
              <a:ahLst/>
              <a:cxnLst/>
              <a:rect l="l" t="t" r="r" b="b"/>
              <a:pathLst>
                <a:path w="9359" h="9593" extrusionOk="0">
                  <a:moveTo>
                    <a:pt x="6537" y="0"/>
                  </a:moveTo>
                  <a:cubicBezTo>
                    <a:pt x="5417" y="1548"/>
                    <a:pt x="3024" y="4905"/>
                    <a:pt x="0" y="9585"/>
                  </a:cubicBezTo>
                  <a:cubicBezTo>
                    <a:pt x="99" y="9589"/>
                    <a:pt x="225" y="9593"/>
                    <a:pt x="375" y="9593"/>
                  </a:cubicBezTo>
                  <a:cubicBezTo>
                    <a:pt x="1721" y="9593"/>
                    <a:pt x="5035" y="9315"/>
                    <a:pt x="8870" y="7215"/>
                  </a:cubicBezTo>
                  <a:cubicBezTo>
                    <a:pt x="9358" y="5298"/>
                    <a:pt x="9323" y="3143"/>
                    <a:pt x="7965" y="1250"/>
                  </a:cubicBezTo>
                  <a:cubicBezTo>
                    <a:pt x="7561" y="691"/>
                    <a:pt x="7084" y="274"/>
                    <a:pt x="6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7"/>
            <p:cNvSpPr/>
            <p:nvPr/>
          </p:nvSpPr>
          <p:spPr>
            <a:xfrm>
              <a:off x="1920775" y="2995450"/>
              <a:ext cx="456025" cy="430650"/>
            </a:xfrm>
            <a:custGeom>
              <a:avLst/>
              <a:gdLst/>
              <a:ahLst/>
              <a:cxnLst/>
              <a:rect l="l" t="t" r="r" b="b"/>
              <a:pathLst>
                <a:path w="18241" h="17226" extrusionOk="0">
                  <a:moveTo>
                    <a:pt x="17931" y="0"/>
                  </a:moveTo>
                  <a:lnTo>
                    <a:pt x="17931" y="0"/>
                  </a:lnTo>
                  <a:cubicBezTo>
                    <a:pt x="14073" y="2036"/>
                    <a:pt x="10763" y="2274"/>
                    <a:pt x="9477" y="2274"/>
                  </a:cubicBezTo>
                  <a:cubicBezTo>
                    <a:pt x="9227" y="2274"/>
                    <a:pt x="9061" y="2262"/>
                    <a:pt x="8965" y="2262"/>
                  </a:cubicBezTo>
                  <a:cubicBezTo>
                    <a:pt x="6310" y="6370"/>
                    <a:pt x="3179" y="11478"/>
                    <a:pt x="0" y="17193"/>
                  </a:cubicBezTo>
                  <a:cubicBezTo>
                    <a:pt x="374" y="17215"/>
                    <a:pt x="748" y="17226"/>
                    <a:pt x="1121" y="17226"/>
                  </a:cubicBezTo>
                  <a:cubicBezTo>
                    <a:pt x="8279" y="17226"/>
                    <a:pt x="15282" y="13264"/>
                    <a:pt x="18133" y="11442"/>
                  </a:cubicBezTo>
                  <a:cubicBezTo>
                    <a:pt x="18240" y="10847"/>
                    <a:pt x="18217" y="10216"/>
                    <a:pt x="18062" y="9537"/>
                  </a:cubicBezTo>
                  <a:cubicBezTo>
                    <a:pt x="17538" y="7227"/>
                    <a:pt x="16907" y="7084"/>
                    <a:pt x="16407" y="6191"/>
                  </a:cubicBezTo>
                  <a:cubicBezTo>
                    <a:pt x="16407" y="6191"/>
                    <a:pt x="15514" y="4834"/>
                    <a:pt x="16847" y="2524"/>
                  </a:cubicBezTo>
                  <a:cubicBezTo>
                    <a:pt x="17252" y="1798"/>
                    <a:pt x="17657" y="929"/>
                    <a:pt x="179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7"/>
            <p:cNvSpPr/>
            <p:nvPr/>
          </p:nvSpPr>
          <p:spPr>
            <a:xfrm>
              <a:off x="2050850" y="2791675"/>
              <a:ext cx="255100" cy="354100"/>
            </a:xfrm>
            <a:custGeom>
              <a:avLst/>
              <a:gdLst/>
              <a:ahLst/>
              <a:cxnLst/>
              <a:rect l="l" t="t" r="r" b="b"/>
              <a:pathLst>
                <a:path w="10204" h="14164" extrusionOk="0">
                  <a:moveTo>
                    <a:pt x="8193" y="1"/>
                  </a:moveTo>
                  <a:cubicBezTo>
                    <a:pt x="6319" y="1"/>
                    <a:pt x="4444" y="956"/>
                    <a:pt x="3739" y="2400"/>
                  </a:cubicBezTo>
                  <a:cubicBezTo>
                    <a:pt x="2631" y="4663"/>
                    <a:pt x="1977" y="6698"/>
                    <a:pt x="0" y="6996"/>
                  </a:cubicBezTo>
                  <a:cubicBezTo>
                    <a:pt x="24" y="8996"/>
                    <a:pt x="226" y="11878"/>
                    <a:pt x="1024" y="14164"/>
                  </a:cubicBezTo>
                  <a:cubicBezTo>
                    <a:pt x="5275" y="7365"/>
                    <a:pt x="8763" y="2400"/>
                    <a:pt x="10204" y="412"/>
                  </a:cubicBezTo>
                  <a:cubicBezTo>
                    <a:pt x="9573" y="130"/>
                    <a:pt x="8883" y="1"/>
                    <a:pt x="8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7"/>
            <p:cNvSpPr/>
            <p:nvPr/>
          </p:nvSpPr>
          <p:spPr>
            <a:xfrm>
              <a:off x="1521900" y="3238025"/>
              <a:ext cx="320600" cy="530450"/>
            </a:xfrm>
            <a:custGeom>
              <a:avLst/>
              <a:gdLst/>
              <a:ahLst/>
              <a:cxnLst/>
              <a:rect l="l" t="t" r="r" b="b"/>
              <a:pathLst>
                <a:path w="12824" h="21218" extrusionOk="0">
                  <a:moveTo>
                    <a:pt x="7959" y="0"/>
                  </a:moveTo>
                  <a:cubicBezTo>
                    <a:pt x="4903" y="0"/>
                    <a:pt x="1150" y="621"/>
                    <a:pt x="596" y="6811"/>
                  </a:cubicBezTo>
                  <a:cubicBezTo>
                    <a:pt x="1" y="13514"/>
                    <a:pt x="4263" y="18324"/>
                    <a:pt x="8454" y="21158"/>
                  </a:cubicBezTo>
                  <a:cubicBezTo>
                    <a:pt x="8478" y="21194"/>
                    <a:pt x="8526" y="21206"/>
                    <a:pt x="8549" y="21218"/>
                  </a:cubicBezTo>
                  <a:cubicBezTo>
                    <a:pt x="9942" y="18265"/>
                    <a:pt x="11383" y="15372"/>
                    <a:pt x="12824" y="12609"/>
                  </a:cubicBezTo>
                  <a:cubicBezTo>
                    <a:pt x="10026" y="9478"/>
                    <a:pt x="8585" y="3025"/>
                    <a:pt x="8049" y="1"/>
                  </a:cubicBezTo>
                  <a:cubicBezTo>
                    <a:pt x="8019" y="0"/>
                    <a:pt x="7989" y="0"/>
                    <a:pt x="7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7"/>
            <p:cNvSpPr/>
            <p:nvPr/>
          </p:nvSpPr>
          <p:spPr>
            <a:xfrm>
              <a:off x="1730850" y="3004375"/>
              <a:ext cx="222075" cy="541750"/>
            </a:xfrm>
            <a:custGeom>
              <a:avLst/>
              <a:gdLst/>
              <a:ahLst/>
              <a:cxnLst/>
              <a:rect l="l" t="t" r="r" b="b"/>
              <a:pathLst>
                <a:path w="8883" h="21670" extrusionOk="0">
                  <a:moveTo>
                    <a:pt x="5549" y="0"/>
                  </a:moveTo>
                  <a:lnTo>
                    <a:pt x="5549" y="0"/>
                  </a:lnTo>
                  <a:cubicBezTo>
                    <a:pt x="4942" y="548"/>
                    <a:pt x="4442" y="1298"/>
                    <a:pt x="4109" y="2286"/>
                  </a:cubicBezTo>
                  <a:cubicBezTo>
                    <a:pt x="2813" y="6184"/>
                    <a:pt x="3474" y="9348"/>
                    <a:pt x="448" y="9348"/>
                  </a:cubicBezTo>
                  <a:cubicBezTo>
                    <a:pt x="415" y="9348"/>
                    <a:pt x="381" y="9347"/>
                    <a:pt x="346" y="9347"/>
                  </a:cubicBezTo>
                  <a:lnTo>
                    <a:pt x="1" y="9347"/>
                  </a:lnTo>
                  <a:cubicBezTo>
                    <a:pt x="549" y="12335"/>
                    <a:pt x="1977" y="18610"/>
                    <a:pt x="4632" y="21670"/>
                  </a:cubicBezTo>
                  <a:cubicBezTo>
                    <a:pt x="5466" y="20074"/>
                    <a:pt x="6311" y="18503"/>
                    <a:pt x="7157" y="16979"/>
                  </a:cubicBezTo>
                  <a:lnTo>
                    <a:pt x="7180" y="16800"/>
                  </a:lnTo>
                  <a:lnTo>
                    <a:pt x="7252" y="16800"/>
                  </a:lnTo>
                  <a:cubicBezTo>
                    <a:pt x="7799" y="15824"/>
                    <a:pt x="8335" y="14847"/>
                    <a:pt x="8883" y="13919"/>
                  </a:cubicBezTo>
                  <a:cubicBezTo>
                    <a:pt x="5894" y="7906"/>
                    <a:pt x="5490" y="2751"/>
                    <a:pt x="5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7"/>
            <p:cNvSpPr/>
            <p:nvPr/>
          </p:nvSpPr>
          <p:spPr>
            <a:xfrm>
              <a:off x="1794550" y="3291900"/>
              <a:ext cx="577175" cy="377950"/>
            </a:xfrm>
            <a:custGeom>
              <a:avLst/>
              <a:gdLst/>
              <a:ahLst/>
              <a:cxnLst/>
              <a:rect l="l" t="t" r="r" b="b"/>
              <a:pathLst>
                <a:path w="23087" h="15118" extrusionOk="0">
                  <a:moveTo>
                    <a:pt x="23087" y="1"/>
                  </a:moveTo>
                  <a:cubicBezTo>
                    <a:pt x="20063" y="1906"/>
                    <a:pt x="13205" y="5656"/>
                    <a:pt x="6168" y="5656"/>
                  </a:cubicBezTo>
                  <a:cubicBezTo>
                    <a:pt x="5740" y="5656"/>
                    <a:pt x="5311" y="5644"/>
                    <a:pt x="4894" y="5608"/>
                  </a:cubicBezTo>
                  <a:cubicBezTo>
                    <a:pt x="3251" y="8561"/>
                    <a:pt x="1608" y="11681"/>
                    <a:pt x="1" y="14919"/>
                  </a:cubicBezTo>
                  <a:cubicBezTo>
                    <a:pt x="421" y="14964"/>
                    <a:pt x="2021" y="15117"/>
                    <a:pt x="4218" y="15117"/>
                  </a:cubicBezTo>
                  <a:cubicBezTo>
                    <a:pt x="7818" y="15117"/>
                    <a:pt x="13021" y="14707"/>
                    <a:pt x="17265" y="12740"/>
                  </a:cubicBezTo>
                  <a:cubicBezTo>
                    <a:pt x="17170" y="11895"/>
                    <a:pt x="16872" y="11014"/>
                    <a:pt x="16646" y="9776"/>
                  </a:cubicBezTo>
                  <a:cubicBezTo>
                    <a:pt x="16074" y="6597"/>
                    <a:pt x="16408" y="6299"/>
                    <a:pt x="19598" y="3977"/>
                  </a:cubicBezTo>
                  <a:cubicBezTo>
                    <a:pt x="21611" y="2513"/>
                    <a:pt x="22694" y="1298"/>
                    <a:pt x="230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7"/>
            <p:cNvSpPr/>
            <p:nvPr/>
          </p:nvSpPr>
          <p:spPr>
            <a:xfrm>
              <a:off x="1722525" y="2801950"/>
              <a:ext cx="651300" cy="971575"/>
            </a:xfrm>
            <a:custGeom>
              <a:avLst/>
              <a:gdLst/>
              <a:ahLst/>
              <a:cxnLst/>
              <a:rect l="l" t="t" r="r" b="b"/>
              <a:pathLst>
                <a:path w="26052" h="38863" extrusionOk="0">
                  <a:moveTo>
                    <a:pt x="23325" y="1"/>
                  </a:moveTo>
                  <a:cubicBezTo>
                    <a:pt x="21872" y="2013"/>
                    <a:pt x="18384" y="6954"/>
                    <a:pt x="14145" y="13753"/>
                  </a:cubicBezTo>
                  <a:cubicBezTo>
                    <a:pt x="13347" y="11455"/>
                    <a:pt x="13133" y="8585"/>
                    <a:pt x="13121" y="6597"/>
                  </a:cubicBezTo>
                  <a:cubicBezTo>
                    <a:pt x="13026" y="6609"/>
                    <a:pt x="12919" y="6621"/>
                    <a:pt x="12824" y="6621"/>
                  </a:cubicBezTo>
                  <a:cubicBezTo>
                    <a:pt x="12847" y="8704"/>
                    <a:pt x="13062" y="11729"/>
                    <a:pt x="13955" y="14074"/>
                  </a:cubicBezTo>
                  <a:cubicBezTo>
                    <a:pt x="12490" y="16420"/>
                    <a:pt x="10966" y="18980"/>
                    <a:pt x="9383" y="21718"/>
                  </a:cubicBezTo>
                  <a:cubicBezTo>
                    <a:pt x="6394" y="15622"/>
                    <a:pt x="6085" y="10467"/>
                    <a:pt x="6180" y="7859"/>
                  </a:cubicBezTo>
                  <a:lnTo>
                    <a:pt x="6180" y="7859"/>
                  </a:lnTo>
                  <a:cubicBezTo>
                    <a:pt x="6085" y="7931"/>
                    <a:pt x="5977" y="8026"/>
                    <a:pt x="5882" y="8109"/>
                  </a:cubicBezTo>
                  <a:cubicBezTo>
                    <a:pt x="5823" y="10848"/>
                    <a:pt x="6216" y="16015"/>
                    <a:pt x="9216" y="22028"/>
                  </a:cubicBezTo>
                  <a:cubicBezTo>
                    <a:pt x="8680" y="22968"/>
                    <a:pt x="8132" y="23933"/>
                    <a:pt x="7585" y="24909"/>
                  </a:cubicBezTo>
                  <a:lnTo>
                    <a:pt x="7513" y="24909"/>
                  </a:lnTo>
                  <a:lnTo>
                    <a:pt x="7490" y="25087"/>
                  </a:lnTo>
                  <a:cubicBezTo>
                    <a:pt x="6644" y="26623"/>
                    <a:pt x="5799" y="28183"/>
                    <a:pt x="4942" y="29790"/>
                  </a:cubicBezTo>
                  <a:cubicBezTo>
                    <a:pt x="2298" y="26742"/>
                    <a:pt x="870" y="20468"/>
                    <a:pt x="322" y="17467"/>
                  </a:cubicBezTo>
                  <a:lnTo>
                    <a:pt x="0" y="17467"/>
                  </a:lnTo>
                  <a:cubicBezTo>
                    <a:pt x="560" y="20492"/>
                    <a:pt x="2001" y="26957"/>
                    <a:pt x="4799" y="30076"/>
                  </a:cubicBezTo>
                  <a:cubicBezTo>
                    <a:pt x="3334" y="32850"/>
                    <a:pt x="1905" y="35732"/>
                    <a:pt x="524" y="38696"/>
                  </a:cubicBezTo>
                  <a:cubicBezTo>
                    <a:pt x="620" y="38756"/>
                    <a:pt x="691" y="38803"/>
                    <a:pt x="774" y="38863"/>
                  </a:cubicBezTo>
                  <a:cubicBezTo>
                    <a:pt x="1417" y="37494"/>
                    <a:pt x="2060" y="36148"/>
                    <a:pt x="2715" y="34827"/>
                  </a:cubicBezTo>
                  <a:cubicBezTo>
                    <a:pt x="2834" y="34839"/>
                    <a:pt x="4584" y="35029"/>
                    <a:pt x="7109" y="35029"/>
                  </a:cubicBezTo>
                  <a:cubicBezTo>
                    <a:pt x="10704" y="35029"/>
                    <a:pt x="15883" y="34612"/>
                    <a:pt x="20146" y="32684"/>
                  </a:cubicBezTo>
                  <a:cubicBezTo>
                    <a:pt x="20146" y="32576"/>
                    <a:pt x="20122" y="32469"/>
                    <a:pt x="20110" y="32374"/>
                  </a:cubicBezTo>
                  <a:cubicBezTo>
                    <a:pt x="15905" y="34322"/>
                    <a:pt x="10741" y="34732"/>
                    <a:pt x="7146" y="34732"/>
                  </a:cubicBezTo>
                  <a:cubicBezTo>
                    <a:pt x="4919" y="34732"/>
                    <a:pt x="3293" y="34575"/>
                    <a:pt x="2870" y="34529"/>
                  </a:cubicBezTo>
                  <a:cubicBezTo>
                    <a:pt x="4477" y="31302"/>
                    <a:pt x="6120" y="28171"/>
                    <a:pt x="7763" y="25230"/>
                  </a:cubicBezTo>
                  <a:cubicBezTo>
                    <a:pt x="8192" y="25254"/>
                    <a:pt x="8621" y="25266"/>
                    <a:pt x="9037" y="25266"/>
                  </a:cubicBezTo>
                  <a:cubicBezTo>
                    <a:pt x="16086" y="25266"/>
                    <a:pt x="22932" y="21516"/>
                    <a:pt x="25944" y="19611"/>
                  </a:cubicBezTo>
                  <a:cubicBezTo>
                    <a:pt x="25992" y="19480"/>
                    <a:pt x="26016" y="19349"/>
                    <a:pt x="26051" y="19194"/>
                  </a:cubicBezTo>
                  <a:lnTo>
                    <a:pt x="26051" y="19194"/>
                  </a:lnTo>
                  <a:cubicBezTo>
                    <a:pt x="23208" y="21029"/>
                    <a:pt x="16194" y="24976"/>
                    <a:pt x="9008" y="24976"/>
                  </a:cubicBezTo>
                  <a:cubicBezTo>
                    <a:pt x="8641" y="24976"/>
                    <a:pt x="8274" y="24966"/>
                    <a:pt x="7906" y="24945"/>
                  </a:cubicBezTo>
                  <a:cubicBezTo>
                    <a:pt x="11097" y="19218"/>
                    <a:pt x="14217" y="14122"/>
                    <a:pt x="16884" y="10014"/>
                  </a:cubicBezTo>
                  <a:cubicBezTo>
                    <a:pt x="16991" y="10014"/>
                    <a:pt x="17145" y="10026"/>
                    <a:pt x="17372" y="10026"/>
                  </a:cubicBezTo>
                  <a:cubicBezTo>
                    <a:pt x="18681" y="10026"/>
                    <a:pt x="21968" y="9788"/>
                    <a:pt x="25825" y="7752"/>
                  </a:cubicBezTo>
                  <a:cubicBezTo>
                    <a:pt x="25873" y="7621"/>
                    <a:pt x="25897" y="7490"/>
                    <a:pt x="25932" y="7347"/>
                  </a:cubicBezTo>
                  <a:lnTo>
                    <a:pt x="25932" y="7347"/>
                  </a:lnTo>
                  <a:cubicBezTo>
                    <a:pt x="22049" y="9478"/>
                    <a:pt x="18706" y="9722"/>
                    <a:pt x="17395" y="9722"/>
                  </a:cubicBezTo>
                  <a:cubicBezTo>
                    <a:pt x="17263" y="9722"/>
                    <a:pt x="17151" y="9720"/>
                    <a:pt x="17062" y="9716"/>
                  </a:cubicBezTo>
                  <a:cubicBezTo>
                    <a:pt x="20086" y="5049"/>
                    <a:pt x="22479" y="1680"/>
                    <a:pt x="23599" y="132"/>
                  </a:cubicBezTo>
                  <a:lnTo>
                    <a:pt x="2332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1178;p47">
            <a:extLst>
              <a:ext uri="{FF2B5EF4-FFF2-40B4-BE49-F238E27FC236}">
                <a16:creationId xmlns:a16="http://schemas.microsoft.com/office/drawing/2014/main" id="{81E03610-4BBC-7FCB-8AF2-1321DADADEC6}"/>
              </a:ext>
            </a:extLst>
          </p:cNvPr>
          <p:cNvSpPr txBox="1">
            <a:spLocks/>
          </p:cNvSpPr>
          <p:nvPr/>
        </p:nvSpPr>
        <p:spPr>
          <a:xfrm>
            <a:off x="1264848" y="403119"/>
            <a:ext cx="6652259" cy="758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 b="0" i="0" u="none" strike="noStrike" cap="none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 b="0" i="0" u="none" strike="noStrike" cap="none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 b="0" i="0" u="none" strike="noStrike" cap="none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 b="0" i="0" u="none" strike="noStrike" cap="none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 b="0" i="0" u="none" strike="noStrike" cap="none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 b="0" i="0" u="none" strike="noStrike" cap="none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 b="0" i="0" u="none" strike="noStrike" cap="none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 b="0" i="0" u="none" strike="noStrike" cap="none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ungee"/>
              <a:buNone/>
              <a:defRPr sz="3600" b="0" i="0" u="none" strike="noStrike" cap="none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9pPr>
          </a:lstStyle>
          <a:p>
            <a:pPr algn="l"/>
            <a:r>
              <a:rPr lang="en-US" dirty="0"/>
              <a:t>Real life application/ Random pick</a:t>
            </a:r>
          </a:p>
        </p:txBody>
      </p:sp>
      <p:pic>
        <p:nvPicPr>
          <p:cNvPr id="2050" name="Picture 2" descr="Kagan Structure: RallyRobin – Fountain Middle School Teacher's Programs and  Strategies Website">
            <a:extLst>
              <a:ext uri="{FF2B5EF4-FFF2-40B4-BE49-F238E27FC236}">
                <a16:creationId xmlns:a16="http://schemas.microsoft.com/office/drawing/2014/main" id="{469EBE6C-D4E2-A550-376C-6266A73B8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038" y="1776046"/>
            <a:ext cx="2847023" cy="252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34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B74AB-2621-5979-6ACA-333500756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EAE54C-6C08-0EDA-5B76-002974C3F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9257" y="2295350"/>
            <a:ext cx="7491493" cy="759293"/>
          </a:xfrm>
        </p:spPr>
        <p:txBody>
          <a:bodyPr/>
          <a:lstStyle/>
          <a:p>
            <a:pPr marL="127000" indent="0" algn="ctr">
              <a:buNone/>
            </a:pPr>
            <a:r>
              <a:rPr lang="en-US" sz="2800" dirty="0"/>
              <a:t>Match each picture with its correct word.</a:t>
            </a:r>
          </a:p>
        </p:txBody>
      </p:sp>
    </p:spTree>
    <p:extLst>
      <p:ext uri="{BB962C8B-B14F-4D97-AF65-F5344CB8AC3E}">
        <p14:creationId xmlns:p14="http://schemas.microsoft.com/office/powerpoint/2010/main" val="2614189608"/>
      </p:ext>
    </p:extLst>
  </p:cSld>
  <p:clrMapOvr>
    <a:masterClrMapping/>
  </p:clrMapOvr>
</p:sld>
</file>

<file path=ppt/theme/theme1.xml><?xml version="1.0" encoding="utf-8"?>
<a:theme xmlns:a="http://schemas.openxmlformats.org/drawingml/2006/main" name="Epic Toys Adventures by Slidesgo">
  <a:themeElements>
    <a:clrScheme name="Simple Light">
      <a:dk1>
        <a:srgbClr val="2C2C2C"/>
      </a:dk1>
      <a:lt1>
        <a:srgbClr val="FCF5EF"/>
      </a:lt1>
      <a:dk2>
        <a:srgbClr val="E0D3C7"/>
      </a:dk2>
      <a:lt2>
        <a:srgbClr val="84AECE"/>
      </a:lt2>
      <a:accent1>
        <a:srgbClr val="EFC05B"/>
      </a:accent1>
      <a:accent2>
        <a:srgbClr val="DF5937"/>
      </a:accent2>
      <a:accent3>
        <a:srgbClr val="64B084"/>
      </a:accent3>
      <a:accent4>
        <a:srgbClr val="662821"/>
      </a:accent4>
      <a:accent5>
        <a:srgbClr val="FFFFFF"/>
      </a:accent5>
      <a:accent6>
        <a:srgbClr val="FFFFFF"/>
      </a:accent6>
      <a:hlink>
        <a:srgbClr val="2C2C2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703</Words>
  <Application>Microsoft Office PowerPoint</Application>
  <PresentationFormat>On-screen Show (16:9)</PresentationFormat>
  <Paragraphs>158</Paragraphs>
  <Slides>67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3" baseType="lpstr">
      <vt:lpstr>Arial</vt:lpstr>
      <vt:lpstr>Arimo</vt:lpstr>
      <vt:lpstr>Nunito Light</vt:lpstr>
      <vt:lpstr>DM Serif Display</vt:lpstr>
      <vt:lpstr>Bungee</vt:lpstr>
      <vt:lpstr>Epic Toys Adventures by Slidesgo</vt:lpstr>
      <vt:lpstr>Phonics  Ff</vt:lpstr>
      <vt:lpstr>https://www.youtube.com/watch?v=ET4B3UfWrYY</vt:lpstr>
      <vt:lpstr>1. Identify the sound of letter Ff. and read words with the letter </vt:lpstr>
      <vt:lpstr>Pre-assessment/ IRS</vt:lpstr>
      <vt:lpstr>PowerPoint Presentation</vt:lpstr>
      <vt:lpstr>Let’s sing together</vt:lpstr>
      <vt:lpstr>PowerPoint Presentation</vt:lpstr>
      <vt:lpstr>Think of more words with letter Ff and tell them to your partner.</vt:lpstr>
      <vt:lpstr>Group 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write lowercase f</vt:lpstr>
      <vt:lpstr>How to write uppercase F</vt:lpstr>
      <vt:lpstr>PowerPoint Presentation</vt:lpstr>
      <vt:lpstr>PowerPoint Presentation</vt:lpstr>
      <vt:lpstr>Take-off touch down</vt:lpstr>
      <vt:lpstr>Let’s play a game</vt:lpstr>
      <vt:lpstr>Summative assessment/ IRS</vt:lpstr>
      <vt:lpstr>Phonics  Ll</vt:lpstr>
      <vt:lpstr>https://www.youtube.com/watch?v=J6apq9b3kak</vt:lpstr>
      <vt:lpstr>1. Identify the sound of letter Ll. and read words with the letter </vt:lpstr>
      <vt:lpstr>Pre-assessment/ IRS</vt:lpstr>
      <vt:lpstr>PowerPoint Presentation</vt:lpstr>
      <vt:lpstr>Let’s sing together</vt:lpstr>
      <vt:lpstr>PowerPoint Presentation</vt:lpstr>
      <vt:lpstr>Think of more words with letter Ll and tell them to your partner.</vt:lpstr>
      <vt:lpstr>Group 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write lowercase l</vt:lpstr>
      <vt:lpstr>How to write uppercase L</vt:lpstr>
      <vt:lpstr>Take-off touch down</vt:lpstr>
      <vt:lpstr>Let’s play a game</vt:lpstr>
      <vt:lpstr>PowerPoint Presentation</vt:lpstr>
      <vt:lpstr>PowerPoint Presentation</vt:lpstr>
      <vt:lpstr>Summative assessment/ IRS</vt:lpstr>
      <vt:lpstr>Phonics  Tt</vt:lpstr>
      <vt:lpstr>https://www.youtube.com/watch?v=Dkt0xe_n0h0</vt:lpstr>
      <vt:lpstr>1. Identify the sound of letter Tt. and read words with the letter </vt:lpstr>
      <vt:lpstr>Pre-assessment/ IRS</vt:lpstr>
      <vt:lpstr>PowerPoint Presentation</vt:lpstr>
      <vt:lpstr>Let’s sing together</vt:lpstr>
      <vt:lpstr>PowerPoint Presentation</vt:lpstr>
      <vt:lpstr>Think of more words with letter Tt and tell them to your partner.</vt:lpstr>
      <vt:lpstr>Group 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write lowercase t</vt:lpstr>
      <vt:lpstr>How to write uppercase T</vt:lpstr>
      <vt:lpstr>Take-off touch down</vt:lpstr>
      <vt:lpstr>Let’s play a game</vt:lpstr>
      <vt:lpstr>Summative assessment/ IRS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Phonics</dc:title>
  <dc:creator>LENOVO</dc:creator>
  <cp:lastModifiedBy>Mohammad Ghneim</cp:lastModifiedBy>
  <cp:revision>104</cp:revision>
  <dcterms:modified xsi:type="dcterms:W3CDTF">2025-10-11T14:37:39Z</dcterms:modified>
</cp:coreProperties>
</file>