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315" r:id="rId6"/>
    <p:sldId id="264" r:id="rId7"/>
    <p:sldId id="311" r:id="rId8"/>
    <p:sldId id="314" r:id="rId9"/>
    <p:sldId id="265" r:id="rId10"/>
    <p:sldId id="312" r:id="rId11"/>
    <p:sldId id="269" r:id="rId12"/>
    <p:sldId id="267" r:id="rId13"/>
    <p:sldId id="266" r:id="rId14"/>
    <p:sldId id="313" r:id="rId15"/>
    <p:sldId id="273" r:id="rId16"/>
    <p:sldId id="268" r:id="rId17"/>
    <p:sldId id="271" r:id="rId18"/>
  </p:sldIdLst>
  <p:sldSz cx="9144000" cy="5143500" type="screen16x9"/>
  <p:notesSz cx="6858000" cy="9144000"/>
  <p:embeddedFontLst>
    <p:embeddedFont>
      <p:font typeface="Anaheim" panose="020B0604020202020204" charset="0"/>
      <p:regular r:id="rId20"/>
      <p:bold r:id="rId21"/>
    </p:embeddedFont>
    <p:embeddedFont>
      <p:font typeface="Cambria Math" panose="02040503050406030204" pitchFamily="18" charset="0"/>
      <p:regular r:id="rId22"/>
    </p:embeddedFont>
    <p:embeddedFont>
      <p:font typeface="Changa Medium" panose="020B0604020202020204" charset="-78"/>
      <p:regular r:id="rId23"/>
      <p:bold r:id="rId24"/>
    </p:embeddedFont>
    <p:embeddedFont>
      <p:font typeface="DM Sans" pitchFamily="2" charset="0"/>
      <p:regular r:id="rId25"/>
      <p:bold r:id="rId26"/>
      <p:italic r:id="rId27"/>
      <p:boldItalic r:id="rId28"/>
    </p:embeddedFont>
    <p:embeddedFont>
      <p:font typeface="Hanken Grotesk" panose="020B0604020202020204" charset="0"/>
      <p:regular r:id="rId29"/>
      <p:bold r:id="rId30"/>
      <p:italic r:id="rId31"/>
      <p:boldItalic r:id="rId32"/>
    </p:embeddedFont>
    <p:embeddedFont>
      <p:font typeface="Nunito Light" pitchFamily="2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556378-B0BB-4FB5-949E-F67BB6891BDB}">
  <a:tblStyle styleId="{4D556378-B0BB-4FB5-949E-F67BB6891B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28B0AB-416D-4973-8468-82CEFD99C0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2a3712462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2a3712462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6">
          <a:extLst>
            <a:ext uri="{FF2B5EF4-FFF2-40B4-BE49-F238E27FC236}">
              <a16:creationId xmlns:a16="http://schemas.microsoft.com/office/drawing/2014/main" id="{A528911A-91FE-64D7-9BB6-FC64C8D86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gd5260bdd85_0_256:notes">
            <a:extLst>
              <a:ext uri="{FF2B5EF4-FFF2-40B4-BE49-F238E27FC236}">
                <a16:creationId xmlns:a16="http://schemas.microsoft.com/office/drawing/2014/main" id="{30486DA8-0D29-D77B-7194-02541492A3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8" name="Google Shape;2198;gd5260bdd85_0_256:notes">
            <a:extLst>
              <a:ext uri="{FF2B5EF4-FFF2-40B4-BE49-F238E27FC236}">
                <a16:creationId xmlns:a16="http://schemas.microsoft.com/office/drawing/2014/main" id="{2F951070-88AE-E63B-EEC3-B79F6EB418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597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6" name="Google Shape;2346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2a5f8f5c035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2a5f8f5c035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>
          <a:extLst>
            <a:ext uri="{FF2B5EF4-FFF2-40B4-BE49-F238E27FC236}">
              <a16:creationId xmlns:a16="http://schemas.microsoft.com/office/drawing/2014/main" id="{20D78FA1-F5F7-0498-216A-FD6AF9374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54dda1946d_4_2738:notes">
            <a:extLst>
              <a:ext uri="{FF2B5EF4-FFF2-40B4-BE49-F238E27FC236}">
                <a16:creationId xmlns:a16="http://schemas.microsoft.com/office/drawing/2014/main" id="{FF5BE708-5BFE-BCAE-5F6D-C206455AFF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54dda1946d_4_2738:notes">
            <a:extLst>
              <a:ext uri="{FF2B5EF4-FFF2-40B4-BE49-F238E27FC236}">
                <a16:creationId xmlns:a16="http://schemas.microsoft.com/office/drawing/2014/main" id="{1BB2DF74-5113-C4D6-B8F0-6FE8842052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525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" name="Google Shape;224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3" name="Google Shape;224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Google Shape;2406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7" name="Google Shape;2407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8" name="Google Shape;208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7" name="Google Shape;209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>
          <a:extLst>
            <a:ext uri="{FF2B5EF4-FFF2-40B4-BE49-F238E27FC236}">
              <a16:creationId xmlns:a16="http://schemas.microsoft.com/office/drawing/2014/main" id="{19676421-B9A7-AA01-3077-6E5181282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54dda1946d_6_257:notes">
            <a:extLst>
              <a:ext uri="{FF2B5EF4-FFF2-40B4-BE49-F238E27FC236}">
                <a16:creationId xmlns:a16="http://schemas.microsoft.com/office/drawing/2014/main" id="{F9A952F2-BF16-3283-B940-22CB517895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54dda1946d_6_257:notes">
            <a:extLst>
              <a:ext uri="{FF2B5EF4-FFF2-40B4-BE49-F238E27FC236}">
                <a16:creationId xmlns:a16="http://schemas.microsoft.com/office/drawing/2014/main" id="{4B573EA9-E03C-4B6C-9177-49E6C6D20F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46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>
          <a:extLst>
            <a:ext uri="{FF2B5EF4-FFF2-40B4-BE49-F238E27FC236}">
              <a16:creationId xmlns:a16="http://schemas.microsoft.com/office/drawing/2014/main" id="{4253F8E6-E2C7-7B6E-B943-035CE1C19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54dda1946d_6_344:notes">
            <a:extLst>
              <a:ext uri="{FF2B5EF4-FFF2-40B4-BE49-F238E27FC236}">
                <a16:creationId xmlns:a16="http://schemas.microsoft.com/office/drawing/2014/main" id="{B9491FB9-D3CE-D6B5-6D51-7B67FFDEA7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54dda1946d_6_344:notes">
            <a:extLst>
              <a:ext uri="{FF2B5EF4-FFF2-40B4-BE49-F238E27FC236}">
                <a16:creationId xmlns:a16="http://schemas.microsoft.com/office/drawing/2014/main" id="{96A196FF-4702-DABE-DEC9-377ECD36B3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384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>
          <a:extLst>
            <a:ext uri="{FF2B5EF4-FFF2-40B4-BE49-F238E27FC236}">
              <a16:creationId xmlns:a16="http://schemas.microsoft.com/office/drawing/2014/main" id="{391AEA81-6E59-0284-8EEC-AE276DDF0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54dda1946d_6_344:notes">
            <a:extLst>
              <a:ext uri="{FF2B5EF4-FFF2-40B4-BE49-F238E27FC236}">
                <a16:creationId xmlns:a16="http://schemas.microsoft.com/office/drawing/2014/main" id="{F88FDF5A-40D2-9D47-0558-0393C56A6B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54dda1946d_6_344:notes">
            <a:extLst>
              <a:ext uri="{FF2B5EF4-FFF2-40B4-BE49-F238E27FC236}">
                <a16:creationId xmlns:a16="http://schemas.microsoft.com/office/drawing/2014/main" id="{6E2EEC06-FD8E-4C6F-B427-64508344D6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414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8" name="Google Shape;219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713225" y="1316713"/>
            <a:ext cx="7717500" cy="19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900" b="0"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307425" y="3350987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1" name="Google Shape;41;p2"/>
          <p:cNvGrpSpPr/>
          <p:nvPr/>
        </p:nvGrpSpPr>
        <p:grpSpPr>
          <a:xfrm rot="10800000">
            <a:off x="179287" y="170548"/>
            <a:ext cx="797563" cy="1051691"/>
            <a:chOff x="-2065687" y="1646185"/>
            <a:chExt cx="717426" cy="946021"/>
          </a:xfrm>
        </p:grpSpPr>
        <p:sp>
          <p:nvSpPr>
            <p:cNvPr id="42" name="Google Shape;42;p2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-79789" y="4272648"/>
            <a:ext cx="9303578" cy="1548182"/>
            <a:chOff x="2149076" y="3978078"/>
            <a:chExt cx="6995171" cy="1172865"/>
          </a:xfrm>
        </p:grpSpPr>
        <p:grpSp>
          <p:nvGrpSpPr>
            <p:cNvPr id="47" name="Google Shape;47;p2"/>
            <p:cNvGrpSpPr/>
            <p:nvPr/>
          </p:nvGrpSpPr>
          <p:grpSpPr>
            <a:xfrm flipH="1">
              <a:off x="4660505" y="3978078"/>
              <a:ext cx="4483742" cy="1165511"/>
              <a:chOff x="3225813" y="2142172"/>
              <a:chExt cx="2920624" cy="759142"/>
            </a:xfrm>
          </p:grpSpPr>
          <p:sp>
            <p:nvSpPr>
              <p:cNvPr id="48" name="Google Shape;48;p2"/>
              <p:cNvSpPr/>
              <p:nvPr/>
            </p:nvSpPr>
            <p:spPr>
              <a:xfrm>
                <a:off x="5605898" y="2153602"/>
                <a:ext cx="540538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540538" h="661987" extrusionOk="0">
                    <a:moveTo>
                      <a:pt x="0" y="0"/>
                    </a:moveTo>
                    <a:lnTo>
                      <a:pt x="540539" y="234315"/>
                    </a:lnTo>
                    <a:lnTo>
                      <a:pt x="190331" y="66198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225813" y="2271712"/>
                <a:ext cx="764177" cy="505777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505777" extrusionOk="0">
                    <a:moveTo>
                      <a:pt x="0" y="505778"/>
                    </a:moveTo>
                    <a:lnTo>
                      <a:pt x="764178" y="0"/>
                    </a:lnTo>
                    <a:lnTo>
                      <a:pt x="639511" y="32766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989991" y="2271712"/>
                <a:ext cx="262656" cy="386715"/>
              </a:xfrm>
              <a:custGeom>
                <a:avLst/>
                <a:gdLst/>
                <a:ahLst/>
                <a:cxnLst/>
                <a:rect l="l" t="t" r="r" b="b"/>
                <a:pathLst>
                  <a:path w="262656" h="386715" extrusionOk="0">
                    <a:moveTo>
                      <a:pt x="262656" y="20955"/>
                    </a:moveTo>
                    <a:lnTo>
                      <a:pt x="157023" y="3867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147013" y="2212657"/>
                <a:ext cx="415872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15872" h="445770" extrusionOk="0">
                    <a:moveTo>
                      <a:pt x="415872" y="0"/>
                    </a:moveTo>
                    <a:lnTo>
                      <a:pt x="0" y="445770"/>
                    </a:lnTo>
                    <a:lnTo>
                      <a:pt x="105634" y="8001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4562886" y="2212657"/>
                <a:ext cx="644269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44269" h="677227" extrusionOk="0">
                    <a:moveTo>
                      <a:pt x="441567" y="294322"/>
                    </a:moveTo>
                    <a:lnTo>
                      <a:pt x="644269" y="677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004453" y="2153602"/>
                <a:ext cx="601445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601445" h="736282" extrusionOk="0">
                    <a:moveTo>
                      <a:pt x="601445" y="0"/>
                    </a:moveTo>
                    <a:lnTo>
                      <a:pt x="202702" y="736282"/>
                    </a:lnTo>
                    <a:lnTo>
                      <a:pt x="0" y="3533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207155" y="2153602"/>
                <a:ext cx="433002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433002" h="736282" extrusionOk="0">
                    <a:moveTo>
                      <a:pt x="433002" y="412432"/>
                    </a:moveTo>
                    <a:lnTo>
                      <a:pt x="398743" y="0"/>
                    </a:lnTo>
                    <a:lnTo>
                      <a:pt x="0" y="73628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225813" y="2271712"/>
                <a:ext cx="764177" cy="505777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505777" extrusionOk="0">
                    <a:moveTo>
                      <a:pt x="764178" y="0"/>
                    </a:moveTo>
                    <a:lnTo>
                      <a:pt x="295013" y="125730"/>
                    </a:lnTo>
                    <a:lnTo>
                      <a:pt x="0" y="5057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865324" y="2271712"/>
                <a:ext cx="281689" cy="386715"/>
              </a:xfrm>
              <a:custGeom>
                <a:avLst/>
                <a:gdLst/>
                <a:ahLst/>
                <a:cxnLst/>
                <a:rect l="l" t="t" r="r" b="b"/>
                <a:pathLst>
                  <a:path w="281689" h="386715" extrusionOk="0">
                    <a:moveTo>
                      <a:pt x="281689" y="386715"/>
                    </a:moveTo>
                    <a:lnTo>
                      <a:pt x="0" y="327660"/>
                    </a:lnTo>
                    <a:lnTo>
                      <a:pt x="12466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605898" y="2153602"/>
                <a:ext cx="190330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190330" h="661987" extrusionOk="0">
                    <a:moveTo>
                      <a:pt x="190331" y="661988"/>
                    </a:moveTo>
                    <a:lnTo>
                      <a:pt x="0" y="0"/>
                    </a:lnTo>
                    <a:lnTo>
                      <a:pt x="34260" y="41243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147013" y="2212657"/>
                <a:ext cx="415872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15872" h="445770" extrusionOk="0">
                    <a:moveTo>
                      <a:pt x="415872" y="0"/>
                    </a:moveTo>
                    <a:lnTo>
                      <a:pt x="374952" y="345758"/>
                    </a:lnTo>
                    <a:lnTo>
                      <a:pt x="0" y="4457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521965" y="2212657"/>
                <a:ext cx="685190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85190" h="677227" extrusionOk="0">
                    <a:moveTo>
                      <a:pt x="685190" y="677227"/>
                    </a:moveTo>
                    <a:lnTo>
                      <a:pt x="0" y="345758"/>
                    </a:lnTo>
                    <a:lnTo>
                      <a:pt x="4092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225813" y="2218372"/>
                <a:ext cx="764177" cy="179069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179069" extrusionOk="0">
                    <a:moveTo>
                      <a:pt x="0" y="0"/>
                    </a:moveTo>
                    <a:lnTo>
                      <a:pt x="764178" y="53340"/>
                    </a:lnTo>
                    <a:lnTo>
                      <a:pt x="295013" y="1790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225813" y="2218372"/>
                <a:ext cx="295012" cy="559117"/>
              </a:xfrm>
              <a:custGeom>
                <a:avLst/>
                <a:gdLst/>
                <a:ahLst/>
                <a:cxnLst/>
                <a:rect l="l" t="t" r="r" b="b"/>
                <a:pathLst>
                  <a:path w="295012" h="559117" extrusionOk="0">
                    <a:moveTo>
                      <a:pt x="0" y="559118"/>
                    </a:moveTo>
                    <a:lnTo>
                      <a:pt x="0" y="0"/>
                    </a:lnTo>
                    <a:lnTo>
                      <a:pt x="295013" y="1790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796229" y="2387917"/>
                <a:ext cx="350208" cy="427672"/>
              </a:xfrm>
              <a:custGeom>
                <a:avLst/>
                <a:gdLst/>
                <a:ahLst/>
                <a:cxnLst/>
                <a:rect l="l" t="t" r="r" b="b"/>
                <a:pathLst>
                  <a:path w="350208" h="427672" extrusionOk="0">
                    <a:moveTo>
                      <a:pt x="0" y="427673"/>
                    </a:moveTo>
                    <a:lnTo>
                      <a:pt x="350208" y="352425"/>
                    </a:lnTo>
                    <a:lnTo>
                      <a:pt x="35020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978322" y="2260033"/>
                <a:ext cx="23336" cy="23357"/>
              </a:xfrm>
              <a:custGeom>
                <a:avLst/>
                <a:gdLst/>
                <a:ahLst/>
                <a:cxnLst/>
                <a:rect l="l" t="t" r="r" b="b"/>
                <a:pathLst>
                  <a:path w="23336" h="23357" extrusionOk="0">
                    <a:moveTo>
                      <a:pt x="20233" y="3106"/>
                    </a:moveTo>
                    <a:cubicBezTo>
                      <a:pt x="29750" y="15489"/>
                      <a:pt x="15475" y="29776"/>
                      <a:pt x="3104" y="20251"/>
                    </a:cubicBezTo>
                    <a:cubicBezTo>
                      <a:pt x="-6413" y="7869"/>
                      <a:pt x="7862" y="-6419"/>
                      <a:pt x="20233" y="310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509406" y="2386012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854856" y="259080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136545" y="26498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238372" y="22802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550219" y="2203757"/>
                <a:ext cx="23431" cy="23514"/>
              </a:xfrm>
              <a:custGeom>
                <a:avLst/>
                <a:gdLst/>
                <a:ahLst/>
                <a:cxnLst/>
                <a:rect l="l" t="t" r="r" b="b"/>
                <a:pathLst>
                  <a:path w="23431" h="23514" extrusionOk="0">
                    <a:moveTo>
                      <a:pt x="23135" y="9852"/>
                    </a:moveTo>
                    <a:cubicBezTo>
                      <a:pt x="25039" y="18425"/>
                      <a:pt x="17425" y="25092"/>
                      <a:pt x="9812" y="23187"/>
                    </a:cubicBezTo>
                    <a:cubicBezTo>
                      <a:pt x="5054" y="22235"/>
                      <a:pt x="1247" y="18425"/>
                      <a:pt x="296" y="13662"/>
                    </a:cubicBezTo>
                    <a:cubicBezTo>
                      <a:pt x="-1608" y="5090"/>
                      <a:pt x="6006" y="-1578"/>
                      <a:pt x="13619" y="327"/>
                    </a:cubicBezTo>
                    <a:cubicBezTo>
                      <a:pt x="18377" y="1280"/>
                      <a:pt x="22184" y="5090"/>
                      <a:pt x="23135" y="98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4510545" y="25469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5195735" y="28784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4993033" y="249555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594478" y="2142172"/>
                <a:ext cx="22839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60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628738" y="255460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784809" y="280416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2149076" y="3985432"/>
              <a:ext cx="2511421" cy="1165511"/>
              <a:chOff x="4510545" y="2142172"/>
              <a:chExt cx="1635892" cy="759142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5605898" y="2153602"/>
                <a:ext cx="540538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540538" h="661987" extrusionOk="0">
                    <a:moveTo>
                      <a:pt x="0" y="0"/>
                    </a:moveTo>
                    <a:lnTo>
                      <a:pt x="540539" y="234315"/>
                    </a:lnTo>
                    <a:lnTo>
                      <a:pt x="190331" y="66198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562886" y="2212657"/>
                <a:ext cx="644269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44269" h="677227" extrusionOk="0">
                    <a:moveTo>
                      <a:pt x="441567" y="294322"/>
                    </a:moveTo>
                    <a:lnTo>
                      <a:pt x="644269" y="677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004453" y="2153602"/>
                <a:ext cx="601445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601445" h="736282" extrusionOk="0">
                    <a:moveTo>
                      <a:pt x="601445" y="0"/>
                    </a:moveTo>
                    <a:lnTo>
                      <a:pt x="202702" y="736282"/>
                    </a:lnTo>
                    <a:lnTo>
                      <a:pt x="0" y="3533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207155" y="2153602"/>
                <a:ext cx="433002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433002" h="736282" extrusionOk="0">
                    <a:moveTo>
                      <a:pt x="433002" y="412432"/>
                    </a:moveTo>
                    <a:lnTo>
                      <a:pt x="398743" y="0"/>
                    </a:lnTo>
                    <a:lnTo>
                      <a:pt x="0" y="73628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605898" y="2153602"/>
                <a:ext cx="190330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190330" h="661987" extrusionOk="0">
                    <a:moveTo>
                      <a:pt x="190331" y="661988"/>
                    </a:moveTo>
                    <a:lnTo>
                      <a:pt x="0" y="0"/>
                    </a:lnTo>
                    <a:lnTo>
                      <a:pt x="34260" y="41243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521965" y="2212657"/>
                <a:ext cx="685190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85190" h="677227" extrusionOk="0">
                    <a:moveTo>
                      <a:pt x="685190" y="677227"/>
                    </a:moveTo>
                    <a:lnTo>
                      <a:pt x="0" y="345758"/>
                    </a:lnTo>
                    <a:lnTo>
                      <a:pt x="4092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5796229" y="2387917"/>
                <a:ext cx="350208" cy="427672"/>
              </a:xfrm>
              <a:custGeom>
                <a:avLst/>
                <a:gdLst/>
                <a:ahLst/>
                <a:cxnLst/>
                <a:rect l="l" t="t" r="r" b="b"/>
                <a:pathLst>
                  <a:path w="350208" h="427672" extrusionOk="0">
                    <a:moveTo>
                      <a:pt x="0" y="427673"/>
                    </a:moveTo>
                    <a:lnTo>
                      <a:pt x="350208" y="352425"/>
                    </a:lnTo>
                    <a:lnTo>
                      <a:pt x="35020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550219" y="2203757"/>
                <a:ext cx="23431" cy="23514"/>
              </a:xfrm>
              <a:custGeom>
                <a:avLst/>
                <a:gdLst/>
                <a:ahLst/>
                <a:cxnLst/>
                <a:rect l="l" t="t" r="r" b="b"/>
                <a:pathLst>
                  <a:path w="23431" h="23514" extrusionOk="0">
                    <a:moveTo>
                      <a:pt x="23135" y="9852"/>
                    </a:moveTo>
                    <a:cubicBezTo>
                      <a:pt x="25039" y="18425"/>
                      <a:pt x="17425" y="25092"/>
                      <a:pt x="9812" y="23187"/>
                    </a:cubicBezTo>
                    <a:cubicBezTo>
                      <a:pt x="5054" y="22235"/>
                      <a:pt x="1247" y="18425"/>
                      <a:pt x="296" y="13662"/>
                    </a:cubicBezTo>
                    <a:cubicBezTo>
                      <a:pt x="-1608" y="5090"/>
                      <a:pt x="6006" y="-1578"/>
                      <a:pt x="13619" y="327"/>
                    </a:cubicBezTo>
                    <a:cubicBezTo>
                      <a:pt x="18377" y="1280"/>
                      <a:pt x="22184" y="5090"/>
                      <a:pt x="23135" y="98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510545" y="25469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195735" y="28784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993033" y="249555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5594478" y="2142172"/>
                <a:ext cx="22839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60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5628738" y="255460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784809" y="280416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" name="Google Shape;1601;p26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1602" name="Google Shape;1602;p26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1603" name="Google Shape;1603;p26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26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26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26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26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26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26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26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26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26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26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26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26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26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26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26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26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26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26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26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26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26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26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26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26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26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9" name="Google Shape;1629;p26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26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1" name="Google Shape;1631;p2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32" name="Google Shape;1632;p26"/>
          <p:cNvSpPr txBox="1">
            <a:spLocks noGrp="1"/>
          </p:cNvSpPr>
          <p:nvPr>
            <p:ph type="subTitle" idx="1"/>
          </p:nvPr>
        </p:nvSpPr>
        <p:spPr>
          <a:xfrm>
            <a:off x="1754123" y="2062539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3" name="Google Shape;1633;p26"/>
          <p:cNvSpPr txBox="1">
            <a:spLocks noGrp="1"/>
          </p:cNvSpPr>
          <p:nvPr>
            <p:ph type="subTitle" idx="2"/>
          </p:nvPr>
        </p:nvSpPr>
        <p:spPr>
          <a:xfrm>
            <a:off x="5411677" y="2062539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4" name="Google Shape;1634;p26"/>
          <p:cNvSpPr txBox="1">
            <a:spLocks noGrp="1"/>
          </p:cNvSpPr>
          <p:nvPr>
            <p:ph type="subTitle" idx="3"/>
          </p:nvPr>
        </p:nvSpPr>
        <p:spPr>
          <a:xfrm>
            <a:off x="1754123" y="340509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5" name="Google Shape;1635;p26"/>
          <p:cNvSpPr txBox="1">
            <a:spLocks noGrp="1"/>
          </p:cNvSpPr>
          <p:nvPr>
            <p:ph type="subTitle" idx="4"/>
          </p:nvPr>
        </p:nvSpPr>
        <p:spPr>
          <a:xfrm>
            <a:off x="5411677" y="340509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6" name="Google Shape;1636;p26"/>
          <p:cNvSpPr txBox="1">
            <a:spLocks noGrp="1"/>
          </p:cNvSpPr>
          <p:nvPr>
            <p:ph type="subTitle" idx="5"/>
          </p:nvPr>
        </p:nvSpPr>
        <p:spPr>
          <a:xfrm>
            <a:off x="1754123" y="16421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37" name="Google Shape;1637;p26"/>
          <p:cNvSpPr txBox="1">
            <a:spLocks noGrp="1"/>
          </p:cNvSpPr>
          <p:nvPr>
            <p:ph type="subTitle" idx="6"/>
          </p:nvPr>
        </p:nvSpPr>
        <p:spPr>
          <a:xfrm>
            <a:off x="1754123" y="298475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38" name="Google Shape;1638;p26"/>
          <p:cNvSpPr txBox="1">
            <a:spLocks noGrp="1"/>
          </p:cNvSpPr>
          <p:nvPr>
            <p:ph type="subTitle" idx="7"/>
          </p:nvPr>
        </p:nvSpPr>
        <p:spPr>
          <a:xfrm>
            <a:off x="5411673" y="16421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39" name="Google Shape;1639;p26"/>
          <p:cNvSpPr txBox="1">
            <a:spLocks noGrp="1"/>
          </p:cNvSpPr>
          <p:nvPr>
            <p:ph type="subTitle" idx="8"/>
          </p:nvPr>
        </p:nvSpPr>
        <p:spPr>
          <a:xfrm>
            <a:off x="5411673" y="298475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640" name="Google Shape;1640;p26"/>
          <p:cNvGrpSpPr/>
          <p:nvPr/>
        </p:nvGrpSpPr>
        <p:grpSpPr>
          <a:xfrm>
            <a:off x="-777124" y="4257300"/>
            <a:ext cx="2981249" cy="1266398"/>
            <a:chOff x="350304" y="4374911"/>
            <a:chExt cx="2451080" cy="1041189"/>
          </a:xfrm>
        </p:grpSpPr>
        <p:sp>
          <p:nvSpPr>
            <p:cNvPr id="1641" name="Google Shape;1641;p26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26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26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26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26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26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26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26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26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26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26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26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26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4" name="Google Shape;1654;p26"/>
          <p:cNvGrpSpPr/>
          <p:nvPr/>
        </p:nvGrpSpPr>
        <p:grpSpPr>
          <a:xfrm>
            <a:off x="6349801" y="-669650"/>
            <a:ext cx="2981249" cy="1266398"/>
            <a:chOff x="350304" y="4374911"/>
            <a:chExt cx="2451080" cy="1041189"/>
          </a:xfrm>
        </p:grpSpPr>
        <p:sp>
          <p:nvSpPr>
            <p:cNvPr id="1655" name="Google Shape;1655;p26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26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26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26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26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26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26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26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26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26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26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26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26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8" name="Google Shape;1668;p26"/>
          <p:cNvGrpSpPr/>
          <p:nvPr/>
        </p:nvGrpSpPr>
        <p:grpSpPr>
          <a:xfrm rot="10800000">
            <a:off x="179259" y="170503"/>
            <a:ext cx="466614" cy="615292"/>
            <a:chOff x="-2065687" y="1646185"/>
            <a:chExt cx="717426" cy="946021"/>
          </a:xfrm>
        </p:grpSpPr>
        <p:sp>
          <p:nvSpPr>
            <p:cNvPr id="1669" name="Google Shape;1669;p26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26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26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26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4" name="Google Shape;1674;p27"/>
          <p:cNvGrpSpPr/>
          <p:nvPr/>
        </p:nvGrpSpPr>
        <p:grpSpPr>
          <a:xfrm flipH="1"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1675" name="Google Shape;1675;p27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1676" name="Google Shape;1676;p27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27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27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27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27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27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27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27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27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27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7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27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27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27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27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27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27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27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27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27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27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27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27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27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27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27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02" name="Google Shape;1702;p27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27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4" name="Google Shape;170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05" name="Google Shape;1705;p27"/>
          <p:cNvSpPr txBox="1">
            <a:spLocks noGrp="1"/>
          </p:cNvSpPr>
          <p:nvPr>
            <p:ph type="subTitle" idx="1"/>
          </p:nvPr>
        </p:nvSpPr>
        <p:spPr>
          <a:xfrm>
            <a:off x="914375" y="2066027"/>
            <a:ext cx="2097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6" name="Google Shape;1706;p27"/>
          <p:cNvSpPr txBox="1">
            <a:spLocks noGrp="1"/>
          </p:cNvSpPr>
          <p:nvPr>
            <p:ph type="subTitle" idx="2"/>
          </p:nvPr>
        </p:nvSpPr>
        <p:spPr>
          <a:xfrm>
            <a:off x="3523350" y="2066027"/>
            <a:ext cx="2097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7" name="Google Shape;1707;p27"/>
          <p:cNvSpPr txBox="1">
            <a:spLocks noGrp="1"/>
          </p:cNvSpPr>
          <p:nvPr>
            <p:ph type="subTitle" idx="3"/>
          </p:nvPr>
        </p:nvSpPr>
        <p:spPr>
          <a:xfrm>
            <a:off x="914375" y="3411706"/>
            <a:ext cx="2097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8" name="Google Shape;1708;p27"/>
          <p:cNvSpPr txBox="1">
            <a:spLocks noGrp="1"/>
          </p:cNvSpPr>
          <p:nvPr>
            <p:ph type="subTitle" idx="4"/>
          </p:nvPr>
        </p:nvSpPr>
        <p:spPr>
          <a:xfrm>
            <a:off x="3523350" y="3411706"/>
            <a:ext cx="2097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9" name="Google Shape;1709;p27"/>
          <p:cNvSpPr txBox="1">
            <a:spLocks noGrp="1"/>
          </p:cNvSpPr>
          <p:nvPr>
            <p:ph type="subTitle" idx="5"/>
          </p:nvPr>
        </p:nvSpPr>
        <p:spPr>
          <a:xfrm>
            <a:off x="6132325" y="2066027"/>
            <a:ext cx="2097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0" name="Google Shape;1710;p27"/>
          <p:cNvSpPr txBox="1">
            <a:spLocks noGrp="1"/>
          </p:cNvSpPr>
          <p:nvPr>
            <p:ph type="subTitle" idx="6"/>
          </p:nvPr>
        </p:nvSpPr>
        <p:spPr>
          <a:xfrm>
            <a:off x="6132325" y="3411706"/>
            <a:ext cx="2097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1" name="Google Shape;1711;p27"/>
          <p:cNvSpPr txBox="1">
            <a:spLocks noGrp="1"/>
          </p:cNvSpPr>
          <p:nvPr>
            <p:ph type="subTitle" idx="7"/>
          </p:nvPr>
        </p:nvSpPr>
        <p:spPr>
          <a:xfrm>
            <a:off x="915326" y="1656733"/>
            <a:ext cx="209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12" name="Google Shape;1712;p27"/>
          <p:cNvSpPr txBox="1">
            <a:spLocks noGrp="1"/>
          </p:cNvSpPr>
          <p:nvPr>
            <p:ph type="subTitle" idx="8"/>
          </p:nvPr>
        </p:nvSpPr>
        <p:spPr>
          <a:xfrm>
            <a:off x="3524300" y="1656733"/>
            <a:ext cx="209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13" name="Google Shape;1713;p27"/>
          <p:cNvSpPr txBox="1">
            <a:spLocks noGrp="1"/>
          </p:cNvSpPr>
          <p:nvPr>
            <p:ph type="subTitle" idx="9"/>
          </p:nvPr>
        </p:nvSpPr>
        <p:spPr>
          <a:xfrm>
            <a:off x="6133275" y="1656733"/>
            <a:ext cx="209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14" name="Google Shape;1714;p27"/>
          <p:cNvSpPr txBox="1">
            <a:spLocks noGrp="1"/>
          </p:cNvSpPr>
          <p:nvPr>
            <p:ph type="subTitle" idx="13"/>
          </p:nvPr>
        </p:nvSpPr>
        <p:spPr>
          <a:xfrm>
            <a:off x="915326" y="3002388"/>
            <a:ext cx="209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15" name="Google Shape;1715;p27"/>
          <p:cNvSpPr txBox="1">
            <a:spLocks noGrp="1"/>
          </p:cNvSpPr>
          <p:nvPr>
            <p:ph type="subTitle" idx="14"/>
          </p:nvPr>
        </p:nvSpPr>
        <p:spPr>
          <a:xfrm>
            <a:off x="3524300" y="3002388"/>
            <a:ext cx="209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16" name="Google Shape;1716;p27"/>
          <p:cNvSpPr txBox="1">
            <a:spLocks noGrp="1"/>
          </p:cNvSpPr>
          <p:nvPr>
            <p:ph type="subTitle" idx="15"/>
          </p:nvPr>
        </p:nvSpPr>
        <p:spPr>
          <a:xfrm>
            <a:off x="6133275" y="3002388"/>
            <a:ext cx="209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717" name="Google Shape;1717;p27"/>
          <p:cNvGrpSpPr/>
          <p:nvPr/>
        </p:nvGrpSpPr>
        <p:grpSpPr>
          <a:xfrm rot="10800000" flipH="1">
            <a:off x="-777124" y="-669650"/>
            <a:ext cx="2981249" cy="1266398"/>
            <a:chOff x="350304" y="4374911"/>
            <a:chExt cx="2451080" cy="1041189"/>
          </a:xfrm>
        </p:grpSpPr>
        <p:sp>
          <p:nvSpPr>
            <p:cNvPr id="1718" name="Google Shape;1718;p27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27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27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27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27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27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27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27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27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27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27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27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27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1" name="Google Shape;1731;p27"/>
          <p:cNvGrpSpPr/>
          <p:nvPr/>
        </p:nvGrpSpPr>
        <p:grpSpPr>
          <a:xfrm rot="10800000" flipH="1">
            <a:off x="6349801" y="4257300"/>
            <a:ext cx="2981249" cy="1266398"/>
            <a:chOff x="350304" y="4374911"/>
            <a:chExt cx="2451080" cy="1041189"/>
          </a:xfrm>
        </p:grpSpPr>
        <p:sp>
          <p:nvSpPr>
            <p:cNvPr id="1732" name="Google Shape;1732;p27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27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27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27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27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27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27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27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27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27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27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27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27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5" name="Google Shape;1745;p27"/>
          <p:cNvGrpSpPr/>
          <p:nvPr/>
        </p:nvGrpSpPr>
        <p:grpSpPr>
          <a:xfrm flipH="1">
            <a:off x="179259" y="4068253"/>
            <a:ext cx="466614" cy="615292"/>
            <a:chOff x="-2065687" y="1646185"/>
            <a:chExt cx="717426" cy="946021"/>
          </a:xfrm>
        </p:grpSpPr>
        <p:sp>
          <p:nvSpPr>
            <p:cNvPr id="1746" name="Google Shape;1746;p27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27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27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27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7_1"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" name="Google Shape;1751;p28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1752" name="Google Shape;1752;p28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1753" name="Google Shape;1753;p28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28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1755;p28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28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28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28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28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28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28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28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3" name="Google Shape;1763;p28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28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28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28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7" name="Google Shape;1767;p28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1768;p28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9" name="Google Shape;1769;p28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0" name="Google Shape;1770;p28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1" name="Google Shape;1771;p28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2" name="Google Shape;1772;p28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3" name="Google Shape;1773;p28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4" name="Google Shape;1774;p28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5" name="Google Shape;1775;p28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6" name="Google Shape;1776;p28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1777;p28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28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79" name="Google Shape;1779;p28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28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1" name="Google Shape;1781;p2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28"/>
          <p:cNvSpPr txBox="1">
            <a:spLocks noGrp="1"/>
          </p:cNvSpPr>
          <p:nvPr>
            <p:ph type="subTitle" idx="1"/>
          </p:nvPr>
        </p:nvSpPr>
        <p:spPr>
          <a:xfrm>
            <a:off x="720051" y="2066028"/>
            <a:ext cx="2208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3" name="Google Shape;1783;p28"/>
          <p:cNvSpPr txBox="1">
            <a:spLocks noGrp="1"/>
          </p:cNvSpPr>
          <p:nvPr>
            <p:ph type="subTitle" idx="2"/>
          </p:nvPr>
        </p:nvSpPr>
        <p:spPr>
          <a:xfrm>
            <a:off x="3467700" y="2066028"/>
            <a:ext cx="2208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4" name="Google Shape;1784;p28"/>
          <p:cNvSpPr txBox="1">
            <a:spLocks noGrp="1"/>
          </p:cNvSpPr>
          <p:nvPr>
            <p:ph type="subTitle" idx="3"/>
          </p:nvPr>
        </p:nvSpPr>
        <p:spPr>
          <a:xfrm>
            <a:off x="2093875" y="3397492"/>
            <a:ext cx="2208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5" name="Google Shape;1785;p28"/>
          <p:cNvSpPr txBox="1">
            <a:spLocks noGrp="1"/>
          </p:cNvSpPr>
          <p:nvPr>
            <p:ph type="subTitle" idx="4"/>
          </p:nvPr>
        </p:nvSpPr>
        <p:spPr>
          <a:xfrm>
            <a:off x="4841525" y="3397492"/>
            <a:ext cx="2208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6" name="Google Shape;1786;p28"/>
          <p:cNvSpPr txBox="1">
            <a:spLocks noGrp="1"/>
          </p:cNvSpPr>
          <p:nvPr>
            <p:ph type="subTitle" idx="5"/>
          </p:nvPr>
        </p:nvSpPr>
        <p:spPr>
          <a:xfrm>
            <a:off x="6215349" y="2066028"/>
            <a:ext cx="2208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7" name="Google Shape;1787;p28"/>
          <p:cNvSpPr txBox="1">
            <a:spLocks noGrp="1"/>
          </p:cNvSpPr>
          <p:nvPr>
            <p:ph type="subTitle" idx="6"/>
          </p:nvPr>
        </p:nvSpPr>
        <p:spPr>
          <a:xfrm>
            <a:off x="721052" y="1678058"/>
            <a:ext cx="2206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88" name="Google Shape;1788;p28"/>
          <p:cNvSpPr txBox="1">
            <a:spLocks noGrp="1"/>
          </p:cNvSpPr>
          <p:nvPr>
            <p:ph type="subTitle" idx="7"/>
          </p:nvPr>
        </p:nvSpPr>
        <p:spPr>
          <a:xfrm>
            <a:off x="3468701" y="1678058"/>
            <a:ext cx="2206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89" name="Google Shape;1789;p28"/>
          <p:cNvSpPr txBox="1">
            <a:spLocks noGrp="1"/>
          </p:cNvSpPr>
          <p:nvPr>
            <p:ph type="subTitle" idx="8"/>
          </p:nvPr>
        </p:nvSpPr>
        <p:spPr>
          <a:xfrm>
            <a:off x="6215350" y="1678058"/>
            <a:ext cx="2206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90" name="Google Shape;1790;p28"/>
          <p:cNvSpPr txBox="1">
            <a:spLocks noGrp="1"/>
          </p:cNvSpPr>
          <p:nvPr>
            <p:ph type="subTitle" idx="9"/>
          </p:nvPr>
        </p:nvSpPr>
        <p:spPr>
          <a:xfrm>
            <a:off x="2094876" y="3009498"/>
            <a:ext cx="2206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91" name="Google Shape;1791;p28"/>
          <p:cNvSpPr txBox="1">
            <a:spLocks noGrp="1"/>
          </p:cNvSpPr>
          <p:nvPr>
            <p:ph type="subTitle" idx="13"/>
          </p:nvPr>
        </p:nvSpPr>
        <p:spPr>
          <a:xfrm>
            <a:off x="4842526" y="3009498"/>
            <a:ext cx="2206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792" name="Google Shape;1792;p28"/>
          <p:cNvGrpSpPr/>
          <p:nvPr/>
        </p:nvGrpSpPr>
        <p:grpSpPr>
          <a:xfrm rot="10800000">
            <a:off x="6349801" y="-669650"/>
            <a:ext cx="2981249" cy="1266398"/>
            <a:chOff x="350304" y="4374911"/>
            <a:chExt cx="2451080" cy="1041189"/>
          </a:xfrm>
        </p:grpSpPr>
        <p:sp>
          <p:nvSpPr>
            <p:cNvPr id="1793" name="Google Shape;1793;p28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28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28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28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28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28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28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28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28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28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28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28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28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6" name="Google Shape;1806;p28"/>
          <p:cNvGrpSpPr/>
          <p:nvPr/>
        </p:nvGrpSpPr>
        <p:grpSpPr>
          <a:xfrm rot="10800000">
            <a:off x="-777124" y="4257300"/>
            <a:ext cx="2981249" cy="1266398"/>
            <a:chOff x="350304" y="4374911"/>
            <a:chExt cx="2451080" cy="1041189"/>
          </a:xfrm>
        </p:grpSpPr>
        <p:sp>
          <p:nvSpPr>
            <p:cNvPr id="1807" name="Google Shape;1807;p28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28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28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28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28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28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28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28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28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28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28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28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28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0" name="Google Shape;1820;p28"/>
          <p:cNvGrpSpPr/>
          <p:nvPr/>
        </p:nvGrpSpPr>
        <p:grpSpPr>
          <a:xfrm flipH="1">
            <a:off x="179259" y="4068253"/>
            <a:ext cx="466614" cy="615292"/>
            <a:chOff x="-2065687" y="1646185"/>
            <a:chExt cx="717426" cy="946021"/>
          </a:xfrm>
        </p:grpSpPr>
        <p:sp>
          <p:nvSpPr>
            <p:cNvPr id="1821" name="Google Shape;1821;p28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6" name="Google Shape;1826;p29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1827" name="Google Shape;1827;p29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1828" name="Google Shape;1828;p29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29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29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29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29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29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29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29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29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29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29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29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29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29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29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29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29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29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29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29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29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29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29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29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29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29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4" name="Google Shape;1854;p29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6" name="Google Shape;1856;p29"/>
          <p:cNvSpPr txBox="1">
            <a:spLocks noGrp="1"/>
          </p:cNvSpPr>
          <p:nvPr>
            <p:ph type="title" hasCustomPrompt="1"/>
          </p:nvPr>
        </p:nvSpPr>
        <p:spPr>
          <a:xfrm>
            <a:off x="1724488" y="669234"/>
            <a:ext cx="3657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57" name="Google Shape;1857;p29"/>
          <p:cNvSpPr txBox="1">
            <a:spLocks noGrp="1"/>
          </p:cNvSpPr>
          <p:nvPr>
            <p:ph type="subTitle" idx="1"/>
          </p:nvPr>
        </p:nvSpPr>
        <p:spPr>
          <a:xfrm>
            <a:off x="1724488" y="1358154"/>
            <a:ext cx="36576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8" name="Google Shape;1858;p29"/>
          <p:cNvSpPr txBox="1">
            <a:spLocks noGrp="1"/>
          </p:cNvSpPr>
          <p:nvPr>
            <p:ph type="title" idx="2" hasCustomPrompt="1"/>
          </p:nvPr>
        </p:nvSpPr>
        <p:spPr>
          <a:xfrm>
            <a:off x="3761913" y="2021490"/>
            <a:ext cx="3657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59" name="Google Shape;1859;p29"/>
          <p:cNvSpPr txBox="1">
            <a:spLocks noGrp="1"/>
          </p:cNvSpPr>
          <p:nvPr>
            <p:ph type="subTitle" idx="3"/>
          </p:nvPr>
        </p:nvSpPr>
        <p:spPr>
          <a:xfrm>
            <a:off x="3761913" y="2710410"/>
            <a:ext cx="36576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0" name="Google Shape;1860;p29"/>
          <p:cNvSpPr txBox="1">
            <a:spLocks noGrp="1"/>
          </p:cNvSpPr>
          <p:nvPr>
            <p:ph type="title" idx="4" hasCustomPrompt="1"/>
          </p:nvPr>
        </p:nvSpPr>
        <p:spPr>
          <a:xfrm>
            <a:off x="1724488" y="3373746"/>
            <a:ext cx="3657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1" name="Google Shape;1861;p29"/>
          <p:cNvSpPr txBox="1">
            <a:spLocks noGrp="1"/>
          </p:cNvSpPr>
          <p:nvPr>
            <p:ph type="subTitle" idx="5"/>
          </p:nvPr>
        </p:nvSpPr>
        <p:spPr>
          <a:xfrm>
            <a:off x="1724488" y="4062666"/>
            <a:ext cx="36576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862" name="Google Shape;1862;p29"/>
          <p:cNvGrpSpPr/>
          <p:nvPr/>
        </p:nvGrpSpPr>
        <p:grpSpPr>
          <a:xfrm rot="10800000" flipH="1">
            <a:off x="-777124" y="-669650"/>
            <a:ext cx="2981249" cy="1266398"/>
            <a:chOff x="350304" y="4374911"/>
            <a:chExt cx="2451080" cy="1041189"/>
          </a:xfrm>
        </p:grpSpPr>
        <p:sp>
          <p:nvSpPr>
            <p:cNvPr id="1863" name="Google Shape;1863;p29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29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29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29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29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29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29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29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29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29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29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29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29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6" name="Google Shape;1876;p29"/>
          <p:cNvGrpSpPr/>
          <p:nvPr/>
        </p:nvGrpSpPr>
        <p:grpSpPr>
          <a:xfrm rot="10800000" flipH="1">
            <a:off x="6349801" y="4257300"/>
            <a:ext cx="2981249" cy="1266398"/>
            <a:chOff x="350304" y="4374911"/>
            <a:chExt cx="2451080" cy="1041189"/>
          </a:xfrm>
        </p:grpSpPr>
        <p:sp>
          <p:nvSpPr>
            <p:cNvPr id="1877" name="Google Shape;1877;p29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29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29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29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29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29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29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29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29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29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29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29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29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p31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1948" name="Google Shape;1948;p31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1949" name="Google Shape;1949;p31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0" name="Google Shape;1950;p31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1" name="Google Shape;1951;p31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2" name="Google Shape;1952;p31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3" name="Google Shape;1953;p31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4" name="Google Shape;1954;p31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5" name="Google Shape;1955;p31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31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31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31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9" name="Google Shape;1959;p31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0" name="Google Shape;1960;p31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31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31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31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4" name="Google Shape;1964;p31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5" name="Google Shape;1965;p31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6" name="Google Shape;1966;p31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7" name="Google Shape;1967;p31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8" name="Google Shape;1968;p31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31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31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31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31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31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4" name="Google Shape;1974;p31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75" name="Google Shape;1975;p31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 rot="-10490276" flipH="1">
            <a:off x="197184" y="1026926"/>
            <a:ext cx="1032080" cy="1010081"/>
            <a:chOff x="8137945" y="7"/>
            <a:chExt cx="1006063" cy="1013365"/>
          </a:xfrm>
        </p:grpSpPr>
        <p:sp>
          <p:nvSpPr>
            <p:cNvPr id="1978" name="Google Shape;1978;p31"/>
            <p:cNvSpPr/>
            <p:nvPr/>
          </p:nvSpPr>
          <p:spPr>
            <a:xfrm>
              <a:off x="8140071" y="536515"/>
              <a:ext cx="1003917" cy="476857"/>
            </a:xfrm>
            <a:custGeom>
              <a:avLst/>
              <a:gdLst/>
              <a:ahLst/>
              <a:cxnLst/>
              <a:rect l="l" t="t" r="r" b="b"/>
              <a:pathLst>
                <a:path w="449180" h="213359" extrusionOk="0">
                  <a:moveTo>
                    <a:pt x="239817" y="0"/>
                  </a:moveTo>
                  <a:lnTo>
                    <a:pt x="449180" y="213360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8676081" y="7"/>
              <a:ext cx="467926" cy="1013324"/>
            </a:xfrm>
            <a:custGeom>
              <a:avLst/>
              <a:gdLst/>
              <a:ahLst/>
              <a:cxnLst/>
              <a:rect l="l" t="t" r="r" b="b"/>
              <a:pathLst>
                <a:path w="209363" h="453389" extrusionOk="0">
                  <a:moveTo>
                    <a:pt x="0" y="240030"/>
                  </a:moveTo>
                  <a:lnTo>
                    <a:pt x="209364" y="453390"/>
                  </a:lnTo>
                  <a:lnTo>
                    <a:pt x="1046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8137945" y="4265"/>
              <a:ext cx="559385" cy="536465"/>
            </a:xfrm>
            <a:custGeom>
              <a:avLst/>
              <a:gdLst/>
              <a:ahLst/>
              <a:cxnLst/>
              <a:rect l="l" t="t" r="r" b="b"/>
              <a:pathLst>
                <a:path w="250284" h="240029" extrusionOk="0">
                  <a:moveTo>
                    <a:pt x="0" y="240030"/>
                  </a:moveTo>
                  <a:lnTo>
                    <a:pt x="250285" y="0"/>
                  </a:lnTo>
                  <a:lnTo>
                    <a:pt x="239817" y="239078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1" name="Google Shape;1981;p31"/>
          <p:cNvGrpSpPr/>
          <p:nvPr/>
        </p:nvGrpSpPr>
        <p:grpSpPr>
          <a:xfrm rot="309693" flipH="1">
            <a:off x="8027530" y="4156220"/>
            <a:ext cx="809642" cy="792402"/>
            <a:chOff x="8137945" y="7"/>
            <a:chExt cx="1006063" cy="1013365"/>
          </a:xfrm>
        </p:grpSpPr>
        <p:sp>
          <p:nvSpPr>
            <p:cNvPr id="1982" name="Google Shape;1982;p31"/>
            <p:cNvSpPr/>
            <p:nvPr/>
          </p:nvSpPr>
          <p:spPr>
            <a:xfrm>
              <a:off x="8140071" y="536515"/>
              <a:ext cx="1003917" cy="476857"/>
            </a:xfrm>
            <a:custGeom>
              <a:avLst/>
              <a:gdLst/>
              <a:ahLst/>
              <a:cxnLst/>
              <a:rect l="l" t="t" r="r" b="b"/>
              <a:pathLst>
                <a:path w="449180" h="213359" extrusionOk="0">
                  <a:moveTo>
                    <a:pt x="239817" y="0"/>
                  </a:moveTo>
                  <a:lnTo>
                    <a:pt x="449180" y="213360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31"/>
            <p:cNvSpPr/>
            <p:nvPr/>
          </p:nvSpPr>
          <p:spPr>
            <a:xfrm>
              <a:off x="8676081" y="7"/>
              <a:ext cx="467926" cy="1013324"/>
            </a:xfrm>
            <a:custGeom>
              <a:avLst/>
              <a:gdLst/>
              <a:ahLst/>
              <a:cxnLst/>
              <a:rect l="l" t="t" r="r" b="b"/>
              <a:pathLst>
                <a:path w="209363" h="453389" extrusionOk="0">
                  <a:moveTo>
                    <a:pt x="0" y="240030"/>
                  </a:moveTo>
                  <a:lnTo>
                    <a:pt x="209364" y="453390"/>
                  </a:lnTo>
                  <a:lnTo>
                    <a:pt x="1046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31"/>
            <p:cNvSpPr/>
            <p:nvPr/>
          </p:nvSpPr>
          <p:spPr>
            <a:xfrm>
              <a:off x="8137945" y="4265"/>
              <a:ext cx="559385" cy="536465"/>
            </a:xfrm>
            <a:custGeom>
              <a:avLst/>
              <a:gdLst/>
              <a:ahLst/>
              <a:cxnLst/>
              <a:rect l="l" t="t" r="r" b="b"/>
              <a:pathLst>
                <a:path w="250284" h="240029" extrusionOk="0">
                  <a:moveTo>
                    <a:pt x="0" y="240030"/>
                  </a:moveTo>
                  <a:lnTo>
                    <a:pt x="250285" y="0"/>
                  </a:lnTo>
                  <a:lnTo>
                    <a:pt x="239817" y="239078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32"/>
          <p:cNvGrpSpPr/>
          <p:nvPr/>
        </p:nvGrpSpPr>
        <p:grpSpPr>
          <a:xfrm rot="10800000" flipH="1"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1987" name="Google Shape;1987;p32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1988" name="Google Shape;1988;p32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32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32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32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32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32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32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32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32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32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32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1999;p32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0" name="Google Shape;2000;p32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1" name="Google Shape;2001;p32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2" name="Google Shape;2002;p32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3" name="Google Shape;2003;p32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4" name="Google Shape;2004;p32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5" name="Google Shape;2005;p32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6" name="Google Shape;2006;p32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32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32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32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0" name="Google Shape;2010;p32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1" name="Google Shape;2011;p32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2012;p32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3" name="Google Shape;2013;p32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14" name="Google Shape;2014;p32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32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6" name="Google Shape;2016;p32"/>
          <p:cNvGrpSpPr/>
          <p:nvPr/>
        </p:nvGrpSpPr>
        <p:grpSpPr>
          <a:xfrm>
            <a:off x="-675" y="-586710"/>
            <a:ext cx="9144088" cy="1521675"/>
            <a:chOff x="2149076" y="3978078"/>
            <a:chExt cx="6995171" cy="1172865"/>
          </a:xfrm>
        </p:grpSpPr>
        <p:grpSp>
          <p:nvGrpSpPr>
            <p:cNvPr id="2017" name="Google Shape;2017;p32"/>
            <p:cNvGrpSpPr/>
            <p:nvPr/>
          </p:nvGrpSpPr>
          <p:grpSpPr>
            <a:xfrm flipH="1">
              <a:off x="4660505" y="3978078"/>
              <a:ext cx="4483742" cy="1165511"/>
              <a:chOff x="3225813" y="2142172"/>
              <a:chExt cx="2920624" cy="759142"/>
            </a:xfrm>
          </p:grpSpPr>
          <p:sp>
            <p:nvSpPr>
              <p:cNvPr id="2018" name="Google Shape;2018;p32"/>
              <p:cNvSpPr/>
              <p:nvPr/>
            </p:nvSpPr>
            <p:spPr>
              <a:xfrm>
                <a:off x="5605898" y="2153602"/>
                <a:ext cx="540538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540538" h="661987" extrusionOk="0">
                    <a:moveTo>
                      <a:pt x="0" y="0"/>
                    </a:moveTo>
                    <a:lnTo>
                      <a:pt x="540539" y="234315"/>
                    </a:lnTo>
                    <a:lnTo>
                      <a:pt x="190331" y="66198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32"/>
              <p:cNvSpPr/>
              <p:nvPr/>
            </p:nvSpPr>
            <p:spPr>
              <a:xfrm>
                <a:off x="3225813" y="2271712"/>
                <a:ext cx="764177" cy="505777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505777" extrusionOk="0">
                    <a:moveTo>
                      <a:pt x="0" y="505778"/>
                    </a:moveTo>
                    <a:lnTo>
                      <a:pt x="764178" y="0"/>
                    </a:lnTo>
                    <a:lnTo>
                      <a:pt x="639511" y="32766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32"/>
              <p:cNvSpPr/>
              <p:nvPr/>
            </p:nvSpPr>
            <p:spPr>
              <a:xfrm>
                <a:off x="3989991" y="2271712"/>
                <a:ext cx="262656" cy="386715"/>
              </a:xfrm>
              <a:custGeom>
                <a:avLst/>
                <a:gdLst/>
                <a:ahLst/>
                <a:cxnLst/>
                <a:rect l="l" t="t" r="r" b="b"/>
                <a:pathLst>
                  <a:path w="262656" h="386715" extrusionOk="0">
                    <a:moveTo>
                      <a:pt x="262656" y="20955"/>
                    </a:moveTo>
                    <a:lnTo>
                      <a:pt x="157023" y="3867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1" name="Google Shape;2021;p32"/>
              <p:cNvSpPr/>
              <p:nvPr/>
            </p:nvSpPr>
            <p:spPr>
              <a:xfrm>
                <a:off x="4147013" y="2212657"/>
                <a:ext cx="415872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15872" h="445770" extrusionOk="0">
                    <a:moveTo>
                      <a:pt x="415872" y="0"/>
                    </a:moveTo>
                    <a:lnTo>
                      <a:pt x="0" y="445770"/>
                    </a:lnTo>
                    <a:lnTo>
                      <a:pt x="105634" y="8001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32"/>
              <p:cNvSpPr/>
              <p:nvPr/>
            </p:nvSpPr>
            <p:spPr>
              <a:xfrm>
                <a:off x="4562886" y="2212657"/>
                <a:ext cx="644269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44269" h="677227" extrusionOk="0">
                    <a:moveTo>
                      <a:pt x="441567" y="294322"/>
                    </a:moveTo>
                    <a:lnTo>
                      <a:pt x="644269" y="677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32"/>
              <p:cNvSpPr/>
              <p:nvPr/>
            </p:nvSpPr>
            <p:spPr>
              <a:xfrm>
                <a:off x="5004453" y="2153602"/>
                <a:ext cx="601445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601445" h="736282" extrusionOk="0">
                    <a:moveTo>
                      <a:pt x="601445" y="0"/>
                    </a:moveTo>
                    <a:lnTo>
                      <a:pt x="202702" y="736282"/>
                    </a:lnTo>
                    <a:lnTo>
                      <a:pt x="0" y="3533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32"/>
              <p:cNvSpPr/>
              <p:nvPr/>
            </p:nvSpPr>
            <p:spPr>
              <a:xfrm>
                <a:off x="5207155" y="2153602"/>
                <a:ext cx="433002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433002" h="736282" extrusionOk="0">
                    <a:moveTo>
                      <a:pt x="433002" y="412432"/>
                    </a:moveTo>
                    <a:lnTo>
                      <a:pt x="398743" y="0"/>
                    </a:lnTo>
                    <a:lnTo>
                      <a:pt x="0" y="73628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32"/>
              <p:cNvSpPr/>
              <p:nvPr/>
            </p:nvSpPr>
            <p:spPr>
              <a:xfrm>
                <a:off x="3225813" y="2271712"/>
                <a:ext cx="764177" cy="505777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505777" extrusionOk="0">
                    <a:moveTo>
                      <a:pt x="764178" y="0"/>
                    </a:moveTo>
                    <a:lnTo>
                      <a:pt x="295013" y="125730"/>
                    </a:lnTo>
                    <a:lnTo>
                      <a:pt x="0" y="5057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32"/>
              <p:cNvSpPr/>
              <p:nvPr/>
            </p:nvSpPr>
            <p:spPr>
              <a:xfrm>
                <a:off x="3865324" y="2271712"/>
                <a:ext cx="281689" cy="386715"/>
              </a:xfrm>
              <a:custGeom>
                <a:avLst/>
                <a:gdLst/>
                <a:ahLst/>
                <a:cxnLst/>
                <a:rect l="l" t="t" r="r" b="b"/>
                <a:pathLst>
                  <a:path w="281689" h="386715" extrusionOk="0">
                    <a:moveTo>
                      <a:pt x="281689" y="386715"/>
                    </a:moveTo>
                    <a:lnTo>
                      <a:pt x="0" y="327660"/>
                    </a:lnTo>
                    <a:lnTo>
                      <a:pt x="12466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32"/>
              <p:cNvSpPr/>
              <p:nvPr/>
            </p:nvSpPr>
            <p:spPr>
              <a:xfrm>
                <a:off x="5605898" y="2153602"/>
                <a:ext cx="190330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190330" h="661987" extrusionOk="0">
                    <a:moveTo>
                      <a:pt x="190331" y="661988"/>
                    </a:moveTo>
                    <a:lnTo>
                      <a:pt x="0" y="0"/>
                    </a:lnTo>
                    <a:lnTo>
                      <a:pt x="34260" y="41243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32"/>
              <p:cNvSpPr/>
              <p:nvPr/>
            </p:nvSpPr>
            <p:spPr>
              <a:xfrm>
                <a:off x="4147013" y="2212657"/>
                <a:ext cx="415872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15872" h="445770" extrusionOk="0">
                    <a:moveTo>
                      <a:pt x="415872" y="0"/>
                    </a:moveTo>
                    <a:lnTo>
                      <a:pt x="374952" y="345758"/>
                    </a:lnTo>
                    <a:lnTo>
                      <a:pt x="0" y="4457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32"/>
              <p:cNvSpPr/>
              <p:nvPr/>
            </p:nvSpPr>
            <p:spPr>
              <a:xfrm>
                <a:off x="4521965" y="2212657"/>
                <a:ext cx="685190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85190" h="677227" extrusionOk="0">
                    <a:moveTo>
                      <a:pt x="685190" y="677227"/>
                    </a:moveTo>
                    <a:lnTo>
                      <a:pt x="0" y="345758"/>
                    </a:lnTo>
                    <a:lnTo>
                      <a:pt x="4092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32"/>
              <p:cNvSpPr/>
              <p:nvPr/>
            </p:nvSpPr>
            <p:spPr>
              <a:xfrm>
                <a:off x="3225813" y="2218372"/>
                <a:ext cx="764177" cy="179069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179069" extrusionOk="0">
                    <a:moveTo>
                      <a:pt x="0" y="0"/>
                    </a:moveTo>
                    <a:lnTo>
                      <a:pt x="764178" y="53340"/>
                    </a:lnTo>
                    <a:lnTo>
                      <a:pt x="295013" y="1790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32"/>
              <p:cNvSpPr/>
              <p:nvPr/>
            </p:nvSpPr>
            <p:spPr>
              <a:xfrm>
                <a:off x="3225813" y="2218372"/>
                <a:ext cx="295012" cy="559117"/>
              </a:xfrm>
              <a:custGeom>
                <a:avLst/>
                <a:gdLst/>
                <a:ahLst/>
                <a:cxnLst/>
                <a:rect l="l" t="t" r="r" b="b"/>
                <a:pathLst>
                  <a:path w="295012" h="559117" extrusionOk="0">
                    <a:moveTo>
                      <a:pt x="0" y="559118"/>
                    </a:moveTo>
                    <a:lnTo>
                      <a:pt x="0" y="0"/>
                    </a:lnTo>
                    <a:lnTo>
                      <a:pt x="295013" y="1790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32"/>
              <p:cNvSpPr/>
              <p:nvPr/>
            </p:nvSpPr>
            <p:spPr>
              <a:xfrm>
                <a:off x="5796229" y="2387917"/>
                <a:ext cx="350208" cy="427672"/>
              </a:xfrm>
              <a:custGeom>
                <a:avLst/>
                <a:gdLst/>
                <a:ahLst/>
                <a:cxnLst/>
                <a:rect l="l" t="t" r="r" b="b"/>
                <a:pathLst>
                  <a:path w="350208" h="427672" extrusionOk="0">
                    <a:moveTo>
                      <a:pt x="0" y="427673"/>
                    </a:moveTo>
                    <a:lnTo>
                      <a:pt x="350208" y="352425"/>
                    </a:lnTo>
                    <a:lnTo>
                      <a:pt x="35020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3" name="Google Shape;2033;p32"/>
              <p:cNvSpPr/>
              <p:nvPr/>
            </p:nvSpPr>
            <p:spPr>
              <a:xfrm>
                <a:off x="3978322" y="2260033"/>
                <a:ext cx="23336" cy="23357"/>
              </a:xfrm>
              <a:custGeom>
                <a:avLst/>
                <a:gdLst/>
                <a:ahLst/>
                <a:cxnLst/>
                <a:rect l="l" t="t" r="r" b="b"/>
                <a:pathLst>
                  <a:path w="23336" h="23357" extrusionOk="0">
                    <a:moveTo>
                      <a:pt x="20233" y="3106"/>
                    </a:moveTo>
                    <a:cubicBezTo>
                      <a:pt x="29750" y="15489"/>
                      <a:pt x="15475" y="29776"/>
                      <a:pt x="3104" y="20251"/>
                    </a:cubicBezTo>
                    <a:cubicBezTo>
                      <a:pt x="-6413" y="7869"/>
                      <a:pt x="7862" y="-6419"/>
                      <a:pt x="20233" y="310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4" name="Google Shape;2034;p32"/>
              <p:cNvSpPr/>
              <p:nvPr/>
            </p:nvSpPr>
            <p:spPr>
              <a:xfrm>
                <a:off x="3509406" y="2386012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32"/>
              <p:cNvSpPr/>
              <p:nvPr/>
            </p:nvSpPr>
            <p:spPr>
              <a:xfrm>
                <a:off x="3854856" y="259080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6" name="Google Shape;2036;p32"/>
              <p:cNvSpPr/>
              <p:nvPr/>
            </p:nvSpPr>
            <p:spPr>
              <a:xfrm>
                <a:off x="4136545" y="26498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7" name="Google Shape;2037;p32"/>
              <p:cNvSpPr/>
              <p:nvPr/>
            </p:nvSpPr>
            <p:spPr>
              <a:xfrm>
                <a:off x="4238372" y="22802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8" name="Google Shape;2038;p32"/>
              <p:cNvSpPr/>
              <p:nvPr/>
            </p:nvSpPr>
            <p:spPr>
              <a:xfrm>
                <a:off x="4550219" y="2203757"/>
                <a:ext cx="23431" cy="23514"/>
              </a:xfrm>
              <a:custGeom>
                <a:avLst/>
                <a:gdLst/>
                <a:ahLst/>
                <a:cxnLst/>
                <a:rect l="l" t="t" r="r" b="b"/>
                <a:pathLst>
                  <a:path w="23431" h="23514" extrusionOk="0">
                    <a:moveTo>
                      <a:pt x="23135" y="9852"/>
                    </a:moveTo>
                    <a:cubicBezTo>
                      <a:pt x="25039" y="18425"/>
                      <a:pt x="17425" y="25092"/>
                      <a:pt x="9812" y="23187"/>
                    </a:cubicBezTo>
                    <a:cubicBezTo>
                      <a:pt x="5054" y="22235"/>
                      <a:pt x="1247" y="18425"/>
                      <a:pt x="296" y="13662"/>
                    </a:cubicBezTo>
                    <a:cubicBezTo>
                      <a:pt x="-1608" y="5090"/>
                      <a:pt x="6006" y="-1578"/>
                      <a:pt x="13619" y="327"/>
                    </a:cubicBezTo>
                    <a:cubicBezTo>
                      <a:pt x="18377" y="1280"/>
                      <a:pt x="22184" y="5090"/>
                      <a:pt x="23135" y="98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32"/>
              <p:cNvSpPr/>
              <p:nvPr/>
            </p:nvSpPr>
            <p:spPr>
              <a:xfrm>
                <a:off x="4510545" y="25469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0" name="Google Shape;2040;p32"/>
              <p:cNvSpPr/>
              <p:nvPr/>
            </p:nvSpPr>
            <p:spPr>
              <a:xfrm>
                <a:off x="5195735" y="28784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1" name="Google Shape;2041;p32"/>
              <p:cNvSpPr/>
              <p:nvPr/>
            </p:nvSpPr>
            <p:spPr>
              <a:xfrm>
                <a:off x="4993033" y="249555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2" name="Google Shape;2042;p32"/>
              <p:cNvSpPr/>
              <p:nvPr/>
            </p:nvSpPr>
            <p:spPr>
              <a:xfrm>
                <a:off x="5594478" y="2142172"/>
                <a:ext cx="22839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60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32"/>
              <p:cNvSpPr/>
              <p:nvPr/>
            </p:nvSpPr>
            <p:spPr>
              <a:xfrm>
                <a:off x="5628738" y="255460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32"/>
              <p:cNvSpPr/>
              <p:nvPr/>
            </p:nvSpPr>
            <p:spPr>
              <a:xfrm>
                <a:off x="5784809" y="280416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5" name="Google Shape;2045;p32"/>
            <p:cNvGrpSpPr/>
            <p:nvPr/>
          </p:nvGrpSpPr>
          <p:grpSpPr>
            <a:xfrm>
              <a:off x="2149076" y="3985432"/>
              <a:ext cx="2511421" cy="1165511"/>
              <a:chOff x="4510545" y="2142172"/>
              <a:chExt cx="1635892" cy="759142"/>
            </a:xfrm>
          </p:grpSpPr>
          <p:sp>
            <p:nvSpPr>
              <p:cNvPr id="2046" name="Google Shape;2046;p32"/>
              <p:cNvSpPr/>
              <p:nvPr/>
            </p:nvSpPr>
            <p:spPr>
              <a:xfrm>
                <a:off x="5605898" y="2153602"/>
                <a:ext cx="540538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540538" h="661987" extrusionOk="0">
                    <a:moveTo>
                      <a:pt x="0" y="0"/>
                    </a:moveTo>
                    <a:lnTo>
                      <a:pt x="540539" y="234315"/>
                    </a:lnTo>
                    <a:lnTo>
                      <a:pt x="190331" y="66198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32"/>
              <p:cNvSpPr/>
              <p:nvPr/>
            </p:nvSpPr>
            <p:spPr>
              <a:xfrm>
                <a:off x="4562886" y="2212657"/>
                <a:ext cx="644269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44269" h="677227" extrusionOk="0">
                    <a:moveTo>
                      <a:pt x="441567" y="294322"/>
                    </a:moveTo>
                    <a:lnTo>
                      <a:pt x="644269" y="677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32"/>
              <p:cNvSpPr/>
              <p:nvPr/>
            </p:nvSpPr>
            <p:spPr>
              <a:xfrm>
                <a:off x="5004453" y="2153602"/>
                <a:ext cx="601445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601445" h="736282" extrusionOk="0">
                    <a:moveTo>
                      <a:pt x="601445" y="0"/>
                    </a:moveTo>
                    <a:lnTo>
                      <a:pt x="202702" y="736282"/>
                    </a:lnTo>
                    <a:lnTo>
                      <a:pt x="0" y="3533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32"/>
              <p:cNvSpPr/>
              <p:nvPr/>
            </p:nvSpPr>
            <p:spPr>
              <a:xfrm>
                <a:off x="5207155" y="2153602"/>
                <a:ext cx="433002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433002" h="736282" extrusionOk="0">
                    <a:moveTo>
                      <a:pt x="433002" y="412432"/>
                    </a:moveTo>
                    <a:lnTo>
                      <a:pt x="398743" y="0"/>
                    </a:lnTo>
                    <a:lnTo>
                      <a:pt x="0" y="73628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32"/>
              <p:cNvSpPr/>
              <p:nvPr/>
            </p:nvSpPr>
            <p:spPr>
              <a:xfrm>
                <a:off x="5605898" y="2153602"/>
                <a:ext cx="190330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190330" h="661987" extrusionOk="0">
                    <a:moveTo>
                      <a:pt x="190331" y="661988"/>
                    </a:moveTo>
                    <a:lnTo>
                      <a:pt x="0" y="0"/>
                    </a:lnTo>
                    <a:lnTo>
                      <a:pt x="34260" y="41243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32"/>
              <p:cNvSpPr/>
              <p:nvPr/>
            </p:nvSpPr>
            <p:spPr>
              <a:xfrm>
                <a:off x="4521965" y="2212657"/>
                <a:ext cx="685190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85190" h="677227" extrusionOk="0">
                    <a:moveTo>
                      <a:pt x="685190" y="677227"/>
                    </a:moveTo>
                    <a:lnTo>
                      <a:pt x="0" y="345758"/>
                    </a:lnTo>
                    <a:lnTo>
                      <a:pt x="4092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32"/>
              <p:cNvSpPr/>
              <p:nvPr/>
            </p:nvSpPr>
            <p:spPr>
              <a:xfrm>
                <a:off x="5796229" y="2387917"/>
                <a:ext cx="350208" cy="427672"/>
              </a:xfrm>
              <a:custGeom>
                <a:avLst/>
                <a:gdLst/>
                <a:ahLst/>
                <a:cxnLst/>
                <a:rect l="l" t="t" r="r" b="b"/>
                <a:pathLst>
                  <a:path w="350208" h="427672" extrusionOk="0">
                    <a:moveTo>
                      <a:pt x="0" y="427673"/>
                    </a:moveTo>
                    <a:lnTo>
                      <a:pt x="350208" y="352425"/>
                    </a:lnTo>
                    <a:lnTo>
                      <a:pt x="35020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32"/>
              <p:cNvSpPr/>
              <p:nvPr/>
            </p:nvSpPr>
            <p:spPr>
              <a:xfrm>
                <a:off x="4550219" y="2203757"/>
                <a:ext cx="23431" cy="23514"/>
              </a:xfrm>
              <a:custGeom>
                <a:avLst/>
                <a:gdLst/>
                <a:ahLst/>
                <a:cxnLst/>
                <a:rect l="l" t="t" r="r" b="b"/>
                <a:pathLst>
                  <a:path w="23431" h="23514" extrusionOk="0">
                    <a:moveTo>
                      <a:pt x="23135" y="9852"/>
                    </a:moveTo>
                    <a:cubicBezTo>
                      <a:pt x="25039" y="18425"/>
                      <a:pt x="17425" y="25092"/>
                      <a:pt x="9812" y="23187"/>
                    </a:cubicBezTo>
                    <a:cubicBezTo>
                      <a:pt x="5054" y="22235"/>
                      <a:pt x="1247" y="18425"/>
                      <a:pt x="296" y="13662"/>
                    </a:cubicBezTo>
                    <a:cubicBezTo>
                      <a:pt x="-1608" y="5090"/>
                      <a:pt x="6006" y="-1578"/>
                      <a:pt x="13619" y="327"/>
                    </a:cubicBezTo>
                    <a:cubicBezTo>
                      <a:pt x="18377" y="1280"/>
                      <a:pt x="22184" y="5090"/>
                      <a:pt x="23135" y="98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32"/>
              <p:cNvSpPr/>
              <p:nvPr/>
            </p:nvSpPr>
            <p:spPr>
              <a:xfrm>
                <a:off x="4510545" y="25469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32"/>
              <p:cNvSpPr/>
              <p:nvPr/>
            </p:nvSpPr>
            <p:spPr>
              <a:xfrm>
                <a:off x="5195735" y="28784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6" name="Google Shape;2056;p32"/>
              <p:cNvSpPr/>
              <p:nvPr/>
            </p:nvSpPr>
            <p:spPr>
              <a:xfrm>
                <a:off x="4993033" y="249555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7" name="Google Shape;2057;p32"/>
              <p:cNvSpPr/>
              <p:nvPr/>
            </p:nvSpPr>
            <p:spPr>
              <a:xfrm>
                <a:off x="5594478" y="2142172"/>
                <a:ext cx="22839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60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8" name="Google Shape;2058;p32"/>
              <p:cNvSpPr/>
              <p:nvPr/>
            </p:nvSpPr>
            <p:spPr>
              <a:xfrm>
                <a:off x="5628738" y="255460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9" name="Google Shape;2059;p32"/>
              <p:cNvSpPr/>
              <p:nvPr/>
            </p:nvSpPr>
            <p:spPr>
              <a:xfrm>
                <a:off x="5784809" y="280416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60" name="Google Shape;2060;p32"/>
          <p:cNvGrpSpPr/>
          <p:nvPr/>
        </p:nvGrpSpPr>
        <p:grpSpPr>
          <a:xfrm rot="309693" flipH="1">
            <a:off x="8027530" y="4156220"/>
            <a:ext cx="809642" cy="792402"/>
            <a:chOff x="8137945" y="7"/>
            <a:chExt cx="1006063" cy="1013365"/>
          </a:xfrm>
        </p:grpSpPr>
        <p:sp>
          <p:nvSpPr>
            <p:cNvPr id="2061" name="Google Shape;2061;p32"/>
            <p:cNvSpPr/>
            <p:nvPr/>
          </p:nvSpPr>
          <p:spPr>
            <a:xfrm>
              <a:off x="8140071" y="536515"/>
              <a:ext cx="1003917" cy="476857"/>
            </a:xfrm>
            <a:custGeom>
              <a:avLst/>
              <a:gdLst/>
              <a:ahLst/>
              <a:cxnLst/>
              <a:rect l="l" t="t" r="r" b="b"/>
              <a:pathLst>
                <a:path w="449180" h="213359" extrusionOk="0">
                  <a:moveTo>
                    <a:pt x="239817" y="0"/>
                  </a:moveTo>
                  <a:lnTo>
                    <a:pt x="449180" y="213360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2"/>
            <p:cNvSpPr/>
            <p:nvPr/>
          </p:nvSpPr>
          <p:spPr>
            <a:xfrm>
              <a:off x="8676081" y="7"/>
              <a:ext cx="467926" cy="1013324"/>
            </a:xfrm>
            <a:custGeom>
              <a:avLst/>
              <a:gdLst/>
              <a:ahLst/>
              <a:cxnLst/>
              <a:rect l="l" t="t" r="r" b="b"/>
              <a:pathLst>
                <a:path w="209363" h="453389" extrusionOk="0">
                  <a:moveTo>
                    <a:pt x="0" y="240030"/>
                  </a:moveTo>
                  <a:lnTo>
                    <a:pt x="209364" y="453390"/>
                  </a:lnTo>
                  <a:lnTo>
                    <a:pt x="1046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2"/>
            <p:cNvSpPr/>
            <p:nvPr/>
          </p:nvSpPr>
          <p:spPr>
            <a:xfrm>
              <a:off x="8137945" y="4265"/>
              <a:ext cx="559385" cy="536465"/>
            </a:xfrm>
            <a:custGeom>
              <a:avLst/>
              <a:gdLst/>
              <a:ahLst/>
              <a:cxnLst/>
              <a:rect l="l" t="t" r="r" b="b"/>
              <a:pathLst>
                <a:path w="250284" h="240029" extrusionOk="0">
                  <a:moveTo>
                    <a:pt x="0" y="240030"/>
                  </a:moveTo>
                  <a:lnTo>
                    <a:pt x="250285" y="0"/>
                  </a:lnTo>
                  <a:lnTo>
                    <a:pt x="239817" y="239078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4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141" name="Google Shape;141;p4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142" name="Google Shape;142;p4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8" name="Google Shape;168;p4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body" idx="1"/>
          </p:nvPr>
        </p:nvSpPr>
        <p:spPr>
          <a:xfrm>
            <a:off x="720000" y="1112200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72" name="Google Shape;172;p4"/>
          <p:cNvGrpSpPr/>
          <p:nvPr/>
        </p:nvGrpSpPr>
        <p:grpSpPr>
          <a:xfrm>
            <a:off x="120404" y="2668161"/>
            <a:ext cx="394441" cy="520122"/>
            <a:chOff x="-2065687" y="1646185"/>
            <a:chExt cx="717426" cy="946021"/>
          </a:xfrm>
        </p:grpSpPr>
        <p:sp>
          <p:nvSpPr>
            <p:cNvPr id="173" name="Google Shape;173;p4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4"/>
          <p:cNvGrpSpPr/>
          <p:nvPr/>
        </p:nvGrpSpPr>
        <p:grpSpPr>
          <a:xfrm rot="10800000" flipH="1">
            <a:off x="-675" y="3790615"/>
            <a:ext cx="9238997" cy="2003917"/>
            <a:chOff x="-679" y="-821592"/>
            <a:chExt cx="9238997" cy="1689074"/>
          </a:xfrm>
        </p:grpSpPr>
        <p:grpSp>
          <p:nvGrpSpPr>
            <p:cNvPr id="178" name="Google Shape;178;p4"/>
            <p:cNvGrpSpPr/>
            <p:nvPr/>
          </p:nvGrpSpPr>
          <p:grpSpPr>
            <a:xfrm rot="10800000" flipH="1">
              <a:off x="-679" y="-821592"/>
              <a:ext cx="9144088" cy="1282645"/>
              <a:chOff x="2149076" y="3978078"/>
              <a:chExt cx="6995171" cy="1172865"/>
            </a:xfrm>
          </p:grpSpPr>
          <p:grpSp>
            <p:nvGrpSpPr>
              <p:cNvPr id="179" name="Google Shape;179;p4"/>
              <p:cNvGrpSpPr/>
              <p:nvPr/>
            </p:nvGrpSpPr>
            <p:grpSpPr>
              <a:xfrm flipH="1">
                <a:off x="4660505" y="3978078"/>
                <a:ext cx="4483742" cy="1165511"/>
                <a:chOff x="3225813" y="2142172"/>
                <a:chExt cx="2920624" cy="759142"/>
              </a:xfrm>
            </p:grpSpPr>
            <p:sp>
              <p:nvSpPr>
                <p:cNvPr id="180" name="Google Shape;180;p4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4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0" y="505778"/>
                      </a:moveTo>
                      <a:lnTo>
                        <a:pt x="764178" y="0"/>
                      </a:lnTo>
                      <a:lnTo>
                        <a:pt x="639511" y="3276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4"/>
                <p:cNvSpPr/>
                <p:nvPr/>
              </p:nvSpPr>
              <p:spPr>
                <a:xfrm>
                  <a:off x="3989991" y="2271712"/>
                  <a:ext cx="262656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56" h="386715" extrusionOk="0">
                      <a:moveTo>
                        <a:pt x="262656" y="20955"/>
                      </a:moveTo>
                      <a:lnTo>
                        <a:pt x="157023" y="3867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4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0" y="445770"/>
                      </a:lnTo>
                      <a:lnTo>
                        <a:pt x="105634" y="800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4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4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4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4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764178" y="0"/>
                      </a:moveTo>
                      <a:lnTo>
                        <a:pt x="295013" y="125730"/>
                      </a:lnTo>
                      <a:lnTo>
                        <a:pt x="0" y="5057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4"/>
                <p:cNvSpPr/>
                <p:nvPr/>
              </p:nvSpPr>
              <p:spPr>
                <a:xfrm>
                  <a:off x="3865324" y="2271712"/>
                  <a:ext cx="281689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689" h="386715" extrusionOk="0">
                      <a:moveTo>
                        <a:pt x="281689" y="386715"/>
                      </a:moveTo>
                      <a:lnTo>
                        <a:pt x="0" y="327660"/>
                      </a:lnTo>
                      <a:lnTo>
                        <a:pt x="12466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4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4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374952" y="345758"/>
                      </a:lnTo>
                      <a:lnTo>
                        <a:pt x="0" y="4457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4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4"/>
                <p:cNvSpPr/>
                <p:nvPr/>
              </p:nvSpPr>
              <p:spPr>
                <a:xfrm>
                  <a:off x="3225813" y="2218372"/>
                  <a:ext cx="764177" cy="17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179069" extrusionOk="0">
                      <a:moveTo>
                        <a:pt x="0" y="0"/>
                      </a:moveTo>
                      <a:lnTo>
                        <a:pt x="764178" y="5334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4"/>
                <p:cNvSpPr/>
                <p:nvPr/>
              </p:nvSpPr>
              <p:spPr>
                <a:xfrm>
                  <a:off x="3225813" y="2218372"/>
                  <a:ext cx="295012" cy="559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012" h="559117" extrusionOk="0">
                      <a:moveTo>
                        <a:pt x="0" y="559118"/>
                      </a:moveTo>
                      <a:lnTo>
                        <a:pt x="0" y="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4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4"/>
                <p:cNvSpPr/>
                <p:nvPr/>
              </p:nvSpPr>
              <p:spPr>
                <a:xfrm>
                  <a:off x="3978322" y="2260033"/>
                  <a:ext cx="23336" cy="2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36" h="23357" extrusionOk="0">
                      <a:moveTo>
                        <a:pt x="20233" y="3106"/>
                      </a:moveTo>
                      <a:cubicBezTo>
                        <a:pt x="29750" y="15489"/>
                        <a:pt x="15475" y="29776"/>
                        <a:pt x="3104" y="20251"/>
                      </a:cubicBezTo>
                      <a:cubicBezTo>
                        <a:pt x="-6413" y="7869"/>
                        <a:pt x="7862" y="-6419"/>
                        <a:pt x="20233" y="310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4"/>
                <p:cNvSpPr/>
                <p:nvPr/>
              </p:nvSpPr>
              <p:spPr>
                <a:xfrm>
                  <a:off x="3509406" y="2386012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4"/>
                <p:cNvSpPr/>
                <p:nvPr/>
              </p:nvSpPr>
              <p:spPr>
                <a:xfrm>
                  <a:off x="3854856" y="259080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4"/>
                <p:cNvSpPr/>
                <p:nvPr/>
              </p:nvSpPr>
              <p:spPr>
                <a:xfrm>
                  <a:off x="4136545" y="26498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4"/>
                <p:cNvSpPr/>
                <p:nvPr/>
              </p:nvSpPr>
              <p:spPr>
                <a:xfrm>
                  <a:off x="4238372" y="22802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4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4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4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4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4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4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4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7" name="Google Shape;207;p4"/>
              <p:cNvGrpSpPr/>
              <p:nvPr/>
            </p:nvGrpSpPr>
            <p:grpSpPr>
              <a:xfrm>
                <a:off x="2149076" y="3985432"/>
                <a:ext cx="2511421" cy="1165511"/>
                <a:chOff x="4510545" y="2142172"/>
                <a:chExt cx="1635892" cy="759142"/>
              </a:xfrm>
            </p:grpSpPr>
            <p:sp>
              <p:nvSpPr>
                <p:cNvPr id="208" name="Google Shape;208;p4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4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4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211;p4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4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213;p4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14;p4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4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4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4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" name="Google Shape;218;p4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4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220;p4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221;p4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2" name="Google Shape;222;p4"/>
            <p:cNvGrpSpPr/>
            <p:nvPr/>
          </p:nvGrpSpPr>
          <p:grpSpPr>
            <a:xfrm rot="2993134">
              <a:off x="8430532" y="57559"/>
              <a:ext cx="669078" cy="673935"/>
              <a:chOff x="8137945" y="7"/>
              <a:chExt cx="1006063" cy="1013365"/>
            </a:xfrm>
          </p:grpSpPr>
          <p:sp>
            <p:nvSpPr>
              <p:cNvPr id="223" name="Google Shape;223;p4"/>
              <p:cNvSpPr/>
              <p:nvPr/>
            </p:nvSpPr>
            <p:spPr>
              <a:xfrm>
                <a:off x="8140071" y="536515"/>
                <a:ext cx="1003917" cy="476857"/>
              </a:xfrm>
              <a:custGeom>
                <a:avLst/>
                <a:gdLst/>
                <a:ahLst/>
                <a:cxnLst/>
                <a:rect l="l" t="t" r="r" b="b"/>
                <a:pathLst>
                  <a:path w="449180" h="213359" extrusionOk="0">
                    <a:moveTo>
                      <a:pt x="239817" y="0"/>
                    </a:moveTo>
                    <a:lnTo>
                      <a:pt x="449180" y="213360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8676081" y="7"/>
                <a:ext cx="467926" cy="1013324"/>
              </a:xfrm>
              <a:custGeom>
                <a:avLst/>
                <a:gdLst/>
                <a:ahLst/>
                <a:cxnLst/>
                <a:rect l="l" t="t" r="r" b="b"/>
                <a:pathLst>
                  <a:path w="209363" h="453389" extrusionOk="0">
                    <a:moveTo>
                      <a:pt x="0" y="240030"/>
                    </a:moveTo>
                    <a:lnTo>
                      <a:pt x="209364" y="453390"/>
                    </a:lnTo>
                    <a:lnTo>
                      <a:pt x="1046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8137945" y="4265"/>
                <a:ext cx="559385" cy="536465"/>
              </a:xfrm>
              <a:custGeom>
                <a:avLst/>
                <a:gdLst/>
                <a:ahLst/>
                <a:cxnLst/>
                <a:rect l="l" t="t" r="r" b="b"/>
                <a:pathLst>
                  <a:path w="250284" h="240029" extrusionOk="0">
                    <a:moveTo>
                      <a:pt x="0" y="240030"/>
                    </a:moveTo>
                    <a:lnTo>
                      <a:pt x="250285" y="0"/>
                    </a:lnTo>
                    <a:lnTo>
                      <a:pt x="239817" y="23907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8"/>
          <p:cNvGrpSpPr/>
          <p:nvPr/>
        </p:nvGrpSpPr>
        <p:grpSpPr>
          <a:xfrm flipH="1"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391" name="Google Shape;391;p8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392" name="Google Shape;392;p8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8" name="Google Shape;418;p8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0" name="Google Shape;420;p8"/>
          <p:cNvSpPr txBox="1">
            <a:spLocks noGrp="1"/>
          </p:cNvSpPr>
          <p:nvPr>
            <p:ph type="title"/>
          </p:nvPr>
        </p:nvSpPr>
        <p:spPr>
          <a:xfrm>
            <a:off x="713225" y="1307100"/>
            <a:ext cx="77175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9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423" name="Google Shape;423;p9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424" name="Google Shape;424;p9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9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9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9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9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9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9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9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9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9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9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9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0" name="Google Shape;450;p9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9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453" name="Google Shape;453;p9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454" name="Google Shape;454;p9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9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9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9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9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9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9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0" name="Google Shape;480;p9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2" name="Google Shape;482;p9"/>
          <p:cNvSpPr txBox="1">
            <a:spLocks noGrp="1"/>
          </p:cNvSpPr>
          <p:nvPr>
            <p:ph type="title"/>
          </p:nvPr>
        </p:nvSpPr>
        <p:spPr>
          <a:xfrm>
            <a:off x="2135550" y="1222249"/>
            <a:ext cx="4872900" cy="152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9"/>
          <p:cNvSpPr txBox="1">
            <a:spLocks noGrp="1"/>
          </p:cNvSpPr>
          <p:nvPr>
            <p:ph type="subTitle" idx="1"/>
          </p:nvPr>
        </p:nvSpPr>
        <p:spPr>
          <a:xfrm>
            <a:off x="2135550" y="2638482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4" name="Google Shape;484;p9"/>
          <p:cNvGrpSpPr/>
          <p:nvPr/>
        </p:nvGrpSpPr>
        <p:grpSpPr>
          <a:xfrm flipH="1">
            <a:off x="3" y="3306445"/>
            <a:ext cx="9144182" cy="2376874"/>
            <a:chOff x="3225813" y="2142172"/>
            <a:chExt cx="2920624" cy="759142"/>
          </a:xfrm>
        </p:grpSpPr>
        <p:sp>
          <p:nvSpPr>
            <p:cNvPr id="485" name="Google Shape;485;p9"/>
            <p:cNvSpPr/>
            <p:nvPr/>
          </p:nvSpPr>
          <p:spPr>
            <a:xfrm>
              <a:off x="5605898" y="2153602"/>
              <a:ext cx="540538" cy="661987"/>
            </a:xfrm>
            <a:custGeom>
              <a:avLst/>
              <a:gdLst/>
              <a:ahLst/>
              <a:cxnLst/>
              <a:rect l="l" t="t" r="r" b="b"/>
              <a:pathLst>
                <a:path w="540538" h="661987" extrusionOk="0">
                  <a:moveTo>
                    <a:pt x="0" y="0"/>
                  </a:moveTo>
                  <a:lnTo>
                    <a:pt x="540539" y="234315"/>
                  </a:lnTo>
                  <a:lnTo>
                    <a:pt x="190331" y="661988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25813" y="2271712"/>
              <a:ext cx="764177" cy="505777"/>
            </a:xfrm>
            <a:custGeom>
              <a:avLst/>
              <a:gdLst/>
              <a:ahLst/>
              <a:cxnLst/>
              <a:rect l="l" t="t" r="r" b="b"/>
              <a:pathLst>
                <a:path w="764177" h="505777" extrusionOk="0">
                  <a:moveTo>
                    <a:pt x="0" y="505778"/>
                  </a:moveTo>
                  <a:lnTo>
                    <a:pt x="764178" y="0"/>
                  </a:lnTo>
                  <a:lnTo>
                    <a:pt x="639511" y="32766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989991" y="2271712"/>
              <a:ext cx="262656" cy="386715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4147013" y="2212657"/>
              <a:ext cx="415872" cy="445770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562886" y="2212657"/>
              <a:ext cx="644269" cy="677227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5004453" y="2153602"/>
              <a:ext cx="601445" cy="736282"/>
            </a:xfrm>
            <a:custGeom>
              <a:avLst/>
              <a:gdLst/>
              <a:ahLst/>
              <a:cxnLst/>
              <a:rect l="l" t="t" r="r" b="b"/>
              <a:pathLst>
                <a:path w="601445" h="736282" extrusionOk="0">
                  <a:moveTo>
                    <a:pt x="601445" y="0"/>
                  </a:moveTo>
                  <a:lnTo>
                    <a:pt x="202702" y="736282"/>
                  </a:lnTo>
                  <a:lnTo>
                    <a:pt x="0" y="353378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5207155" y="2153602"/>
              <a:ext cx="433002" cy="736282"/>
            </a:xfrm>
            <a:custGeom>
              <a:avLst/>
              <a:gdLst/>
              <a:ahLst/>
              <a:cxnLst/>
              <a:rect l="l" t="t" r="r" b="b"/>
              <a:pathLst>
                <a:path w="433002" h="736282" extrusionOk="0">
                  <a:moveTo>
                    <a:pt x="433002" y="412432"/>
                  </a:moveTo>
                  <a:lnTo>
                    <a:pt x="398743" y="0"/>
                  </a:lnTo>
                  <a:lnTo>
                    <a:pt x="0" y="736282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3225813" y="2271712"/>
              <a:ext cx="764177" cy="505777"/>
            </a:xfrm>
            <a:custGeom>
              <a:avLst/>
              <a:gdLst/>
              <a:ahLst/>
              <a:cxnLst/>
              <a:rect l="l" t="t" r="r" b="b"/>
              <a:pathLst>
                <a:path w="764177" h="505777" extrusionOk="0">
                  <a:moveTo>
                    <a:pt x="764178" y="0"/>
                  </a:moveTo>
                  <a:lnTo>
                    <a:pt x="295013" y="125730"/>
                  </a:lnTo>
                  <a:lnTo>
                    <a:pt x="0" y="505778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3865324" y="2271712"/>
              <a:ext cx="281689" cy="386715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605898" y="2153602"/>
              <a:ext cx="190330" cy="661987"/>
            </a:xfrm>
            <a:custGeom>
              <a:avLst/>
              <a:gdLst/>
              <a:ahLst/>
              <a:cxnLst/>
              <a:rect l="l" t="t" r="r" b="b"/>
              <a:pathLst>
                <a:path w="190330" h="661987" extrusionOk="0">
                  <a:moveTo>
                    <a:pt x="190331" y="661988"/>
                  </a:moveTo>
                  <a:lnTo>
                    <a:pt x="0" y="0"/>
                  </a:lnTo>
                  <a:lnTo>
                    <a:pt x="34260" y="412432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4147013" y="2212657"/>
              <a:ext cx="415872" cy="445770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4521965" y="2212657"/>
              <a:ext cx="685190" cy="677227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3225813" y="2218372"/>
              <a:ext cx="764177" cy="179069"/>
            </a:xfrm>
            <a:custGeom>
              <a:avLst/>
              <a:gdLst/>
              <a:ahLst/>
              <a:cxnLst/>
              <a:rect l="l" t="t" r="r" b="b"/>
              <a:pathLst>
                <a:path w="764177" h="179069" extrusionOk="0">
                  <a:moveTo>
                    <a:pt x="0" y="0"/>
                  </a:moveTo>
                  <a:lnTo>
                    <a:pt x="764178" y="53340"/>
                  </a:lnTo>
                  <a:lnTo>
                    <a:pt x="295013" y="1790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3225813" y="2218372"/>
              <a:ext cx="295012" cy="559117"/>
            </a:xfrm>
            <a:custGeom>
              <a:avLst/>
              <a:gdLst/>
              <a:ahLst/>
              <a:cxnLst/>
              <a:rect l="l" t="t" r="r" b="b"/>
              <a:pathLst>
                <a:path w="295012" h="559117" extrusionOk="0">
                  <a:moveTo>
                    <a:pt x="0" y="559118"/>
                  </a:moveTo>
                  <a:lnTo>
                    <a:pt x="0" y="0"/>
                  </a:lnTo>
                  <a:lnTo>
                    <a:pt x="295013" y="1790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96229" y="2387917"/>
              <a:ext cx="350208" cy="427672"/>
            </a:xfrm>
            <a:custGeom>
              <a:avLst/>
              <a:gdLst/>
              <a:ahLst/>
              <a:cxnLst/>
              <a:rect l="l" t="t" r="r" b="b"/>
              <a:pathLst>
                <a:path w="350208" h="427672" extrusionOk="0">
                  <a:moveTo>
                    <a:pt x="0" y="427673"/>
                  </a:moveTo>
                  <a:lnTo>
                    <a:pt x="350208" y="352425"/>
                  </a:lnTo>
                  <a:lnTo>
                    <a:pt x="35020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3978322" y="2260033"/>
              <a:ext cx="23336" cy="23357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3509406" y="2386012"/>
              <a:ext cx="22839" cy="2285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3854856" y="2590800"/>
              <a:ext cx="22839" cy="2285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4136545" y="2649855"/>
              <a:ext cx="22839" cy="2285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4238372" y="2280285"/>
              <a:ext cx="22839" cy="2285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4550219" y="2203757"/>
              <a:ext cx="23431" cy="23514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4510545" y="2546985"/>
              <a:ext cx="22839" cy="2285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5195735" y="2878455"/>
              <a:ext cx="22839" cy="2285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993033" y="2495550"/>
              <a:ext cx="22839" cy="2285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5594478" y="2142172"/>
              <a:ext cx="22839" cy="22860"/>
            </a:xfrm>
            <a:custGeom>
              <a:avLst/>
              <a:gdLst/>
              <a:ahLst/>
              <a:cxnLst/>
              <a:rect l="l" t="t" r="r" b="b"/>
              <a:pathLst>
                <a:path w="22839" h="22860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5628738" y="2554605"/>
              <a:ext cx="22839" cy="2285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5784809" y="2804160"/>
              <a:ext cx="22839" cy="2285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13"/>
          <p:cNvGrpSpPr/>
          <p:nvPr/>
        </p:nvGrpSpPr>
        <p:grpSpPr>
          <a:xfrm flipH="1"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649" name="Google Shape;649;p13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650" name="Google Shape;650;p13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13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13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3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13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13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13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13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13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13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13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13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13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13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13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13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13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13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3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13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13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13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13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13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13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13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6" name="Google Shape;676;p13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8" name="Google Shape;678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3"/>
          <p:cNvSpPr txBox="1">
            <a:spLocks noGrp="1"/>
          </p:cNvSpPr>
          <p:nvPr>
            <p:ph type="subTitle" idx="1"/>
          </p:nvPr>
        </p:nvSpPr>
        <p:spPr>
          <a:xfrm>
            <a:off x="720000" y="2204772"/>
            <a:ext cx="234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13"/>
          <p:cNvSpPr txBox="1">
            <a:spLocks noGrp="1"/>
          </p:cNvSpPr>
          <p:nvPr>
            <p:ph type="subTitle" idx="2"/>
          </p:nvPr>
        </p:nvSpPr>
        <p:spPr>
          <a:xfrm>
            <a:off x="3397500" y="2204772"/>
            <a:ext cx="234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13"/>
          <p:cNvSpPr txBox="1">
            <a:spLocks noGrp="1"/>
          </p:cNvSpPr>
          <p:nvPr>
            <p:ph type="subTitle" idx="3"/>
          </p:nvPr>
        </p:nvSpPr>
        <p:spPr>
          <a:xfrm>
            <a:off x="720000" y="3785550"/>
            <a:ext cx="234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13"/>
          <p:cNvSpPr txBox="1">
            <a:spLocks noGrp="1"/>
          </p:cNvSpPr>
          <p:nvPr>
            <p:ph type="subTitle" idx="4"/>
          </p:nvPr>
        </p:nvSpPr>
        <p:spPr>
          <a:xfrm>
            <a:off x="3397500" y="3785550"/>
            <a:ext cx="234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13"/>
          <p:cNvSpPr txBox="1">
            <a:spLocks noGrp="1"/>
          </p:cNvSpPr>
          <p:nvPr>
            <p:ph type="subTitle" idx="5"/>
          </p:nvPr>
        </p:nvSpPr>
        <p:spPr>
          <a:xfrm>
            <a:off x="6074991" y="2204772"/>
            <a:ext cx="234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13"/>
          <p:cNvSpPr txBox="1">
            <a:spLocks noGrp="1"/>
          </p:cNvSpPr>
          <p:nvPr>
            <p:ph type="subTitle" idx="6"/>
          </p:nvPr>
        </p:nvSpPr>
        <p:spPr>
          <a:xfrm>
            <a:off x="6074991" y="3785550"/>
            <a:ext cx="234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1403800"/>
            <a:ext cx="74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6" name="Google Shape;686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2983993"/>
            <a:ext cx="74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9" hasCustomPrompt="1"/>
          </p:nvPr>
        </p:nvSpPr>
        <p:spPr>
          <a:xfrm>
            <a:off x="3397500" y="1403800"/>
            <a:ext cx="74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title" idx="13" hasCustomPrompt="1"/>
          </p:nvPr>
        </p:nvSpPr>
        <p:spPr>
          <a:xfrm>
            <a:off x="3397500" y="2983993"/>
            <a:ext cx="74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14" hasCustomPrompt="1"/>
          </p:nvPr>
        </p:nvSpPr>
        <p:spPr>
          <a:xfrm>
            <a:off x="6074991" y="1403800"/>
            <a:ext cx="74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15" hasCustomPrompt="1"/>
          </p:nvPr>
        </p:nvSpPr>
        <p:spPr>
          <a:xfrm>
            <a:off x="6074991" y="2983993"/>
            <a:ext cx="74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16"/>
          </p:nvPr>
        </p:nvSpPr>
        <p:spPr>
          <a:xfrm>
            <a:off x="720000" y="1868346"/>
            <a:ext cx="2349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subTitle" idx="17"/>
          </p:nvPr>
        </p:nvSpPr>
        <p:spPr>
          <a:xfrm>
            <a:off x="3397500" y="1868346"/>
            <a:ext cx="2349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subTitle" idx="18"/>
          </p:nvPr>
        </p:nvSpPr>
        <p:spPr>
          <a:xfrm>
            <a:off x="6074991" y="1868346"/>
            <a:ext cx="2349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19"/>
          </p:nvPr>
        </p:nvSpPr>
        <p:spPr>
          <a:xfrm>
            <a:off x="720000" y="3448606"/>
            <a:ext cx="2349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subTitle" idx="20"/>
          </p:nvPr>
        </p:nvSpPr>
        <p:spPr>
          <a:xfrm>
            <a:off x="3397500" y="3448606"/>
            <a:ext cx="2349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subTitle" idx="21"/>
          </p:nvPr>
        </p:nvSpPr>
        <p:spPr>
          <a:xfrm>
            <a:off x="6074991" y="3448606"/>
            <a:ext cx="2349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697" name="Google Shape;697;p13"/>
          <p:cNvGrpSpPr/>
          <p:nvPr/>
        </p:nvGrpSpPr>
        <p:grpSpPr>
          <a:xfrm flipH="1">
            <a:off x="8675253" y="2668161"/>
            <a:ext cx="394441" cy="520122"/>
            <a:chOff x="-2065687" y="1646185"/>
            <a:chExt cx="717426" cy="946021"/>
          </a:xfrm>
        </p:grpSpPr>
        <p:sp>
          <p:nvSpPr>
            <p:cNvPr id="698" name="Google Shape;698;p13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2" name="Google Shape;702;p13"/>
          <p:cNvGrpSpPr/>
          <p:nvPr/>
        </p:nvGrpSpPr>
        <p:grpSpPr>
          <a:xfrm>
            <a:off x="-777124" y="4257300"/>
            <a:ext cx="2981249" cy="1266398"/>
            <a:chOff x="350304" y="4374911"/>
            <a:chExt cx="2451080" cy="1041189"/>
          </a:xfrm>
        </p:grpSpPr>
        <p:sp>
          <p:nvSpPr>
            <p:cNvPr id="703" name="Google Shape;703;p13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3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3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3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3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3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3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3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3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3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3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3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3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13"/>
          <p:cNvGrpSpPr/>
          <p:nvPr/>
        </p:nvGrpSpPr>
        <p:grpSpPr>
          <a:xfrm>
            <a:off x="6349801" y="-669650"/>
            <a:ext cx="2981249" cy="1266398"/>
            <a:chOff x="350304" y="4374911"/>
            <a:chExt cx="2451080" cy="1041189"/>
          </a:xfrm>
        </p:grpSpPr>
        <p:sp>
          <p:nvSpPr>
            <p:cNvPr id="717" name="Google Shape;717;p13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3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3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3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3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3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3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3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3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3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3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3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3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14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732" name="Google Shape;732;p14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733" name="Google Shape;733;p14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4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4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4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4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4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4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4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4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4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4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4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4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4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14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14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4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14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4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14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14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14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14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14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4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4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9" name="Google Shape;759;p14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p14"/>
          <p:cNvSpPr txBox="1">
            <a:spLocks noGrp="1"/>
          </p:cNvSpPr>
          <p:nvPr>
            <p:ph type="title"/>
          </p:nvPr>
        </p:nvSpPr>
        <p:spPr>
          <a:xfrm>
            <a:off x="2436825" y="3136150"/>
            <a:ext cx="55230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2" name="Google Shape;762;p14"/>
          <p:cNvSpPr txBox="1">
            <a:spLocks noGrp="1"/>
          </p:cNvSpPr>
          <p:nvPr>
            <p:ph type="subTitle" idx="1"/>
          </p:nvPr>
        </p:nvSpPr>
        <p:spPr>
          <a:xfrm>
            <a:off x="2439225" y="1345550"/>
            <a:ext cx="5520600" cy="16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763" name="Google Shape;763;p14"/>
          <p:cNvGrpSpPr/>
          <p:nvPr/>
        </p:nvGrpSpPr>
        <p:grpSpPr>
          <a:xfrm rot="10800000">
            <a:off x="-94987" y="3441215"/>
            <a:ext cx="9238997" cy="2003917"/>
            <a:chOff x="-679" y="-821592"/>
            <a:chExt cx="9238997" cy="1689074"/>
          </a:xfrm>
        </p:grpSpPr>
        <p:grpSp>
          <p:nvGrpSpPr>
            <p:cNvPr id="764" name="Google Shape;764;p14"/>
            <p:cNvGrpSpPr/>
            <p:nvPr/>
          </p:nvGrpSpPr>
          <p:grpSpPr>
            <a:xfrm rot="10800000" flipH="1">
              <a:off x="-679" y="-821592"/>
              <a:ext cx="9144088" cy="1282645"/>
              <a:chOff x="2149076" y="3978078"/>
              <a:chExt cx="6995171" cy="1172865"/>
            </a:xfrm>
          </p:grpSpPr>
          <p:grpSp>
            <p:nvGrpSpPr>
              <p:cNvPr id="765" name="Google Shape;765;p14"/>
              <p:cNvGrpSpPr/>
              <p:nvPr/>
            </p:nvGrpSpPr>
            <p:grpSpPr>
              <a:xfrm flipH="1">
                <a:off x="4660505" y="3978078"/>
                <a:ext cx="4483742" cy="1165511"/>
                <a:chOff x="3225813" y="2142172"/>
                <a:chExt cx="2920624" cy="759142"/>
              </a:xfrm>
            </p:grpSpPr>
            <p:sp>
              <p:nvSpPr>
                <p:cNvPr id="766" name="Google Shape;766;p14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14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0" y="505778"/>
                      </a:moveTo>
                      <a:lnTo>
                        <a:pt x="764178" y="0"/>
                      </a:lnTo>
                      <a:lnTo>
                        <a:pt x="639511" y="3276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14"/>
                <p:cNvSpPr/>
                <p:nvPr/>
              </p:nvSpPr>
              <p:spPr>
                <a:xfrm>
                  <a:off x="3989991" y="2271712"/>
                  <a:ext cx="262656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56" h="386715" extrusionOk="0">
                      <a:moveTo>
                        <a:pt x="262656" y="20955"/>
                      </a:moveTo>
                      <a:lnTo>
                        <a:pt x="157023" y="3867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14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0" y="445770"/>
                      </a:lnTo>
                      <a:lnTo>
                        <a:pt x="105634" y="800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14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14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Google Shape;772;p14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3" name="Google Shape;773;p14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764178" y="0"/>
                      </a:moveTo>
                      <a:lnTo>
                        <a:pt x="295013" y="125730"/>
                      </a:lnTo>
                      <a:lnTo>
                        <a:pt x="0" y="5057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14"/>
                <p:cNvSpPr/>
                <p:nvPr/>
              </p:nvSpPr>
              <p:spPr>
                <a:xfrm>
                  <a:off x="3865324" y="2271712"/>
                  <a:ext cx="281689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689" h="386715" extrusionOk="0">
                      <a:moveTo>
                        <a:pt x="281689" y="386715"/>
                      </a:moveTo>
                      <a:lnTo>
                        <a:pt x="0" y="327660"/>
                      </a:lnTo>
                      <a:lnTo>
                        <a:pt x="12466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14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14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374952" y="345758"/>
                      </a:lnTo>
                      <a:lnTo>
                        <a:pt x="0" y="4457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14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14"/>
                <p:cNvSpPr/>
                <p:nvPr/>
              </p:nvSpPr>
              <p:spPr>
                <a:xfrm>
                  <a:off x="3225813" y="2218372"/>
                  <a:ext cx="764177" cy="17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179069" extrusionOk="0">
                      <a:moveTo>
                        <a:pt x="0" y="0"/>
                      </a:moveTo>
                      <a:lnTo>
                        <a:pt x="764178" y="5334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14"/>
                <p:cNvSpPr/>
                <p:nvPr/>
              </p:nvSpPr>
              <p:spPr>
                <a:xfrm>
                  <a:off x="3225813" y="2218372"/>
                  <a:ext cx="295012" cy="559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012" h="559117" extrusionOk="0">
                      <a:moveTo>
                        <a:pt x="0" y="559118"/>
                      </a:moveTo>
                      <a:lnTo>
                        <a:pt x="0" y="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14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14"/>
                <p:cNvSpPr/>
                <p:nvPr/>
              </p:nvSpPr>
              <p:spPr>
                <a:xfrm>
                  <a:off x="3978322" y="2260033"/>
                  <a:ext cx="23336" cy="2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36" h="23357" extrusionOk="0">
                      <a:moveTo>
                        <a:pt x="20233" y="3106"/>
                      </a:moveTo>
                      <a:cubicBezTo>
                        <a:pt x="29750" y="15489"/>
                        <a:pt x="15475" y="29776"/>
                        <a:pt x="3104" y="20251"/>
                      </a:cubicBezTo>
                      <a:cubicBezTo>
                        <a:pt x="-6413" y="7869"/>
                        <a:pt x="7862" y="-6419"/>
                        <a:pt x="20233" y="310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14"/>
                <p:cNvSpPr/>
                <p:nvPr/>
              </p:nvSpPr>
              <p:spPr>
                <a:xfrm>
                  <a:off x="3509406" y="2386012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Google Shape;783;p14"/>
                <p:cNvSpPr/>
                <p:nvPr/>
              </p:nvSpPr>
              <p:spPr>
                <a:xfrm>
                  <a:off x="3854856" y="259080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4" name="Google Shape;784;p14"/>
                <p:cNvSpPr/>
                <p:nvPr/>
              </p:nvSpPr>
              <p:spPr>
                <a:xfrm>
                  <a:off x="4136545" y="26498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Google Shape;785;p14"/>
                <p:cNvSpPr/>
                <p:nvPr/>
              </p:nvSpPr>
              <p:spPr>
                <a:xfrm>
                  <a:off x="4238372" y="22802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14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p14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14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14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14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14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14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93" name="Google Shape;793;p14"/>
              <p:cNvGrpSpPr/>
              <p:nvPr/>
            </p:nvGrpSpPr>
            <p:grpSpPr>
              <a:xfrm>
                <a:off x="2149076" y="3985432"/>
                <a:ext cx="2511421" cy="1165511"/>
                <a:chOff x="4510545" y="2142172"/>
                <a:chExt cx="1635892" cy="759142"/>
              </a:xfrm>
            </p:grpSpPr>
            <p:sp>
              <p:nvSpPr>
                <p:cNvPr id="794" name="Google Shape;794;p14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p14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6" name="Google Shape;796;p14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7" name="Google Shape;797;p14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Google Shape;798;p14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9" name="Google Shape;799;p14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0" name="Google Shape;800;p14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1" name="Google Shape;801;p14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2" name="Google Shape;802;p14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3" name="Google Shape;803;p14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4" name="Google Shape;804;p14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5" name="Google Shape;805;p14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6" name="Google Shape;806;p14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7" name="Google Shape;807;p14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08" name="Google Shape;808;p14"/>
            <p:cNvGrpSpPr/>
            <p:nvPr/>
          </p:nvGrpSpPr>
          <p:grpSpPr>
            <a:xfrm rot="2993134">
              <a:off x="8430532" y="57559"/>
              <a:ext cx="669078" cy="673935"/>
              <a:chOff x="8137945" y="7"/>
              <a:chExt cx="1006063" cy="1013365"/>
            </a:xfrm>
          </p:grpSpPr>
          <p:sp>
            <p:nvSpPr>
              <p:cNvPr id="809" name="Google Shape;809;p14"/>
              <p:cNvSpPr/>
              <p:nvPr/>
            </p:nvSpPr>
            <p:spPr>
              <a:xfrm>
                <a:off x="8140071" y="536515"/>
                <a:ext cx="1003917" cy="476857"/>
              </a:xfrm>
              <a:custGeom>
                <a:avLst/>
                <a:gdLst/>
                <a:ahLst/>
                <a:cxnLst/>
                <a:rect l="l" t="t" r="r" b="b"/>
                <a:pathLst>
                  <a:path w="449180" h="213359" extrusionOk="0">
                    <a:moveTo>
                      <a:pt x="239817" y="0"/>
                    </a:moveTo>
                    <a:lnTo>
                      <a:pt x="449180" y="213360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14"/>
              <p:cNvSpPr/>
              <p:nvPr/>
            </p:nvSpPr>
            <p:spPr>
              <a:xfrm>
                <a:off x="8676081" y="7"/>
                <a:ext cx="467926" cy="1013324"/>
              </a:xfrm>
              <a:custGeom>
                <a:avLst/>
                <a:gdLst/>
                <a:ahLst/>
                <a:cxnLst/>
                <a:rect l="l" t="t" r="r" b="b"/>
                <a:pathLst>
                  <a:path w="209363" h="453389" extrusionOk="0">
                    <a:moveTo>
                      <a:pt x="0" y="240030"/>
                    </a:moveTo>
                    <a:lnTo>
                      <a:pt x="209364" y="453390"/>
                    </a:lnTo>
                    <a:lnTo>
                      <a:pt x="1046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14"/>
              <p:cNvSpPr/>
              <p:nvPr/>
            </p:nvSpPr>
            <p:spPr>
              <a:xfrm>
                <a:off x="8137945" y="4265"/>
                <a:ext cx="559385" cy="536465"/>
              </a:xfrm>
              <a:custGeom>
                <a:avLst/>
                <a:gdLst/>
                <a:ahLst/>
                <a:cxnLst/>
                <a:rect l="l" t="t" r="r" b="b"/>
                <a:pathLst>
                  <a:path w="250284" h="240029" extrusionOk="0">
                    <a:moveTo>
                      <a:pt x="0" y="240030"/>
                    </a:moveTo>
                    <a:lnTo>
                      <a:pt x="250285" y="0"/>
                    </a:lnTo>
                    <a:lnTo>
                      <a:pt x="239817" y="23907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2" name="Google Shape;812;p14"/>
          <p:cNvGrpSpPr/>
          <p:nvPr/>
        </p:nvGrpSpPr>
        <p:grpSpPr>
          <a:xfrm>
            <a:off x="314449" y="1667598"/>
            <a:ext cx="797563" cy="1051691"/>
            <a:chOff x="-2065687" y="1646185"/>
            <a:chExt cx="717426" cy="946021"/>
          </a:xfrm>
        </p:grpSpPr>
        <p:sp>
          <p:nvSpPr>
            <p:cNvPr id="813" name="Google Shape;813;p14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4"/>
          <p:cNvGrpSpPr/>
          <p:nvPr/>
        </p:nvGrpSpPr>
        <p:grpSpPr>
          <a:xfrm rot="10800000" flipH="1">
            <a:off x="258903" y="372419"/>
            <a:ext cx="630115" cy="830890"/>
            <a:chOff x="-2065687" y="1646185"/>
            <a:chExt cx="717426" cy="946021"/>
          </a:xfrm>
        </p:grpSpPr>
        <p:sp>
          <p:nvSpPr>
            <p:cNvPr id="818" name="Google Shape;818;p14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1" name="Google Shape;991;p18"/>
          <p:cNvGrpSpPr/>
          <p:nvPr/>
        </p:nvGrpSpPr>
        <p:grpSpPr>
          <a:xfrm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992" name="Google Shape;992;p18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993" name="Google Shape;993;p18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18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18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18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18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18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18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18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18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18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18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18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18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18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18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8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8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18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18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18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18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18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18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18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18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8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9" name="Google Shape;1019;p18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8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1" name="Google Shape;1021;p18"/>
          <p:cNvSpPr txBox="1">
            <a:spLocks noGrp="1"/>
          </p:cNvSpPr>
          <p:nvPr>
            <p:ph type="title"/>
          </p:nvPr>
        </p:nvSpPr>
        <p:spPr>
          <a:xfrm>
            <a:off x="4911175" y="1269021"/>
            <a:ext cx="3519600" cy="15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8"/>
          <p:cNvSpPr txBox="1">
            <a:spLocks noGrp="1"/>
          </p:cNvSpPr>
          <p:nvPr>
            <p:ph type="subTitle" idx="1"/>
          </p:nvPr>
        </p:nvSpPr>
        <p:spPr>
          <a:xfrm>
            <a:off x="4911175" y="2947179"/>
            <a:ext cx="35196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18"/>
          <p:cNvSpPr>
            <a:spLocks noGrp="1"/>
          </p:cNvSpPr>
          <p:nvPr>
            <p:ph type="pic" idx="2"/>
          </p:nvPr>
        </p:nvSpPr>
        <p:spPr>
          <a:xfrm>
            <a:off x="0" y="0"/>
            <a:ext cx="4508400" cy="5143500"/>
          </a:xfrm>
          <a:prstGeom prst="parallelogram">
            <a:avLst>
              <a:gd name="adj" fmla="val 27943"/>
            </a:avLst>
          </a:prstGeom>
          <a:noFill/>
          <a:ln>
            <a:noFill/>
          </a:ln>
        </p:spPr>
      </p:sp>
      <p:grpSp>
        <p:nvGrpSpPr>
          <p:cNvPr id="1024" name="Google Shape;1024;p18"/>
          <p:cNvGrpSpPr/>
          <p:nvPr/>
        </p:nvGrpSpPr>
        <p:grpSpPr>
          <a:xfrm rot="10800000">
            <a:off x="-16345" y="4180246"/>
            <a:ext cx="9160177" cy="1693617"/>
            <a:chOff x="2149076" y="3978078"/>
            <a:chExt cx="6995171" cy="1172865"/>
          </a:xfrm>
        </p:grpSpPr>
        <p:grpSp>
          <p:nvGrpSpPr>
            <p:cNvPr id="1025" name="Google Shape;1025;p18"/>
            <p:cNvGrpSpPr/>
            <p:nvPr/>
          </p:nvGrpSpPr>
          <p:grpSpPr>
            <a:xfrm flipH="1">
              <a:off x="4660505" y="3978078"/>
              <a:ext cx="4483742" cy="1165511"/>
              <a:chOff x="3225813" y="2142172"/>
              <a:chExt cx="2920624" cy="759142"/>
            </a:xfrm>
          </p:grpSpPr>
          <p:sp>
            <p:nvSpPr>
              <p:cNvPr id="1026" name="Google Shape;1026;p18"/>
              <p:cNvSpPr/>
              <p:nvPr/>
            </p:nvSpPr>
            <p:spPr>
              <a:xfrm>
                <a:off x="5605898" y="2153602"/>
                <a:ext cx="540538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540538" h="661987" extrusionOk="0">
                    <a:moveTo>
                      <a:pt x="0" y="0"/>
                    </a:moveTo>
                    <a:lnTo>
                      <a:pt x="540539" y="234315"/>
                    </a:lnTo>
                    <a:lnTo>
                      <a:pt x="190331" y="66198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3225813" y="2271712"/>
                <a:ext cx="764177" cy="505777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505777" extrusionOk="0">
                    <a:moveTo>
                      <a:pt x="0" y="505778"/>
                    </a:moveTo>
                    <a:lnTo>
                      <a:pt x="764178" y="0"/>
                    </a:lnTo>
                    <a:lnTo>
                      <a:pt x="639511" y="32766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3989991" y="2271712"/>
                <a:ext cx="262656" cy="386715"/>
              </a:xfrm>
              <a:custGeom>
                <a:avLst/>
                <a:gdLst/>
                <a:ahLst/>
                <a:cxnLst/>
                <a:rect l="l" t="t" r="r" b="b"/>
                <a:pathLst>
                  <a:path w="262656" h="386715" extrusionOk="0">
                    <a:moveTo>
                      <a:pt x="262656" y="20955"/>
                    </a:moveTo>
                    <a:lnTo>
                      <a:pt x="157023" y="3867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4147013" y="2212657"/>
                <a:ext cx="415872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15872" h="445770" extrusionOk="0">
                    <a:moveTo>
                      <a:pt x="415872" y="0"/>
                    </a:moveTo>
                    <a:lnTo>
                      <a:pt x="0" y="445770"/>
                    </a:lnTo>
                    <a:lnTo>
                      <a:pt x="105634" y="8001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4562886" y="2212657"/>
                <a:ext cx="644269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44269" h="677227" extrusionOk="0">
                    <a:moveTo>
                      <a:pt x="441567" y="294322"/>
                    </a:moveTo>
                    <a:lnTo>
                      <a:pt x="644269" y="677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8"/>
              <p:cNvSpPr/>
              <p:nvPr/>
            </p:nvSpPr>
            <p:spPr>
              <a:xfrm>
                <a:off x="5004453" y="2153602"/>
                <a:ext cx="601445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601445" h="736282" extrusionOk="0">
                    <a:moveTo>
                      <a:pt x="601445" y="0"/>
                    </a:moveTo>
                    <a:lnTo>
                      <a:pt x="202702" y="736282"/>
                    </a:lnTo>
                    <a:lnTo>
                      <a:pt x="0" y="3533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8"/>
              <p:cNvSpPr/>
              <p:nvPr/>
            </p:nvSpPr>
            <p:spPr>
              <a:xfrm>
                <a:off x="5207155" y="2153602"/>
                <a:ext cx="433002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433002" h="736282" extrusionOk="0">
                    <a:moveTo>
                      <a:pt x="433002" y="412432"/>
                    </a:moveTo>
                    <a:lnTo>
                      <a:pt x="398743" y="0"/>
                    </a:lnTo>
                    <a:lnTo>
                      <a:pt x="0" y="73628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3225813" y="2271712"/>
                <a:ext cx="764177" cy="505777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505777" extrusionOk="0">
                    <a:moveTo>
                      <a:pt x="764178" y="0"/>
                    </a:moveTo>
                    <a:lnTo>
                      <a:pt x="295013" y="125730"/>
                    </a:lnTo>
                    <a:lnTo>
                      <a:pt x="0" y="5057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3865324" y="2271712"/>
                <a:ext cx="281689" cy="386715"/>
              </a:xfrm>
              <a:custGeom>
                <a:avLst/>
                <a:gdLst/>
                <a:ahLst/>
                <a:cxnLst/>
                <a:rect l="l" t="t" r="r" b="b"/>
                <a:pathLst>
                  <a:path w="281689" h="386715" extrusionOk="0">
                    <a:moveTo>
                      <a:pt x="281689" y="386715"/>
                    </a:moveTo>
                    <a:lnTo>
                      <a:pt x="0" y="327660"/>
                    </a:lnTo>
                    <a:lnTo>
                      <a:pt x="124667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5605898" y="2153602"/>
                <a:ext cx="190330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190330" h="661987" extrusionOk="0">
                    <a:moveTo>
                      <a:pt x="190331" y="661988"/>
                    </a:moveTo>
                    <a:lnTo>
                      <a:pt x="0" y="0"/>
                    </a:lnTo>
                    <a:lnTo>
                      <a:pt x="34260" y="41243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4147013" y="2212657"/>
                <a:ext cx="415872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415872" h="445770" extrusionOk="0">
                    <a:moveTo>
                      <a:pt x="415872" y="0"/>
                    </a:moveTo>
                    <a:lnTo>
                      <a:pt x="374952" y="345758"/>
                    </a:lnTo>
                    <a:lnTo>
                      <a:pt x="0" y="4457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4521965" y="2212657"/>
                <a:ext cx="685190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85190" h="677227" extrusionOk="0">
                    <a:moveTo>
                      <a:pt x="685190" y="677227"/>
                    </a:moveTo>
                    <a:lnTo>
                      <a:pt x="0" y="345758"/>
                    </a:lnTo>
                    <a:lnTo>
                      <a:pt x="4092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3225813" y="2218372"/>
                <a:ext cx="764177" cy="179069"/>
              </a:xfrm>
              <a:custGeom>
                <a:avLst/>
                <a:gdLst/>
                <a:ahLst/>
                <a:cxnLst/>
                <a:rect l="l" t="t" r="r" b="b"/>
                <a:pathLst>
                  <a:path w="764177" h="179069" extrusionOk="0">
                    <a:moveTo>
                      <a:pt x="0" y="0"/>
                    </a:moveTo>
                    <a:lnTo>
                      <a:pt x="764178" y="53340"/>
                    </a:lnTo>
                    <a:lnTo>
                      <a:pt x="295013" y="1790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3225813" y="2218372"/>
                <a:ext cx="295012" cy="559117"/>
              </a:xfrm>
              <a:custGeom>
                <a:avLst/>
                <a:gdLst/>
                <a:ahLst/>
                <a:cxnLst/>
                <a:rect l="l" t="t" r="r" b="b"/>
                <a:pathLst>
                  <a:path w="295012" h="559117" extrusionOk="0">
                    <a:moveTo>
                      <a:pt x="0" y="559118"/>
                    </a:moveTo>
                    <a:lnTo>
                      <a:pt x="0" y="0"/>
                    </a:lnTo>
                    <a:lnTo>
                      <a:pt x="295013" y="1790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18"/>
              <p:cNvSpPr/>
              <p:nvPr/>
            </p:nvSpPr>
            <p:spPr>
              <a:xfrm>
                <a:off x="5796229" y="2387917"/>
                <a:ext cx="350208" cy="427672"/>
              </a:xfrm>
              <a:custGeom>
                <a:avLst/>
                <a:gdLst/>
                <a:ahLst/>
                <a:cxnLst/>
                <a:rect l="l" t="t" r="r" b="b"/>
                <a:pathLst>
                  <a:path w="350208" h="427672" extrusionOk="0">
                    <a:moveTo>
                      <a:pt x="0" y="427673"/>
                    </a:moveTo>
                    <a:lnTo>
                      <a:pt x="350208" y="352425"/>
                    </a:lnTo>
                    <a:lnTo>
                      <a:pt x="35020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8"/>
              <p:cNvSpPr/>
              <p:nvPr/>
            </p:nvSpPr>
            <p:spPr>
              <a:xfrm>
                <a:off x="3978322" y="2260033"/>
                <a:ext cx="23336" cy="23357"/>
              </a:xfrm>
              <a:custGeom>
                <a:avLst/>
                <a:gdLst/>
                <a:ahLst/>
                <a:cxnLst/>
                <a:rect l="l" t="t" r="r" b="b"/>
                <a:pathLst>
                  <a:path w="23336" h="23357" extrusionOk="0">
                    <a:moveTo>
                      <a:pt x="20233" y="3106"/>
                    </a:moveTo>
                    <a:cubicBezTo>
                      <a:pt x="29750" y="15489"/>
                      <a:pt x="15475" y="29776"/>
                      <a:pt x="3104" y="20251"/>
                    </a:cubicBezTo>
                    <a:cubicBezTo>
                      <a:pt x="-6413" y="7869"/>
                      <a:pt x="7862" y="-6419"/>
                      <a:pt x="20233" y="310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8"/>
              <p:cNvSpPr/>
              <p:nvPr/>
            </p:nvSpPr>
            <p:spPr>
              <a:xfrm>
                <a:off x="3509406" y="2386012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8"/>
              <p:cNvSpPr/>
              <p:nvPr/>
            </p:nvSpPr>
            <p:spPr>
              <a:xfrm>
                <a:off x="3854856" y="259080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8"/>
              <p:cNvSpPr/>
              <p:nvPr/>
            </p:nvSpPr>
            <p:spPr>
              <a:xfrm>
                <a:off x="4136545" y="26498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8"/>
              <p:cNvSpPr/>
              <p:nvPr/>
            </p:nvSpPr>
            <p:spPr>
              <a:xfrm>
                <a:off x="4238372" y="22802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8"/>
              <p:cNvSpPr/>
              <p:nvPr/>
            </p:nvSpPr>
            <p:spPr>
              <a:xfrm>
                <a:off x="4550219" y="2203757"/>
                <a:ext cx="23431" cy="23514"/>
              </a:xfrm>
              <a:custGeom>
                <a:avLst/>
                <a:gdLst/>
                <a:ahLst/>
                <a:cxnLst/>
                <a:rect l="l" t="t" r="r" b="b"/>
                <a:pathLst>
                  <a:path w="23431" h="23514" extrusionOk="0">
                    <a:moveTo>
                      <a:pt x="23135" y="9852"/>
                    </a:moveTo>
                    <a:cubicBezTo>
                      <a:pt x="25039" y="18425"/>
                      <a:pt x="17425" y="25092"/>
                      <a:pt x="9812" y="23187"/>
                    </a:cubicBezTo>
                    <a:cubicBezTo>
                      <a:pt x="5054" y="22235"/>
                      <a:pt x="1247" y="18425"/>
                      <a:pt x="296" y="13662"/>
                    </a:cubicBezTo>
                    <a:cubicBezTo>
                      <a:pt x="-1608" y="5090"/>
                      <a:pt x="6006" y="-1578"/>
                      <a:pt x="13619" y="327"/>
                    </a:cubicBezTo>
                    <a:cubicBezTo>
                      <a:pt x="18377" y="1280"/>
                      <a:pt x="22184" y="5090"/>
                      <a:pt x="23135" y="98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8"/>
              <p:cNvSpPr/>
              <p:nvPr/>
            </p:nvSpPr>
            <p:spPr>
              <a:xfrm>
                <a:off x="4510545" y="25469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8"/>
              <p:cNvSpPr/>
              <p:nvPr/>
            </p:nvSpPr>
            <p:spPr>
              <a:xfrm>
                <a:off x="5195735" y="28784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8"/>
              <p:cNvSpPr/>
              <p:nvPr/>
            </p:nvSpPr>
            <p:spPr>
              <a:xfrm>
                <a:off x="4993033" y="249555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18"/>
              <p:cNvSpPr/>
              <p:nvPr/>
            </p:nvSpPr>
            <p:spPr>
              <a:xfrm>
                <a:off x="5594478" y="2142172"/>
                <a:ext cx="22839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60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18"/>
              <p:cNvSpPr/>
              <p:nvPr/>
            </p:nvSpPr>
            <p:spPr>
              <a:xfrm>
                <a:off x="5628738" y="255460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18"/>
              <p:cNvSpPr/>
              <p:nvPr/>
            </p:nvSpPr>
            <p:spPr>
              <a:xfrm>
                <a:off x="5784809" y="280416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3" name="Google Shape;1053;p18"/>
            <p:cNvGrpSpPr/>
            <p:nvPr/>
          </p:nvGrpSpPr>
          <p:grpSpPr>
            <a:xfrm>
              <a:off x="2149076" y="3985432"/>
              <a:ext cx="2511421" cy="1165511"/>
              <a:chOff x="4510545" y="2142172"/>
              <a:chExt cx="1635892" cy="759142"/>
            </a:xfrm>
          </p:grpSpPr>
          <p:sp>
            <p:nvSpPr>
              <p:cNvPr id="1054" name="Google Shape;1054;p18"/>
              <p:cNvSpPr/>
              <p:nvPr/>
            </p:nvSpPr>
            <p:spPr>
              <a:xfrm>
                <a:off x="5605898" y="2153602"/>
                <a:ext cx="540538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540538" h="661987" extrusionOk="0">
                    <a:moveTo>
                      <a:pt x="0" y="0"/>
                    </a:moveTo>
                    <a:lnTo>
                      <a:pt x="540539" y="234315"/>
                    </a:lnTo>
                    <a:lnTo>
                      <a:pt x="190331" y="66198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8"/>
              <p:cNvSpPr/>
              <p:nvPr/>
            </p:nvSpPr>
            <p:spPr>
              <a:xfrm>
                <a:off x="4562886" y="2212657"/>
                <a:ext cx="644269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44269" h="677227" extrusionOk="0">
                    <a:moveTo>
                      <a:pt x="441567" y="294322"/>
                    </a:moveTo>
                    <a:lnTo>
                      <a:pt x="644269" y="677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8"/>
              <p:cNvSpPr/>
              <p:nvPr/>
            </p:nvSpPr>
            <p:spPr>
              <a:xfrm>
                <a:off x="5004453" y="2153602"/>
                <a:ext cx="601445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601445" h="736282" extrusionOk="0">
                    <a:moveTo>
                      <a:pt x="601445" y="0"/>
                    </a:moveTo>
                    <a:lnTo>
                      <a:pt x="202702" y="736282"/>
                    </a:lnTo>
                    <a:lnTo>
                      <a:pt x="0" y="35337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8"/>
              <p:cNvSpPr/>
              <p:nvPr/>
            </p:nvSpPr>
            <p:spPr>
              <a:xfrm>
                <a:off x="5207155" y="2153602"/>
                <a:ext cx="433002" cy="736282"/>
              </a:xfrm>
              <a:custGeom>
                <a:avLst/>
                <a:gdLst/>
                <a:ahLst/>
                <a:cxnLst/>
                <a:rect l="l" t="t" r="r" b="b"/>
                <a:pathLst>
                  <a:path w="433002" h="736282" extrusionOk="0">
                    <a:moveTo>
                      <a:pt x="433002" y="412432"/>
                    </a:moveTo>
                    <a:lnTo>
                      <a:pt x="398743" y="0"/>
                    </a:lnTo>
                    <a:lnTo>
                      <a:pt x="0" y="73628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8"/>
              <p:cNvSpPr/>
              <p:nvPr/>
            </p:nvSpPr>
            <p:spPr>
              <a:xfrm>
                <a:off x="5605898" y="2153602"/>
                <a:ext cx="190330" cy="661987"/>
              </a:xfrm>
              <a:custGeom>
                <a:avLst/>
                <a:gdLst/>
                <a:ahLst/>
                <a:cxnLst/>
                <a:rect l="l" t="t" r="r" b="b"/>
                <a:pathLst>
                  <a:path w="190330" h="661987" extrusionOk="0">
                    <a:moveTo>
                      <a:pt x="190331" y="661988"/>
                    </a:moveTo>
                    <a:lnTo>
                      <a:pt x="0" y="0"/>
                    </a:lnTo>
                    <a:lnTo>
                      <a:pt x="34260" y="412432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18"/>
              <p:cNvSpPr/>
              <p:nvPr/>
            </p:nvSpPr>
            <p:spPr>
              <a:xfrm>
                <a:off x="4521965" y="2212657"/>
                <a:ext cx="685190" cy="677227"/>
              </a:xfrm>
              <a:custGeom>
                <a:avLst/>
                <a:gdLst/>
                <a:ahLst/>
                <a:cxnLst/>
                <a:rect l="l" t="t" r="r" b="b"/>
                <a:pathLst>
                  <a:path w="685190" h="677227" extrusionOk="0">
                    <a:moveTo>
                      <a:pt x="685190" y="677227"/>
                    </a:moveTo>
                    <a:lnTo>
                      <a:pt x="0" y="345758"/>
                    </a:lnTo>
                    <a:lnTo>
                      <a:pt x="4092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18"/>
              <p:cNvSpPr/>
              <p:nvPr/>
            </p:nvSpPr>
            <p:spPr>
              <a:xfrm>
                <a:off x="5796229" y="2387917"/>
                <a:ext cx="350208" cy="427672"/>
              </a:xfrm>
              <a:custGeom>
                <a:avLst/>
                <a:gdLst/>
                <a:ahLst/>
                <a:cxnLst/>
                <a:rect l="l" t="t" r="r" b="b"/>
                <a:pathLst>
                  <a:path w="350208" h="427672" extrusionOk="0">
                    <a:moveTo>
                      <a:pt x="0" y="427673"/>
                    </a:moveTo>
                    <a:lnTo>
                      <a:pt x="350208" y="352425"/>
                    </a:lnTo>
                    <a:lnTo>
                      <a:pt x="35020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18"/>
              <p:cNvSpPr/>
              <p:nvPr/>
            </p:nvSpPr>
            <p:spPr>
              <a:xfrm>
                <a:off x="4550219" y="2203757"/>
                <a:ext cx="23431" cy="23514"/>
              </a:xfrm>
              <a:custGeom>
                <a:avLst/>
                <a:gdLst/>
                <a:ahLst/>
                <a:cxnLst/>
                <a:rect l="l" t="t" r="r" b="b"/>
                <a:pathLst>
                  <a:path w="23431" h="23514" extrusionOk="0">
                    <a:moveTo>
                      <a:pt x="23135" y="9852"/>
                    </a:moveTo>
                    <a:cubicBezTo>
                      <a:pt x="25039" y="18425"/>
                      <a:pt x="17425" y="25092"/>
                      <a:pt x="9812" y="23187"/>
                    </a:cubicBezTo>
                    <a:cubicBezTo>
                      <a:pt x="5054" y="22235"/>
                      <a:pt x="1247" y="18425"/>
                      <a:pt x="296" y="13662"/>
                    </a:cubicBezTo>
                    <a:cubicBezTo>
                      <a:pt x="-1608" y="5090"/>
                      <a:pt x="6006" y="-1578"/>
                      <a:pt x="13619" y="327"/>
                    </a:cubicBezTo>
                    <a:cubicBezTo>
                      <a:pt x="18377" y="1280"/>
                      <a:pt x="22184" y="5090"/>
                      <a:pt x="23135" y="98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18"/>
              <p:cNvSpPr/>
              <p:nvPr/>
            </p:nvSpPr>
            <p:spPr>
              <a:xfrm>
                <a:off x="4510545" y="254698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8"/>
              <p:cNvSpPr/>
              <p:nvPr/>
            </p:nvSpPr>
            <p:spPr>
              <a:xfrm>
                <a:off x="5195735" y="287845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8"/>
              <p:cNvSpPr/>
              <p:nvPr/>
            </p:nvSpPr>
            <p:spPr>
              <a:xfrm>
                <a:off x="4993033" y="249555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8"/>
              <p:cNvSpPr/>
              <p:nvPr/>
            </p:nvSpPr>
            <p:spPr>
              <a:xfrm>
                <a:off x="5594478" y="2142172"/>
                <a:ext cx="22839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60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18"/>
              <p:cNvSpPr/>
              <p:nvPr/>
            </p:nvSpPr>
            <p:spPr>
              <a:xfrm>
                <a:off x="5628738" y="2554605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2"/>
                      <a:pt x="17727" y="22860"/>
                      <a:pt x="11420" y="22860"/>
                    </a:cubicBezTo>
                    <a:cubicBezTo>
                      <a:pt x="5113" y="22860"/>
                      <a:pt x="0" y="17742"/>
                      <a:pt x="0" y="11430"/>
                    </a:cubicBezTo>
                    <a:cubicBezTo>
                      <a:pt x="0" y="5117"/>
                      <a:pt x="5113" y="0"/>
                      <a:pt x="11420" y="0"/>
                    </a:cubicBezTo>
                    <a:cubicBezTo>
                      <a:pt x="17727" y="0"/>
                      <a:pt x="22840" y="5117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18"/>
              <p:cNvSpPr/>
              <p:nvPr/>
            </p:nvSpPr>
            <p:spPr>
              <a:xfrm>
                <a:off x="5784809" y="2804160"/>
                <a:ext cx="22839" cy="22859"/>
              </a:xfrm>
              <a:custGeom>
                <a:avLst/>
                <a:gdLst/>
                <a:ahLst/>
                <a:cxnLst/>
                <a:rect l="l" t="t" r="r" b="b"/>
                <a:pathLst>
                  <a:path w="22839" h="22859" extrusionOk="0">
                    <a:moveTo>
                      <a:pt x="22840" y="11430"/>
                    </a:moveTo>
                    <a:cubicBezTo>
                      <a:pt x="22840" y="17743"/>
                      <a:pt x="17727" y="22860"/>
                      <a:pt x="11420" y="22860"/>
                    </a:cubicBezTo>
                    <a:cubicBezTo>
                      <a:pt x="5113" y="22860"/>
                      <a:pt x="0" y="17743"/>
                      <a:pt x="0" y="11430"/>
                    </a:cubicBezTo>
                    <a:cubicBezTo>
                      <a:pt x="0" y="5118"/>
                      <a:pt x="5113" y="0"/>
                      <a:pt x="11420" y="0"/>
                    </a:cubicBezTo>
                    <a:cubicBezTo>
                      <a:pt x="17727" y="0"/>
                      <a:pt x="22840" y="5118"/>
                      <a:pt x="22840" y="1143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5" name="Google Shape;1535;p25"/>
          <p:cNvGrpSpPr/>
          <p:nvPr/>
        </p:nvGrpSpPr>
        <p:grpSpPr>
          <a:xfrm flipH="1">
            <a:off x="-734" y="726338"/>
            <a:ext cx="9144316" cy="4094951"/>
            <a:chOff x="-734" y="726338"/>
            <a:chExt cx="9144316" cy="4094951"/>
          </a:xfrm>
        </p:grpSpPr>
        <p:grpSp>
          <p:nvGrpSpPr>
            <p:cNvPr id="1536" name="Google Shape;1536;p25"/>
            <p:cNvGrpSpPr/>
            <p:nvPr/>
          </p:nvGrpSpPr>
          <p:grpSpPr>
            <a:xfrm>
              <a:off x="-734" y="726338"/>
              <a:ext cx="9144013" cy="4094951"/>
              <a:chOff x="3542714" y="4065269"/>
              <a:chExt cx="2488573" cy="1114424"/>
            </a:xfrm>
          </p:grpSpPr>
          <p:sp>
            <p:nvSpPr>
              <p:cNvPr id="1537" name="Google Shape;1537;p25"/>
              <p:cNvSpPr/>
              <p:nvPr/>
            </p:nvSpPr>
            <p:spPr>
              <a:xfrm>
                <a:off x="3697833" y="4065269"/>
                <a:ext cx="983057" cy="432435"/>
              </a:xfrm>
              <a:custGeom>
                <a:avLst/>
                <a:gdLst/>
                <a:ahLst/>
                <a:cxnLst/>
                <a:rect l="l" t="t" r="r" b="b"/>
                <a:pathLst>
                  <a:path w="983057" h="432435" extrusionOk="0">
                    <a:moveTo>
                      <a:pt x="235058" y="0"/>
                    </a:moveTo>
                    <a:lnTo>
                      <a:pt x="0" y="432435"/>
                    </a:lnTo>
                    <a:lnTo>
                      <a:pt x="717547" y="335280"/>
                    </a:lnTo>
                    <a:lnTo>
                      <a:pt x="983058" y="4857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25"/>
              <p:cNvSpPr/>
              <p:nvPr/>
            </p:nvSpPr>
            <p:spPr>
              <a:xfrm>
                <a:off x="4415380" y="4113847"/>
                <a:ext cx="551007" cy="728662"/>
              </a:xfrm>
              <a:custGeom>
                <a:avLst/>
                <a:gdLst/>
                <a:ahLst/>
                <a:cxnLst/>
                <a:rect l="l" t="t" r="r" b="b"/>
                <a:pathLst>
                  <a:path w="551007" h="728662" extrusionOk="0">
                    <a:moveTo>
                      <a:pt x="211267" y="728663"/>
                    </a:moveTo>
                    <a:lnTo>
                      <a:pt x="551007" y="220028"/>
                    </a:lnTo>
                    <a:lnTo>
                      <a:pt x="265511" y="0"/>
                    </a:lnTo>
                    <a:lnTo>
                      <a:pt x="0" y="28670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25"/>
              <p:cNvSpPr/>
              <p:nvPr/>
            </p:nvSpPr>
            <p:spPr>
              <a:xfrm>
                <a:off x="4626647" y="4223384"/>
                <a:ext cx="717546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717546" h="619125" extrusionOk="0">
                    <a:moveTo>
                      <a:pt x="0" y="619125"/>
                    </a:moveTo>
                    <a:lnTo>
                      <a:pt x="717547" y="267653"/>
                    </a:lnTo>
                    <a:lnTo>
                      <a:pt x="630946" y="0"/>
                    </a:lnTo>
                    <a:lnTo>
                      <a:pt x="339740" y="1104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25"/>
              <p:cNvSpPr/>
              <p:nvPr/>
            </p:nvSpPr>
            <p:spPr>
              <a:xfrm>
                <a:off x="5257593" y="4223384"/>
                <a:ext cx="524361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4361" h="525780" extrusionOk="0">
                    <a:moveTo>
                      <a:pt x="86601" y="267653"/>
                    </a:moveTo>
                    <a:lnTo>
                      <a:pt x="524361" y="525780"/>
                    </a:lnTo>
                    <a:lnTo>
                      <a:pt x="428244" y="3333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25"/>
              <p:cNvSpPr/>
              <p:nvPr/>
            </p:nvSpPr>
            <p:spPr>
              <a:xfrm>
                <a:off x="3542714" y="4065269"/>
                <a:ext cx="39017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390177" h="512445" extrusionOk="0">
                    <a:moveTo>
                      <a:pt x="155120" y="432435"/>
                    </a:moveTo>
                    <a:lnTo>
                      <a:pt x="0" y="512445"/>
                    </a:lnTo>
                    <a:lnTo>
                      <a:pt x="0" y="33338"/>
                    </a:lnTo>
                    <a:lnTo>
                      <a:pt x="390178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25"/>
              <p:cNvSpPr/>
              <p:nvPr/>
            </p:nvSpPr>
            <p:spPr>
              <a:xfrm>
                <a:off x="5685837" y="4114800"/>
                <a:ext cx="345450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345450" h="634365" extrusionOk="0">
                    <a:moveTo>
                      <a:pt x="345450" y="460057"/>
                    </a:moveTo>
                    <a:lnTo>
                      <a:pt x="96117" y="634365"/>
                    </a:lnTo>
                    <a:lnTo>
                      <a:pt x="0" y="141922"/>
                    </a:lnTo>
                    <a:lnTo>
                      <a:pt x="34545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25"/>
              <p:cNvSpPr/>
              <p:nvPr/>
            </p:nvSpPr>
            <p:spPr>
              <a:xfrm>
                <a:off x="4956870" y="43281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25"/>
              <p:cNvSpPr/>
              <p:nvPr/>
            </p:nvSpPr>
            <p:spPr>
              <a:xfrm>
                <a:off x="5775292" y="474249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25"/>
              <p:cNvSpPr/>
              <p:nvPr/>
            </p:nvSpPr>
            <p:spPr>
              <a:xfrm>
                <a:off x="5337532" y="448437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25"/>
              <p:cNvSpPr/>
              <p:nvPr/>
            </p:nvSpPr>
            <p:spPr>
              <a:xfrm>
                <a:off x="4618082" y="483584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25"/>
              <p:cNvSpPr/>
              <p:nvPr/>
            </p:nvSpPr>
            <p:spPr>
              <a:xfrm>
                <a:off x="4408718" y="43938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25"/>
              <p:cNvSpPr/>
              <p:nvPr/>
            </p:nvSpPr>
            <p:spPr>
              <a:xfrm>
                <a:off x="3691172" y="449389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25"/>
              <p:cNvSpPr/>
              <p:nvPr/>
            </p:nvSpPr>
            <p:spPr>
              <a:xfrm>
                <a:off x="4868367" y="4566284"/>
                <a:ext cx="926910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926910" h="453390" extrusionOk="0">
                    <a:moveTo>
                      <a:pt x="651883" y="405765"/>
                    </a:moveTo>
                    <a:lnTo>
                      <a:pt x="926910" y="0"/>
                    </a:lnTo>
                    <a:lnTo>
                      <a:pt x="414921" y="184785"/>
                    </a:lnTo>
                    <a:lnTo>
                      <a:pt x="0" y="45339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25"/>
              <p:cNvSpPr/>
              <p:nvPr/>
            </p:nvSpPr>
            <p:spPr>
              <a:xfrm>
                <a:off x="4688504" y="4451032"/>
                <a:ext cx="594783" cy="568642"/>
              </a:xfrm>
              <a:custGeom>
                <a:avLst/>
                <a:gdLst/>
                <a:ahLst/>
                <a:cxnLst/>
                <a:rect l="l" t="t" r="r" b="b"/>
                <a:pathLst>
                  <a:path w="594783" h="568642" extrusionOk="0">
                    <a:moveTo>
                      <a:pt x="258850" y="0"/>
                    </a:moveTo>
                    <a:lnTo>
                      <a:pt x="0" y="425768"/>
                    </a:lnTo>
                    <a:lnTo>
                      <a:pt x="179862" y="568643"/>
                    </a:lnTo>
                    <a:lnTo>
                      <a:pt x="594783" y="30003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25"/>
              <p:cNvSpPr/>
              <p:nvPr/>
            </p:nvSpPr>
            <p:spPr>
              <a:xfrm>
                <a:off x="3939553" y="4679632"/>
                <a:ext cx="543394" cy="220980"/>
              </a:xfrm>
              <a:custGeom>
                <a:avLst/>
                <a:gdLst/>
                <a:ahLst/>
                <a:cxnLst/>
                <a:rect l="l" t="t" r="r" b="b"/>
                <a:pathLst>
                  <a:path w="543394" h="220980" extrusionOk="0">
                    <a:moveTo>
                      <a:pt x="271221" y="0"/>
                    </a:moveTo>
                    <a:lnTo>
                      <a:pt x="42824" y="53340"/>
                    </a:lnTo>
                    <a:lnTo>
                      <a:pt x="0" y="216218"/>
                    </a:lnTo>
                    <a:lnTo>
                      <a:pt x="543394" y="22098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25"/>
              <p:cNvSpPr/>
              <p:nvPr/>
            </p:nvSpPr>
            <p:spPr>
              <a:xfrm>
                <a:off x="3542714" y="4718684"/>
                <a:ext cx="43966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439663" h="461009" extrusionOk="0">
                    <a:moveTo>
                      <a:pt x="0" y="0"/>
                    </a:moveTo>
                    <a:lnTo>
                      <a:pt x="439664" y="14288"/>
                    </a:lnTo>
                    <a:lnTo>
                      <a:pt x="396839" y="177165"/>
                    </a:lnTo>
                    <a:lnTo>
                      <a:pt x="0" y="46101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25"/>
              <p:cNvSpPr/>
              <p:nvPr/>
            </p:nvSpPr>
            <p:spPr>
              <a:xfrm>
                <a:off x="4476286" y="489394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25"/>
              <p:cNvSpPr/>
              <p:nvPr/>
            </p:nvSpPr>
            <p:spPr>
              <a:xfrm>
                <a:off x="4683746" y="486918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25"/>
              <p:cNvSpPr/>
              <p:nvPr/>
            </p:nvSpPr>
            <p:spPr>
              <a:xfrm>
                <a:off x="3932891" y="488918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6" name="Google Shape;1556;p25"/>
              <p:cNvSpPr/>
              <p:nvPr/>
            </p:nvSpPr>
            <p:spPr>
              <a:xfrm>
                <a:off x="3975716" y="472630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25"/>
              <p:cNvSpPr/>
              <p:nvPr/>
            </p:nvSpPr>
            <p:spPr>
              <a:xfrm>
                <a:off x="4204113" y="467296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25"/>
              <p:cNvSpPr/>
              <p:nvPr/>
            </p:nvSpPr>
            <p:spPr>
              <a:xfrm>
                <a:off x="4941644" y="444531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7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25"/>
              <p:cNvSpPr/>
              <p:nvPr/>
            </p:nvSpPr>
            <p:spPr>
              <a:xfrm>
                <a:off x="5276626" y="4744402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7"/>
                    </a:moveTo>
                    <a:cubicBezTo>
                      <a:pt x="13323" y="10350"/>
                      <a:pt x="10340" y="13335"/>
                      <a:pt x="6661" y="13335"/>
                    </a:cubicBezTo>
                    <a:cubicBezTo>
                      <a:pt x="2982" y="13335"/>
                      <a:pt x="0" y="10350"/>
                      <a:pt x="0" y="6667"/>
                    </a:cubicBezTo>
                    <a:cubicBezTo>
                      <a:pt x="0" y="2985"/>
                      <a:pt x="2982" y="0"/>
                      <a:pt x="6661" y="0"/>
                    </a:cubicBezTo>
                    <a:cubicBezTo>
                      <a:pt x="10340" y="0"/>
                      <a:pt x="13323" y="2985"/>
                      <a:pt x="13323" y="6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25"/>
              <p:cNvSpPr/>
              <p:nvPr/>
            </p:nvSpPr>
            <p:spPr>
              <a:xfrm>
                <a:off x="5788615" y="4556760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2" y="13335"/>
                      <a:pt x="0" y="10350"/>
                      <a:pt x="0" y="6668"/>
                    </a:cubicBezTo>
                    <a:cubicBezTo>
                      <a:pt x="0" y="2985"/>
                      <a:pt x="2982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25"/>
              <p:cNvSpPr/>
              <p:nvPr/>
            </p:nvSpPr>
            <p:spPr>
              <a:xfrm>
                <a:off x="5513588" y="4966335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25"/>
              <p:cNvSpPr/>
              <p:nvPr/>
            </p:nvSpPr>
            <p:spPr>
              <a:xfrm>
                <a:off x="4861705" y="5013007"/>
                <a:ext cx="13323" cy="13334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13334" extrusionOk="0">
                    <a:moveTo>
                      <a:pt x="13323" y="6668"/>
                    </a:moveTo>
                    <a:cubicBezTo>
                      <a:pt x="13323" y="10350"/>
                      <a:pt x="10341" y="13335"/>
                      <a:pt x="6662" y="13335"/>
                    </a:cubicBezTo>
                    <a:cubicBezTo>
                      <a:pt x="2983" y="13335"/>
                      <a:pt x="0" y="10350"/>
                      <a:pt x="0" y="6668"/>
                    </a:cubicBezTo>
                    <a:cubicBezTo>
                      <a:pt x="0" y="2985"/>
                      <a:pt x="2983" y="0"/>
                      <a:pt x="6662" y="0"/>
                    </a:cubicBezTo>
                    <a:cubicBezTo>
                      <a:pt x="10341" y="0"/>
                      <a:pt x="13323" y="2985"/>
                      <a:pt x="13323" y="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63" name="Google Shape;1563;p25"/>
            <p:cNvSpPr/>
            <p:nvPr/>
          </p:nvSpPr>
          <p:spPr>
            <a:xfrm>
              <a:off x="2453985" y="2143824"/>
              <a:ext cx="2706928" cy="1652207"/>
            </a:xfrm>
            <a:custGeom>
              <a:avLst/>
              <a:gdLst/>
              <a:ahLst/>
              <a:cxnLst/>
              <a:rect l="l" t="t" r="r" b="b"/>
              <a:pathLst>
                <a:path w="736579" h="449580" extrusionOk="0">
                  <a:moveTo>
                    <a:pt x="736580" y="0"/>
                  </a:moveTo>
                  <a:lnTo>
                    <a:pt x="0" y="228600"/>
                  </a:lnTo>
                  <a:lnTo>
                    <a:pt x="272173" y="449580"/>
                  </a:lnTo>
                  <a:lnTo>
                    <a:pt x="477730" y="42576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25"/>
            <p:cNvSpPr/>
            <p:nvPr/>
          </p:nvSpPr>
          <p:spPr>
            <a:xfrm>
              <a:off x="7265520" y="2567318"/>
              <a:ext cx="1878061" cy="1778222"/>
            </a:xfrm>
            <a:custGeom>
              <a:avLst/>
              <a:gdLst/>
              <a:ahLst/>
              <a:cxnLst/>
              <a:rect l="l" t="t" r="r" b="b"/>
              <a:pathLst>
                <a:path w="511037" h="483870" extrusionOk="0">
                  <a:moveTo>
                    <a:pt x="275028" y="0"/>
                  </a:moveTo>
                  <a:lnTo>
                    <a:pt x="511038" y="150495"/>
                  </a:lnTo>
                  <a:lnTo>
                    <a:pt x="511038" y="483870"/>
                  </a:lnTo>
                  <a:lnTo>
                    <a:pt x="0" y="405765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5" name="Google Shape;1565;p2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6" name="Google Shape;1566;p25"/>
          <p:cNvSpPr txBox="1">
            <a:spLocks noGrp="1"/>
          </p:cNvSpPr>
          <p:nvPr>
            <p:ph type="subTitle" idx="1"/>
          </p:nvPr>
        </p:nvSpPr>
        <p:spPr>
          <a:xfrm>
            <a:off x="825403" y="2597913"/>
            <a:ext cx="2242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7" name="Google Shape;1567;p25"/>
          <p:cNvSpPr txBox="1">
            <a:spLocks noGrp="1"/>
          </p:cNvSpPr>
          <p:nvPr>
            <p:ph type="subTitle" idx="2"/>
          </p:nvPr>
        </p:nvSpPr>
        <p:spPr>
          <a:xfrm>
            <a:off x="3450746" y="2597913"/>
            <a:ext cx="2242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25"/>
          <p:cNvSpPr txBox="1">
            <a:spLocks noGrp="1"/>
          </p:cNvSpPr>
          <p:nvPr>
            <p:ph type="subTitle" idx="3"/>
          </p:nvPr>
        </p:nvSpPr>
        <p:spPr>
          <a:xfrm>
            <a:off x="6076097" y="2597913"/>
            <a:ext cx="2242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9" name="Google Shape;1569;p25"/>
          <p:cNvSpPr txBox="1">
            <a:spLocks noGrp="1"/>
          </p:cNvSpPr>
          <p:nvPr>
            <p:ph type="subTitle" idx="4"/>
          </p:nvPr>
        </p:nvSpPr>
        <p:spPr>
          <a:xfrm>
            <a:off x="825403" y="2039100"/>
            <a:ext cx="22425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70" name="Google Shape;1570;p25"/>
          <p:cNvSpPr txBox="1">
            <a:spLocks noGrp="1"/>
          </p:cNvSpPr>
          <p:nvPr>
            <p:ph type="subTitle" idx="5"/>
          </p:nvPr>
        </p:nvSpPr>
        <p:spPr>
          <a:xfrm>
            <a:off x="3450750" y="2039100"/>
            <a:ext cx="22425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71" name="Google Shape;1571;p25"/>
          <p:cNvSpPr txBox="1">
            <a:spLocks noGrp="1"/>
          </p:cNvSpPr>
          <p:nvPr>
            <p:ph type="subTitle" idx="6"/>
          </p:nvPr>
        </p:nvSpPr>
        <p:spPr>
          <a:xfrm>
            <a:off x="6076097" y="2039100"/>
            <a:ext cx="22425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1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572" name="Google Shape;1572;p25"/>
          <p:cNvGrpSpPr/>
          <p:nvPr/>
        </p:nvGrpSpPr>
        <p:grpSpPr>
          <a:xfrm flipH="1">
            <a:off x="6349801" y="4257300"/>
            <a:ext cx="2981249" cy="1266398"/>
            <a:chOff x="350304" y="4374911"/>
            <a:chExt cx="2451080" cy="1041189"/>
          </a:xfrm>
        </p:grpSpPr>
        <p:sp>
          <p:nvSpPr>
            <p:cNvPr id="1573" name="Google Shape;1573;p25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5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5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5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25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25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25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25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25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25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25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5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5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6" name="Google Shape;1586;p25"/>
          <p:cNvGrpSpPr/>
          <p:nvPr/>
        </p:nvGrpSpPr>
        <p:grpSpPr>
          <a:xfrm flipH="1">
            <a:off x="-777124" y="-669650"/>
            <a:ext cx="2981249" cy="1266398"/>
            <a:chOff x="350304" y="4374911"/>
            <a:chExt cx="2451080" cy="1041189"/>
          </a:xfrm>
        </p:grpSpPr>
        <p:sp>
          <p:nvSpPr>
            <p:cNvPr id="1587" name="Google Shape;1587;p25"/>
            <p:cNvSpPr/>
            <p:nvPr/>
          </p:nvSpPr>
          <p:spPr>
            <a:xfrm rot="10800000">
              <a:off x="2080380" y="4726207"/>
              <a:ext cx="476064" cy="586840"/>
            </a:xfrm>
            <a:custGeom>
              <a:avLst/>
              <a:gdLst/>
              <a:ahLst/>
              <a:cxnLst/>
              <a:rect l="l" t="t" r="r" b="b"/>
              <a:pathLst>
                <a:path w="262656" h="386715" extrusionOk="0">
                  <a:moveTo>
                    <a:pt x="262656" y="20955"/>
                  </a:moveTo>
                  <a:lnTo>
                    <a:pt x="157023" y="38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25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0" y="445770"/>
                  </a:lnTo>
                  <a:lnTo>
                    <a:pt x="105634" y="8001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25"/>
            <p:cNvSpPr/>
            <p:nvPr/>
          </p:nvSpPr>
          <p:spPr>
            <a:xfrm rot="10800000">
              <a:off x="350304" y="4374911"/>
              <a:ext cx="1167738" cy="1027692"/>
            </a:xfrm>
            <a:custGeom>
              <a:avLst/>
              <a:gdLst/>
              <a:ahLst/>
              <a:cxnLst/>
              <a:rect l="l" t="t" r="r" b="b"/>
              <a:pathLst>
                <a:path w="644269" h="677227" extrusionOk="0">
                  <a:moveTo>
                    <a:pt x="441567" y="294322"/>
                  </a:moveTo>
                  <a:lnTo>
                    <a:pt x="644269" y="677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25"/>
            <p:cNvSpPr/>
            <p:nvPr/>
          </p:nvSpPr>
          <p:spPr>
            <a:xfrm rot="10800000">
              <a:off x="2271849" y="4726207"/>
              <a:ext cx="510561" cy="586840"/>
            </a:xfrm>
            <a:custGeom>
              <a:avLst/>
              <a:gdLst/>
              <a:ahLst/>
              <a:cxnLst/>
              <a:rect l="l" t="t" r="r" b="b"/>
              <a:pathLst>
                <a:path w="281689" h="386715" extrusionOk="0">
                  <a:moveTo>
                    <a:pt x="281689" y="386715"/>
                  </a:moveTo>
                  <a:lnTo>
                    <a:pt x="0" y="327660"/>
                  </a:lnTo>
                  <a:lnTo>
                    <a:pt x="12466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25"/>
            <p:cNvSpPr/>
            <p:nvPr/>
          </p:nvSpPr>
          <p:spPr>
            <a:xfrm rot="10800000">
              <a:off x="1518066" y="4726147"/>
              <a:ext cx="753768" cy="676456"/>
            </a:xfrm>
            <a:custGeom>
              <a:avLst/>
              <a:gdLst/>
              <a:ahLst/>
              <a:cxnLst/>
              <a:rect l="l" t="t" r="r" b="b"/>
              <a:pathLst>
                <a:path w="415872" h="445770" extrusionOk="0">
                  <a:moveTo>
                    <a:pt x="415872" y="0"/>
                  </a:moveTo>
                  <a:lnTo>
                    <a:pt x="374952" y="345758"/>
                  </a:lnTo>
                  <a:lnTo>
                    <a:pt x="0" y="44577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25"/>
            <p:cNvSpPr/>
            <p:nvPr/>
          </p:nvSpPr>
          <p:spPr>
            <a:xfrm rot="10800000">
              <a:off x="350306" y="4374911"/>
              <a:ext cx="1241907" cy="1027692"/>
            </a:xfrm>
            <a:custGeom>
              <a:avLst/>
              <a:gdLst/>
              <a:ahLst/>
              <a:cxnLst/>
              <a:rect l="l" t="t" r="r" b="b"/>
              <a:pathLst>
                <a:path w="685190" h="677227" extrusionOk="0">
                  <a:moveTo>
                    <a:pt x="685190" y="677227"/>
                  </a:moveTo>
                  <a:lnTo>
                    <a:pt x="0" y="345758"/>
                  </a:lnTo>
                  <a:lnTo>
                    <a:pt x="40921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25"/>
            <p:cNvSpPr/>
            <p:nvPr/>
          </p:nvSpPr>
          <p:spPr>
            <a:xfrm rot="10800000">
              <a:off x="2535299" y="5295314"/>
              <a:ext cx="42297" cy="35444"/>
            </a:xfrm>
            <a:custGeom>
              <a:avLst/>
              <a:gdLst/>
              <a:ahLst/>
              <a:cxnLst/>
              <a:rect l="l" t="t" r="r" b="b"/>
              <a:pathLst>
                <a:path w="23336" h="23357" extrusionOk="0">
                  <a:moveTo>
                    <a:pt x="20233" y="3106"/>
                  </a:moveTo>
                  <a:cubicBezTo>
                    <a:pt x="29750" y="15489"/>
                    <a:pt x="15475" y="29776"/>
                    <a:pt x="3104" y="20251"/>
                  </a:cubicBezTo>
                  <a:cubicBezTo>
                    <a:pt x="-6413" y="7869"/>
                    <a:pt x="7862" y="-6419"/>
                    <a:pt x="20233" y="310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25"/>
            <p:cNvSpPr/>
            <p:nvPr/>
          </p:nvSpPr>
          <p:spPr>
            <a:xfrm rot="10800000">
              <a:off x="2759988" y="4794469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25"/>
            <p:cNvSpPr/>
            <p:nvPr/>
          </p:nvSpPr>
          <p:spPr>
            <a:xfrm rot="10800000">
              <a:off x="2249412" y="4704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2"/>
                    <a:pt x="17727" y="22860"/>
                    <a:pt x="11420" y="22860"/>
                  </a:cubicBezTo>
                  <a:cubicBezTo>
                    <a:pt x="5113" y="22860"/>
                    <a:pt x="0" y="17742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25"/>
            <p:cNvSpPr/>
            <p:nvPr/>
          </p:nvSpPr>
          <p:spPr>
            <a:xfrm rot="10800000">
              <a:off x="2064845" y="5265358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25"/>
            <p:cNvSpPr/>
            <p:nvPr/>
          </p:nvSpPr>
          <p:spPr>
            <a:xfrm rot="10800000">
              <a:off x="1498532" y="5380417"/>
              <a:ext cx="42469" cy="35682"/>
            </a:xfrm>
            <a:custGeom>
              <a:avLst/>
              <a:gdLst/>
              <a:ahLst/>
              <a:cxnLst/>
              <a:rect l="l" t="t" r="r" b="b"/>
              <a:pathLst>
                <a:path w="23431" h="23514" extrusionOk="0">
                  <a:moveTo>
                    <a:pt x="23135" y="9852"/>
                  </a:moveTo>
                  <a:cubicBezTo>
                    <a:pt x="25039" y="18425"/>
                    <a:pt x="17425" y="25092"/>
                    <a:pt x="9812" y="23187"/>
                  </a:cubicBezTo>
                  <a:cubicBezTo>
                    <a:pt x="5054" y="22235"/>
                    <a:pt x="1247" y="18425"/>
                    <a:pt x="296" y="13662"/>
                  </a:cubicBezTo>
                  <a:cubicBezTo>
                    <a:pt x="-1608" y="5090"/>
                    <a:pt x="6006" y="-1578"/>
                    <a:pt x="13619" y="327"/>
                  </a:cubicBezTo>
                  <a:cubicBezTo>
                    <a:pt x="18377" y="1280"/>
                    <a:pt x="22184" y="5090"/>
                    <a:pt x="23135" y="985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25"/>
            <p:cNvSpPr/>
            <p:nvPr/>
          </p:nvSpPr>
          <p:spPr>
            <a:xfrm rot="10800000">
              <a:off x="1571517" y="4860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8"/>
                    <a:pt x="5113" y="0"/>
                    <a:pt x="11420" y="0"/>
                  </a:cubicBezTo>
                  <a:cubicBezTo>
                    <a:pt x="17727" y="0"/>
                    <a:pt x="22840" y="5118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25"/>
            <p:cNvSpPr/>
            <p:nvPr/>
          </p:nvSpPr>
          <p:spPr>
            <a:xfrm rot="10800000">
              <a:off x="696981" y="4938913"/>
              <a:ext cx="41396" cy="34689"/>
            </a:xfrm>
            <a:custGeom>
              <a:avLst/>
              <a:gdLst/>
              <a:ahLst/>
              <a:cxnLst/>
              <a:rect l="l" t="t" r="r" b="b"/>
              <a:pathLst>
                <a:path w="22839" h="22859" extrusionOk="0">
                  <a:moveTo>
                    <a:pt x="22840" y="11430"/>
                  </a:moveTo>
                  <a:cubicBezTo>
                    <a:pt x="22840" y="17743"/>
                    <a:pt x="17727" y="22860"/>
                    <a:pt x="11420" y="22860"/>
                  </a:cubicBezTo>
                  <a:cubicBezTo>
                    <a:pt x="5113" y="22860"/>
                    <a:pt x="0" y="17743"/>
                    <a:pt x="0" y="11430"/>
                  </a:cubicBezTo>
                  <a:cubicBezTo>
                    <a:pt x="0" y="5117"/>
                    <a:pt x="5113" y="0"/>
                    <a:pt x="11420" y="0"/>
                  </a:cubicBezTo>
                  <a:cubicBezTo>
                    <a:pt x="17727" y="0"/>
                    <a:pt x="22840" y="5117"/>
                    <a:pt x="22840" y="1143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nga Medium"/>
              <a:buNone/>
              <a:defRPr sz="30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Medium"/>
              <a:buNone/>
              <a:defRPr sz="35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Medium"/>
              <a:buNone/>
              <a:defRPr sz="35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Medium"/>
              <a:buNone/>
              <a:defRPr sz="35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Medium"/>
              <a:buNone/>
              <a:defRPr sz="35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Medium"/>
              <a:buNone/>
              <a:defRPr sz="35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Medium"/>
              <a:buNone/>
              <a:defRPr sz="35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Medium"/>
              <a:buNone/>
              <a:defRPr sz="35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Medium"/>
              <a:buNone/>
              <a:defRPr sz="3500">
                <a:solidFill>
                  <a:schemeClr val="dk1"/>
                </a:solidFill>
                <a:latin typeface="Changa Medium"/>
                <a:ea typeface="Changa Medium"/>
                <a:cs typeface="Changa Medium"/>
                <a:sym typeface="Changa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  <p:sldLayoutId id="2147483659" r:id="rId6"/>
    <p:sldLayoutId id="2147483660" r:id="rId7"/>
    <p:sldLayoutId id="2147483664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  <p:sldLayoutId id="214748367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calculator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hyperlink" Target="https://wayground.com/admin/activity/classic/68daca38d883657ccc16884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hyperlink" Target="https://www.geogebra.org/calculato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hyperlink" Target="https://www.geogebra.org/calculator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6"/>
          <p:cNvSpPr txBox="1">
            <a:spLocks noGrp="1"/>
          </p:cNvSpPr>
          <p:nvPr>
            <p:ph type="ctrTitle"/>
          </p:nvPr>
        </p:nvSpPr>
        <p:spPr>
          <a:xfrm>
            <a:off x="1048324" y="2193635"/>
            <a:ext cx="7417420" cy="10491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sz="4000" dirty="0"/>
              <a:t>Graphical method of solving simultaneous linear equations</a:t>
            </a:r>
            <a:endParaRPr sz="4000" baseline="30000" dirty="0"/>
          </a:p>
        </p:txBody>
      </p:sp>
      <p:sp>
        <p:nvSpPr>
          <p:cNvPr id="2075" name="Google Shape;2075;p36"/>
          <p:cNvSpPr txBox="1">
            <a:spLocks noGrp="1"/>
          </p:cNvSpPr>
          <p:nvPr>
            <p:ph type="subTitle" idx="1"/>
          </p:nvPr>
        </p:nvSpPr>
        <p:spPr>
          <a:xfrm>
            <a:off x="1048324" y="3179767"/>
            <a:ext cx="5163396" cy="849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Unit: simultaneous linear equations</a:t>
            </a:r>
          </a:p>
        </p:txBody>
      </p:sp>
      <p:sp>
        <p:nvSpPr>
          <p:cNvPr id="2076" name="Google Shape;2076;p36"/>
          <p:cNvSpPr txBox="1"/>
          <p:nvPr/>
        </p:nvSpPr>
        <p:spPr>
          <a:xfrm>
            <a:off x="7023045" y="586259"/>
            <a:ext cx="1356000" cy="4311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10th grade </a:t>
            </a:r>
            <a:endParaRPr sz="1600" b="1" dirty="0">
              <a:solidFill>
                <a:schemeClr val="lt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grpSp>
        <p:nvGrpSpPr>
          <p:cNvPr id="2077" name="Google Shape;2077;p36"/>
          <p:cNvGrpSpPr/>
          <p:nvPr/>
        </p:nvGrpSpPr>
        <p:grpSpPr>
          <a:xfrm rot="-10490276" flipH="1">
            <a:off x="781472" y="3971751"/>
            <a:ext cx="1032080" cy="1010081"/>
            <a:chOff x="8137945" y="7"/>
            <a:chExt cx="1006063" cy="1013365"/>
          </a:xfrm>
        </p:grpSpPr>
        <p:sp>
          <p:nvSpPr>
            <p:cNvPr id="2078" name="Google Shape;2078;p36"/>
            <p:cNvSpPr/>
            <p:nvPr/>
          </p:nvSpPr>
          <p:spPr>
            <a:xfrm>
              <a:off x="8140071" y="536515"/>
              <a:ext cx="1003917" cy="476857"/>
            </a:xfrm>
            <a:custGeom>
              <a:avLst/>
              <a:gdLst/>
              <a:ahLst/>
              <a:cxnLst/>
              <a:rect l="l" t="t" r="r" b="b"/>
              <a:pathLst>
                <a:path w="449180" h="213359" extrusionOk="0">
                  <a:moveTo>
                    <a:pt x="239817" y="0"/>
                  </a:moveTo>
                  <a:lnTo>
                    <a:pt x="449180" y="213360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6"/>
            <p:cNvSpPr/>
            <p:nvPr/>
          </p:nvSpPr>
          <p:spPr>
            <a:xfrm>
              <a:off x="8676081" y="7"/>
              <a:ext cx="467926" cy="1013324"/>
            </a:xfrm>
            <a:custGeom>
              <a:avLst/>
              <a:gdLst/>
              <a:ahLst/>
              <a:cxnLst/>
              <a:rect l="l" t="t" r="r" b="b"/>
              <a:pathLst>
                <a:path w="209363" h="453389" extrusionOk="0">
                  <a:moveTo>
                    <a:pt x="0" y="240030"/>
                  </a:moveTo>
                  <a:lnTo>
                    <a:pt x="209364" y="453390"/>
                  </a:lnTo>
                  <a:lnTo>
                    <a:pt x="1046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6"/>
            <p:cNvSpPr/>
            <p:nvPr/>
          </p:nvSpPr>
          <p:spPr>
            <a:xfrm>
              <a:off x="8137945" y="4265"/>
              <a:ext cx="559385" cy="536465"/>
            </a:xfrm>
            <a:custGeom>
              <a:avLst/>
              <a:gdLst/>
              <a:ahLst/>
              <a:cxnLst/>
              <a:rect l="l" t="t" r="r" b="b"/>
              <a:pathLst>
                <a:path w="250284" h="240029" extrusionOk="0">
                  <a:moveTo>
                    <a:pt x="0" y="240030"/>
                  </a:moveTo>
                  <a:lnTo>
                    <a:pt x="250285" y="0"/>
                  </a:lnTo>
                  <a:lnTo>
                    <a:pt x="239817" y="239078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1" name="Google Shape;2081;p36"/>
          <p:cNvGrpSpPr/>
          <p:nvPr/>
        </p:nvGrpSpPr>
        <p:grpSpPr>
          <a:xfrm>
            <a:off x="8258712" y="3923173"/>
            <a:ext cx="797563" cy="1051691"/>
            <a:chOff x="-2065687" y="1646185"/>
            <a:chExt cx="717426" cy="946021"/>
          </a:xfrm>
        </p:grpSpPr>
        <p:sp>
          <p:nvSpPr>
            <p:cNvPr id="2082" name="Google Shape;2082;p36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6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6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6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9">
          <a:extLst>
            <a:ext uri="{FF2B5EF4-FFF2-40B4-BE49-F238E27FC236}">
              <a16:creationId xmlns:a16="http://schemas.microsoft.com/office/drawing/2014/main" id="{2AD5C7D7-F935-9497-2DFF-D969A8A29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6264363E-F7B1-C497-42A8-D9E385BD70FC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4F2A8F72-0DF7-8664-2E58-57C1D11A447B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041BADA9-81D6-90D9-EDFB-3FA8B71A3D80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686745AD-1C2C-F821-F974-42860469A1E0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F03E113D-FF65-8456-FF45-2581DEFFEE91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66F6AE-C447-7D6E-F607-1AD3E0EF48DB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35859639-3215-C669-EAA0-7FA7616C98CE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0191A523-D24A-F898-032B-F82184B445D7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6A56B61D-7E70-AA83-E58D-E3323268F8FB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D210052A-5691-12EB-6A54-0E4524BDBE11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D7304A7B-98EE-83D1-5253-EF70AD4AD9EA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BB9B651-8811-BC2C-1F7A-61DD9A6FA128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6428B6-4B04-AFFF-D314-5DA1A37AA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A66D5D9B-055F-AC7A-79C7-72AFB1A00DE8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30198D9-B62B-F1C0-CB1A-144DB1C56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54" y="3011312"/>
            <a:ext cx="1243993" cy="11986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8A838D1-3A88-6C40-7394-A6A4C035D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26" y="3977769"/>
            <a:ext cx="1333082" cy="8551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729E1E-A488-9FF2-827C-5FE9806362A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520" t="9066"/>
          <a:stretch>
            <a:fillRect/>
          </a:stretch>
        </p:blipFill>
        <p:spPr>
          <a:xfrm>
            <a:off x="1602756" y="785222"/>
            <a:ext cx="1814399" cy="643282"/>
          </a:xfrm>
          <a:prstGeom prst="rect">
            <a:avLst/>
          </a:prstGeom>
        </p:spPr>
      </p:pic>
      <p:pic>
        <p:nvPicPr>
          <p:cNvPr id="24" name="Picture 2" descr="Cartesian plane - WikiEducator">
            <a:extLst>
              <a:ext uri="{FF2B5EF4-FFF2-40B4-BE49-F238E27FC236}">
                <a16:creationId xmlns:a16="http://schemas.microsoft.com/office/drawing/2014/main" id="{4AE4EF17-6E0F-32A4-E66B-9B2558AA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55" y="166515"/>
            <a:ext cx="5652874" cy="520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A3EAC77A-F17B-9835-4AA6-D70BA71B30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2756" y="4614162"/>
            <a:ext cx="2541906" cy="4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7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C59AF180-0699-55C1-4964-4CF3A82A5E71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E5BBDD04-8207-5507-DA1E-95325DA099FD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B613EA85-0BEF-EB74-EBDD-BDB95B91C819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1FCBE693-7F4B-9D2C-BE09-15296A7EF4B7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8D387CB3-B2C6-A532-49CF-DC20BF0C2BCE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A3C56D-0A9A-6FF5-28CB-5CBA37378F47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F2C6B225-8785-B1B2-D3D6-DF2597B83429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4C7E6A61-AF36-01C3-FDA5-F61874917C2C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27C93083-5889-28F0-AD12-6588BEA90D56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7841CAD9-B3D0-6C01-6C94-2E932731EAF1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4C16FB41-E575-7212-ED58-A769E7D6D0D2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4F2660A4-6107-16FD-2131-BA4B740268C6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621ACFC7-B643-4693-2C77-EDF9CBD0CAB0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66AB5DE3-8047-F8C5-C658-47A1F7FC6EDB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86582EEE-73A2-9E74-143E-0D6F46AD3083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6DE0AC6D-C8DE-58CD-A5EF-4C06E8248EC7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DBD96522-2029-7C50-0E3E-2978B3EAB5AC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B72C73-AD73-5537-8EB0-DF0CD9BB7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9E66667C-3BFF-F7CF-57E5-7FE5E6727862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B074E64-0189-2103-5EC1-E9BA30C2364A}"/>
              </a:ext>
            </a:extLst>
          </p:cNvPr>
          <p:cNvSpPr/>
          <p:nvPr/>
        </p:nvSpPr>
        <p:spPr>
          <a:xfrm>
            <a:off x="5815432" y="2643891"/>
            <a:ext cx="1599955" cy="1534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</a:t>
            </a:r>
            <a:endParaRPr lang="en-US" sz="30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4FD6F9A-C660-7CC0-7F27-40074D2C7FF0}"/>
              </a:ext>
            </a:extLst>
          </p:cNvPr>
          <p:cNvSpPr/>
          <p:nvPr/>
        </p:nvSpPr>
        <p:spPr>
          <a:xfrm>
            <a:off x="2939323" y="2648541"/>
            <a:ext cx="1599954" cy="1534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2.g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53753039-739A-3BC9-1492-BED805538493}"/>
              </a:ext>
            </a:extLst>
          </p:cNvPr>
          <p:cNvSpPr/>
          <p:nvPr/>
        </p:nvSpPr>
        <p:spPr>
          <a:xfrm rot="5400000">
            <a:off x="6178585" y="1797073"/>
            <a:ext cx="878094" cy="67126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3&amp;4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F085BAA1-C806-A780-E50E-98AD5D756C17}"/>
              </a:ext>
            </a:extLst>
          </p:cNvPr>
          <p:cNvSpPr/>
          <p:nvPr/>
        </p:nvSpPr>
        <p:spPr>
          <a:xfrm rot="5400000">
            <a:off x="3288206" y="1818657"/>
            <a:ext cx="902187" cy="65217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accent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1&amp;2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C8D4F-C56B-ED81-8BD6-257AFEE38359}"/>
              </a:ext>
            </a:extLst>
          </p:cNvPr>
          <p:cNvSpPr/>
          <p:nvPr/>
        </p:nvSpPr>
        <p:spPr>
          <a:xfrm>
            <a:off x="1543535" y="769231"/>
            <a:ext cx="75681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open your book to page 162 and complete the question according to your seat number.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156A58BA-032D-46AB-187F-14CEB3C6F583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6C96C537-8E74-0C77-A6AB-49058011EF3A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2D669DB4-B383-52EC-4B2E-2C30AA1EE723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730122B1-6AB8-B8E7-3DAF-D537CFD8E5EB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548146AE-6A29-A3D0-8A52-3BF9FAA54A82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CE7CC-DFEB-D110-45D9-4E156FE15F6A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C72FD763-A893-C1F2-B469-7F7224171DD4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79731B93-6AE7-3D7D-5283-142D4106E209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35B52E73-5C48-49CE-84C9-892952B26739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B1A7A758-113B-8128-A516-A7151EF63986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8018B925-B088-4230-4F18-DEAEACFBC151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6F130B72-93CD-F671-EA33-544849D9B3B1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EE548DB3-F5E2-AE5A-E3B3-C1ED3380B15A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3B3BA7C4-866B-C47D-1875-5B60A305A7FE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6987D69D-72E5-CA7C-A497-A41CF38E2AB8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676215CE-839B-AEFA-1CE8-39330987EFB1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D87F24F8-622B-1ABD-CE8E-4AB22956C5AC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562E23-A700-155A-07C0-ABDCDB9E3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328CB050-EF00-F679-BC34-8D27996AEC67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EDA6D2-F9DE-9BF1-8D19-6535A2A8252F}"/>
                  </a:ext>
                </a:extLst>
              </p:cNvPr>
              <p:cNvSpPr txBox="1"/>
              <p:nvPr/>
            </p:nvSpPr>
            <p:spPr>
              <a:xfrm>
                <a:off x="1743432" y="720363"/>
                <a:ext cx="7222963" cy="1170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ladder is leaning against a wall. The equation of the wall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 ladder is represented by the line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Find the point where the ladder touches the wall.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EDA6D2-F9DE-9BF1-8D19-6535A2A82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32" y="720363"/>
                <a:ext cx="7222963" cy="1170385"/>
              </a:xfrm>
              <a:prstGeom prst="rect">
                <a:avLst/>
              </a:prstGeom>
              <a:blipFill>
                <a:blip r:embed="rId4"/>
                <a:stretch>
                  <a:fillRect l="-928" t="-2604" r="-59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C66F314-732D-E8EA-143C-97B6D9C8D63B}"/>
              </a:ext>
            </a:extLst>
          </p:cNvPr>
          <p:cNvSpPr txBox="1"/>
          <p:nvPr/>
        </p:nvSpPr>
        <p:spPr>
          <a:xfrm>
            <a:off x="1646807" y="4710729"/>
            <a:ext cx="5056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👉 Think-Pair-Share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ECBD123-700F-956B-BE83-25DA9F703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624" y="2118351"/>
            <a:ext cx="2135995" cy="30168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46"/>
          <p:cNvSpPr txBox="1">
            <a:spLocks noGrp="1"/>
          </p:cNvSpPr>
          <p:nvPr>
            <p:ph type="subTitle" idx="1"/>
          </p:nvPr>
        </p:nvSpPr>
        <p:spPr>
          <a:xfrm>
            <a:off x="2302667" y="1061998"/>
            <a:ext cx="5387524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What would happen if the two lines were parallel? What if they overlapped completely?</a:t>
            </a:r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314AB46F-E955-0430-D5A7-867EC6F813D3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646930CE-812E-81CF-C8F3-28480767774A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24C3511D-26D3-B7FB-A6B1-F54AAF712B6B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2E949F94-E772-5AE3-10D2-90CE844956B4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BDA72209-DB95-03A5-6462-85CC46759F5E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FA9AA-FFED-A91C-A6DB-E3B8DFF95EC6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25CFA134-D7D7-D975-4C09-F9ACB4D03B3F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368C196F-3042-EF06-6018-D78F15967D53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7A3FAFCE-873E-99B3-BEE8-9A0A90A1D6F3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6EF26C42-76ED-1802-F58A-EC38CBBCCFFC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73F32C53-BE74-E688-C5D1-74649E8F7D27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5F06C48F-11D9-B85B-F351-57B9756B08FF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D8B1247B-6D85-C89F-3C04-B73EC3450D65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57A6F9F9-B750-8DF0-0E31-9E21A9EF6F8B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5F4C0D99-A89D-916A-F33F-C4CAA5F67645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13046DD8-A367-A266-ADE0-73869AC987D6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62D9C685-901E-AF70-E645-72E985F672AC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C483FD-5D2D-3D53-6646-D88153A11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59D25D9E-6D17-9F23-9CEC-42DA4409E587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BB5C5A8-A84E-FBCC-2C66-38C653121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841" y="2700817"/>
            <a:ext cx="2235177" cy="23564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0FEA40-8F03-48DE-5526-DB1DAFB74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191" y="3950018"/>
            <a:ext cx="1592233" cy="12414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>
          <a:extLst>
            <a:ext uri="{FF2B5EF4-FFF2-40B4-BE49-F238E27FC236}">
              <a16:creationId xmlns:a16="http://schemas.microsoft.com/office/drawing/2014/main" id="{849E481A-7DF5-B0F5-AD14-24B229CD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46">
            <a:extLst>
              <a:ext uri="{FF2B5EF4-FFF2-40B4-BE49-F238E27FC236}">
                <a16:creationId xmlns:a16="http://schemas.microsoft.com/office/drawing/2014/main" id="{BABF5FAE-261B-8AE1-2F6E-C9ED806BFB9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66460" y="1198603"/>
            <a:ext cx="6362889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/>
              <a:t>Why do we say the point of intersection is the solution?</a:t>
            </a:r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F5A5D447-FA9E-A0E6-03D7-7C63EF5E0C94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D83A724E-DC0C-FA17-99F4-272BED297070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2CF01AF2-8BCD-FAF0-BC5B-49B6345652B7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500BB582-6692-3895-F468-4ECD10284DA4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539EDBC4-81C5-6AF3-8630-900696141B23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F6F7EB-C662-0575-C2FB-7811F7A1F969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185363FD-7B14-C2F1-CD5E-7A73C5CA3151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A116DD4A-31B7-5296-9506-AC0D332ECC44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976F6E2D-298E-8224-23FD-8732F514161B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C9B3C4B0-AA3C-8079-CD1E-69DEBFE36680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0D69EA9D-BDBF-B714-4065-F90583FE4EB9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57B4EFCF-21B2-7FD7-D9C7-E1134B560CE8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3A0431DF-CCE2-972B-ACE9-B100FBA94B71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85F79AD2-E23C-CD1C-3683-A586BD5262A3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CB2C22DB-9848-01F5-4E58-1CF27207B0CA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834AC36A-9ED7-EF39-542C-C3CAD97E165B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7781F33C-8B77-D439-8F36-FE236247F81B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8481AF-2530-D611-9B8D-80D624A22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3B2505CA-BE83-E4E7-DB5F-C3CF42B1922F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31B905A-BF7E-B931-BFB5-9D3830B43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278" y="2751162"/>
            <a:ext cx="2235177" cy="23564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60DEA8-F8B2-6031-9479-8DF49EFE2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817" y="3906163"/>
            <a:ext cx="1646477" cy="12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99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7D24F5FB-8621-28D7-D1D9-1CF51E406F46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BA76619F-FB68-6DB3-305E-B76E45569349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8D2C6642-0713-F8B8-00F3-C4318C263061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CB4A0730-69EE-DF37-6E42-DE75434F9855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B9FE6BA4-FFA3-1DDE-CFC8-79A68E18BA04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AF011C-1176-3DF3-BFA7-DC7A5EB07955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2C4A5983-8C2B-4B52-BD70-4EDDB64899BC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BEF3A1BE-5573-E5F2-7B29-D15467204D35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3C4D6B18-F583-9FCF-AD17-2593406D6247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AED311E9-2C09-8C81-ECD6-3584600BAF1C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F5D5CF1A-7503-40F1-8F50-82E66000CB56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D287B73B-0B97-A24E-07F6-A99705BB4EFD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C1DA081D-A82C-5057-ADBF-17E44BC859FA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41EDFB0F-DBBD-2C13-DD20-6261EAD08043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64B08FAB-30C1-46FC-C072-272A9E045CA9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80A8F7CE-E131-7ADF-3378-1078D083FDF4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C2815FAA-FBB0-DF00-DDC4-3D11B2402D24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4B979F-0D86-9B9D-7216-00FF8184E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9D99CFA7-C6FD-35A3-72DD-C4C4551E72F1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2EC2B68-6418-146B-7883-B6609F86A894}"/>
                  </a:ext>
                </a:extLst>
              </p:cNvPr>
              <p:cNvSpPr txBox="1"/>
              <p:nvPr/>
            </p:nvSpPr>
            <p:spPr>
              <a:xfrm>
                <a:off x="1558630" y="745292"/>
                <a:ext cx="5056322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system of equations: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graph is correct?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2EC2B68-6418-146B-7883-B6609F86A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630" y="745292"/>
                <a:ext cx="5056322" cy="1508105"/>
              </a:xfrm>
              <a:prstGeom prst="rect">
                <a:avLst/>
              </a:prstGeom>
              <a:blipFill>
                <a:blip r:embed="rId4"/>
                <a:stretch>
                  <a:fillRect l="-1327" t="-2016" b="-6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>
            <a:extLst>
              <a:ext uri="{FF2B5EF4-FFF2-40B4-BE49-F238E27FC236}">
                <a16:creationId xmlns:a16="http://schemas.microsoft.com/office/drawing/2014/main" id="{200322B3-FEF9-A6E8-380B-954ED4F20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204" y="771980"/>
            <a:ext cx="722856" cy="1354622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3BE5ABD-AB14-F900-FC8A-F9EDF589A6E2}"/>
              </a:ext>
            </a:extLst>
          </p:cNvPr>
          <p:cNvSpPr/>
          <p:nvPr/>
        </p:nvSpPr>
        <p:spPr>
          <a:xfrm>
            <a:off x="8311161" y="2084623"/>
            <a:ext cx="697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4FCB6AC-5C7C-0B64-0D55-DCDB2B53F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8237" y="2456882"/>
            <a:ext cx="2829724" cy="2383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B599E9-07A2-53C4-2DF4-4349DBBD21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531" y="2456882"/>
            <a:ext cx="2925055" cy="246218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1ADD5CC-78C4-8846-0972-07EC57DE248F}"/>
              </a:ext>
            </a:extLst>
          </p:cNvPr>
          <p:cNvSpPr/>
          <p:nvPr/>
        </p:nvSpPr>
        <p:spPr>
          <a:xfrm>
            <a:off x="1532729" y="2314554"/>
            <a:ext cx="3898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AC98CF-E5C8-FE2A-E255-A3AB1D1DEE6A}"/>
              </a:ext>
            </a:extLst>
          </p:cNvPr>
          <p:cNvSpPr txBox="1"/>
          <p:nvPr/>
        </p:nvSpPr>
        <p:spPr>
          <a:xfrm>
            <a:off x="4984687" y="2277423"/>
            <a:ext cx="389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525">
                  <a:solidFill>
                    <a:srgbClr val="F6F6F6"/>
                  </a:solidFill>
                  <a:prstDash val="solid"/>
                </a:ln>
                <a:solidFill>
                  <a:srgbClr val="333333"/>
                </a:solidFill>
                <a:effectLst>
                  <a:outerShdw blurRad="12700" dist="38100" dir="2700000" algn="tl" rotWithShape="0">
                    <a:srgbClr val="F6F6F6">
                      <a:lumMod val="5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2)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5" name="Google Shape;2295;p48"/>
          <p:cNvGrpSpPr/>
          <p:nvPr/>
        </p:nvGrpSpPr>
        <p:grpSpPr>
          <a:xfrm flipH="1">
            <a:off x="-72562" y="-304810"/>
            <a:ext cx="9238997" cy="2003917"/>
            <a:chOff x="-679" y="-821592"/>
            <a:chExt cx="9238997" cy="1689074"/>
          </a:xfrm>
        </p:grpSpPr>
        <p:grpSp>
          <p:nvGrpSpPr>
            <p:cNvPr id="2296" name="Google Shape;2296;p48"/>
            <p:cNvGrpSpPr/>
            <p:nvPr/>
          </p:nvGrpSpPr>
          <p:grpSpPr>
            <a:xfrm rot="10800000" flipH="1">
              <a:off x="-679" y="-821592"/>
              <a:ext cx="9144088" cy="1282645"/>
              <a:chOff x="2149076" y="3978078"/>
              <a:chExt cx="6995171" cy="1172865"/>
            </a:xfrm>
          </p:grpSpPr>
          <p:grpSp>
            <p:nvGrpSpPr>
              <p:cNvPr id="2297" name="Google Shape;2297;p48"/>
              <p:cNvGrpSpPr/>
              <p:nvPr/>
            </p:nvGrpSpPr>
            <p:grpSpPr>
              <a:xfrm flipH="1">
                <a:off x="4660505" y="3978078"/>
                <a:ext cx="4483742" cy="1165511"/>
                <a:chOff x="3225813" y="2142172"/>
                <a:chExt cx="2920624" cy="759142"/>
              </a:xfrm>
            </p:grpSpPr>
            <p:sp>
              <p:nvSpPr>
                <p:cNvPr id="2298" name="Google Shape;2298;p48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9" name="Google Shape;2299;p48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0" y="505778"/>
                      </a:moveTo>
                      <a:lnTo>
                        <a:pt x="764178" y="0"/>
                      </a:lnTo>
                      <a:lnTo>
                        <a:pt x="639511" y="3276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0" name="Google Shape;2300;p48"/>
                <p:cNvSpPr/>
                <p:nvPr/>
              </p:nvSpPr>
              <p:spPr>
                <a:xfrm>
                  <a:off x="3989991" y="2271712"/>
                  <a:ext cx="262656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56" h="386715" extrusionOk="0">
                      <a:moveTo>
                        <a:pt x="262656" y="20955"/>
                      </a:moveTo>
                      <a:lnTo>
                        <a:pt x="157023" y="3867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1" name="Google Shape;2301;p48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0" y="445770"/>
                      </a:lnTo>
                      <a:lnTo>
                        <a:pt x="105634" y="800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2" name="Google Shape;2302;p48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3" name="Google Shape;2303;p48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4" name="Google Shape;2304;p48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5" name="Google Shape;2305;p48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764178" y="0"/>
                      </a:moveTo>
                      <a:lnTo>
                        <a:pt x="295013" y="125730"/>
                      </a:lnTo>
                      <a:lnTo>
                        <a:pt x="0" y="5057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6" name="Google Shape;2306;p48"/>
                <p:cNvSpPr/>
                <p:nvPr/>
              </p:nvSpPr>
              <p:spPr>
                <a:xfrm>
                  <a:off x="3865324" y="2271712"/>
                  <a:ext cx="281689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689" h="386715" extrusionOk="0">
                      <a:moveTo>
                        <a:pt x="281689" y="386715"/>
                      </a:moveTo>
                      <a:lnTo>
                        <a:pt x="0" y="327660"/>
                      </a:lnTo>
                      <a:lnTo>
                        <a:pt x="12466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7" name="Google Shape;2307;p48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8" name="Google Shape;2308;p48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374952" y="345758"/>
                      </a:lnTo>
                      <a:lnTo>
                        <a:pt x="0" y="4457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9" name="Google Shape;2309;p48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0" name="Google Shape;2310;p48"/>
                <p:cNvSpPr/>
                <p:nvPr/>
              </p:nvSpPr>
              <p:spPr>
                <a:xfrm>
                  <a:off x="3225813" y="2218372"/>
                  <a:ext cx="764177" cy="17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179069" extrusionOk="0">
                      <a:moveTo>
                        <a:pt x="0" y="0"/>
                      </a:moveTo>
                      <a:lnTo>
                        <a:pt x="764178" y="5334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1" name="Google Shape;2311;p48"/>
                <p:cNvSpPr/>
                <p:nvPr/>
              </p:nvSpPr>
              <p:spPr>
                <a:xfrm>
                  <a:off x="3225813" y="2218372"/>
                  <a:ext cx="295012" cy="559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012" h="559117" extrusionOk="0">
                      <a:moveTo>
                        <a:pt x="0" y="559118"/>
                      </a:moveTo>
                      <a:lnTo>
                        <a:pt x="0" y="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2" name="Google Shape;2312;p48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3" name="Google Shape;2313;p48"/>
                <p:cNvSpPr/>
                <p:nvPr/>
              </p:nvSpPr>
              <p:spPr>
                <a:xfrm>
                  <a:off x="3978322" y="2260033"/>
                  <a:ext cx="23336" cy="2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36" h="23357" extrusionOk="0">
                      <a:moveTo>
                        <a:pt x="20233" y="3106"/>
                      </a:moveTo>
                      <a:cubicBezTo>
                        <a:pt x="29750" y="15489"/>
                        <a:pt x="15475" y="29776"/>
                        <a:pt x="3104" y="20251"/>
                      </a:cubicBezTo>
                      <a:cubicBezTo>
                        <a:pt x="-6413" y="7869"/>
                        <a:pt x="7862" y="-6419"/>
                        <a:pt x="20233" y="310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4" name="Google Shape;2314;p48"/>
                <p:cNvSpPr/>
                <p:nvPr/>
              </p:nvSpPr>
              <p:spPr>
                <a:xfrm>
                  <a:off x="3509406" y="2386012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48"/>
                <p:cNvSpPr/>
                <p:nvPr/>
              </p:nvSpPr>
              <p:spPr>
                <a:xfrm>
                  <a:off x="3854856" y="259080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48"/>
                <p:cNvSpPr/>
                <p:nvPr/>
              </p:nvSpPr>
              <p:spPr>
                <a:xfrm>
                  <a:off x="4136545" y="26498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48"/>
                <p:cNvSpPr/>
                <p:nvPr/>
              </p:nvSpPr>
              <p:spPr>
                <a:xfrm>
                  <a:off x="4238372" y="22802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48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9" name="Google Shape;2319;p48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0" name="Google Shape;2320;p48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48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48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48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48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25" name="Google Shape;2325;p48"/>
              <p:cNvGrpSpPr/>
              <p:nvPr/>
            </p:nvGrpSpPr>
            <p:grpSpPr>
              <a:xfrm>
                <a:off x="2149076" y="3985432"/>
                <a:ext cx="2511421" cy="1165511"/>
                <a:chOff x="4510545" y="2142172"/>
                <a:chExt cx="1635892" cy="759142"/>
              </a:xfrm>
            </p:grpSpPr>
            <p:sp>
              <p:nvSpPr>
                <p:cNvPr id="2326" name="Google Shape;2326;p48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7" name="Google Shape;2327;p48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8" name="Google Shape;2328;p48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9" name="Google Shape;2329;p48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0" name="Google Shape;2330;p48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1" name="Google Shape;2331;p48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2" name="Google Shape;2332;p48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3" name="Google Shape;2333;p48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4" name="Google Shape;2334;p48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5" name="Google Shape;2335;p48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6" name="Google Shape;2336;p48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7" name="Google Shape;2337;p48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8" name="Google Shape;2338;p48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9" name="Google Shape;2339;p48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40" name="Google Shape;2340;p48"/>
            <p:cNvGrpSpPr/>
            <p:nvPr/>
          </p:nvGrpSpPr>
          <p:grpSpPr>
            <a:xfrm rot="2993134">
              <a:off x="8430532" y="57559"/>
              <a:ext cx="669078" cy="673935"/>
              <a:chOff x="8137945" y="7"/>
              <a:chExt cx="1006063" cy="1013365"/>
            </a:xfrm>
          </p:grpSpPr>
          <p:sp>
            <p:nvSpPr>
              <p:cNvPr id="2341" name="Google Shape;2341;p48"/>
              <p:cNvSpPr/>
              <p:nvPr/>
            </p:nvSpPr>
            <p:spPr>
              <a:xfrm>
                <a:off x="8140071" y="536515"/>
                <a:ext cx="1003917" cy="476857"/>
              </a:xfrm>
              <a:custGeom>
                <a:avLst/>
                <a:gdLst/>
                <a:ahLst/>
                <a:cxnLst/>
                <a:rect l="l" t="t" r="r" b="b"/>
                <a:pathLst>
                  <a:path w="449180" h="213359" extrusionOk="0">
                    <a:moveTo>
                      <a:pt x="239817" y="0"/>
                    </a:moveTo>
                    <a:lnTo>
                      <a:pt x="449180" y="213360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48"/>
              <p:cNvSpPr/>
              <p:nvPr/>
            </p:nvSpPr>
            <p:spPr>
              <a:xfrm>
                <a:off x="8676081" y="7"/>
                <a:ext cx="467926" cy="1013324"/>
              </a:xfrm>
              <a:custGeom>
                <a:avLst/>
                <a:gdLst/>
                <a:ahLst/>
                <a:cxnLst/>
                <a:rect l="l" t="t" r="r" b="b"/>
                <a:pathLst>
                  <a:path w="209363" h="453389" extrusionOk="0">
                    <a:moveTo>
                      <a:pt x="0" y="240030"/>
                    </a:moveTo>
                    <a:lnTo>
                      <a:pt x="209364" y="453390"/>
                    </a:lnTo>
                    <a:lnTo>
                      <a:pt x="1046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48"/>
              <p:cNvSpPr/>
              <p:nvPr/>
            </p:nvSpPr>
            <p:spPr>
              <a:xfrm>
                <a:off x="8137945" y="4265"/>
                <a:ext cx="559385" cy="536465"/>
              </a:xfrm>
              <a:custGeom>
                <a:avLst/>
                <a:gdLst/>
                <a:ahLst/>
                <a:cxnLst/>
                <a:rect l="l" t="t" r="r" b="b"/>
                <a:pathLst>
                  <a:path w="250284" h="240029" extrusionOk="0">
                    <a:moveTo>
                      <a:pt x="0" y="240030"/>
                    </a:moveTo>
                    <a:lnTo>
                      <a:pt x="250285" y="0"/>
                    </a:lnTo>
                    <a:lnTo>
                      <a:pt x="239817" y="23907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46" name="Google Shape;2246;p48"/>
          <p:cNvGrpSpPr/>
          <p:nvPr/>
        </p:nvGrpSpPr>
        <p:grpSpPr>
          <a:xfrm rot="10800000" flipH="1">
            <a:off x="-675" y="3368190"/>
            <a:ext cx="9238997" cy="2003917"/>
            <a:chOff x="-679" y="-821592"/>
            <a:chExt cx="9238997" cy="1689074"/>
          </a:xfrm>
        </p:grpSpPr>
        <p:grpSp>
          <p:nvGrpSpPr>
            <p:cNvPr id="2247" name="Google Shape;2247;p48"/>
            <p:cNvGrpSpPr/>
            <p:nvPr/>
          </p:nvGrpSpPr>
          <p:grpSpPr>
            <a:xfrm rot="10800000" flipH="1">
              <a:off x="-679" y="-821592"/>
              <a:ext cx="9144088" cy="1282645"/>
              <a:chOff x="2149076" y="3978078"/>
              <a:chExt cx="6995171" cy="1172865"/>
            </a:xfrm>
          </p:grpSpPr>
          <p:grpSp>
            <p:nvGrpSpPr>
              <p:cNvPr id="2248" name="Google Shape;2248;p48"/>
              <p:cNvGrpSpPr/>
              <p:nvPr/>
            </p:nvGrpSpPr>
            <p:grpSpPr>
              <a:xfrm flipH="1">
                <a:off x="4660505" y="3978078"/>
                <a:ext cx="4483742" cy="1165511"/>
                <a:chOff x="3225813" y="2142172"/>
                <a:chExt cx="2920624" cy="759142"/>
              </a:xfrm>
            </p:grpSpPr>
            <p:sp>
              <p:nvSpPr>
                <p:cNvPr id="2249" name="Google Shape;2249;p48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0" name="Google Shape;2250;p48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0" y="505778"/>
                      </a:moveTo>
                      <a:lnTo>
                        <a:pt x="764178" y="0"/>
                      </a:lnTo>
                      <a:lnTo>
                        <a:pt x="639511" y="32766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1" name="Google Shape;2251;p48"/>
                <p:cNvSpPr/>
                <p:nvPr/>
              </p:nvSpPr>
              <p:spPr>
                <a:xfrm>
                  <a:off x="3989991" y="2271712"/>
                  <a:ext cx="262656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56" h="386715" extrusionOk="0">
                      <a:moveTo>
                        <a:pt x="262656" y="20955"/>
                      </a:moveTo>
                      <a:lnTo>
                        <a:pt x="157023" y="3867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2" name="Google Shape;2252;p48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0" y="445770"/>
                      </a:lnTo>
                      <a:lnTo>
                        <a:pt x="105634" y="800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3" name="Google Shape;2253;p48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4" name="Google Shape;2254;p48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5" name="Google Shape;2255;p48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6" name="Google Shape;2256;p48"/>
                <p:cNvSpPr/>
                <p:nvPr/>
              </p:nvSpPr>
              <p:spPr>
                <a:xfrm>
                  <a:off x="3225813" y="2271712"/>
                  <a:ext cx="764177" cy="50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505777" extrusionOk="0">
                      <a:moveTo>
                        <a:pt x="764178" y="0"/>
                      </a:moveTo>
                      <a:lnTo>
                        <a:pt x="295013" y="125730"/>
                      </a:lnTo>
                      <a:lnTo>
                        <a:pt x="0" y="5057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7" name="Google Shape;2257;p48"/>
                <p:cNvSpPr/>
                <p:nvPr/>
              </p:nvSpPr>
              <p:spPr>
                <a:xfrm>
                  <a:off x="3865324" y="2271712"/>
                  <a:ext cx="281689" cy="38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689" h="386715" extrusionOk="0">
                      <a:moveTo>
                        <a:pt x="281689" y="386715"/>
                      </a:moveTo>
                      <a:lnTo>
                        <a:pt x="0" y="327660"/>
                      </a:lnTo>
                      <a:lnTo>
                        <a:pt x="12466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8" name="Google Shape;2258;p48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9" name="Google Shape;2259;p48"/>
                <p:cNvSpPr/>
                <p:nvPr/>
              </p:nvSpPr>
              <p:spPr>
                <a:xfrm>
                  <a:off x="4147013" y="2212657"/>
                  <a:ext cx="415872" cy="445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72" h="445770" extrusionOk="0">
                      <a:moveTo>
                        <a:pt x="415872" y="0"/>
                      </a:moveTo>
                      <a:lnTo>
                        <a:pt x="374952" y="345758"/>
                      </a:lnTo>
                      <a:lnTo>
                        <a:pt x="0" y="4457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0" name="Google Shape;2260;p48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1" name="Google Shape;2261;p48"/>
                <p:cNvSpPr/>
                <p:nvPr/>
              </p:nvSpPr>
              <p:spPr>
                <a:xfrm>
                  <a:off x="3225813" y="2218372"/>
                  <a:ext cx="764177" cy="17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177" h="179069" extrusionOk="0">
                      <a:moveTo>
                        <a:pt x="0" y="0"/>
                      </a:moveTo>
                      <a:lnTo>
                        <a:pt x="764178" y="5334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2" name="Google Shape;2262;p48"/>
                <p:cNvSpPr/>
                <p:nvPr/>
              </p:nvSpPr>
              <p:spPr>
                <a:xfrm>
                  <a:off x="3225813" y="2218372"/>
                  <a:ext cx="295012" cy="559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012" h="559117" extrusionOk="0">
                      <a:moveTo>
                        <a:pt x="0" y="559118"/>
                      </a:moveTo>
                      <a:lnTo>
                        <a:pt x="0" y="0"/>
                      </a:lnTo>
                      <a:lnTo>
                        <a:pt x="295013" y="1790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3" name="Google Shape;2263;p48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4" name="Google Shape;2264;p48"/>
                <p:cNvSpPr/>
                <p:nvPr/>
              </p:nvSpPr>
              <p:spPr>
                <a:xfrm>
                  <a:off x="3978322" y="2260033"/>
                  <a:ext cx="23336" cy="2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36" h="23357" extrusionOk="0">
                      <a:moveTo>
                        <a:pt x="20233" y="3106"/>
                      </a:moveTo>
                      <a:cubicBezTo>
                        <a:pt x="29750" y="15489"/>
                        <a:pt x="15475" y="29776"/>
                        <a:pt x="3104" y="20251"/>
                      </a:cubicBezTo>
                      <a:cubicBezTo>
                        <a:pt x="-6413" y="7869"/>
                        <a:pt x="7862" y="-6419"/>
                        <a:pt x="20233" y="310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5" name="Google Shape;2265;p48"/>
                <p:cNvSpPr/>
                <p:nvPr/>
              </p:nvSpPr>
              <p:spPr>
                <a:xfrm>
                  <a:off x="3509406" y="2386012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6" name="Google Shape;2266;p48"/>
                <p:cNvSpPr/>
                <p:nvPr/>
              </p:nvSpPr>
              <p:spPr>
                <a:xfrm>
                  <a:off x="3854856" y="259080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7" name="Google Shape;2267;p48"/>
                <p:cNvSpPr/>
                <p:nvPr/>
              </p:nvSpPr>
              <p:spPr>
                <a:xfrm>
                  <a:off x="4136545" y="26498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8" name="Google Shape;2268;p48"/>
                <p:cNvSpPr/>
                <p:nvPr/>
              </p:nvSpPr>
              <p:spPr>
                <a:xfrm>
                  <a:off x="4238372" y="22802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9" name="Google Shape;2269;p48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0" name="Google Shape;2270;p48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1" name="Google Shape;2271;p48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2" name="Google Shape;2272;p48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3" name="Google Shape;2273;p48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48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5" name="Google Shape;2275;p48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76" name="Google Shape;2276;p48"/>
              <p:cNvGrpSpPr/>
              <p:nvPr/>
            </p:nvGrpSpPr>
            <p:grpSpPr>
              <a:xfrm>
                <a:off x="2149076" y="3985432"/>
                <a:ext cx="2511421" cy="1165511"/>
                <a:chOff x="4510545" y="2142172"/>
                <a:chExt cx="1635892" cy="759142"/>
              </a:xfrm>
            </p:grpSpPr>
            <p:sp>
              <p:nvSpPr>
                <p:cNvPr id="2277" name="Google Shape;2277;p48"/>
                <p:cNvSpPr/>
                <p:nvPr/>
              </p:nvSpPr>
              <p:spPr>
                <a:xfrm>
                  <a:off x="5605898" y="2153602"/>
                  <a:ext cx="540538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38" h="661987" extrusionOk="0">
                      <a:moveTo>
                        <a:pt x="0" y="0"/>
                      </a:moveTo>
                      <a:lnTo>
                        <a:pt x="540539" y="234315"/>
                      </a:lnTo>
                      <a:lnTo>
                        <a:pt x="190331" y="6619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8" name="Google Shape;2278;p48"/>
                <p:cNvSpPr/>
                <p:nvPr/>
              </p:nvSpPr>
              <p:spPr>
                <a:xfrm>
                  <a:off x="4562886" y="2212657"/>
                  <a:ext cx="644269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69" h="677227" extrusionOk="0">
                      <a:moveTo>
                        <a:pt x="441567" y="294322"/>
                      </a:moveTo>
                      <a:lnTo>
                        <a:pt x="644269" y="6772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9" name="Google Shape;2279;p48"/>
                <p:cNvSpPr/>
                <p:nvPr/>
              </p:nvSpPr>
              <p:spPr>
                <a:xfrm>
                  <a:off x="5004453" y="2153602"/>
                  <a:ext cx="601445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445" h="736282" extrusionOk="0">
                      <a:moveTo>
                        <a:pt x="601445" y="0"/>
                      </a:moveTo>
                      <a:lnTo>
                        <a:pt x="202702" y="736282"/>
                      </a:lnTo>
                      <a:lnTo>
                        <a:pt x="0" y="3533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0" name="Google Shape;2280;p48"/>
                <p:cNvSpPr/>
                <p:nvPr/>
              </p:nvSpPr>
              <p:spPr>
                <a:xfrm>
                  <a:off x="5207155" y="2153602"/>
                  <a:ext cx="433002" cy="73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02" h="736282" extrusionOk="0">
                      <a:moveTo>
                        <a:pt x="433002" y="412432"/>
                      </a:moveTo>
                      <a:lnTo>
                        <a:pt x="398743" y="0"/>
                      </a:lnTo>
                      <a:lnTo>
                        <a:pt x="0" y="73628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1" name="Google Shape;2281;p48"/>
                <p:cNvSpPr/>
                <p:nvPr/>
              </p:nvSpPr>
              <p:spPr>
                <a:xfrm>
                  <a:off x="5605898" y="2153602"/>
                  <a:ext cx="190330" cy="661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30" h="661987" extrusionOk="0">
                      <a:moveTo>
                        <a:pt x="190331" y="661988"/>
                      </a:moveTo>
                      <a:lnTo>
                        <a:pt x="0" y="0"/>
                      </a:lnTo>
                      <a:lnTo>
                        <a:pt x="34260" y="41243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2" name="Google Shape;2282;p48"/>
                <p:cNvSpPr/>
                <p:nvPr/>
              </p:nvSpPr>
              <p:spPr>
                <a:xfrm>
                  <a:off x="4521965" y="2212657"/>
                  <a:ext cx="685190" cy="67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190" h="677227" extrusionOk="0">
                      <a:moveTo>
                        <a:pt x="685190" y="677227"/>
                      </a:moveTo>
                      <a:lnTo>
                        <a:pt x="0" y="345758"/>
                      </a:lnTo>
                      <a:lnTo>
                        <a:pt x="409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3" name="Google Shape;2283;p48"/>
                <p:cNvSpPr/>
                <p:nvPr/>
              </p:nvSpPr>
              <p:spPr>
                <a:xfrm>
                  <a:off x="5796229" y="2387917"/>
                  <a:ext cx="350208" cy="42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08" h="427672" extrusionOk="0">
                      <a:moveTo>
                        <a:pt x="0" y="427673"/>
                      </a:moveTo>
                      <a:lnTo>
                        <a:pt x="350208" y="352425"/>
                      </a:lnTo>
                      <a:lnTo>
                        <a:pt x="3502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4" name="Google Shape;2284;p48"/>
                <p:cNvSpPr/>
                <p:nvPr/>
              </p:nvSpPr>
              <p:spPr>
                <a:xfrm>
                  <a:off x="4550219" y="2203757"/>
                  <a:ext cx="23431" cy="23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" h="23514" extrusionOk="0">
                      <a:moveTo>
                        <a:pt x="23135" y="9852"/>
                      </a:moveTo>
                      <a:cubicBezTo>
                        <a:pt x="25039" y="18425"/>
                        <a:pt x="17425" y="25092"/>
                        <a:pt x="9812" y="23187"/>
                      </a:cubicBezTo>
                      <a:cubicBezTo>
                        <a:pt x="5054" y="22235"/>
                        <a:pt x="1247" y="18425"/>
                        <a:pt x="296" y="13662"/>
                      </a:cubicBezTo>
                      <a:cubicBezTo>
                        <a:pt x="-1608" y="5090"/>
                        <a:pt x="6006" y="-1578"/>
                        <a:pt x="13619" y="327"/>
                      </a:cubicBezTo>
                      <a:cubicBezTo>
                        <a:pt x="18377" y="1280"/>
                        <a:pt x="22184" y="5090"/>
                        <a:pt x="23135" y="98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5" name="Google Shape;2285;p48"/>
                <p:cNvSpPr/>
                <p:nvPr/>
              </p:nvSpPr>
              <p:spPr>
                <a:xfrm>
                  <a:off x="4510545" y="254698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6" name="Google Shape;2286;p48"/>
                <p:cNvSpPr/>
                <p:nvPr/>
              </p:nvSpPr>
              <p:spPr>
                <a:xfrm>
                  <a:off x="5195735" y="287845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48"/>
                <p:cNvSpPr/>
                <p:nvPr/>
              </p:nvSpPr>
              <p:spPr>
                <a:xfrm>
                  <a:off x="4993033" y="249555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48"/>
                <p:cNvSpPr/>
                <p:nvPr/>
              </p:nvSpPr>
              <p:spPr>
                <a:xfrm>
                  <a:off x="5594478" y="2142172"/>
                  <a:ext cx="2283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60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9" name="Google Shape;2289;p48"/>
                <p:cNvSpPr/>
                <p:nvPr/>
              </p:nvSpPr>
              <p:spPr>
                <a:xfrm>
                  <a:off x="5628738" y="2554605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2"/>
                        <a:pt x="17727" y="22860"/>
                        <a:pt x="11420" y="22860"/>
                      </a:cubicBezTo>
                      <a:cubicBezTo>
                        <a:pt x="5113" y="22860"/>
                        <a:pt x="0" y="17742"/>
                        <a:pt x="0" y="11430"/>
                      </a:cubicBezTo>
                      <a:cubicBezTo>
                        <a:pt x="0" y="5117"/>
                        <a:pt x="5113" y="0"/>
                        <a:pt x="11420" y="0"/>
                      </a:cubicBezTo>
                      <a:cubicBezTo>
                        <a:pt x="17727" y="0"/>
                        <a:pt x="22840" y="5117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0" name="Google Shape;2290;p48"/>
                <p:cNvSpPr/>
                <p:nvPr/>
              </p:nvSpPr>
              <p:spPr>
                <a:xfrm>
                  <a:off x="5784809" y="2804160"/>
                  <a:ext cx="22839" cy="22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9" h="22859" extrusionOk="0">
                      <a:moveTo>
                        <a:pt x="22840" y="11430"/>
                      </a:moveTo>
                      <a:cubicBezTo>
                        <a:pt x="22840" y="17743"/>
                        <a:pt x="17727" y="22860"/>
                        <a:pt x="11420" y="22860"/>
                      </a:cubicBezTo>
                      <a:cubicBezTo>
                        <a:pt x="5113" y="22860"/>
                        <a:pt x="0" y="17743"/>
                        <a:pt x="0" y="11430"/>
                      </a:cubicBezTo>
                      <a:cubicBezTo>
                        <a:pt x="0" y="5118"/>
                        <a:pt x="5113" y="0"/>
                        <a:pt x="11420" y="0"/>
                      </a:cubicBezTo>
                      <a:cubicBezTo>
                        <a:pt x="17727" y="0"/>
                        <a:pt x="22840" y="5118"/>
                        <a:pt x="22840" y="114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91" name="Google Shape;2291;p48"/>
            <p:cNvGrpSpPr/>
            <p:nvPr/>
          </p:nvGrpSpPr>
          <p:grpSpPr>
            <a:xfrm rot="2993134">
              <a:off x="8430532" y="57559"/>
              <a:ext cx="669078" cy="673935"/>
              <a:chOff x="8137945" y="7"/>
              <a:chExt cx="1006063" cy="1013365"/>
            </a:xfrm>
          </p:grpSpPr>
          <p:sp>
            <p:nvSpPr>
              <p:cNvPr id="2292" name="Google Shape;2292;p48"/>
              <p:cNvSpPr/>
              <p:nvPr/>
            </p:nvSpPr>
            <p:spPr>
              <a:xfrm>
                <a:off x="8140071" y="536515"/>
                <a:ext cx="1003917" cy="476857"/>
              </a:xfrm>
              <a:custGeom>
                <a:avLst/>
                <a:gdLst/>
                <a:ahLst/>
                <a:cxnLst/>
                <a:rect l="l" t="t" r="r" b="b"/>
                <a:pathLst>
                  <a:path w="449180" h="213359" extrusionOk="0">
                    <a:moveTo>
                      <a:pt x="239817" y="0"/>
                    </a:moveTo>
                    <a:lnTo>
                      <a:pt x="449180" y="213360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>
                <a:off x="8676081" y="7"/>
                <a:ext cx="467926" cy="1013324"/>
              </a:xfrm>
              <a:custGeom>
                <a:avLst/>
                <a:gdLst/>
                <a:ahLst/>
                <a:cxnLst/>
                <a:rect l="l" t="t" r="r" b="b"/>
                <a:pathLst>
                  <a:path w="209363" h="453389" extrusionOk="0">
                    <a:moveTo>
                      <a:pt x="0" y="240030"/>
                    </a:moveTo>
                    <a:lnTo>
                      <a:pt x="209364" y="453390"/>
                    </a:lnTo>
                    <a:lnTo>
                      <a:pt x="10468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>
                <a:off x="8137945" y="4265"/>
                <a:ext cx="559385" cy="536465"/>
              </a:xfrm>
              <a:custGeom>
                <a:avLst/>
                <a:gdLst/>
                <a:ahLst/>
                <a:cxnLst/>
                <a:rect l="l" t="t" r="r" b="b"/>
                <a:pathLst>
                  <a:path w="250284" h="240029" extrusionOk="0">
                    <a:moveTo>
                      <a:pt x="0" y="240030"/>
                    </a:moveTo>
                    <a:lnTo>
                      <a:pt x="250285" y="0"/>
                    </a:lnTo>
                    <a:lnTo>
                      <a:pt x="239817" y="23907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45" name="Google Shape;2245;p48"/>
          <p:cNvSpPr txBox="1">
            <a:spLocks noGrp="1"/>
          </p:cNvSpPr>
          <p:nvPr>
            <p:ph type="title"/>
          </p:nvPr>
        </p:nvSpPr>
        <p:spPr>
          <a:xfrm>
            <a:off x="1915207" y="1088835"/>
            <a:ext cx="6855439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defTabSz="285750">
              <a:buClrTx/>
              <a:buSzTx/>
              <a:tabLst>
                <a:tab pos="2116138" algn="l"/>
                <a:tab pos="2689225" algn="l"/>
              </a:tabLst>
              <a:defRPr/>
            </a:pPr>
            <a:r>
              <a:rPr lang="en-US" sz="22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👉 </a:t>
            </a:r>
            <a:r>
              <a:rPr lang="en-US" sz="18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Which method do you find easier—graphical or algebraic (elimination/substitution)? Why?</a:t>
            </a:r>
            <a:br>
              <a:rPr lang="en-US" sz="18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br>
              <a:rPr lang="en-US" sz="22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en-US" sz="22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👉 </a:t>
            </a:r>
            <a:r>
              <a:rPr lang="en-US" sz="18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What part of today’s lesson was most challenging for you, and how will you work to overcome it?</a:t>
            </a:r>
            <a:endParaRPr kumimoji="0" lang="en-US" sz="18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18AF5BF0-B659-78F3-E172-E6E043A220E6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4F25FB8C-DA58-8430-9BFB-1C574CF6173A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F2CB68C8-2D65-068F-6671-F9F9E338E724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50B1B134-CA30-B5EB-AC5F-0895E587A916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049CF714-0026-5A59-C272-82C4FDA411D8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5FD6D-5B08-8F37-1A86-9EA54A5DD0A1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8454FDB4-CCB4-A49A-EF1F-93284980A20C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7A6C4412-60DC-945E-D00B-2305BDA7F880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B4D49023-83E1-C994-7380-402191E97469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58EEA718-BDFE-FB7D-B100-1E0117854DA1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7220D2D7-1F30-8E99-1893-44EFE5FBE437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DF1E8CE7-2CAE-C9BE-058C-C7046FEA72A4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6C40A059-2FAB-684B-4574-30AB65786E1D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9CEEEB8A-2FA3-361E-5254-9F30138AF68B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7AAF0FA8-CA72-5156-48B7-D018DE11396F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3BD916AF-CBEC-6215-A902-B01D212CF398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1BE93C82-2D69-6FAD-FB1E-3E6535CCA321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7128E0-30A9-CBCF-B3B3-C3D00BA44E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3BEB1A46-BE48-1DB8-524E-2AE03806F167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1" name="Google Shape;520;p37">
            <a:extLst>
              <a:ext uri="{FF2B5EF4-FFF2-40B4-BE49-F238E27FC236}">
                <a16:creationId xmlns:a16="http://schemas.microsoft.com/office/drawing/2014/main" id="{5F52D631-B700-54AD-2399-CE5E1F1E9D71}"/>
              </a:ext>
            </a:extLst>
          </p:cNvPr>
          <p:cNvGrpSpPr/>
          <p:nvPr/>
        </p:nvGrpSpPr>
        <p:grpSpPr>
          <a:xfrm>
            <a:off x="7394173" y="3702070"/>
            <a:ext cx="1594558" cy="992180"/>
            <a:chOff x="1695109" y="3783524"/>
            <a:chExt cx="1594558" cy="992180"/>
          </a:xfrm>
        </p:grpSpPr>
        <p:grpSp>
          <p:nvGrpSpPr>
            <p:cNvPr id="22" name="Google Shape;521;p37">
              <a:extLst>
                <a:ext uri="{FF2B5EF4-FFF2-40B4-BE49-F238E27FC236}">
                  <a16:creationId xmlns:a16="http://schemas.microsoft.com/office/drawing/2014/main" id="{6354F08B-8670-99B4-3EEC-8C3BCC6C0211}"/>
                </a:ext>
              </a:extLst>
            </p:cNvPr>
            <p:cNvGrpSpPr/>
            <p:nvPr/>
          </p:nvGrpSpPr>
          <p:grpSpPr>
            <a:xfrm>
              <a:off x="1695109" y="3783524"/>
              <a:ext cx="1468873" cy="861784"/>
              <a:chOff x="763125" y="-960312"/>
              <a:chExt cx="1636810" cy="960313"/>
            </a:xfrm>
          </p:grpSpPr>
          <p:sp>
            <p:nvSpPr>
              <p:cNvPr id="24" name="Google Shape;522;p37">
                <a:extLst>
                  <a:ext uri="{FF2B5EF4-FFF2-40B4-BE49-F238E27FC236}">
                    <a16:creationId xmlns:a16="http://schemas.microsoft.com/office/drawing/2014/main" id="{FB124CE1-603F-0CD7-4DA5-30DC81AA16DD}"/>
                  </a:ext>
                </a:extLst>
              </p:cNvPr>
              <p:cNvSpPr/>
              <p:nvPr/>
            </p:nvSpPr>
            <p:spPr>
              <a:xfrm>
                <a:off x="763125" y="-960312"/>
                <a:ext cx="1630800" cy="9603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lt2"/>
                  </a:gs>
                  <a:gs pos="100000">
                    <a:schemeClr val="dk2"/>
                  </a:gs>
                </a:gsLst>
                <a:lin ang="5400012" scaled="0"/>
              </a:gra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23;p37">
                <a:extLst>
                  <a:ext uri="{FF2B5EF4-FFF2-40B4-BE49-F238E27FC236}">
                    <a16:creationId xmlns:a16="http://schemas.microsoft.com/office/drawing/2014/main" id="{9D4990FF-0D59-C4F1-58BB-AB01614A6CEB}"/>
                  </a:ext>
                </a:extLst>
              </p:cNvPr>
              <p:cNvSpPr/>
              <p:nvPr/>
            </p:nvSpPr>
            <p:spPr>
              <a:xfrm>
                <a:off x="769325" y="-952500"/>
                <a:ext cx="1630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65210" h="19050" extrusionOk="0">
                    <a:moveTo>
                      <a:pt x="0" y="733"/>
                    </a:moveTo>
                    <a:lnTo>
                      <a:pt x="32971" y="19050"/>
                    </a:lnTo>
                    <a:lnTo>
                      <a:pt x="6521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" name="Google Shape;524;p37">
                <a:extLst>
                  <a:ext uri="{FF2B5EF4-FFF2-40B4-BE49-F238E27FC236}">
                    <a16:creationId xmlns:a16="http://schemas.microsoft.com/office/drawing/2014/main" id="{C1D5F383-1CB4-A2F7-0E48-1F65FAA0BB0E}"/>
                  </a:ext>
                </a:extLst>
              </p:cNvPr>
              <p:cNvSpPr/>
              <p:nvPr/>
            </p:nvSpPr>
            <p:spPr>
              <a:xfrm>
                <a:off x="787650" y="-549525"/>
                <a:ext cx="6777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27109" h="21981" extrusionOk="0">
                    <a:moveTo>
                      <a:pt x="0" y="21981"/>
                    </a:moveTo>
                    <a:lnTo>
                      <a:pt x="27109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7" name="Google Shape;525;p37">
                <a:extLst>
                  <a:ext uri="{FF2B5EF4-FFF2-40B4-BE49-F238E27FC236}">
                    <a16:creationId xmlns:a16="http://schemas.microsoft.com/office/drawing/2014/main" id="{731661D8-F45C-DF42-8766-E17E34C83EC5}"/>
                  </a:ext>
                </a:extLst>
              </p:cNvPr>
              <p:cNvSpPr/>
              <p:nvPr/>
            </p:nvSpPr>
            <p:spPr>
              <a:xfrm flipH="1">
                <a:off x="1722210" y="-549525"/>
                <a:ext cx="677725" cy="549525"/>
              </a:xfrm>
              <a:custGeom>
                <a:avLst/>
                <a:gdLst/>
                <a:ahLst/>
                <a:cxnLst/>
                <a:rect l="l" t="t" r="r" b="b"/>
                <a:pathLst>
                  <a:path w="27109" h="21981" extrusionOk="0">
                    <a:moveTo>
                      <a:pt x="0" y="21981"/>
                    </a:moveTo>
                    <a:lnTo>
                      <a:pt x="27109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8" name="Google Shape;526;p37">
                <a:extLst>
                  <a:ext uri="{FF2B5EF4-FFF2-40B4-BE49-F238E27FC236}">
                    <a16:creationId xmlns:a16="http://schemas.microsoft.com/office/drawing/2014/main" id="{2DD10CCC-E6D9-78B3-9317-98D4A23F14BE}"/>
                  </a:ext>
                </a:extLst>
              </p:cNvPr>
              <p:cNvCxnSpPr/>
              <p:nvPr/>
            </p:nvCxnSpPr>
            <p:spPr>
              <a:xfrm rot="10800000" flipH="1">
                <a:off x="1654225" y="-709675"/>
                <a:ext cx="204600" cy="11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527;p37">
                <a:extLst>
                  <a:ext uri="{FF2B5EF4-FFF2-40B4-BE49-F238E27FC236}">
                    <a16:creationId xmlns:a16="http://schemas.microsoft.com/office/drawing/2014/main" id="{C6B3079E-0E1B-62A6-D5FA-B57DCB0F03EB}"/>
                  </a:ext>
                </a:extLst>
              </p:cNvPr>
              <p:cNvCxnSpPr/>
              <p:nvPr/>
            </p:nvCxnSpPr>
            <p:spPr>
              <a:xfrm>
                <a:off x="1434300" y="-100325"/>
                <a:ext cx="331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3" name="Google Shape;528;p37">
              <a:extLst>
                <a:ext uri="{FF2B5EF4-FFF2-40B4-BE49-F238E27FC236}">
                  <a16:creationId xmlns:a16="http://schemas.microsoft.com/office/drawing/2014/main" id="{CBDC934D-E79F-1416-C16E-102E3C6BC206}"/>
                </a:ext>
              </a:extLst>
            </p:cNvPr>
            <p:cNvSpPr/>
            <p:nvPr/>
          </p:nvSpPr>
          <p:spPr>
            <a:xfrm>
              <a:off x="1695190" y="3785311"/>
              <a:ext cx="1594478" cy="990393"/>
            </a:xfrm>
            <a:custGeom>
              <a:avLst/>
              <a:gdLst/>
              <a:ahLst/>
              <a:cxnLst/>
              <a:rect l="l" t="t" r="r" b="b"/>
              <a:pathLst>
                <a:path w="71071" h="44145" extrusionOk="0">
                  <a:moveTo>
                    <a:pt x="0" y="38479"/>
                  </a:moveTo>
                  <a:lnTo>
                    <a:pt x="4946" y="43962"/>
                  </a:lnTo>
                  <a:lnTo>
                    <a:pt x="66126" y="44145"/>
                  </a:lnTo>
                  <a:lnTo>
                    <a:pt x="71071" y="44145"/>
                  </a:lnTo>
                  <a:lnTo>
                    <a:pt x="70791" y="5471"/>
                  </a:lnTo>
                  <a:lnTo>
                    <a:pt x="65393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702A4CB-D640-B694-0D05-485E7981A9DD}"/>
              </a:ext>
            </a:extLst>
          </p:cNvPr>
          <p:cNvSpPr txBox="1"/>
          <p:nvPr/>
        </p:nvSpPr>
        <p:spPr>
          <a:xfrm>
            <a:off x="160136" y="791183"/>
            <a:ext cx="45874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2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9" name="Google Shape;2409;p5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804" r="36207" b="616"/>
          <a:stretch/>
        </p:blipFill>
        <p:spPr>
          <a:xfrm>
            <a:off x="0" y="0"/>
            <a:ext cx="4508400" cy="5143500"/>
          </a:xfrm>
          <a:prstGeom prst="parallelogram">
            <a:avLst>
              <a:gd name="adj" fmla="val 25000"/>
            </a:avLst>
          </a:prstGeom>
        </p:spPr>
      </p:pic>
      <p:sp>
        <p:nvSpPr>
          <p:cNvPr id="2410" name="Google Shape;2410;p51"/>
          <p:cNvSpPr txBox="1">
            <a:spLocks noGrp="1"/>
          </p:cNvSpPr>
          <p:nvPr>
            <p:ph type="title"/>
          </p:nvPr>
        </p:nvSpPr>
        <p:spPr>
          <a:xfrm>
            <a:off x="4549132" y="1006300"/>
            <a:ext cx="2366217" cy="5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Homework </a:t>
            </a:r>
            <a:endParaRPr dirty="0"/>
          </a:p>
        </p:txBody>
      </p:sp>
      <p:sp>
        <p:nvSpPr>
          <p:cNvPr id="2411" name="Google Shape;2411;p51"/>
          <p:cNvSpPr txBox="1">
            <a:spLocks noGrp="1"/>
          </p:cNvSpPr>
          <p:nvPr>
            <p:ph type="subTitle" idx="1"/>
          </p:nvPr>
        </p:nvSpPr>
        <p:spPr>
          <a:xfrm>
            <a:off x="4527975" y="2072027"/>
            <a:ext cx="35196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B2C18F19-5601-75DD-3AA8-13B21184BE02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690972E2-2545-F35C-71A5-DF37ED00BA68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7065DA5A-418A-103E-6359-A6992CC31FBE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5CC5B18B-E422-BD8C-4C25-D1EDD8E06EAE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D1421342-EB38-0662-2D32-252FE0B4D66B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C9DE47-F9BC-EA48-248B-66A09BB8C90A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59AA35E1-9FFF-D7AA-ADE4-EC5BE38124F0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5CE82F36-A917-3B90-29CF-189836E0B3C6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B7B3A4D1-A868-8B32-477F-B6E64809BC46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AE6A3FAF-3418-2144-4BAA-F5D30317561C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006A8C7D-BE28-3FDC-6F83-1CF6F02BEEFF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5E6C98CF-4EF0-74F0-E015-644B809B0F0F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96278C02-BB23-076A-579B-B03D435B252B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487E2918-BD28-1CE7-80C8-AB0A5E011A6D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0CE5D86C-08B7-F67F-5679-FDD4A44B0E0C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ACB217A9-4B52-CF16-B1EF-D5BADB18F9F4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7CB8796F-0B47-C3BF-7030-DB2FEE0A6B70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A6EAD1-598F-3535-66B0-15DC0CD97F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821DD39A-D741-6311-4FD2-327971BA94F1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628B43-CB94-357B-5835-EB190697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911" y="856844"/>
            <a:ext cx="6118637" cy="572700"/>
          </a:xfrm>
        </p:spPr>
        <p:txBody>
          <a:bodyPr/>
          <a:lstStyle/>
          <a:p>
            <a:r>
              <a:rPr lang="en-US" sz="3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62267-FAD2-6B9D-6665-D441D4E99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0806" y="1850484"/>
            <a:ext cx="6258122" cy="365700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2000" dirty="0"/>
              <a:t>Solve simultaneous equations by graphing linear equations and finding their intersection.</a:t>
            </a: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3BF9D78E-BC32-1749-51F3-F9816F8DC629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7" name="Double Wave 6">
            <a:extLst>
              <a:ext uri="{FF2B5EF4-FFF2-40B4-BE49-F238E27FC236}">
                <a16:creationId xmlns:a16="http://schemas.microsoft.com/office/drawing/2014/main" id="{A505EAE4-3F5F-B7BF-2C94-A4A2C50FDB22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C558AD03-5042-F33A-DE77-DFB54B496DD0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C2163788-BE18-1FF0-4CE8-F3E67E04DE83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ED8AA789-4BFB-4F41-8263-706A074B1757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5275D5-5507-CAA7-643E-08D0B6F221E9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Rounded Rectangle 44">
            <a:extLst>
              <a:ext uri="{FF2B5EF4-FFF2-40B4-BE49-F238E27FC236}">
                <a16:creationId xmlns:a16="http://schemas.microsoft.com/office/drawing/2014/main" id="{6BF4312C-41BA-4BBC-AEEB-80653053FCD1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5">
            <a:extLst>
              <a:ext uri="{FF2B5EF4-FFF2-40B4-BE49-F238E27FC236}">
                <a16:creationId xmlns:a16="http://schemas.microsoft.com/office/drawing/2014/main" id="{B8743671-1C41-C027-AF30-02B58191CF7D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4" name="Rounded Rectangle 46">
            <a:extLst>
              <a:ext uri="{FF2B5EF4-FFF2-40B4-BE49-F238E27FC236}">
                <a16:creationId xmlns:a16="http://schemas.microsoft.com/office/drawing/2014/main" id="{7F2EEAE2-400C-038E-52A9-00463607F736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47">
            <a:extLst>
              <a:ext uri="{FF2B5EF4-FFF2-40B4-BE49-F238E27FC236}">
                <a16:creationId xmlns:a16="http://schemas.microsoft.com/office/drawing/2014/main" id="{4FD28DD8-B6F5-7DF4-216B-9FCC969536A1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id="{4D882B50-4493-1B8D-5758-63E99DC2EB4F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49">
            <a:extLst>
              <a:ext uri="{FF2B5EF4-FFF2-40B4-BE49-F238E27FC236}">
                <a16:creationId xmlns:a16="http://schemas.microsoft.com/office/drawing/2014/main" id="{492F79FA-016B-E171-3954-8B8246EAE5C6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Rounded Rectangle 50">
            <a:extLst>
              <a:ext uri="{FF2B5EF4-FFF2-40B4-BE49-F238E27FC236}">
                <a16:creationId xmlns:a16="http://schemas.microsoft.com/office/drawing/2014/main" id="{9EEEC4CF-DACD-F48A-45B1-00DADA55E78E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9" name="Rounded Rectangle 51">
            <a:extLst>
              <a:ext uri="{FF2B5EF4-FFF2-40B4-BE49-F238E27FC236}">
                <a16:creationId xmlns:a16="http://schemas.microsoft.com/office/drawing/2014/main" id="{61E87DB7-256E-5E6F-B3C0-1675D246A49E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0" name="Rounded Rectangle 52">
            <a:extLst>
              <a:ext uri="{FF2B5EF4-FFF2-40B4-BE49-F238E27FC236}">
                <a16:creationId xmlns:a16="http://schemas.microsoft.com/office/drawing/2014/main" id="{A64B0585-6F3C-F7DA-6691-E1140A9E751C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Rounded Rectangle 52">
            <a:extLst>
              <a:ext uri="{FF2B5EF4-FFF2-40B4-BE49-F238E27FC236}">
                <a16:creationId xmlns:a16="http://schemas.microsoft.com/office/drawing/2014/main" id="{146E50C5-B15A-1678-1C89-39F0DD1EFD4F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AE839D23-578A-9705-7D73-6883F21DDA4E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A8D6FA-ACAE-53F0-9F38-E27F33DB7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4" name="Rounded Rectangle 49">
            <a:extLst>
              <a:ext uri="{FF2B5EF4-FFF2-40B4-BE49-F238E27FC236}">
                <a16:creationId xmlns:a16="http://schemas.microsoft.com/office/drawing/2014/main" id="{5058D53B-1CD5-4E0F-A2F5-BDC9AFE6620C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ln/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43CBB11-EBE4-2FDA-BA3A-42E278D64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241" y="3394129"/>
            <a:ext cx="2857760" cy="17027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6206606F-6D1B-0B6B-4086-49867A469AFD}"/>
              </a:ext>
            </a:extLst>
          </p:cNvPr>
          <p:cNvSpPr txBox="1"/>
          <p:nvPr/>
        </p:nvSpPr>
        <p:spPr>
          <a:xfrm>
            <a:off x="1761706" y="787368"/>
            <a:ext cx="7186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/>
              <a:t>🚖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taxi fare (one with a flat starting fee + lower rate, the other with no starting fee but higher per km rate). At what distance do both taxis cost the same?</a:t>
            </a:r>
          </a:p>
        </p:txBody>
      </p:sp>
      <p:sp>
        <p:nvSpPr>
          <p:cNvPr id="42" name="Rounded Rectangle 25">
            <a:extLst>
              <a:ext uri="{FF2B5EF4-FFF2-40B4-BE49-F238E27FC236}">
                <a16:creationId xmlns:a16="http://schemas.microsoft.com/office/drawing/2014/main" id="{8E4D4F91-F848-6333-1414-2B4C31C558A9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054F6605-EE44-0B0A-A547-5FFAE05E59D5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8179DA97-CD8C-2008-4DE3-847DF1B37D55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>
            <a:extLst>
              <a:ext uri="{FF2B5EF4-FFF2-40B4-BE49-F238E27FC236}">
                <a16:creationId xmlns:a16="http://schemas.microsoft.com/office/drawing/2014/main" id="{EA44423C-FA16-FC77-D37B-D3C8D21DF96E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381171FE-B11F-A416-1ABF-FB309A2D4E5A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96D657F-43A9-7731-68B4-F0F45A0EF224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8" name="Rounded Rectangle 44">
            <a:extLst>
              <a:ext uri="{FF2B5EF4-FFF2-40B4-BE49-F238E27FC236}">
                <a16:creationId xmlns:a16="http://schemas.microsoft.com/office/drawing/2014/main" id="{777A0823-3516-9718-492E-D2239005F400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5">
            <a:extLst>
              <a:ext uri="{FF2B5EF4-FFF2-40B4-BE49-F238E27FC236}">
                <a16:creationId xmlns:a16="http://schemas.microsoft.com/office/drawing/2014/main" id="{5AD7C195-7132-A194-F342-E2F7E7B3E046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50" name="Rounded Rectangle 46">
            <a:extLst>
              <a:ext uri="{FF2B5EF4-FFF2-40B4-BE49-F238E27FC236}">
                <a16:creationId xmlns:a16="http://schemas.microsoft.com/office/drawing/2014/main" id="{95C5CEFC-A31D-B5E1-4644-EE7333F8F86C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47">
            <a:extLst>
              <a:ext uri="{FF2B5EF4-FFF2-40B4-BE49-F238E27FC236}">
                <a16:creationId xmlns:a16="http://schemas.microsoft.com/office/drawing/2014/main" id="{13878001-DB3A-AB26-E3EB-6292F1BFEF80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52" name="Rounded Rectangle 48">
            <a:extLst>
              <a:ext uri="{FF2B5EF4-FFF2-40B4-BE49-F238E27FC236}">
                <a16:creationId xmlns:a16="http://schemas.microsoft.com/office/drawing/2014/main" id="{D72C7F73-9B07-C16D-85C3-BC079EAF70C7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49">
            <a:extLst>
              <a:ext uri="{FF2B5EF4-FFF2-40B4-BE49-F238E27FC236}">
                <a16:creationId xmlns:a16="http://schemas.microsoft.com/office/drawing/2014/main" id="{0292FA1A-8454-4833-9636-D76E789FD1E7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ln/>
        </p:spPr>
        <p:style>
          <a:lnRef idx="0">
            <a:schemeClr val="dk1"/>
          </a:lnRef>
          <a:fillRef idx="1002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0">
            <a:extLst>
              <a:ext uri="{FF2B5EF4-FFF2-40B4-BE49-F238E27FC236}">
                <a16:creationId xmlns:a16="http://schemas.microsoft.com/office/drawing/2014/main" id="{D1C6CD63-918C-5FE7-5B9F-E983D26681B5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5" name="Rounded Rectangle 51">
            <a:extLst>
              <a:ext uri="{FF2B5EF4-FFF2-40B4-BE49-F238E27FC236}">
                <a16:creationId xmlns:a16="http://schemas.microsoft.com/office/drawing/2014/main" id="{9218045E-9DEE-59F0-E3B5-E9E3C7B814F2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6" name="Rounded Rectangle 52">
            <a:extLst>
              <a:ext uri="{FF2B5EF4-FFF2-40B4-BE49-F238E27FC236}">
                <a16:creationId xmlns:a16="http://schemas.microsoft.com/office/drawing/2014/main" id="{7BD84323-8519-AF8E-6C23-2DBB37B98916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7" name="Rounded Rectangle 52">
            <a:extLst>
              <a:ext uri="{FF2B5EF4-FFF2-40B4-BE49-F238E27FC236}">
                <a16:creationId xmlns:a16="http://schemas.microsoft.com/office/drawing/2014/main" id="{DA6FB8C3-0860-72CB-E980-AFF9519EE5A6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8" name="Footer Placeholder 6">
            <a:extLst>
              <a:ext uri="{FF2B5EF4-FFF2-40B4-BE49-F238E27FC236}">
                <a16:creationId xmlns:a16="http://schemas.microsoft.com/office/drawing/2014/main" id="{1146F508-E655-F89D-6322-7E36824299F4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EA7B923-2DEF-26D5-BB14-6053F6DE2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60" name="Rounded Rectangle 49">
            <a:extLst>
              <a:ext uri="{FF2B5EF4-FFF2-40B4-BE49-F238E27FC236}">
                <a16:creationId xmlns:a16="http://schemas.microsoft.com/office/drawing/2014/main" id="{7713BD19-5F74-C1DE-3E06-6BC7C7C44261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F0CB331-F1AB-EE65-B1E5-2C7F6D920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946" y="3533686"/>
            <a:ext cx="3039348" cy="1537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8D4E3F-D0A6-B0D4-8D80-62E4387FE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333" y="1790190"/>
            <a:ext cx="3848537" cy="2987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5" name="Google Shape;2125;p39"/>
          <p:cNvGrpSpPr/>
          <p:nvPr/>
        </p:nvGrpSpPr>
        <p:grpSpPr>
          <a:xfrm rot="10800000" flipH="1">
            <a:off x="8258712" y="170548"/>
            <a:ext cx="797563" cy="1051691"/>
            <a:chOff x="-2065687" y="1646185"/>
            <a:chExt cx="717426" cy="946021"/>
          </a:xfrm>
        </p:grpSpPr>
        <p:sp>
          <p:nvSpPr>
            <p:cNvPr id="2126" name="Google Shape;2126;p39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39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39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39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0" name="Google Shape;2130;p39"/>
          <p:cNvGrpSpPr/>
          <p:nvPr/>
        </p:nvGrpSpPr>
        <p:grpSpPr>
          <a:xfrm flipH="1">
            <a:off x="179287" y="3923173"/>
            <a:ext cx="797563" cy="1051691"/>
            <a:chOff x="-2065687" y="1646185"/>
            <a:chExt cx="717426" cy="946021"/>
          </a:xfrm>
        </p:grpSpPr>
        <p:sp>
          <p:nvSpPr>
            <p:cNvPr id="2131" name="Google Shape;2131;p39"/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39"/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39"/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39"/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ED9E8E8B-E62B-F72B-850D-27013C23131F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2E75A7F8-6480-9519-BB78-87ADC565264B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F7106423-D399-D922-04A2-8D1E06980D13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0FBF12DA-465D-2878-4676-8F82A65D4708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D5D8DF9B-A752-8561-D0C1-76C8DE9698CE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BD7C7F-A48E-F285-F115-8E27187E65DD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CB76991A-F37B-DA12-13DB-01DCFC10395E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EB34F44E-4A4C-6699-C8E8-AFBAFE150A20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ABBB5958-DF3D-DA08-046B-426F8EDAE6BA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33C44EC0-21E0-812D-76D9-78600ECA46E9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CD1E92AB-DAAB-A79F-E502-232CC35BA7E2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89C11781-300D-AB9B-29E7-878E44392CD0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208D8AEB-CF2F-E449-799B-678CD790E17A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1354A284-A546-AAB0-D47A-6BFE2BD226B9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1042BB37-C053-3BA9-6AF7-22BE691647F2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1E27B03E-16F3-5F1F-4416-E49C9C04BD2F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7B4209E1-2B1E-863E-8BDA-9522E0261FF9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178A12-2389-69A6-DD7A-57D573FA8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0ACE67D5-7DE3-FF93-8F14-BD11DEF946B6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5ED373-8A89-C2D0-D2D0-B973CCC52124}"/>
              </a:ext>
            </a:extLst>
          </p:cNvPr>
          <p:cNvSpPr txBox="1"/>
          <p:nvPr/>
        </p:nvSpPr>
        <p:spPr>
          <a:xfrm>
            <a:off x="2419565" y="1171592"/>
            <a:ext cx="656506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Pre-learning </a:t>
            </a:r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6D497-6253-2508-14F8-356CA03FF896}"/>
              </a:ext>
            </a:extLst>
          </p:cNvPr>
          <p:cNvSpPr/>
          <p:nvPr/>
        </p:nvSpPr>
        <p:spPr>
          <a:xfrm>
            <a:off x="6643330" y="4581251"/>
            <a:ext cx="240963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Round table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A7BC9E5-FE04-C64E-EDA3-8BE64F3D7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404" y="2807906"/>
            <a:ext cx="2181805" cy="1880319"/>
          </a:xfrm>
          <a:prstGeom prst="rect">
            <a:avLst/>
          </a:prstGeom>
        </p:spPr>
      </p:pic>
      <p:pic>
        <p:nvPicPr>
          <p:cNvPr id="23" name="Picture 2" descr="Loop problem in the QR code scanner screen - MIT App Inventor Help - MIT  App Inventor Community">
            <a:extLst>
              <a:ext uri="{FF2B5EF4-FFF2-40B4-BE49-F238E27FC236}">
                <a16:creationId xmlns:a16="http://schemas.microsoft.com/office/drawing/2014/main" id="{48C0FEB8-BAA7-3073-9149-BF2473E74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9"/>
          <a:stretch>
            <a:fillRect/>
          </a:stretch>
        </p:blipFill>
        <p:spPr bwMode="auto">
          <a:xfrm>
            <a:off x="2302772" y="1688676"/>
            <a:ext cx="2295035" cy="27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>
          <a:extLst>
            <a:ext uri="{FF2B5EF4-FFF2-40B4-BE49-F238E27FC236}">
              <a16:creationId xmlns:a16="http://schemas.microsoft.com/office/drawing/2014/main" id="{588658B7-00A5-B27C-1BA0-8B901F8BE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5" name="Google Shape;2125;p39">
            <a:extLst>
              <a:ext uri="{FF2B5EF4-FFF2-40B4-BE49-F238E27FC236}">
                <a16:creationId xmlns:a16="http://schemas.microsoft.com/office/drawing/2014/main" id="{DAE53184-7247-FCEE-DF94-8AF241626982}"/>
              </a:ext>
            </a:extLst>
          </p:cNvPr>
          <p:cNvGrpSpPr/>
          <p:nvPr/>
        </p:nvGrpSpPr>
        <p:grpSpPr>
          <a:xfrm rot="10800000" flipH="1">
            <a:off x="8258712" y="170548"/>
            <a:ext cx="797563" cy="1051691"/>
            <a:chOff x="-2065687" y="1646185"/>
            <a:chExt cx="717426" cy="946021"/>
          </a:xfrm>
        </p:grpSpPr>
        <p:sp>
          <p:nvSpPr>
            <p:cNvPr id="2126" name="Google Shape;2126;p39">
              <a:extLst>
                <a:ext uri="{FF2B5EF4-FFF2-40B4-BE49-F238E27FC236}">
                  <a16:creationId xmlns:a16="http://schemas.microsoft.com/office/drawing/2014/main" id="{CE6B199D-AD86-271F-2E3E-F801F5820628}"/>
                </a:ext>
              </a:extLst>
            </p:cNvPr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39">
              <a:extLst>
                <a:ext uri="{FF2B5EF4-FFF2-40B4-BE49-F238E27FC236}">
                  <a16:creationId xmlns:a16="http://schemas.microsoft.com/office/drawing/2014/main" id="{44AE59FC-58D5-1E52-2238-5F09806A748B}"/>
                </a:ext>
              </a:extLst>
            </p:cNvPr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39">
              <a:extLst>
                <a:ext uri="{FF2B5EF4-FFF2-40B4-BE49-F238E27FC236}">
                  <a16:creationId xmlns:a16="http://schemas.microsoft.com/office/drawing/2014/main" id="{1359186D-6D20-CF4D-8473-AA70348E7ECB}"/>
                </a:ext>
              </a:extLst>
            </p:cNvPr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39">
              <a:extLst>
                <a:ext uri="{FF2B5EF4-FFF2-40B4-BE49-F238E27FC236}">
                  <a16:creationId xmlns:a16="http://schemas.microsoft.com/office/drawing/2014/main" id="{C15F0A2E-8427-4EEF-ED84-7D5D75CBD644}"/>
                </a:ext>
              </a:extLst>
            </p:cNvPr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0" name="Google Shape;2130;p39">
            <a:extLst>
              <a:ext uri="{FF2B5EF4-FFF2-40B4-BE49-F238E27FC236}">
                <a16:creationId xmlns:a16="http://schemas.microsoft.com/office/drawing/2014/main" id="{13458D8D-B863-3205-2311-46B73A023756}"/>
              </a:ext>
            </a:extLst>
          </p:cNvPr>
          <p:cNvGrpSpPr/>
          <p:nvPr/>
        </p:nvGrpSpPr>
        <p:grpSpPr>
          <a:xfrm flipH="1">
            <a:off x="179287" y="3923173"/>
            <a:ext cx="797563" cy="1051691"/>
            <a:chOff x="-2065687" y="1646185"/>
            <a:chExt cx="717426" cy="946021"/>
          </a:xfrm>
        </p:grpSpPr>
        <p:sp>
          <p:nvSpPr>
            <p:cNvPr id="2131" name="Google Shape;2131;p39">
              <a:extLst>
                <a:ext uri="{FF2B5EF4-FFF2-40B4-BE49-F238E27FC236}">
                  <a16:creationId xmlns:a16="http://schemas.microsoft.com/office/drawing/2014/main" id="{05544A44-F17F-FDFD-FEA8-804D3905EECB}"/>
                </a:ext>
              </a:extLst>
            </p:cNvPr>
            <p:cNvSpPr/>
            <p:nvPr/>
          </p:nvSpPr>
          <p:spPr>
            <a:xfrm>
              <a:off x="-2065687" y="1650487"/>
              <a:ext cx="610130" cy="769794"/>
            </a:xfrm>
            <a:custGeom>
              <a:avLst/>
              <a:gdLst/>
              <a:ahLst/>
              <a:cxnLst/>
              <a:rect l="l" t="t" r="r" b="b"/>
              <a:pathLst>
                <a:path w="135134" h="170497" extrusionOk="0">
                  <a:moveTo>
                    <a:pt x="130377" y="170497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39">
              <a:extLst>
                <a:ext uri="{FF2B5EF4-FFF2-40B4-BE49-F238E27FC236}">
                  <a16:creationId xmlns:a16="http://schemas.microsoft.com/office/drawing/2014/main" id="{60129B7D-9759-CDA9-1E8A-6E22C2544E3C}"/>
                </a:ext>
              </a:extLst>
            </p:cNvPr>
            <p:cNvSpPr/>
            <p:nvPr/>
          </p:nvSpPr>
          <p:spPr>
            <a:xfrm>
              <a:off x="-2065687" y="2123450"/>
              <a:ext cx="588648" cy="468756"/>
            </a:xfrm>
            <a:custGeom>
              <a:avLst/>
              <a:gdLst/>
              <a:ahLst/>
              <a:cxnLst/>
              <a:rect l="l" t="t" r="r" b="b"/>
              <a:pathLst>
                <a:path w="130376" h="103822" extrusionOk="0">
                  <a:moveTo>
                    <a:pt x="0" y="0"/>
                  </a:moveTo>
                  <a:lnTo>
                    <a:pt x="130377" y="65722"/>
                  </a:lnTo>
                  <a:lnTo>
                    <a:pt x="29501" y="103822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39">
              <a:extLst>
                <a:ext uri="{FF2B5EF4-FFF2-40B4-BE49-F238E27FC236}">
                  <a16:creationId xmlns:a16="http://schemas.microsoft.com/office/drawing/2014/main" id="{B5DEE115-F4C8-E29D-BA32-215C2A4EE320}"/>
                </a:ext>
              </a:extLst>
            </p:cNvPr>
            <p:cNvSpPr/>
            <p:nvPr/>
          </p:nvSpPr>
          <p:spPr>
            <a:xfrm>
              <a:off x="-1477160" y="1646185"/>
              <a:ext cx="128899" cy="774097"/>
            </a:xfrm>
            <a:custGeom>
              <a:avLst/>
              <a:gdLst/>
              <a:ahLst/>
              <a:cxnLst/>
              <a:rect l="l" t="t" r="r" b="b"/>
              <a:pathLst>
                <a:path w="28549" h="171450" extrusionOk="0">
                  <a:moveTo>
                    <a:pt x="28550" y="115253"/>
                  </a:moveTo>
                  <a:lnTo>
                    <a:pt x="0" y="171450"/>
                  </a:lnTo>
                  <a:lnTo>
                    <a:pt x="4758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39">
              <a:extLst>
                <a:ext uri="{FF2B5EF4-FFF2-40B4-BE49-F238E27FC236}">
                  <a16:creationId xmlns:a16="http://schemas.microsoft.com/office/drawing/2014/main" id="{A0634AE7-1483-F6B0-8BFB-3CE22441A566}"/>
                </a:ext>
              </a:extLst>
            </p:cNvPr>
            <p:cNvSpPr/>
            <p:nvPr/>
          </p:nvSpPr>
          <p:spPr>
            <a:xfrm>
              <a:off x="-2065687" y="1646185"/>
              <a:ext cx="610130" cy="473059"/>
            </a:xfrm>
            <a:custGeom>
              <a:avLst/>
              <a:gdLst/>
              <a:ahLst/>
              <a:cxnLst/>
              <a:rect l="l" t="t" r="r" b="b"/>
              <a:pathLst>
                <a:path w="135134" h="104775" extrusionOk="0">
                  <a:moveTo>
                    <a:pt x="28550" y="48578"/>
                  </a:moveTo>
                  <a:lnTo>
                    <a:pt x="0" y="104775"/>
                  </a:lnTo>
                  <a:lnTo>
                    <a:pt x="13513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FC88BD5B-B149-4795-3618-0EA2673A9B1B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DD291974-DC38-796C-1D54-1E24FB53B04D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82F66EFF-E648-D979-B5D6-5491785B591C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F97F3F25-00FD-2974-89D4-DB43BCB80CA4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E7DF896C-C394-5157-CDC3-90C35C3A6348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3DE2A-9E00-FBEF-1905-179D8178F660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5C278427-F472-DEF8-C3F8-9E5678C98411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F3050F08-B1A7-550E-B152-BC339D10005A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9AC5C4B8-3350-3A11-0593-ED74C194A72C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AE63F2CE-834B-B44E-4E2C-11C058070E87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47AAD7BA-C294-DAB9-EBE9-42E50E481C25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4CC0F6F2-BFE6-9E98-B87F-7D812757B988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78A440F3-890A-3BD2-0058-B5B4ABAF7635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251B9921-EC82-871B-D6E4-CFE8CEACBA58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1327351B-DCEE-347F-DCE7-9726D93ACE6D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B376874A-938B-DDD9-3D6A-BE265F44762F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3A2DC00D-B01B-7F2C-FB30-D5C592A3DF03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559F62-AE43-80DF-8B1F-30AFE85B6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FBAF0FC1-F070-9685-3976-4BAF75956A69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12756F-6FF2-0F77-7986-E285B18E4A43}"/>
              </a:ext>
            </a:extLst>
          </p:cNvPr>
          <p:cNvSpPr txBox="1"/>
          <p:nvPr/>
        </p:nvSpPr>
        <p:spPr>
          <a:xfrm>
            <a:off x="1692910" y="817993"/>
            <a:ext cx="6565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following equation to fill the table of values below: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06043B-DB1A-DD0D-5559-E4EEEF9A2185}"/>
                  </a:ext>
                </a:extLst>
              </p:cNvPr>
              <p:cNvSpPr txBox="1"/>
              <p:nvPr/>
            </p:nvSpPr>
            <p:spPr>
              <a:xfrm>
                <a:off x="3148280" y="1310173"/>
                <a:ext cx="20515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= 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06043B-DB1A-DD0D-5559-E4EEEF9A2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280" y="1310173"/>
                <a:ext cx="2051587" cy="400110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6F7F147-5EBD-6CDD-7636-719ACEB36957}"/>
              </a:ext>
            </a:extLst>
          </p:cNvPr>
          <p:cNvGraphicFramePr>
            <a:graphicFrameLocks noGrp="1"/>
          </p:cNvGraphicFramePr>
          <p:nvPr/>
        </p:nvGraphicFramePr>
        <p:xfrm>
          <a:off x="2886656" y="2192256"/>
          <a:ext cx="4936515" cy="10302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87303">
                  <a:extLst>
                    <a:ext uri="{9D8B030D-6E8A-4147-A177-3AD203B41FA5}">
                      <a16:colId xmlns:a16="http://schemas.microsoft.com/office/drawing/2014/main" val="3326204201"/>
                    </a:ext>
                  </a:extLst>
                </a:gridCol>
                <a:gridCol w="987303">
                  <a:extLst>
                    <a:ext uri="{9D8B030D-6E8A-4147-A177-3AD203B41FA5}">
                      <a16:colId xmlns:a16="http://schemas.microsoft.com/office/drawing/2014/main" val="3794805966"/>
                    </a:ext>
                  </a:extLst>
                </a:gridCol>
                <a:gridCol w="987303">
                  <a:extLst>
                    <a:ext uri="{9D8B030D-6E8A-4147-A177-3AD203B41FA5}">
                      <a16:colId xmlns:a16="http://schemas.microsoft.com/office/drawing/2014/main" val="3961969474"/>
                    </a:ext>
                  </a:extLst>
                </a:gridCol>
                <a:gridCol w="987303">
                  <a:extLst>
                    <a:ext uri="{9D8B030D-6E8A-4147-A177-3AD203B41FA5}">
                      <a16:colId xmlns:a16="http://schemas.microsoft.com/office/drawing/2014/main" val="3983570515"/>
                    </a:ext>
                  </a:extLst>
                </a:gridCol>
                <a:gridCol w="987303">
                  <a:extLst>
                    <a:ext uri="{9D8B030D-6E8A-4147-A177-3AD203B41FA5}">
                      <a16:colId xmlns:a16="http://schemas.microsoft.com/office/drawing/2014/main" val="828669020"/>
                    </a:ext>
                  </a:extLst>
                </a:gridCol>
              </a:tblGrid>
              <a:tr h="515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134428"/>
                  </a:ext>
                </a:extLst>
              </a:tr>
              <a:tr h="515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966177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3614A250-50BE-0F95-A037-D0AC88E552AE}"/>
              </a:ext>
            </a:extLst>
          </p:cNvPr>
          <p:cNvSpPr/>
          <p:nvPr/>
        </p:nvSpPr>
        <p:spPr>
          <a:xfrm>
            <a:off x="6859472" y="4550881"/>
            <a:ext cx="24288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Rally coach </a:t>
            </a:r>
          </a:p>
        </p:txBody>
      </p:sp>
    </p:spTree>
    <p:extLst>
      <p:ext uri="{BB962C8B-B14F-4D97-AF65-F5344CB8AC3E}">
        <p14:creationId xmlns:p14="http://schemas.microsoft.com/office/powerpoint/2010/main" val="93468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44"/>
          <p:cNvSpPr txBox="1">
            <a:spLocks noGrp="1"/>
          </p:cNvSpPr>
          <p:nvPr>
            <p:ph type="subTitle" idx="4"/>
          </p:nvPr>
        </p:nvSpPr>
        <p:spPr>
          <a:xfrm>
            <a:off x="1777975" y="1100848"/>
            <a:ext cx="439217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/>
              <a:t>The Graphical Method: Basic Steps</a:t>
            </a:r>
            <a:endParaRPr baseline="30000" dirty="0"/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C5754E3C-57CE-7209-1B34-1BD4AECC6DE9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B3FBF716-9CE4-91B6-0DBF-92758CBE8F59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4F99BF74-C666-826F-FC15-39DB977B0BAC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52D2E6BE-23A0-9EBE-26DC-81B9E414BBD7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BB4E2B04-8FB8-BE26-7B2E-47B4C4B29CA8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938E4-FD7F-C325-C684-5BA5DD4BB465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767437D6-7234-67E4-5AD7-ABBDF4F5E8CB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CECC06A2-7AEB-705E-B39B-B70AA4C42EE0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 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C7C1668E-0E30-1C10-D080-D4BC9C177656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042A21C5-7A64-41EB-BB1B-751B0ED476CA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28E515C5-995F-0EBE-74F0-36CCAF5F9B93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6BADB8A5-86AB-E4FB-2D79-55D34EF48800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B355FC91-BA20-68D0-9E8D-84683E727663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330EF293-2EB8-61F4-FC62-18BD822FD1B7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4275F37A-5CAB-89C2-6F8B-2E43040C829B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ED6A899F-94BA-9542-C500-A16CAAC9A86D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FCD6D281-4F44-03D2-DFD5-A4ACE46A7091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182EC3-34C3-2530-02F3-D24FD1007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EF401897-A6FD-D989-8BB0-D3C72A8716DC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7B1626EC-40BC-D4E8-7184-FF257D4B9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572" y="1783324"/>
            <a:ext cx="4897592" cy="2333584"/>
          </a:xfrm>
        </p:spPr>
        <p:txBody>
          <a:bodyPr/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373743"/>
                </a:solidFill>
                <a:effectLst/>
                <a:latin typeface="Inter"/>
              </a:rPr>
              <a:t>Create a table of values for each equation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373743"/>
                </a:solidFill>
                <a:effectLst/>
                <a:latin typeface="Inter"/>
              </a:rPr>
              <a:t>Plot points on the coordinate plane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373743"/>
                </a:solidFill>
                <a:effectLst/>
                <a:latin typeface="Inter"/>
              </a:rPr>
              <a:t>Draw lines through the points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373743"/>
                </a:solidFill>
                <a:effectLst/>
                <a:latin typeface="Inter"/>
              </a:rPr>
              <a:t>Find the point of intersection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800" b="0" i="0" dirty="0">
                <a:solidFill>
                  <a:srgbClr val="373743"/>
                </a:solidFill>
                <a:effectLst/>
                <a:latin typeface="Inter"/>
              </a:rPr>
              <a:t>Verify the solution algebraically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>
          <a:extLst>
            <a:ext uri="{FF2B5EF4-FFF2-40B4-BE49-F238E27FC236}">
              <a16:creationId xmlns:a16="http://schemas.microsoft.com/office/drawing/2014/main" id="{612C0A0E-B3A1-5ECD-0E49-BA9C8CA2E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90" name="Google Shape;2190;p44">
                <a:extLst>
                  <a:ext uri="{FF2B5EF4-FFF2-40B4-BE49-F238E27FC236}">
                    <a16:creationId xmlns:a16="http://schemas.microsoft.com/office/drawing/2014/main" id="{331D5721-419A-F24E-6DBF-D64214C7B28F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582690" y="1286139"/>
                <a:ext cx="2059539" cy="51770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190" name="Google Shape;2190;p44">
                <a:extLst>
                  <a:ext uri="{FF2B5EF4-FFF2-40B4-BE49-F238E27FC236}">
                    <a16:creationId xmlns:a16="http://schemas.microsoft.com/office/drawing/2014/main" id="{331D5721-419A-F24E-6DBF-D64214C7B28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82690" y="1286139"/>
                <a:ext cx="2059539" cy="5177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511A3CC3-F58F-9BD4-759E-652B817FC486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E1D2F10B-F013-16B7-6785-A5EF40D006B3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5930BEE0-6C06-A03C-1227-72476926E92C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2825B1BC-5FA2-A15B-AD3C-3F6C9587B22E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FF41A735-1BC4-8F19-D25B-C4D7B292CED3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262CC4-E8DE-D5B1-3EDB-7B6BBE0FD0B4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F1CA7069-EB27-9D2C-2F7F-01A05D45D3BE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0027BCCA-3379-B070-67CC-173388A383F6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 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5259390E-7D95-A1E3-C6D5-F7BDE5283305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D5A34B81-E7E7-B05F-2AB1-F0C4F445D425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10F6F0DC-269C-BA68-FF87-E4D095FA23F6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278BCDC8-F62F-2277-F48F-4AC770F33426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6EF5D9CA-4809-FAD9-17AF-8737DCF9C7AF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DCE4C11F-66BC-1292-171C-78E8DEADAD34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2E965101-841A-ED87-383D-116E7FB26DDB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BC3312B2-89ED-CF9D-FE45-BFC7535B9006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10C7A860-52BF-6E35-E426-B96F5E2F17C0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2E6DF3-6976-79BF-39E2-E8ED5753A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8CF07B65-0F96-267A-401A-59523D1C6261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53E23F-B859-400C-ADD4-BEB8CBB13DDD}"/>
              </a:ext>
            </a:extLst>
          </p:cNvPr>
          <p:cNvSpPr txBox="1"/>
          <p:nvPr/>
        </p:nvSpPr>
        <p:spPr>
          <a:xfrm>
            <a:off x="1608057" y="817649"/>
            <a:ext cx="715772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the following pair of simultaneous equations using the graphical method.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30335C-CB7F-9542-DEB8-213B9E1470E1}"/>
                  </a:ext>
                </a:extLst>
              </p:cNvPr>
              <p:cNvSpPr txBox="1"/>
              <p:nvPr/>
            </p:nvSpPr>
            <p:spPr>
              <a:xfrm>
                <a:off x="1582690" y="1841945"/>
                <a:ext cx="1926347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ts val="1400"/>
                  <a:buFont typeface="Hanken Grotesk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3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𝑥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−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4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𝑦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=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4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 </m:t>
                      </m:r>
                    </m:oMath>
                  </m:oMathPara>
                </a14:m>
                <a:endParaRPr kumimoji="0" lang="de-DE" sz="1400" b="0" i="0" u="none" strike="noStrike" kern="0" cap="none" spc="0" normalizeH="0" baseline="3000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anken Grotesk"/>
                  <a:sym typeface="Hanken Grotesk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30335C-CB7F-9542-DEB8-213B9E147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90" y="1841945"/>
                <a:ext cx="1926347" cy="392993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6042885-1525-2CC0-6876-C5AEDF13D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46451"/>
              </p:ext>
            </p:extLst>
          </p:nvPr>
        </p:nvGraphicFramePr>
        <p:xfrm>
          <a:off x="6157637" y="1382955"/>
          <a:ext cx="2245876" cy="729736"/>
        </p:xfrm>
        <a:graphic>
          <a:graphicData uri="http://schemas.openxmlformats.org/drawingml/2006/table">
            <a:tbl>
              <a:tblPr firstRow="1" bandRow="1">
                <a:tableStyleId>{BC28B0AB-416D-4973-8468-82CEFD99C06D}</a:tableStyleId>
              </a:tblPr>
              <a:tblGrid>
                <a:gridCol w="561469">
                  <a:extLst>
                    <a:ext uri="{9D8B030D-6E8A-4147-A177-3AD203B41FA5}">
                      <a16:colId xmlns:a16="http://schemas.microsoft.com/office/drawing/2014/main" val="1443478909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1022859419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1301050779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1653838837"/>
                    </a:ext>
                  </a:extLst>
                </a:gridCol>
              </a:tblGrid>
              <a:tr h="364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436014"/>
                  </a:ext>
                </a:extLst>
              </a:tr>
              <a:tr h="364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47769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02F532E-2B64-74B1-E80A-E26848D5C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92932"/>
              </p:ext>
            </p:extLst>
          </p:nvPr>
        </p:nvGraphicFramePr>
        <p:xfrm>
          <a:off x="6157636" y="2431281"/>
          <a:ext cx="2245876" cy="729736"/>
        </p:xfrm>
        <a:graphic>
          <a:graphicData uri="http://schemas.openxmlformats.org/drawingml/2006/table">
            <a:tbl>
              <a:tblPr firstRow="1" bandRow="1">
                <a:tableStyleId>{BC28B0AB-416D-4973-8468-82CEFD99C06D}</a:tableStyleId>
              </a:tblPr>
              <a:tblGrid>
                <a:gridCol w="561469">
                  <a:extLst>
                    <a:ext uri="{9D8B030D-6E8A-4147-A177-3AD203B41FA5}">
                      <a16:colId xmlns:a16="http://schemas.microsoft.com/office/drawing/2014/main" val="383518543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1302937145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3037296070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2660092837"/>
                    </a:ext>
                  </a:extLst>
                </a:gridCol>
              </a:tblGrid>
              <a:tr h="364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370842"/>
                  </a:ext>
                </a:extLst>
              </a:tr>
              <a:tr h="364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294907"/>
                  </a:ext>
                </a:extLst>
              </a:tr>
            </a:tbl>
          </a:graphicData>
        </a:graphic>
      </p:graphicFrame>
      <p:sp>
        <p:nvSpPr>
          <p:cNvPr id="28" name="Arrow: Right 27">
            <a:extLst>
              <a:ext uri="{FF2B5EF4-FFF2-40B4-BE49-F238E27FC236}">
                <a16:creationId xmlns:a16="http://schemas.microsoft.com/office/drawing/2014/main" id="{A9147509-8FDF-43C9-4EBF-68186E721209}"/>
              </a:ext>
            </a:extLst>
          </p:cNvPr>
          <p:cNvSpPr/>
          <p:nvPr/>
        </p:nvSpPr>
        <p:spPr>
          <a:xfrm>
            <a:off x="5377775" y="1463116"/>
            <a:ext cx="705173" cy="35394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Eq 1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A5895E-A420-8284-938A-CC37D8906423}"/>
              </a:ext>
            </a:extLst>
          </p:cNvPr>
          <p:cNvSpPr/>
          <p:nvPr/>
        </p:nvSpPr>
        <p:spPr>
          <a:xfrm>
            <a:off x="5377775" y="2523845"/>
            <a:ext cx="705173" cy="35394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Eq 2 </a:t>
            </a:r>
          </a:p>
        </p:txBody>
      </p:sp>
    </p:spTree>
    <p:extLst>
      <p:ext uri="{BB962C8B-B14F-4D97-AF65-F5344CB8AC3E}">
        <p14:creationId xmlns:p14="http://schemas.microsoft.com/office/powerpoint/2010/main" val="82398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>
          <a:extLst>
            <a:ext uri="{FF2B5EF4-FFF2-40B4-BE49-F238E27FC236}">
              <a16:creationId xmlns:a16="http://schemas.microsoft.com/office/drawing/2014/main" id="{3DDF2ED0-463F-2323-49A3-D23B6CB4F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3A35AC03-474E-2D60-6C5E-39A17033C105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4B497B02-9DD3-E55E-C760-D0FD6B3858FB}"/>
              </a:ext>
            </a:extLst>
          </p:cNvPr>
          <p:cNvSpPr/>
          <p:nvPr/>
        </p:nvSpPr>
        <p:spPr>
          <a:xfrm>
            <a:off x="7166211" y="74233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1B042EFC-504A-63A2-027E-BE5311402C25}"/>
              </a:ext>
            </a:extLst>
          </p:cNvPr>
          <p:cNvSpPr/>
          <p:nvPr/>
        </p:nvSpPr>
        <p:spPr>
          <a:xfrm>
            <a:off x="5838718" y="52804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BF23DBD9-3C84-1E73-8BC8-B525A7D422F5}"/>
              </a:ext>
            </a:extLst>
          </p:cNvPr>
          <p:cNvSpPr/>
          <p:nvPr/>
        </p:nvSpPr>
        <p:spPr>
          <a:xfrm>
            <a:off x="4446905" y="61998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F8DFB336-AF82-21C1-96F3-25A0345B8B89}"/>
              </a:ext>
            </a:extLst>
          </p:cNvPr>
          <p:cNvSpPr/>
          <p:nvPr/>
        </p:nvSpPr>
        <p:spPr>
          <a:xfrm>
            <a:off x="1421487" y="35705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3E5AB-67A8-9360-4E66-0EC3F5DAFA3A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AA9047A1-E873-8ECC-D90B-028CBBA728F6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F9B090D8-555A-A23E-1764-C6AA3F8B7706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 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EC3B0FDD-C467-5DA0-AD42-169D3CC8F21D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9F1DA365-F92D-4D66-08B8-D4E4766A9732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1842234A-53AB-B2E6-5E56-C65E1C0B946F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CBDDE1F6-A1D9-ABFE-80DA-0AC9B52FFD6D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FA2D6DB5-FDCF-2688-D0F0-5AE331A6CB0D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A46C21AA-3D4F-3013-2ABA-B719A5D760FC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E682417A-F45F-3CCD-086C-3FDD3BA8F341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686DE0E9-E7C9-098A-9703-C1EB6666DA41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17C42E72-4D3E-D5FD-B971-D5124B1E5F1F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A0EA42-0395-6CC9-C6B6-C3F10D841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A809EAEF-0DED-CE8E-9549-E642F14280D2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89B93C0-93D6-06CE-B620-C6F4F74CD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815746"/>
              </p:ext>
            </p:extLst>
          </p:nvPr>
        </p:nvGraphicFramePr>
        <p:xfrm>
          <a:off x="6822184" y="749227"/>
          <a:ext cx="2245876" cy="7297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1469">
                  <a:extLst>
                    <a:ext uri="{9D8B030D-6E8A-4147-A177-3AD203B41FA5}">
                      <a16:colId xmlns:a16="http://schemas.microsoft.com/office/drawing/2014/main" val="1443478909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1022859419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1301050779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1653838837"/>
                    </a:ext>
                  </a:extLst>
                </a:gridCol>
              </a:tblGrid>
              <a:tr h="364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436014"/>
                  </a:ext>
                </a:extLst>
              </a:tr>
              <a:tr h="364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447769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8E3A5DD-F577-ACC4-B377-95B451A17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610853"/>
              </p:ext>
            </p:extLst>
          </p:nvPr>
        </p:nvGraphicFramePr>
        <p:xfrm>
          <a:off x="6822184" y="1805941"/>
          <a:ext cx="2245876" cy="7297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1469">
                  <a:extLst>
                    <a:ext uri="{9D8B030D-6E8A-4147-A177-3AD203B41FA5}">
                      <a16:colId xmlns:a16="http://schemas.microsoft.com/office/drawing/2014/main" val="383518543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1302937145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3037296070"/>
                    </a:ext>
                  </a:extLst>
                </a:gridCol>
                <a:gridCol w="561469">
                  <a:extLst>
                    <a:ext uri="{9D8B030D-6E8A-4147-A177-3AD203B41FA5}">
                      <a16:colId xmlns:a16="http://schemas.microsoft.com/office/drawing/2014/main" val="2660092837"/>
                    </a:ext>
                  </a:extLst>
                </a:gridCol>
              </a:tblGrid>
              <a:tr h="364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370842"/>
                  </a:ext>
                </a:extLst>
              </a:tr>
              <a:tr h="36486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294907"/>
                  </a:ext>
                </a:extLst>
              </a:tr>
            </a:tbl>
          </a:graphicData>
        </a:graphic>
      </p:graphicFrame>
      <p:sp>
        <p:nvSpPr>
          <p:cNvPr id="28" name="Arrow: Right 27">
            <a:extLst>
              <a:ext uri="{FF2B5EF4-FFF2-40B4-BE49-F238E27FC236}">
                <a16:creationId xmlns:a16="http://schemas.microsoft.com/office/drawing/2014/main" id="{A19EE84F-A939-6F4E-8A58-3DDA43A85486}"/>
              </a:ext>
            </a:extLst>
          </p:cNvPr>
          <p:cNvSpPr/>
          <p:nvPr/>
        </p:nvSpPr>
        <p:spPr>
          <a:xfrm>
            <a:off x="6082948" y="696572"/>
            <a:ext cx="705173" cy="35394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Eq 1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7619670-D826-E907-8D40-CFC9217BCAFC}"/>
              </a:ext>
            </a:extLst>
          </p:cNvPr>
          <p:cNvSpPr/>
          <p:nvPr/>
        </p:nvSpPr>
        <p:spPr>
          <a:xfrm>
            <a:off x="6082948" y="1816866"/>
            <a:ext cx="705173" cy="35394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Eq 2 </a:t>
            </a:r>
          </a:p>
        </p:txBody>
      </p:sp>
      <p:pic>
        <p:nvPicPr>
          <p:cNvPr id="1026" name="Picture 2" descr="Cartesian plane - WikiEducator">
            <a:extLst>
              <a:ext uri="{FF2B5EF4-FFF2-40B4-BE49-F238E27FC236}">
                <a16:creationId xmlns:a16="http://schemas.microsoft.com/office/drawing/2014/main" id="{A18270A1-070F-363B-DCD9-A0CE8052C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37" y="124994"/>
            <a:ext cx="5652874" cy="520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Google Shape;2190;p44">
                <a:extLst>
                  <a:ext uri="{FF2B5EF4-FFF2-40B4-BE49-F238E27FC236}">
                    <a16:creationId xmlns:a16="http://schemas.microsoft.com/office/drawing/2014/main" id="{CCE2027D-A0AA-759E-43A2-0EE6D1AE0987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7185786" y="2594929"/>
                <a:ext cx="2059539" cy="51770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1" name="Google Shape;2190;p44">
                <a:extLst>
                  <a:ext uri="{FF2B5EF4-FFF2-40B4-BE49-F238E27FC236}">
                    <a16:creationId xmlns:a16="http://schemas.microsoft.com/office/drawing/2014/main" id="{CCE2027D-A0AA-759E-43A2-0EE6D1AE098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185786" y="2594929"/>
                <a:ext cx="2059539" cy="517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14E52A-B8BB-098F-B844-54251AF9D7AF}"/>
                  </a:ext>
                </a:extLst>
              </p:cNvPr>
              <p:cNvSpPr txBox="1"/>
              <p:nvPr/>
            </p:nvSpPr>
            <p:spPr>
              <a:xfrm>
                <a:off x="7185786" y="3150735"/>
                <a:ext cx="1926347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ts val="1400"/>
                  <a:buFont typeface="Hanken Grotesk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3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𝑥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−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4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𝑦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=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4</m:t>
                      </m:r>
                      <m:r>
                        <a:rPr kumimoji="0" lang="en-US" sz="2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 </m:t>
                      </m:r>
                    </m:oMath>
                  </m:oMathPara>
                </a14:m>
                <a:endParaRPr kumimoji="0" lang="de-DE" sz="1400" b="0" i="0" u="none" strike="noStrike" kern="0" cap="none" spc="0" normalizeH="0" baseline="3000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anken Grotesk"/>
                  <a:sym typeface="Hanken Grotesk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14E52A-B8BB-098F-B844-54251AF9D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786" y="3150735"/>
                <a:ext cx="1926347" cy="392993"/>
              </a:xfrm>
              <a:prstGeom prst="rect">
                <a:avLst/>
              </a:prstGeom>
              <a:blipFill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18C920F1-B713-5205-9782-897538F9A7D4}"/>
              </a:ext>
            </a:extLst>
          </p:cNvPr>
          <p:cNvSpPr/>
          <p:nvPr/>
        </p:nvSpPr>
        <p:spPr>
          <a:xfrm>
            <a:off x="3518115" y="3355383"/>
            <a:ext cx="61993" cy="6199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CCCDE75D-107F-F321-87CD-42FDC5998773}"/>
              </a:ext>
            </a:extLst>
          </p:cNvPr>
          <p:cNvSpPr/>
          <p:nvPr/>
        </p:nvSpPr>
        <p:spPr>
          <a:xfrm>
            <a:off x="3902989" y="3057340"/>
            <a:ext cx="61993" cy="6199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63752DD7-F31C-5616-F7E6-17E328A8DE48}"/>
              </a:ext>
            </a:extLst>
          </p:cNvPr>
          <p:cNvSpPr/>
          <p:nvPr/>
        </p:nvSpPr>
        <p:spPr>
          <a:xfrm>
            <a:off x="4308777" y="2730345"/>
            <a:ext cx="61993" cy="6199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A3C2C09-1C59-8C54-81D6-237EDBC07D49}"/>
              </a:ext>
            </a:extLst>
          </p:cNvPr>
          <p:cNvCxnSpPr>
            <a:cxnSpLocks/>
          </p:cNvCxnSpPr>
          <p:nvPr/>
        </p:nvCxnSpPr>
        <p:spPr>
          <a:xfrm flipH="1">
            <a:off x="2847460" y="2282555"/>
            <a:ext cx="2084522" cy="1686582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6C004C-0CF2-CA5B-6C7C-E4A474DFFA87}"/>
                  </a:ext>
                </a:extLst>
              </p:cNvPr>
              <p:cNvSpPr txBox="1"/>
              <p:nvPr/>
            </p:nvSpPr>
            <p:spPr>
              <a:xfrm>
                <a:off x="4237099" y="1912963"/>
                <a:ext cx="2117206" cy="30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ts val="1400"/>
                  <a:buFont typeface="Hanken Grotesk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3</m:t>
                      </m:r>
                      <m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𝑥</m:t>
                      </m:r>
                      <m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−</m:t>
                      </m:r>
                      <m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4</m:t>
                      </m:r>
                      <m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𝑦</m:t>
                      </m:r>
                      <m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=</m:t>
                      </m:r>
                      <m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4</m:t>
                      </m:r>
                      <m:r>
                        <a:rPr kumimoji="0" lang="en-US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Hanken Grotesk"/>
                        </a:rPr>
                        <m:t> </m:t>
                      </m:r>
                    </m:oMath>
                  </m:oMathPara>
                </a14:m>
                <a:endParaRPr kumimoji="0" lang="de-DE" sz="1050" b="0" i="0" u="none" strike="noStrike" kern="0" cap="none" spc="0" normalizeH="0" baseline="3000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Hanken Grotesk"/>
                  <a:sym typeface="Hanken Grotesk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6C004C-0CF2-CA5B-6C7C-E4A474DFF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99" y="1912963"/>
                <a:ext cx="2117206" cy="302840"/>
              </a:xfrm>
              <a:prstGeom prst="rect">
                <a:avLst/>
              </a:prstGeom>
              <a:blipFill>
                <a:blip r:embed="rId7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41952233-D32B-F359-CBE1-EB75C56EC474}"/>
              </a:ext>
            </a:extLst>
          </p:cNvPr>
          <p:cNvSpPr/>
          <p:nvPr/>
        </p:nvSpPr>
        <p:spPr>
          <a:xfrm>
            <a:off x="3518115" y="2236929"/>
            <a:ext cx="88602" cy="1096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2EB2261A-52E2-A152-5C95-9799DBEF1A7C}"/>
              </a:ext>
            </a:extLst>
          </p:cNvPr>
          <p:cNvSpPr/>
          <p:nvPr/>
        </p:nvSpPr>
        <p:spPr>
          <a:xfrm>
            <a:off x="3899463" y="3041109"/>
            <a:ext cx="88602" cy="1096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FA178E20-BB01-409A-A8E3-AC049C745E6F}"/>
              </a:ext>
            </a:extLst>
          </p:cNvPr>
          <p:cNvSpPr/>
          <p:nvPr/>
        </p:nvSpPr>
        <p:spPr>
          <a:xfrm>
            <a:off x="4308777" y="3820326"/>
            <a:ext cx="88602" cy="1096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2CD6C5E-B31B-F800-8E46-2DD35AE89B5D}"/>
              </a:ext>
            </a:extLst>
          </p:cNvPr>
          <p:cNvCxnSpPr>
            <a:cxnSpLocks/>
          </p:cNvCxnSpPr>
          <p:nvPr/>
        </p:nvCxnSpPr>
        <p:spPr>
          <a:xfrm>
            <a:off x="3415537" y="2007629"/>
            <a:ext cx="1160244" cy="229011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2637B68-E7C9-228B-2728-D9C581F08BE5}"/>
                  </a:ext>
                </a:extLst>
              </p:cNvPr>
              <p:cNvSpPr txBox="1"/>
              <p:nvPr/>
            </p:nvSpPr>
            <p:spPr>
              <a:xfrm>
                <a:off x="331276" y="1675201"/>
                <a:ext cx="505632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0" indent="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2637B68-E7C9-228B-2728-D9C581F08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76" y="1675201"/>
                <a:ext cx="5056322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hlinkClick r:id="rId9"/>
            <a:extLst>
              <a:ext uri="{FF2B5EF4-FFF2-40B4-BE49-F238E27FC236}">
                <a16:creationId xmlns:a16="http://schemas.microsoft.com/office/drawing/2014/main" id="{C65B482F-8509-B609-CDA1-09D45875C3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6636" y="4607633"/>
            <a:ext cx="2541906" cy="4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35" grpId="0"/>
      <p:bldP spid="36" grpId="0" animBg="1"/>
      <p:bldP spid="37" grpId="0" animBg="1"/>
      <p:bldP spid="38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45"/>
          <p:cNvSpPr txBox="1">
            <a:spLocks noGrp="1"/>
          </p:cNvSpPr>
          <p:nvPr>
            <p:ph type="title"/>
          </p:nvPr>
        </p:nvSpPr>
        <p:spPr>
          <a:xfrm>
            <a:off x="7277392" y="4635395"/>
            <a:ext cx="21642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600" dirty="0"/>
              <a:t>Rally Coach</a:t>
            </a:r>
            <a:endParaRPr sz="2600" dirty="0"/>
          </a:p>
        </p:txBody>
      </p:sp>
      <p:sp>
        <p:nvSpPr>
          <p:cNvPr id="2" name="Rounded Rectangle 25">
            <a:extLst>
              <a:ext uri="{FF2B5EF4-FFF2-40B4-BE49-F238E27FC236}">
                <a16:creationId xmlns:a16="http://schemas.microsoft.com/office/drawing/2014/main" id="{98AB2A87-E8C4-FBC6-9878-872CE6092E1B}"/>
              </a:ext>
            </a:extLst>
          </p:cNvPr>
          <p:cNvSpPr/>
          <p:nvPr/>
        </p:nvSpPr>
        <p:spPr>
          <a:xfrm>
            <a:off x="167791" y="933495"/>
            <a:ext cx="1253696" cy="4033242"/>
          </a:xfrm>
          <a:prstGeom prst="roundRect">
            <a:avLst>
              <a:gd name="adj" fmla="val 71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ar-JO" dirty="0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6E489BF8-E9C2-F91C-D3B7-23AF31983310}"/>
              </a:ext>
            </a:extLst>
          </p:cNvPr>
          <p:cNvSpPr/>
          <p:nvPr/>
        </p:nvSpPr>
        <p:spPr>
          <a:xfrm>
            <a:off x="7142624" y="337049"/>
            <a:ext cx="1996342" cy="335489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solidFill>
                  <a:schemeClr val="accent6">
                    <a:lumMod val="25000"/>
                  </a:schemeClr>
                </a:solidFill>
                <a:cs typeface="HelveticaNeueLT Arabic 55 Roman" panose="020B0604020202020204" pitchFamily="34" charset="-78"/>
              </a:rPr>
              <a:t>Subject: Math </a:t>
            </a:r>
            <a:endParaRPr lang="ar-JO" sz="1100" b="1" dirty="0">
              <a:solidFill>
                <a:schemeClr val="accent6">
                  <a:lumMod val="25000"/>
                </a:schemeClr>
              </a:solidFill>
              <a:cs typeface="HelveticaNeueLT Arabic 55 Roman" panose="020B0604020202020204" pitchFamily="34" charset="-78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F24A32E3-CBDB-976D-3025-548678799818}"/>
              </a:ext>
            </a:extLst>
          </p:cNvPr>
          <p:cNvSpPr/>
          <p:nvPr/>
        </p:nvSpPr>
        <p:spPr>
          <a:xfrm>
            <a:off x="5815131" y="315620"/>
            <a:ext cx="1462261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10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441A4CDB-9AD5-4571-19BC-80CB2F7747C4}"/>
              </a:ext>
            </a:extLst>
          </p:cNvPr>
          <p:cNvSpPr/>
          <p:nvPr/>
        </p:nvSpPr>
        <p:spPr>
          <a:xfrm>
            <a:off x="4423318" y="324814"/>
            <a:ext cx="1553098" cy="356918"/>
          </a:xfrm>
          <a:prstGeom prst="doubleWave">
            <a:avLst>
              <a:gd name="adj1" fmla="val 0"/>
              <a:gd name="adj2" fmla="val 6741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</a:t>
            </a:r>
            <a:r>
              <a:rPr lang="ar-SA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5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68209C15-B457-D278-4674-0529BC8823F3}"/>
              </a:ext>
            </a:extLst>
          </p:cNvPr>
          <p:cNvSpPr/>
          <p:nvPr/>
        </p:nvSpPr>
        <p:spPr>
          <a:xfrm>
            <a:off x="1397900" y="298521"/>
            <a:ext cx="3199907" cy="384459"/>
          </a:xfrm>
          <a:prstGeom prst="doubleWave">
            <a:avLst>
              <a:gd name="adj1" fmla="val 0"/>
              <a:gd name="adj2" fmla="val 3973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1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HelveticaNeueLT Arabic 45 Light" panose="020B0403020202020204" pitchFamily="34" charset="-78"/>
              </a:rPr>
              <a:t> Graphical method </a:t>
            </a:r>
            <a:endParaRPr lang="ar-JO" sz="11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383AA-7303-7177-27D4-43C4C0179ADC}"/>
              </a:ext>
            </a:extLst>
          </p:cNvPr>
          <p:cNvSpPr/>
          <p:nvPr/>
        </p:nvSpPr>
        <p:spPr>
          <a:xfrm>
            <a:off x="1570863" y="710643"/>
            <a:ext cx="7568103" cy="43969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44">
            <a:extLst>
              <a:ext uri="{FF2B5EF4-FFF2-40B4-BE49-F238E27FC236}">
                <a16:creationId xmlns:a16="http://schemas.microsoft.com/office/drawing/2014/main" id="{47144594-AD85-5C06-1772-A23228B6ECE0}"/>
              </a:ext>
            </a:extLst>
          </p:cNvPr>
          <p:cNvSpPr/>
          <p:nvPr/>
        </p:nvSpPr>
        <p:spPr>
          <a:xfrm>
            <a:off x="83694" y="1747823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45">
            <a:extLst>
              <a:ext uri="{FF2B5EF4-FFF2-40B4-BE49-F238E27FC236}">
                <a16:creationId xmlns:a16="http://schemas.microsoft.com/office/drawing/2014/main" id="{B878409B-F29E-9A81-D099-20D2A8DD105F}"/>
              </a:ext>
            </a:extLst>
          </p:cNvPr>
          <p:cNvSpPr/>
          <p:nvPr/>
        </p:nvSpPr>
        <p:spPr>
          <a:xfrm>
            <a:off x="83694" y="2126602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Essential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activity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Rounded Rectangle 46">
            <a:extLst>
              <a:ext uri="{FF2B5EF4-FFF2-40B4-BE49-F238E27FC236}">
                <a16:creationId xmlns:a16="http://schemas.microsoft.com/office/drawing/2014/main" id="{2692F124-4D5F-5C1C-3138-FE165DF220E7}"/>
              </a:ext>
            </a:extLst>
          </p:cNvPr>
          <p:cNvSpPr/>
          <p:nvPr/>
        </p:nvSpPr>
        <p:spPr>
          <a:xfrm>
            <a:off x="79210" y="2892200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68C3F2DB-A7D9-312F-FB4F-7FFD9FEDC6B0}"/>
              </a:ext>
            </a:extLst>
          </p:cNvPr>
          <p:cNvSpPr/>
          <p:nvPr/>
        </p:nvSpPr>
        <p:spPr>
          <a:xfrm>
            <a:off x="75941" y="2535677"/>
            <a:ext cx="1467594" cy="33028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Constructive evaluation</a:t>
            </a:r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43C94C0B-3161-6BD8-3BD0-08BCB7175F52}"/>
              </a:ext>
            </a:extLst>
          </p:cNvPr>
          <p:cNvSpPr/>
          <p:nvPr/>
        </p:nvSpPr>
        <p:spPr>
          <a:xfrm>
            <a:off x="91036" y="3278758"/>
            <a:ext cx="1467594" cy="330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 learning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49">
            <a:extLst>
              <a:ext uri="{FF2B5EF4-FFF2-40B4-BE49-F238E27FC236}">
                <a16:creationId xmlns:a16="http://schemas.microsoft.com/office/drawing/2014/main" id="{B1AF2F90-7877-29E3-E451-3E1C40D57470}"/>
              </a:ext>
            </a:extLst>
          </p:cNvPr>
          <p:cNvSpPr/>
          <p:nvPr/>
        </p:nvSpPr>
        <p:spPr>
          <a:xfrm>
            <a:off x="91036" y="1379698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Introduction</a:t>
            </a:r>
            <a:r>
              <a:rPr lang="ar-SA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50">
            <a:extLst>
              <a:ext uri="{FF2B5EF4-FFF2-40B4-BE49-F238E27FC236}">
                <a16:creationId xmlns:a16="http://schemas.microsoft.com/office/drawing/2014/main" id="{4E09A190-89C1-0EAC-ACDF-ECA76B242701}"/>
              </a:ext>
            </a:extLst>
          </p:cNvPr>
          <p:cNvSpPr/>
          <p:nvPr/>
        </p:nvSpPr>
        <p:spPr>
          <a:xfrm>
            <a:off x="83694" y="3627647"/>
            <a:ext cx="1467594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Real-life situation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54E6A6E2-1535-8B12-2DBA-645A4DC2C287}"/>
              </a:ext>
            </a:extLst>
          </p:cNvPr>
          <p:cNvSpPr/>
          <p:nvPr/>
        </p:nvSpPr>
        <p:spPr>
          <a:xfrm>
            <a:off x="103269" y="3979973"/>
            <a:ext cx="1440266" cy="3223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6" name="Rounded Rectangle 52">
            <a:extLst>
              <a:ext uri="{FF2B5EF4-FFF2-40B4-BE49-F238E27FC236}">
                <a16:creationId xmlns:a16="http://schemas.microsoft.com/office/drawing/2014/main" id="{489FB8E8-5B9F-4F8D-6AC6-46B4D3614C3D}"/>
              </a:ext>
            </a:extLst>
          </p:cNvPr>
          <p:cNvSpPr/>
          <p:nvPr/>
        </p:nvSpPr>
        <p:spPr>
          <a:xfrm>
            <a:off x="91036" y="4339562"/>
            <a:ext cx="1467594" cy="322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evaluation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77A7D572-9984-AFFC-15F8-CF32982BCD2F}"/>
              </a:ext>
            </a:extLst>
          </p:cNvPr>
          <p:cNvSpPr/>
          <p:nvPr/>
        </p:nvSpPr>
        <p:spPr>
          <a:xfrm>
            <a:off x="87364" y="4688225"/>
            <a:ext cx="1467593" cy="33028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7ACE1EE3-DCBD-0BD2-F8E2-917333D19017}"/>
              </a:ext>
            </a:extLst>
          </p:cNvPr>
          <p:cNvSpPr txBox="1">
            <a:spLocks/>
          </p:cNvSpPr>
          <p:nvPr/>
        </p:nvSpPr>
        <p:spPr>
          <a:xfrm>
            <a:off x="5033" y="9619"/>
            <a:ext cx="2587398" cy="313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The Islamic Scientific College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   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E0CC25-676B-C4A2-860F-8F6A9B418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3" y="310546"/>
            <a:ext cx="592753" cy="587166"/>
          </a:xfrm>
          <a:prstGeom prst="rect">
            <a:avLst/>
          </a:prstGeom>
        </p:spPr>
      </p:pic>
      <p:sp>
        <p:nvSpPr>
          <p:cNvPr id="20" name="Rounded Rectangle 49">
            <a:extLst>
              <a:ext uri="{FF2B5EF4-FFF2-40B4-BE49-F238E27FC236}">
                <a16:creationId xmlns:a16="http://schemas.microsoft.com/office/drawing/2014/main" id="{69BA0B89-88E4-7413-4C27-0B6B111F2519}"/>
              </a:ext>
            </a:extLst>
          </p:cNvPr>
          <p:cNvSpPr/>
          <p:nvPr/>
        </p:nvSpPr>
        <p:spPr>
          <a:xfrm>
            <a:off x="75940" y="1006300"/>
            <a:ext cx="1467595" cy="3305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Outcomes </a:t>
            </a:r>
            <a:endParaRPr lang="ar-JO" sz="1100" b="1" dirty="0">
              <a:solidFill>
                <a:schemeClr val="bg2">
                  <a:lumMod val="10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">
                <a:extLst>
                  <a:ext uri="{FF2B5EF4-FFF2-40B4-BE49-F238E27FC236}">
                    <a16:creationId xmlns:a16="http://schemas.microsoft.com/office/drawing/2014/main" id="{897EF079-3AEF-2431-41EC-DADD6144B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2794" y="1362163"/>
                <a:ext cx="1471172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algn="l" defTabSz="914400" rtl="0" eaLnBrk="0" fontAlgn="base" latinLnBrk="0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𝑦</m:t>
                      </m:r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=</m:t>
                      </m:r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𝑥</m:t>
                      </m:r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−</m:t>
                      </m:r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2</m:t>
                      </m:r>
                    </m:oMath>
                  </m:oMathPara>
                </a14:m>
                <a:endParaRPr lang="en-US" altLang="en-US" sz="2000" dirty="0">
                  <a:solidFill>
                    <a:schemeClr val="dk1"/>
                  </a:solidFill>
                  <a:latin typeface="Hanken Grotesk"/>
                  <a:sym typeface="Hanken Grotesk"/>
                </a:endParaRPr>
              </a:p>
              <a:p>
                <a:pPr marR="0" lvl="0" algn="l" defTabSz="914400" rtl="0" eaLnBrk="0" fontAlgn="base" latinLnBrk="0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3</m:t>
                      </m:r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𝑥</m:t>
                      </m:r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+</m:t>
                      </m:r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𝑦</m:t>
                      </m:r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=</m:t>
                      </m:r>
                      <m:r>
                        <a:rPr lang="en-US" altLang="en-US" sz="2000" b="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sym typeface="Hanken Grotesk"/>
                        </a:rPr>
                        <m:t>6</m:t>
                      </m:r>
                    </m:oMath>
                  </m:oMathPara>
                </a14:m>
                <a:endParaRPr lang="en-US" altLang="en-US" sz="2000" dirty="0">
                  <a:solidFill>
                    <a:schemeClr val="dk1"/>
                  </a:solidFill>
                  <a:latin typeface="Hanken Grotesk"/>
                  <a:sym typeface="Hanken Grotesk"/>
                </a:endParaRPr>
              </a:p>
            </p:txBody>
          </p:sp>
        </mc:Choice>
        <mc:Fallback xmlns="">
          <p:sp>
            <p:nvSpPr>
              <p:cNvPr id="21" name="Rectangle 1">
                <a:extLst>
                  <a:ext uri="{FF2B5EF4-FFF2-40B4-BE49-F238E27FC236}">
                    <a16:creationId xmlns:a16="http://schemas.microsoft.com/office/drawing/2014/main" id="{897EF079-3AEF-2431-41EC-DADD6144B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2794" y="1362163"/>
                <a:ext cx="1471172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900B278-B52B-8322-B890-CD57221E6227}"/>
              </a:ext>
            </a:extLst>
          </p:cNvPr>
          <p:cNvSpPr/>
          <p:nvPr/>
        </p:nvSpPr>
        <p:spPr>
          <a:xfrm>
            <a:off x="1590438" y="783213"/>
            <a:ext cx="75681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the solutions to the following pairs of simultaneous linear equations by drawing their graphs.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993CE6-608F-95B8-B11F-D348C6CF375C}"/>
              </a:ext>
            </a:extLst>
          </p:cNvPr>
          <p:cNvSpPr txBox="1"/>
          <p:nvPr/>
        </p:nvSpPr>
        <p:spPr>
          <a:xfrm>
            <a:off x="1574532" y="4826104"/>
            <a:ext cx="2460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Check results using Desmos</a:t>
            </a:r>
          </a:p>
        </p:txBody>
      </p:sp>
      <p:pic>
        <p:nvPicPr>
          <p:cNvPr id="25" name="Picture 24">
            <a:hlinkClick r:id="rId5"/>
            <a:extLst>
              <a:ext uri="{FF2B5EF4-FFF2-40B4-BE49-F238E27FC236}">
                <a16:creationId xmlns:a16="http://schemas.microsoft.com/office/drawing/2014/main" id="{E5AA12D6-DD03-B9EE-6655-44526786D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965" y="4404578"/>
            <a:ext cx="2541906" cy="4616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ansformations and Congruence - Math - 8th grade by Slidesgo">
  <a:themeElements>
    <a:clrScheme name="Simple Light">
      <a:dk1>
        <a:srgbClr val="333333"/>
      </a:dk1>
      <a:lt1>
        <a:srgbClr val="F6F6F6"/>
      </a:lt1>
      <a:dk2>
        <a:srgbClr val="F1F1F1"/>
      </a:dk2>
      <a:lt2>
        <a:srgbClr val="CFD8DC"/>
      </a:lt2>
      <a:accent1>
        <a:srgbClr val="9BADB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1072</Words>
  <Application>Microsoft Office PowerPoint</Application>
  <PresentationFormat>On-screen Show (16:9)</PresentationFormat>
  <Paragraphs>336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Anaheim</vt:lpstr>
      <vt:lpstr>Hanken Grotesk</vt:lpstr>
      <vt:lpstr>Inter</vt:lpstr>
      <vt:lpstr>Calibri</vt:lpstr>
      <vt:lpstr>HelveticaNeueLT Arabic 55 Roman</vt:lpstr>
      <vt:lpstr>Nunito Light</vt:lpstr>
      <vt:lpstr>Adobe Arabic</vt:lpstr>
      <vt:lpstr>Cambria Math</vt:lpstr>
      <vt:lpstr>Arial</vt:lpstr>
      <vt:lpstr>Times New Roman</vt:lpstr>
      <vt:lpstr>DM Sans</vt:lpstr>
      <vt:lpstr>HelveticaNeueLT Arabic 45 Light</vt:lpstr>
      <vt:lpstr>Changa Medium</vt:lpstr>
      <vt:lpstr>Transformations and Congruence - Math - 8th grade by Slidesgo</vt:lpstr>
      <vt:lpstr>Graphical method of solving simultaneous linear equations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Rally Coach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👉 Which method do you find easier—graphical or algebraic (elimination/substitution)? Why?  👉 What part of today’s lesson was most challenging for you, and how will you work to overcome it?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Eslam Alomari</cp:lastModifiedBy>
  <cp:revision>38</cp:revision>
  <dcterms:modified xsi:type="dcterms:W3CDTF">2025-09-29T18:21:56Z</dcterms:modified>
</cp:coreProperties>
</file>