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6"/>
  </p:notesMasterIdLst>
  <p:sldIdLst>
    <p:sldId id="256" r:id="rId2"/>
    <p:sldId id="257" r:id="rId3"/>
    <p:sldId id="297" r:id="rId4"/>
    <p:sldId id="298" r:id="rId5"/>
    <p:sldId id="299" r:id="rId6"/>
    <p:sldId id="258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68" r:id="rId16"/>
    <p:sldId id="281" r:id="rId17"/>
    <p:sldId id="282" r:id="rId18"/>
    <p:sldId id="283" r:id="rId19"/>
    <p:sldId id="284" r:id="rId20"/>
    <p:sldId id="259" r:id="rId21"/>
    <p:sldId id="285" r:id="rId22"/>
    <p:sldId id="300" r:id="rId23"/>
    <p:sldId id="301" r:id="rId24"/>
    <p:sldId id="261" r:id="rId25"/>
    <p:sldId id="302" r:id="rId26"/>
    <p:sldId id="286" r:id="rId27"/>
    <p:sldId id="287" r:id="rId28"/>
    <p:sldId id="288" r:id="rId29"/>
    <p:sldId id="289" r:id="rId30"/>
    <p:sldId id="291" r:id="rId31"/>
    <p:sldId id="292" r:id="rId32"/>
    <p:sldId id="293" r:id="rId33"/>
    <p:sldId id="294" r:id="rId34"/>
    <p:sldId id="272" r:id="rId35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Patrick Hand SC" panose="020B0604020202020204" charset="0"/>
      <p:regular r:id="rId41"/>
    </p:embeddedFont>
    <p:embeddedFont>
      <p:font typeface="Patrick Hand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2A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39D539-F85E-4620-2B35-10813C1ADE84}" v="2" dt="2024-10-16T05:07:19.829"/>
  </p1510:revLst>
</p1510:revInfo>
</file>

<file path=ppt/tableStyles.xml><?xml version="1.0" encoding="utf-8"?>
<a:tblStyleLst xmlns:a="http://schemas.openxmlformats.org/drawingml/2006/main" def="{71BFAB34-5D1A-462E-8F48-6D49987C6A57}">
  <a:tblStyle styleId="{71BFAB34-5D1A-462E-8F48-6D49987C6A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53387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930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139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6163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24d75da4c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a24d75da4c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465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255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1340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2881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9527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8125DC50-E774-4CC3-A39C-1D129CA7F10B}"/>
              </a:ext>
            </a:extLst>
          </p:cNvPr>
          <p:cNvSpPr/>
          <p:nvPr userDrawn="1"/>
        </p:nvSpPr>
        <p:spPr bwMode="auto">
          <a:xfrm>
            <a:off x="468314" y="342900"/>
            <a:ext cx="8207375" cy="4455319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0668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07A4CED-866D-4821-A910-F3987E3ED9D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3857CA8-2E4A-45FF-BAF1-B60662206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37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8" r:id="rId6"/>
    <p:sldLayoutId id="2147483659" r:id="rId7"/>
    <p:sldLayoutId id="2147483665" r:id="rId8"/>
    <p:sldLayoutId id="2147483676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mdA2sByFX1I&amp;ab_channel=BetterWorldiansFoundation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Simple Present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U1 / R2</a:t>
            </a:r>
            <a:endParaRPr dirty="0"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59345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7D226-7216-4166-A72E-AD2701A9BC04}"/>
              </a:ext>
            </a:extLst>
          </p:cNvPr>
          <p:cNvSpPr/>
          <p:nvPr/>
        </p:nvSpPr>
        <p:spPr>
          <a:xfrm>
            <a:off x="1367063" y="2475792"/>
            <a:ext cx="2280264" cy="1097454"/>
          </a:xfrm>
          <a:prstGeom prst="rect">
            <a:avLst/>
          </a:prstGeom>
          <a:solidFill>
            <a:srgbClr val="9B9BCE"/>
          </a:solidFill>
          <a:ln w="25400">
            <a:solidFill>
              <a:srgbClr val="7768AD"/>
            </a:solidFill>
          </a:ln>
        </p:spPr>
        <p:txBody>
          <a:bodyPr wrap="square" lIns="135000" tIns="27000" rIns="135000" bIns="54000">
            <a:spAutoFit/>
          </a:bodyPr>
          <a:lstStyle/>
          <a:p>
            <a:pPr algn="ctr">
              <a:defRPr/>
            </a:pPr>
            <a:r>
              <a:rPr lang="en-GB" sz="6600" b="1" dirty="0">
                <a:solidFill>
                  <a:schemeClr val="bg1"/>
                </a:solidFill>
                <a:latin typeface="Patrick Hand" panose="020B0604020202020204" charset="0"/>
                <a:cs typeface="Clear Sans Light" panose="020B0303030202020304" pitchFamily="34" charset="0"/>
              </a:rPr>
              <a:t>feel</a:t>
            </a:r>
            <a:endParaRPr lang="en-GB" sz="1050" b="1" dirty="0">
              <a:latin typeface="Patrick Hand" panose="020B0604020202020204" charset="0"/>
              <a:cs typeface="Clear Sans Light" panose="020B0303030202020304" pitchFamily="34" charset="0"/>
            </a:endParaRPr>
          </a:p>
        </p:txBody>
      </p:sp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656160" y="408385"/>
            <a:ext cx="5831681" cy="9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1000" rIns="0" bIns="81000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 eaLnBrk="1" hangingPunct="1"/>
            <a:r>
              <a:rPr lang="en-GB" altLang="en-US" sz="5400" dirty="0">
                <a:solidFill>
                  <a:srgbClr val="7768AD"/>
                </a:solidFill>
                <a:latin typeface="Patrick Hand SC" panose="020B0604020202020204" charset="0"/>
                <a:ea typeface="Clear Sans Light"/>
                <a:cs typeface="Amatic SC" panose="020B0604020202020204" charset="-79"/>
              </a:rPr>
              <a:t>Examples of Verbs:</a:t>
            </a:r>
          </a:p>
        </p:txBody>
      </p:sp>
      <p:pic>
        <p:nvPicPr>
          <p:cNvPr id="5122" name="Picture 2" descr="Emotion Animations gif | Motion design animation, Animated gif, Game  character desig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851" y="1638056"/>
            <a:ext cx="3697234" cy="277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5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7D226-7216-4166-A72E-AD2701A9BC04}"/>
              </a:ext>
            </a:extLst>
          </p:cNvPr>
          <p:cNvSpPr/>
          <p:nvPr/>
        </p:nvSpPr>
        <p:spPr>
          <a:xfrm>
            <a:off x="1656160" y="2475791"/>
            <a:ext cx="2280264" cy="1097454"/>
          </a:xfrm>
          <a:prstGeom prst="rect">
            <a:avLst/>
          </a:prstGeom>
          <a:solidFill>
            <a:srgbClr val="9B9BCE"/>
          </a:solidFill>
          <a:ln w="25400">
            <a:solidFill>
              <a:srgbClr val="7768AD"/>
            </a:solidFill>
          </a:ln>
        </p:spPr>
        <p:txBody>
          <a:bodyPr wrap="square" lIns="135000" tIns="27000" rIns="135000" bIns="54000">
            <a:spAutoFit/>
          </a:bodyPr>
          <a:lstStyle/>
          <a:p>
            <a:pPr algn="ctr">
              <a:defRPr/>
            </a:pPr>
            <a:r>
              <a:rPr lang="en-GB" sz="6600" b="1" dirty="0">
                <a:solidFill>
                  <a:schemeClr val="bg1"/>
                </a:solidFill>
                <a:latin typeface="Patrick Hand" panose="020B0604020202020204" charset="0"/>
                <a:cs typeface="Clear Sans Light" panose="020B0303030202020304" pitchFamily="34" charset="0"/>
              </a:rPr>
              <a:t>wash</a:t>
            </a:r>
            <a:endParaRPr lang="en-GB" sz="1050" b="1" dirty="0">
              <a:latin typeface="Patrick Hand" panose="020B0604020202020204" charset="0"/>
              <a:cs typeface="Clear Sans Light" panose="020B0303030202020304" pitchFamily="34" charset="0"/>
            </a:endParaRPr>
          </a:p>
        </p:txBody>
      </p:sp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656160" y="408385"/>
            <a:ext cx="5831681" cy="9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1000" rIns="0" bIns="81000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 eaLnBrk="1" hangingPunct="1"/>
            <a:r>
              <a:rPr lang="en-GB" altLang="en-US" sz="5400" dirty="0">
                <a:solidFill>
                  <a:srgbClr val="7768AD"/>
                </a:solidFill>
                <a:latin typeface="Patrick Hand SC" panose="020B0604020202020204" charset="0"/>
                <a:ea typeface="Clear Sans Light"/>
                <a:cs typeface="Amatic SC" panose="020B0604020202020204" charset="-79"/>
              </a:rPr>
              <a:t>Examples of Verbs:</a:t>
            </a:r>
          </a:p>
        </p:txBody>
      </p:sp>
      <p:pic>
        <p:nvPicPr>
          <p:cNvPr id="6146" name="Picture 2" descr="Wash Hands Corona GIF by BrainPOP - Find &amp; Share on GIPHY | Hand gif, Cute  gif, Kids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3943"/>
            <a:ext cx="3041151" cy="304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35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7D226-7216-4166-A72E-AD2701A9BC04}"/>
              </a:ext>
            </a:extLst>
          </p:cNvPr>
          <p:cNvSpPr/>
          <p:nvPr/>
        </p:nvSpPr>
        <p:spPr>
          <a:xfrm>
            <a:off x="1943837" y="2475791"/>
            <a:ext cx="1826779" cy="1097454"/>
          </a:xfrm>
          <a:prstGeom prst="rect">
            <a:avLst/>
          </a:prstGeom>
          <a:solidFill>
            <a:srgbClr val="9B9BCE"/>
          </a:solidFill>
          <a:ln w="25400">
            <a:solidFill>
              <a:srgbClr val="7768AD"/>
            </a:solidFill>
          </a:ln>
        </p:spPr>
        <p:txBody>
          <a:bodyPr wrap="square" lIns="135000" tIns="27000" rIns="135000" bIns="54000">
            <a:spAutoFit/>
          </a:bodyPr>
          <a:lstStyle/>
          <a:p>
            <a:pPr algn="ctr">
              <a:defRPr/>
            </a:pPr>
            <a:r>
              <a:rPr lang="en-GB" sz="6600" b="1" dirty="0">
                <a:solidFill>
                  <a:schemeClr val="bg1"/>
                </a:solidFill>
                <a:latin typeface="Patrick Hand" panose="020B0604020202020204" charset="0"/>
                <a:cs typeface="Clear Sans Light" panose="020B0303030202020304" pitchFamily="34" charset="0"/>
              </a:rPr>
              <a:t>hit</a:t>
            </a:r>
            <a:endParaRPr lang="en-GB" sz="1050" b="1" dirty="0">
              <a:latin typeface="Patrick Hand" panose="020B0604020202020204" charset="0"/>
              <a:cs typeface="Clear Sans Light" panose="020B0303030202020304" pitchFamily="34" charset="0"/>
            </a:endParaRPr>
          </a:p>
        </p:txBody>
      </p:sp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656160" y="408385"/>
            <a:ext cx="5831681" cy="9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1000" rIns="0" bIns="81000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 eaLnBrk="1" hangingPunct="1"/>
            <a:r>
              <a:rPr lang="en-GB" altLang="en-US" sz="5400" dirty="0">
                <a:solidFill>
                  <a:srgbClr val="7768AD"/>
                </a:solidFill>
                <a:latin typeface="Patrick Hand SC" panose="020B0604020202020204" charset="0"/>
                <a:ea typeface="Clear Sans Light"/>
                <a:cs typeface="Amatic SC" panose="020B0604020202020204" charset="-79"/>
              </a:rPr>
              <a:t>Examples of Verbs:</a:t>
            </a:r>
          </a:p>
        </p:txBody>
      </p:sp>
      <p:pic>
        <p:nvPicPr>
          <p:cNvPr id="7170" name="Picture 2" descr="Animated: Baseball player by DanDreamer on DeviantA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898" y="1808251"/>
            <a:ext cx="3333738" cy="24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71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7D226-7216-4166-A72E-AD2701A9BC04}"/>
              </a:ext>
            </a:extLst>
          </p:cNvPr>
          <p:cNvSpPr/>
          <p:nvPr/>
        </p:nvSpPr>
        <p:spPr>
          <a:xfrm>
            <a:off x="1943837" y="2475791"/>
            <a:ext cx="1826779" cy="1097454"/>
          </a:xfrm>
          <a:prstGeom prst="rect">
            <a:avLst/>
          </a:prstGeom>
          <a:solidFill>
            <a:srgbClr val="9B9BCE"/>
          </a:solidFill>
          <a:ln w="25400">
            <a:solidFill>
              <a:srgbClr val="7768AD"/>
            </a:solidFill>
          </a:ln>
        </p:spPr>
        <p:txBody>
          <a:bodyPr wrap="square" lIns="135000" tIns="27000" rIns="135000" bIns="54000">
            <a:spAutoFit/>
          </a:bodyPr>
          <a:lstStyle/>
          <a:p>
            <a:pPr algn="ctr">
              <a:defRPr/>
            </a:pPr>
            <a:r>
              <a:rPr lang="en-GB" sz="6600" b="1" dirty="0">
                <a:solidFill>
                  <a:schemeClr val="bg1"/>
                </a:solidFill>
                <a:latin typeface="Patrick Hand" panose="020B0604020202020204" charset="0"/>
                <a:cs typeface="Clear Sans Light" panose="020B0303030202020304" pitchFamily="34" charset="0"/>
              </a:rPr>
              <a:t>play</a:t>
            </a:r>
            <a:endParaRPr lang="en-GB" sz="1050" b="1" dirty="0">
              <a:latin typeface="Patrick Hand" panose="020B0604020202020204" charset="0"/>
              <a:cs typeface="Clear Sans Light" panose="020B0303030202020304" pitchFamily="34" charset="0"/>
            </a:endParaRPr>
          </a:p>
        </p:txBody>
      </p:sp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656160" y="408385"/>
            <a:ext cx="5831681" cy="9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1000" rIns="0" bIns="81000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 eaLnBrk="1" hangingPunct="1"/>
            <a:r>
              <a:rPr lang="en-GB" altLang="en-US" sz="5400" dirty="0">
                <a:solidFill>
                  <a:srgbClr val="7768AD"/>
                </a:solidFill>
                <a:latin typeface="Patrick Hand SC" panose="020B0604020202020204" charset="0"/>
                <a:ea typeface="Clear Sans Light"/>
                <a:cs typeface="Amatic SC" panose="020B0604020202020204" charset="-79"/>
              </a:rPr>
              <a:t>Examples of Verbs:</a:t>
            </a:r>
          </a:p>
        </p:txBody>
      </p:sp>
      <p:pic>
        <p:nvPicPr>
          <p:cNvPr id="8194" name="Picture 2" descr="Why Hanging Upside Down Might be the Secret to the Best Life (and a  give-away!) | Desenhos de crianças brincando, Crianças, Brincadeiras antiga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157" y="1652917"/>
            <a:ext cx="34290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53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7D226-7216-4166-A72E-AD2701A9BC04}"/>
              </a:ext>
            </a:extLst>
          </p:cNvPr>
          <p:cNvSpPr/>
          <p:nvPr/>
        </p:nvSpPr>
        <p:spPr>
          <a:xfrm>
            <a:off x="2200691" y="2475790"/>
            <a:ext cx="1826779" cy="1097454"/>
          </a:xfrm>
          <a:prstGeom prst="rect">
            <a:avLst/>
          </a:prstGeom>
          <a:solidFill>
            <a:srgbClr val="9B9BCE"/>
          </a:solidFill>
          <a:ln w="25400">
            <a:solidFill>
              <a:srgbClr val="7768AD"/>
            </a:solidFill>
          </a:ln>
        </p:spPr>
        <p:txBody>
          <a:bodyPr wrap="square" lIns="135000" tIns="27000" rIns="135000" bIns="54000">
            <a:spAutoFit/>
          </a:bodyPr>
          <a:lstStyle/>
          <a:p>
            <a:pPr algn="ctr">
              <a:defRPr/>
            </a:pPr>
            <a:r>
              <a:rPr lang="en-GB" sz="6600" b="1" dirty="0">
                <a:solidFill>
                  <a:schemeClr val="bg1"/>
                </a:solidFill>
                <a:latin typeface="Patrick Hand" panose="020B0604020202020204" charset="0"/>
                <a:cs typeface="Clear Sans Light" panose="020B0303030202020304" pitchFamily="34" charset="0"/>
              </a:rPr>
              <a:t>like</a:t>
            </a:r>
            <a:endParaRPr lang="en-GB" sz="1050" b="1" dirty="0">
              <a:latin typeface="Patrick Hand" panose="020B0604020202020204" charset="0"/>
              <a:cs typeface="Clear Sans Light" panose="020B0303030202020304" pitchFamily="34" charset="0"/>
            </a:endParaRPr>
          </a:p>
        </p:txBody>
      </p:sp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656160" y="408385"/>
            <a:ext cx="5831681" cy="9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1000" rIns="0" bIns="81000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 eaLnBrk="1" hangingPunct="1"/>
            <a:r>
              <a:rPr lang="en-GB" altLang="en-US" sz="5400" dirty="0">
                <a:solidFill>
                  <a:srgbClr val="7768AD"/>
                </a:solidFill>
                <a:latin typeface="Patrick Hand SC" panose="020B0604020202020204" charset="0"/>
                <a:ea typeface="Clear Sans Light"/>
                <a:cs typeface="Amatic SC" panose="020B0604020202020204" charset="-79"/>
              </a:rPr>
              <a:t>Examples of Verbs:</a:t>
            </a:r>
          </a:p>
        </p:txBody>
      </p:sp>
      <p:pic>
        <p:nvPicPr>
          <p:cNvPr id="9218" name="Picture 2" descr="Like Thumbs Up Cartoon Drawing Hand Gif Animation | PSD PNG Images Free  Download - Pikbes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73407"/>
            <a:ext cx="3604767" cy="36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4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5"/>
          <p:cNvSpPr/>
          <p:nvPr/>
        </p:nvSpPr>
        <p:spPr>
          <a:xfrm>
            <a:off x="6714975" y="2255088"/>
            <a:ext cx="969325" cy="795100"/>
          </a:xfrm>
          <a:custGeom>
            <a:avLst/>
            <a:gdLst/>
            <a:ahLst/>
            <a:cxnLst/>
            <a:rect l="l" t="t" r="r" b="b"/>
            <a:pathLst>
              <a:path w="38773" h="31804" extrusionOk="0">
                <a:moveTo>
                  <a:pt x="8349" y="2616"/>
                </a:moveTo>
                <a:cubicBezTo>
                  <a:pt x="8370" y="2929"/>
                  <a:pt x="8370" y="3160"/>
                  <a:pt x="8412" y="3390"/>
                </a:cubicBezTo>
                <a:cubicBezTo>
                  <a:pt x="8454" y="3662"/>
                  <a:pt x="8684" y="3850"/>
                  <a:pt x="8956" y="3850"/>
                </a:cubicBezTo>
                <a:cubicBezTo>
                  <a:pt x="9207" y="3850"/>
                  <a:pt x="9416" y="3704"/>
                  <a:pt x="9458" y="3452"/>
                </a:cubicBezTo>
                <a:cubicBezTo>
                  <a:pt x="9500" y="2929"/>
                  <a:pt x="9814" y="2657"/>
                  <a:pt x="10149" y="2344"/>
                </a:cubicBezTo>
                <a:cubicBezTo>
                  <a:pt x="10316" y="2197"/>
                  <a:pt x="10442" y="2051"/>
                  <a:pt x="10546" y="1883"/>
                </a:cubicBezTo>
                <a:cubicBezTo>
                  <a:pt x="11174" y="879"/>
                  <a:pt x="12241" y="586"/>
                  <a:pt x="13287" y="293"/>
                </a:cubicBezTo>
                <a:cubicBezTo>
                  <a:pt x="13873" y="147"/>
                  <a:pt x="14501" y="167"/>
                  <a:pt x="15108" y="105"/>
                </a:cubicBezTo>
                <a:cubicBezTo>
                  <a:pt x="16175" y="0"/>
                  <a:pt x="17221" y="105"/>
                  <a:pt x="18246" y="460"/>
                </a:cubicBezTo>
                <a:cubicBezTo>
                  <a:pt x="19104" y="732"/>
                  <a:pt x="19857" y="1193"/>
                  <a:pt x="20569" y="1716"/>
                </a:cubicBezTo>
                <a:cubicBezTo>
                  <a:pt x="20924" y="1988"/>
                  <a:pt x="21217" y="2406"/>
                  <a:pt x="21510" y="2804"/>
                </a:cubicBezTo>
                <a:cubicBezTo>
                  <a:pt x="21594" y="2929"/>
                  <a:pt x="21615" y="3118"/>
                  <a:pt x="21594" y="3306"/>
                </a:cubicBezTo>
                <a:cubicBezTo>
                  <a:pt x="21594" y="3620"/>
                  <a:pt x="21531" y="3934"/>
                  <a:pt x="21531" y="4248"/>
                </a:cubicBezTo>
                <a:cubicBezTo>
                  <a:pt x="21531" y="4771"/>
                  <a:pt x="21971" y="5001"/>
                  <a:pt x="22452" y="4708"/>
                </a:cubicBezTo>
                <a:cubicBezTo>
                  <a:pt x="22598" y="4645"/>
                  <a:pt x="22745" y="4499"/>
                  <a:pt x="22870" y="4394"/>
                </a:cubicBezTo>
                <a:cubicBezTo>
                  <a:pt x="23205" y="4122"/>
                  <a:pt x="23624" y="4038"/>
                  <a:pt x="24063" y="4059"/>
                </a:cubicBezTo>
                <a:cubicBezTo>
                  <a:pt x="25402" y="4164"/>
                  <a:pt x="26678" y="4457"/>
                  <a:pt x="27829" y="5105"/>
                </a:cubicBezTo>
                <a:cubicBezTo>
                  <a:pt x="29168" y="5838"/>
                  <a:pt x="30235" y="6842"/>
                  <a:pt x="30968" y="8202"/>
                </a:cubicBezTo>
                <a:cubicBezTo>
                  <a:pt x="31051" y="8328"/>
                  <a:pt x="31114" y="8537"/>
                  <a:pt x="31072" y="8683"/>
                </a:cubicBezTo>
                <a:cubicBezTo>
                  <a:pt x="31051" y="9039"/>
                  <a:pt x="30968" y="9374"/>
                  <a:pt x="30905" y="9709"/>
                </a:cubicBezTo>
                <a:cubicBezTo>
                  <a:pt x="30821" y="10043"/>
                  <a:pt x="30696" y="10336"/>
                  <a:pt x="30340" y="10546"/>
                </a:cubicBezTo>
                <a:cubicBezTo>
                  <a:pt x="30110" y="10713"/>
                  <a:pt x="30047" y="10964"/>
                  <a:pt x="30152" y="11236"/>
                </a:cubicBezTo>
                <a:cubicBezTo>
                  <a:pt x="30256" y="11487"/>
                  <a:pt x="30570" y="11696"/>
                  <a:pt x="30863" y="11571"/>
                </a:cubicBezTo>
                <a:cubicBezTo>
                  <a:pt x="31658" y="11278"/>
                  <a:pt x="32411" y="11550"/>
                  <a:pt x="33144" y="11613"/>
                </a:cubicBezTo>
                <a:cubicBezTo>
                  <a:pt x="33939" y="11717"/>
                  <a:pt x="34588" y="12136"/>
                  <a:pt x="35194" y="12638"/>
                </a:cubicBezTo>
                <a:cubicBezTo>
                  <a:pt x="35843" y="13161"/>
                  <a:pt x="36324" y="13810"/>
                  <a:pt x="36826" y="14500"/>
                </a:cubicBezTo>
                <a:cubicBezTo>
                  <a:pt x="37119" y="14898"/>
                  <a:pt x="37119" y="15756"/>
                  <a:pt x="36847" y="16111"/>
                </a:cubicBezTo>
                <a:cubicBezTo>
                  <a:pt x="36764" y="16258"/>
                  <a:pt x="36596" y="16362"/>
                  <a:pt x="36471" y="16404"/>
                </a:cubicBezTo>
                <a:cubicBezTo>
                  <a:pt x="36324" y="16467"/>
                  <a:pt x="36178" y="16467"/>
                  <a:pt x="36052" y="16509"/>
                </a:cubicBezTo>
                <a:cubicBezTo>
                  <a:pt x="35864" y="16593"/>
                  <a:pt x="35676" y="16697"/>
                  <a:pt x="35529" y="16802"/>
                </a:cubicBezTo>
                <a:cubicBezTo>
                  <a:pt x="35341" y="16948"/>
                  <a:pt x="35257" y="17199"/>
                  <a:pt x="35341" y="17429"/>
                </a:cubicBezTo>
                <a:cubicBezTo>
                  <a:pt x="35424" y="17660"/>
                  <a:pt x="35592" y="17785"/>
                  <a:pt x="35864" y="17827"/>
                </a:cubicBezTo>
                <a:cubicBezTo>
                  <a:pt x="35989" y="17848"/>
                  <a:pt x="36157" y="17848"/>
                  <a:pt x="36282" y="17785"/>
                </a:cubicBezTo>
                <a:cubicBezTo>
                  <a:pt x="36596" y="17660"/>
                  <a:pt x="36847" y="17764"/>
                  <a:pt x="37057" y="17973"/>
                </a:cubicBezTo>
                <a:cubicBezTo>
                  <a:pt x="37475" y="18371"/>
                  <a:pt x="37935" y="18769"/>
                  <a:pt x="38249" y="19208"/>
                </a:cubicBezTo>
                <a:cubicBezTo>
                  <a:pt x="38668" y="19815"/>
                  <a:pt x="38772" y="20547"/>
                  <a:pt x="38668" y="21238"/>
                </a:cubicBezTo>
                <a:cubicBezTo>
                  <a:pt x="38626" y="21405"/>
                  <a:pt x="38479" y="21614"/>
                  <a:pt x="38333" y="21719"/>
                </a:cubicBezTo>
                <a:cubicBezTo>
                  <a:pt x="37935" y="21949"/>
                  <a:pt x="37517" y="22137"/>
                  <a:pt x="37119" y="22347"/>
                </a:cubicBezTo>
                <a:cubicBezTo>
                  <a:pt x="36785" y="22535"/>
                  <a:pt x="36617" y="22807"/>
                  <a:pt x="36701" y="23183"/>
                </a:cubicBezTo>
                <a:cubicBezTo>
                  <a:pt x="36722" y="23330"/>
                  <a:pt x="36805" y="23497"/>
                  <a:pt x="36889" y="23644"/>
                </a:cubicBezTo>
                <a:cubicBezTo>
                  <a:pt x="37349" y="24753"/>
                  <a:pt x="37559" y="25904"/>
                  <a:pt x="37517" y="27075"/>
                </a:cubicBezTo>
                <a:cubicBezTo>
                  <a:pt x="37517" y="27138"/>
                  <a:pt x="37475" y="27180"/>
                  <a:pt x="37433" y="27347"/>
                </a:cubicBezTo>
                <a:cubicBezTo>
                  <a:pt x="37015" y="27661"/>
                  <a:pt x="36512" y="27996"/>
                  <a:pt x="35989" y="28393"/>
                </a:cubicBezTo>
                <a:cubicBezTo>
                  <a:pt x="35968" y="28603"/>
                  <a:pt x="35968" y="28875"/>
                  <a:pt x="35885" y="29147"/>
                </a:cubicBezTo>
                <a:cubicBezTo>
                  <a:pt x="35822" y="29398"/>
                  <a:pt x="35780" y="29649"/>
                  <a:pt x="35780" y="29900"/>
                </a:cubicBezTo>
                <a:cubicBezTo>
                  <a:pt x="35780" y="29984"/>
                  <a:pt x="35738" y="30088"/>
                  <a:pt x="35676" y="30130"/>
                </a:cubicBezTo>
                <a:cubicBezTo>
                  <a:pt x="35341" y="30507"/>
                  <a:pt x="35090" y="30967"/>
                  <a:pt x="34588" y="31218"/>
                </a:cubicBezTo>
                <a:cubicBezTo>
                  <a:pt x="34357" y="31323"/>
                  <a:pt x="34148" y="31469"/>
                  <a:pt x="33897" y="31595"/>
                </a:cubicBezTo>
                <a:cubicBezTo>
                  <a:pt x="33583" y="31762"/>
                  <a:pt x="33248" y="31804"/>
                  <a:pt x="32914" y="31574"/>
                </a:cubicBezTo>
                <a:cubicBezTo>
                  <a:pt x="32914" y="31365"/>
                  <a:pt x="32935" y="31134"/>
                  <a:pt x="32935" y="30925"/>
                </a:cubicBezTo>
                <a:cubicBezTo>
                  <a:pt x="32955" y="30318"/>
                  <a:pt x="32809" y="29795"/>
                  <a:pt x="32474" y="29335"/>
                </a:cubicBezTo>
                <a:cubicBezTo>
                  <a:pt x="32202" y="28979"/>
                  <a:pt x="31888" y="28812"/>
                  <a:pt x="31470" y="28728"/>
                </a:cubicBezTo>
                <a:cubicBezTo>
                  <a:pt x="30633" y="28603"/>
                  <a:pt x="29817" y="28728"/>
                  <a:pt x="29085" y="29168"/>
                </a:cubicBezTo>
                <a:cubicBezTo>
                  <a:pt x="28917" y="29063"/>
                  <a:pt x="29022" y="28937"/>
                  <a:pt x="29043" y="28812"/>
                </a:cubicBezTo>
                <a:cubicBezTo>
                  <a:pt x="29147" y="28310"/>
                  <a:pt x="29252" y="27808"/>
                  <a:pt x="29357" y="27243"/>
                </a:cubicBezTo>
                <a:cubicBezTo>
                  <a:pt x="29545" y="27243"/>
                  <a:pt x="29712" y="27201"/>
                  <a:pt x="29901" y="27201"/>
                </a:cubicBezTo>
                <a:cubicBezTo>
                  <a:pt x="30214" y="27243"/>
                  <a:pt x="30528" y="27305"/>
                  <a:pt x="30842" y="27305"/>
                </a:cubicBezTo>
                <a:cubicBezTo>
                  <a:pt x="30947" y="27305"/>
                  <a:pt x="31051" y="27180"/>
                  <a:pt x="31261" y="27054"/>
                </a:cubicBezTo>
                <a:cubicBezTo>
                  <a:pt x="30947" y="26971"/>
                  <a:pt x="30800" y="26887"/>
                  <a:pt x="30612" y="26866"/>
                </a:cubicBezTo>
                <a:cubicBezTo>
                  <a:pt x="29545" y="26678"/>
                  <a:pt x="28624" y="26238"/>
                  <a:pt x="27871" y="25422"/>
                </a:cubicBezTo>
                <a:cubicBezTo>
                  <a:pt x="27306" y="24836"/>
                  <a:pt x="26846" y="24209"/>
                  <a:pt x="26574" y="23414"/>
                </a:cubicBezTo>
                <a:cubicBezTo>
                  <a:pt x="26532" y="23288"/>
                  <a:pt x="26448" y="23163"/>
                  <a:pt x="26344" y="23058"/>
                </a:cubicBezTo>
                <a:cubicBezTo>
                  <a:pt x="26260" y="22974"/>
                  <a:pt x="26134" y="22891"/>
                  <a:pt x="26051" y="22911"/>
                </a:cubicBezTo>
                <a:cubicBezTo>
                  <a:pt x="25486" y="23058"/>
                  <a:pt x="24858" y="22995"/>
                  <a:pt x="24419" y="23518"/>
                </a:cubicBezTo>
                <a:cubicBezTo>
                  <a:pt x="24209" y="23748"/>
                  <a:pt x="23916" y="23916"/>
                  <a:pt x="23686" y="24104"/>
                </a:cubicBezTo>
                <a:cubicBezTo>
                  <a:pt x="23372" y="24334"/>
                  <a:pt x="23059" y="24334"/>
                  <a:pt x="22745" y="24104"/>
                </a:cubicBezTo>
                <a:cubicBezTo>
                  <a:pt x="22180" y="23707"/>
                  <a:pt x="21699" y="23288"/>
                  <a:pt x="21427" y="22660"/>
                </a:cubicBezTo>
                <a:cubicBezTo>
                  <a:pt x="21134" y="22012"/>
                  <a:pt x="20924" y="21321"/>
                  <a:pt x="20673" y="20652"/>
                </a:cubicBezTo>
                <a:cubicBezTo>
                  <a:pt x="20569" y="20359"/>
                  <a:pt x="20485" y="20045"/>
                  <a:pt x="20359" y="19752"/>
                </a:cubicBezTo>
                <a:cubicBezTo>
                  <a:pt x="20067" y="19208"/>
                  <a:pt x="19606" y="19145"/>
                  <a:pt x="19146" y="19564"/>
                </a:cubicBezTo>
                <a:cubicBezTo>
                  <a:pt x="19041" y="19668"/>
                  <a:pt x="18979" y="19773"/>
                  <a:pt x="18874" y="19878"/>
                </a:cubicBezTo>
                <a:cubicBezTo>
                  <a:pt x="18790" y="19982"/>
                  <a:pt x="18707" y="20129"/>
                  <a:pt x="18623" y="20254"/>
                </a:cubicBezTo>
                <a:cubicBezTo>
                  <a:pt x="17556" y="21907"/>
                  <a:pt x="15673" y="21217"/>
                  <a:pt x="14961" y="20170"/>
                </a:cubicBezTo>
                <a:cubicBezTo>
                  <a:pt x="14292" y="19124"/>
                  <a:pt x="13852" y="18057"/>
                  <a:pt x="13957" y="16802"/>
                </a:cubicBezTo>
                <a:cubicBezTo>
                  <a:pt x="13978" y="16572"/>
                  <a:pt x="13957" y="16321"/>
                  <a:pt x="13957" y="16111"/>
                </a:cubicBezTo>
                <a:cubicBezTo>
                  <a:pt x="13957" y="15756"/>
                  <a:pt x="13915" y="15358"/>
                  <a:pt x="14166" y="15044"/>
                </a:cubicBezTo>
                <a:cubicBezTo>
                  <a:pt x="14208" y="14960"/>
                  <a:pt x="14271" y="14835"/>
                  <a:pt x="14271" y="14730"/>
                </a:cubicBezTo>
                <a:cubicBezTo>
                  <a:pt x="14333" y="14333"/>
                  <a:pt x="14124" y="14019"/>
                  <a:pt x="13769" y="13977"/>
                </a:cubicBezTo>
                <a:cubicBezTo>
                  <a:pt x="13455" y="13914"/>
                  <a:pt x="13162" y="14103"/>
                  <a:pt x="13057" y="14437"/>
                </a:cubicBezTo>
                <a:cubicBezTo>
                  <a:pt x="12973" y="14730"/>
                  <a:pt x="12932" y="15065"/>
                  <a:pt x="12806" y="15337"/>
                </a:cubicBezTo>
                <a:cubicBezTo>
                  <a:pt x="12346" y="16300"/>
                  <a:pt x="11551" y="16844"/>
                  <a:pt x="10567" y="17241"/>
                </a:cubicBezTo>
                <a:cubicBezTo>
                  <a:pt x="10232" y="17367"/>
                  <a:pt x="9898" y="17367"/>
                  <a:pt x="9584" y="17262"/>
                </a:cubicBezTo>
                <a:cubicBezTo>
                  <a:pt x="9061" y="17095"/>
                  <a:pt x="8559" y="16906"/>
                  <a:pt x="8056" y="16697"/>
                </a:cubicBezTo>
                <a:cubicBezTo>
                  <a:pt x="7680" y="16530"/>
                  <a:pt x="7387" y="16279"/>
                  <a:pt x="7157" y="15944"/>
                </a:cubicBezTo>
                <a:cubicBezTo>
                  <a:pt x="6550" y="14960"/>
                  <a:pt x="6069" y="13977"/>
                  <a:pt x="5859" y="12868"/>
                </a:cubicBezTo>
                <a:cubicBezTo>
                  <a:pt x="5797" y="12450"/>
                  <a:pt x="5755" y="12094"/>
                  <a:pt x="6110" y="11780"/>
                </a:cubicBezTo>
                <a:cubicBezTo>
                  <a:pt x="5943" y="11571"/>
                  <a:pt x="5755" y="11383"/>
                  <a:pt x="5734" y="11194"/>
                </a:cubicBezTo>
                <a:cubicBezTo>
                  <a:pt x="5692" y="10943"/>
                  <a:pt x="5713" y="10629"/>
                  <a:pt x="5755" y="10336"/>
                </a:cubicBezTo>
                <a:cubicBezTo>
                  <a:pt x="5901" y="9499"/>
                  <a:pt x="6027" y="8642"/>
                  <a:pt x="6215" y="7805"/>
                </a:cubicBezTo>
                <a:cubicBezTo>
                  <a:pt x="6424" y="6758"/>
                  <a:pt x="6989" y="5921"/>
                  <a:pt x="7931" y="5377"/>
                </a:cubicBezTo>
                <a:cubicBezTo>
                  <a:pt x="8015" y="5315"/>
                  <a:pt x="8056" y="5294"/>
                  <a:pt x="8140" y="5231"/>
                </a:cubicBezTo>
                <a:cubicBezTo>
                  <a:pt x="7805" y="4917"/>
                  <a:pt x="7429" y="5085"/>
                  <a:pt x="7073" y="5126"/>
                </a:cubicBezTo>
                <a:cubicBezTo>
                  <a:pt x="6738" y="5189"/>
                  <a:pt x="6487" y="5336"/>
                  <a:pt x="6278" y="5629"/>
                </a:cubicBezTo>
                <a:cubicBezTo>
                  <a:pt x="5755" y="6319"/>
                  <a:pt x="5315" y="7010"/>
                  <a:pt x="5127" y="7909"/>
                </a:cubicBezTo>
                <a:cubicBezTo>
                  <a:pt x="4897" y="8997"/>
                  <a:pt x="4667" y="10085"/>
                  <a:pt x="4604" y="11236"/>
                </a:cubicBezTo>
                <a:cubicBezTo>
                  <a:pt x="4353" y="11487"/>
                  <a:pt x="4018" y="11655"/>
                  <a:pt x="3641" y="11759"/>
                </a:cubicBezTo>
                <a:cubicBezTo>
                  <a:pt x="2972" y="11927"/>
                  <a:pt x="2365" y="12240"/>
                  <a:pt x="1842" y="12722"/>
                </a:cubicBezTo>
                <a:cubicBezTo>
                  <a:pt x="1737" y="12805"/>
                  <a:pt x="1612" y="12847"/>
                  <a:pt x="1445" y="12952"/>
                </a:cubicBezTo>
                <a:cubicBezTo>
                  <a:pt x="1089" y="12554"/>
                  <a:pt x="733" y="12199"/>
                  <a:pt x="398" y="11822"/>
                </a:cubicBezTo>
                <a:cubicBezTo>
                  <a:pt x="356" y="11780"/>
                  <a:pt x="273" y="11696"/>
                  <a:pt x="273" y="11613"/>
                </a:cubicBezTo>
                <a:cubicBezTo>
                  <a:pt x="189" y="11131"/>
                  <a:pt x="1" y="10629"/>
                  <a:pt x="64" y="10106"/>
                </a:cubicBezTo>
                <a:cubicBezTo>
                  <a:pt x="168" y="8851"/>
                  <a:pt x="461" y="7616"/>
                  <a:pt x="901" y="6445"/>
                </a:cubicBezTo>
                <a:cubicBezTo>
                  <a:pt x="1005" y="6173"/>
                  <a:pt x="1152" y="5942"/>
                  <a:pt x="1319" y="5712"/>
                </a:cubicBezTo>
                <a:cubicBezTo>
                  <a:pt x="1361" y="5608"/>
                  <a:pt x="1465" y="5545"/>
                  <a:pt x="1549" y="5440"/>
                </a:cubicBezTo>
                <a:cubicBezTo>
                  <a:pt x="2344" y="4394"/>
                  <a:pt x="3432" y="3766"/>
                  <a:pt x="4541" y="3180"/>
                </a:cubicBezTo>
                <a:cubicBezTo>
                  <a:pt x="4813" y="3013"/>
                  <a:pt x="5169" y="2908"/>
                  <a:pt x="5504" y="2825"/>
                </a:cubicBezTo>
                <a:cubicBezTo>
                  <a:pt x="6445" y="2657"/>
                  <a:pt x="7345" y="2595"/>
                  <a:pt x="8349" y="2616"/>
                </a:cubicBezTo>
                <a:close/>
              </a:path>
            </a:pathLst>
          </a:custGeom>
          <a:solidFill>
            <a:srgbClr val="E7BA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45"/>
          <p:cNvSpPr/>
          <p:nvPr/>
        </p:nvSpPr>
        <p:spPr>
          <a:xfrm>
            <a:off x="6653775" y="2563188"/>
            <a:ext cx="768975" cy="662050"/>
          </a:xfrm>
          <a:custGeom>
            <a:avLst/>
            <a:gdLst/>
            <a:ahLst/>
            <a:cxnLst/>
            <a:rect l="l" t="t" r="r" b="b"/>
            <a:pathLst>
              <a:path w="30759" h="26482" extrusionOk="0">
                <a:moveTo>
                  <a:pt x="7073" y="0"/>
                </a:moveTo>
                <a:cubicBezTo>
                  <a:pt x="6759" y="126"/>
                  <a:pt x="6529" y="272"/>
                  <a:pt x="6299" y="335"/>
                </a:cubicBezTo>
                <a:cubicBezTo>
                  <a:pt x="5671" y="544"/>
                  <a:pt x="5190" y="921"/>
                  <a:pt x="4750" y="1381"/>
                </a:cubicBezTo>
                <a:cubicBezTo>
                  <a:pt x="2763" y="3432"/>
                  <a:pt x="2407" y="3934"/>
                  <a:pt x="1152" y="6465"/>
                </a:cubicBezTo>
                <a:cubicBezTo>
                  <a:pt x="1152" y="6486"/>
                  <a:pt x="1110" y="6507"/>
                  <a:pt x="1110" y="6549"/>
                </a:cubicBezTo>
                <a:cubicBezTo>
                  <a:pt x="775" y="7114"/>
                  <a:pt x="587" y="7742"/>
                  <a:pt x="461" y="8390"/>
                </a:cubicBezTo>
                <a:cubicBezTo>
                  <a:pt x="377" y="8788"/>
                  <a:pt x="273" y="9186"/>
                  <a:pt x="231" y="9583"/>
                </a:cubicBezTo>
                <a:cubicBezTo>
                  <a:pt x="126" y="10462"/>
                  <a:pt x="1" y="11320"/>
                  <a:pt x="1" y="12219"/>
                </a:cubicBezTo>
                <a:cubicBezTo>
                  <a:pt x="1" y="13559"/>
                  <a:pt x="63" y="14919"/>
                  <a:pt x="126" y="16237"/>
                </a:cubicBezTo>
                <a:cubicBezTo>
                  <a:pt x="126" y="16509"/>
                  <a:pt x="147" y="16760"/>
                  <a:pt x="231" y="17011"/>
                </a:cubicBezTo>
                <a:cubicBezTo>
                  <a:pt x="880" y="19103"/>
                  <a:pt x="1905" y="20945"/>
                  <a:pt x="3516" y="22451"/>
                </a:cubicBezTo>
                <a:cubicBezTo>
                  <a:pt x="3621" y="22556"/>
                  <a:pt x="3725" y="22660"/>
                  <a:pt x="3872" y="22702"/>
                </a:cubicBezTo>
                <a:cubicBezTo>
                  <a:pt x="5483" y="23665"/>
                  <a:pt x="7115" y="24648"/>
                  <a:pt x="8998" y="25025"/>
                </a:cubicBezTo>
                <a:cubicBezTo>
                  <a:pt x="9061" y="25067"/>
                  <a:pt x="9144" y="25088"/>
                  <a:pt x="9228" y="25129"/>
                </a:cubicBezTo>
                <a:cubicBezTo>
                  <a:pt x="9751" y="25443"/>
                  <a:pt x="10358" y="25569"/>
                  <a:pt x="10923" y="25715"/>
                </a:cubicBezTo>
                <a:cubicBezTo>
                  <a:pt x="11446" y="25820"/>
                  <a:pt x="11969" y="25945"/>
                  <a:pt x="12471" y="26196"/>
                </a:cubicBezTo>
                <a:cubicBezTo>
                  <a:pt x="12618" y="26280"/>
                  <a:pt x="12785" y="26301"/>
                  <a:pt x="12973" y="26343"/>
                </a:cubicBezTo>
                <a:cubicBezTo>
                  <a:pt x="13681" y="26425"/>
                  <a:pt x="14401" y="26482"/>
                  <a:pt x="15124" y="26482"/>
                </a:cubicBezTo>
                <a:cubicBezTo>
                  <a:pt x="15321" y="26482"/>
                  <a:pt x="15518" y="26477"/>
                  <a:pt x="15714" y="26468"/>
                </a:cubicBezTo>
                <a:cubicBezTo>
                  <a:pt x="16021" y="26441"/>
                  <a:pt x="16323" y="26436"/>
                  <a:pt x="16624" y="26436"/>
                </a:cubicBezTo>
                <a:cubicBezTo>
                  <a:pt x="16774" y="26436"/>
                  <a:pt x="16924" y="26437"/>
                  <a:pt x="17074" y="26437"/>
                </a:cubicBezTo>
                <a:cubicBezTo>
                  <a:pt x="17524" y="26437"/>
                  <a:pt x="17974" y="26427"/>
                  <a:pt x="18434" y="26343"/>
                </a:cubicBezTo>
                <a:cubicBezTo>
                  <a:pt x="19606" y="26092"/>
                  <a:pt x="20820" y="25945"/>
                  <a:pt x="21991" y="25757"/>
                </a:cubicBezTo>
                <a:cubicBezTo>
                  <a:pt x="22598" y="25652"/>
                  <a:pt x="23142" y="25443"/>
                  <a:pt x="23686" y="25192"/>
                </a:cubicBezTo>
                <a:cubicBezTo>
                  <a:pt x="24419" y="24836"/>
                  <a:pt x="25151" y="24502"/>
                  <a:pt x="25862" y="24146"/>
                </a:cubicBezTo>
                <a:cubicBezTo>
                  <a:pt x="26218" y="23937"/>
                  <a:pt x="26616" y="23686"/>
                  <a:pt x="26908" y="23393"/>
                </a:cubicBezTo>
                <a:cubicBezTo>
                  <a:pt x="27515" y="22723"/>
                  <a:pt x="28143" y="22095"/>
                  <a:pt x="28624" y="21342"/>
                </a:cubicBezTo>
                <a:cubicBezTo>
                  <a:pt x="29147" y="20526"/>
                  <a:pt x="29566" y="19647"/>
                  <a:pt x="29733" y="18643"/>
                </a:cubicBezTo>
                <a:cubicBezTo>
                  <a:pt x="29775" y="18392"/>
                  <a:pt x="29817" y="18120"/>
                  <a:pt x="29942" y="17911"/>
                </a:cubicBezTo>
                <a:cubicBezTo>
                  <a:pt x="30256" y="17283"/>
                  <a:pt x="30382" y="16613"/>
                  <a:pt x="30549" y="15944"/>
                </a:cubicBezTo>
                <a:cubicBezTo>
                  <a:pt x="30654" y="15484"/>
                  <a:pt x="30758" y="15044"/>
                  <a:pt x="30675" y="14542"/>
                </a:cubicBezTo>
                <a:cubicBezTo>
                  <a:pt x="30570" y="14458"/>
                  <a:pt x="30445" y="14354"/>
                  <a:pt x="30340" y="14312"/>
                </a:cubicBezTo>
                <a:cubicBezTo>
                  <a:pt x="29649" y="13935"/>
                  <a:pt x="29168" y="13391"/>
                  <a:pt x="28750" y="12784"/>
                </a:cubicBezTo>
                <a:cubicBezTo>
                  <a:pt x="28582" y="12575"/>
                  <a:pt x="28478" y="12345"/>
                  <a:pt x="28352" y="12136"/>
                </a:cubicBezTo>
                <a:cubicBezTo>
                  <a:pt x="28274" y="12005"/>
                  <a:pt x="28171" y="11940"/>
                  <a:pt x="28053" y="11940"/>
                </a:cubicBezTo>
                <a:cubicBezTo>
                  <a:pt x="27983" y="11940"/>
                  <a:pt x="27908" y="11963"/>
                  <a:pt x="27829" y="12010"/>
                </a:cubicBezTo>
                <a:cubicBezTo>
                  <a:pt x="27662" y="12115"/>
                  <a:pt x="27536" y="12219"/>
                  <a:pt x="27411" y="12324"/>
                </a:cubicBezTo>
                <a:cubicBezTo>
                  <a:pt x="27181" y="12491"/>
                  <a:pt x="26971" y="12680"/>
                  <a:pt x="26720" y="12847"/>
                </a:cubicBezTo>
                <a:cubicBezTo>
                  <a:pt x="26333" y="13098"/>
                  <a:pt x="25983" y="13229"/>
                  <a:pt x="25637" y="13229"/>
                </a:cubicBezTo>
                <a:cubicBezTo>
                  <a:pt x="25292" y="13229"/>
                  <a:pt x="24952" y="13098"/>
                  <a:pt x="24586" y="12826"/>
                </a:cubicBezTo>
                <a:cubicBezTo>
                  <a:pt x="23833" y="12261"/>
                  <a:pt x="23163" y="11634"/>
                  <a:pt x="22828" y="10755"/>
                </a:cubicBezTo>
                <a:cubicBezTo>
                  <a:pt x="22619" y="10253"/>
                  <a:pt x="22473" y="9730"/>
                  <a:pt x="22243" y="9227"/>
                </a:cubicBezTo>
                <a:cubicBezTo>
                  <a:pt x="22201" y="9102"/>
                  <a:pt x="22222" y="8893"/>
                  <a:pt x="21929" y="8809"/>
                </a:cubicBezTo>
                <a:cubicBezTo>
                  <a:pt x="21761" y="8997"/>
                  <a:pt x="21594" y="9227"/>
                  <a:pt x="21385" y="9416"/>
                </a:cubicBezTo>
                <a:cubicBezTo>
                  <a:pt x="20832" y="9882"/>
                  <a:pt x="20209" y="10191"/>
                  <a:pt x="19479" y="10191"/>
                </a:cubicBezTo>
                <a:cubicBezTo>
                  <a:pt x="19324" y="10191"/>
                  <a:pt x="19164" y="10177"/>
                  <a:pt x="18999" y="10148"/>
                </a:cubicBezTo>
                <a:cubicBezTo>
                  <a:pt x="17890" y="9960"/>
                  <a:pt x="17012" y="9437"/>
                  <a:pt x="16447" y="8453"/>
                </a:cubicBezTo>
                <a:cubicBezTo>
                  <a:pt x="16279" y="8223"/>
                  <a:pt x="16175" y="7930"/>
                  <a:pt x="16028" y="7700"/>
                </a:cubicBezTo>
                <a:cubicBezTo>
                  <a:pt x="15589" y="7030"/>
                  <a:pt x="15421" y="6277"/>
                  <a:pt x="15401" y="5503"/>
                </a:cubicBezTo>
                <a:cubicBezTo>
                  <a:pt x="15401" y="5336"/>
                  <a:pt x="15484" y="5147"/>
                  <a:pt x="15233" y="5043"/>
                </a:cubicBezTo>
                <a:cubicBezTo>
                  <a:pt x="14919" y="5189"/>
                  <a:pt x="14710" y="5461"/>
                  <a:pt x="14438" y="5649"/>
                </a:cubicBezTo>
                <a:cubicBezTo>
                  <a:pt x="13863" y="6022"/>
                  <a:pt x="13254" y="6303"/>
                  <a:pt x="12610" y="6303"/>
                </a:cubicBezTo>
                <a:cubicBezTo>
                  <a:pt x="12387" y="6303"/>
                  <a:pt x="12159" y="6269"/>
                  <a:pt x="11927" y="6193"/>
                </a:cubicBezTo>
                <a:cubicBezTo>
                  <a:pt x="11216" y="5984"/>
                  <a:pt x="10504" y="5733"/>
                  <a:pt x="9835" y="5419"/>
                </a:cubicBezTo>
                <a:cubicBezTo>
                  <a:pt x="9375" y="5210"/>
                  <a:pt x="9019" y="4875"/>
                  <a:pt x="8747" y="4457"/>
                </a:cubicBezTo>
                <a:cubicBezTo>
                  <a:pt x="8098" y="3369"/>
                  <a:pt x="7491" y="2281"/>
                  <a:pt x="7282" y="1004"/>
                </a:cubicBezTo>
                <a:cubicBezTo>
                  <a:pt x="7240" y="691"/>
                  <a:pt x="7157" y="398"/>
                  <a:pt x="70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45"/>
          <p:cNvSpPr/>
          <p:nvPr/>
        </p:nvSpPr>
        <p:spPr>
          <a:xfrm>
            <a:off x="6821700" y="3230638"/>
            <a:ext cx="533575" cy="545600"/>
          </a:xfrm>
          <a:custGeom>
            <a:avLst/>
            <a:gdLst/>
            <a:ahLst/>
            <a:cxnLst/>
            <a:rect l="l" t="t" r="r" b="b"/>
            <a:pathLst>
              <a:path w="21343" h="21824" extrusionOk="0">
                <a:moveTo>
                  <a:pt x="5231" y="419"/>
                </a:moveTo>
                <a:cubicBezTo>
                  <a:pt x="5608" y="461"/>
                  <a:pt x="5963" y="461"/>
                  <a:pt x="6340" y="503"/>
                </a:cubicBezTo>
                <a:cubicBezTo>
                  <a:pt x="7135" y="628"/>
                  <a:pt x="7972" y="733"/>
                  <a:pt x="8809" y="712"/>
                </a:cubicBezTo>
                <a:cubicBezTo>
                  <a:pt x="9311" y="712"/>
                  <a:pt x="9792" y="733"/>
                  <a:pt x="10274" y="796"/>
                </a:cubicBezTo>
                <a:cubicBezTo>
                  <a:pt x="11006" y="879"/>
                  <a:pt x="11697" y="628"/>
                  <a:pt x="12408" y="566"/>
                </a:cubicBezTo>
                <a:cubicBezTo>
                  <a:pt x="13621" y="398"/>
                  <a:pt x="14835" y="189"/>
                  <a:pt x="16028" y="1"/>
                </a:cubicBezTo>
                <a:cubicBezTo>
                  <a:pt x="16425" y="607"/>
                  <a:pt x="16760" y="1193"/>
                  <a:pt x="16906" y="1884"/>
                </a:cubicBezTo>
                <a:cubicBezTo>
                  <a:pt x="16948" y="2198"/>
                  <a:pt x="17053" y="2491"/>
                  <a:pt x="17220" y="2783"/>
                </a:cubicBezTo>
                <a:cubicBezTo>
                  <a:pt x="17681" y="3620"/>
                  <a:pt x="17869" y="4541"/>
                  <a:pt x="18120" y="5441"/>
                </a:cubicBezTo>
                <a:cubicBezTo>
                  <a:pt x="18748" y="7763"/>
                  <a:pt x="19417" y="10065"/>
                  <a:pt x="20045" y="12408"/>
                </a:cubicBezTo>
                <a:cubicBezTo>
                  <a:pt x="20150" y="12806"/>
                  <a:pt x="20191" y="13183"/>
                  <a:pt x="20275" y="13580"/>
                </a:cubicBezTo>
                <a:cubicBezTo>
                  <a:pt x="20296" y="13706"/>
                  <a:pt x="20296" y="13873"/>
                  <a:pt x="20359" y="13999"/>
                </a:cubicBezTo>
                <a:cubicBezTo>
                  <a:pt x="20798" y="15379"/>
                  <a:pt x="20924" y="16844"/>
                  <a:pt x="21238" y="18288"/>
                </a:cubicBezTo>
                <a:cubicBezTo>
                  <a:pt x="21300" y="18518"/>
                  <a:pt x="21321" y="18790"/>
                  <a:pt x="21342" y="19020"/>
                </a:cubicBezTo>
                <a:cubicBezTo>
                  <a:pt x="20631" y="19732"/>
                  <a:pt x="19794" y="20171"/>
                  <a:pt x="18957" y="20589"/>
                </a:cubicBezTo>
                <a:cubicBezTo>
                  <a:pt x="17576" y="21238"/>
                  <a:pt x="16090" y="21740"/>
                  <a:pt x="14521" y="21803"/>
                </a:cubicBezTo>
                <a:cubicBezTo>
                  <a:pt x="14375" y="21803"/>
                  <a:pt x="14228" y="21824"/>
                  <a:pt x="14103" y="21824"/>
                </a:cubicBezTo>
                <a:cubicBezTo>
                  <a:pt x="12178" y="21740"/>
                  <a:pt x="10274" y="21824"/>
                  <a:pt x="8370" y="21552"/>
                </a:cubicBezTo>
                <a:cubicBezTo>
                  <a:pt x="6633" y="21322"/>
                  <a:pt x="4896" y="21133"/>
                  <a:pt x="3160" y="20966"/>
                </a:cubicBezTo>
                <a:cubicBezTo>
                  <a:pt x="2553" y="20903"/>
                  <a:pt x="1988" y="20799"/>
                  <a:pt x="1402" y="20569"/>
                </a:cubicBezTo>
                <a:cubicBezTo>
                  <a:pt x="963" y="20380"/>
                  <a:pt x="461" y="20338"/>
                  <a:pt x="21" y="19983"/>
                </a:cubicBezTo>
                <a:cubicBezTo>
                  <a:pt x="21" y="19836"/>
                  <a:pt x="0" y="19648"/>
                  <a:pt x="21" y="19439"/>
                </a:cubicBezTo>
                <a:cubicBezTo>
                  <a:pt x="147" y="18183"/>
                  <a:pt x="314" y="16928"/>
                  <a:pt x="461" y="15672"/>
                </a:cubicBezTo>
                <a:cubicBezTo>
                  <a:pt x="523" y="15233"/>
                  <a:pt x="628" y="14752"/>
                  <a:pt x="733" y="14333"/>
                </a:cubicBezTo>
                <a:cubicBezTo>
                  <a:pt x="921" y="13643"/>
                  <a:pt x="1088" y="12952"/>
                  <a:pt x="1277" y="12283"/>
                </a:cubicBezTo>
                <a:cubicBezTo>
                  <a:pt x="1360" y="11927"/>
                  <a:pt x="1444" y="11592"/>
                  <a:pt x="1465" y="11258"/>
                </a:cubicBezTo>
                <a:cubicBezTo>
                  <a:pt x="1590" y="9625"/>
                  <a:pt x="2093" y="8119"/>
                  <a:pt x="2595" y="6592"/>
                </a:cubicBezTo>
                <a:cubicBezTo>
                  <a:pt x="3034" y="5211"/>
                  <a:pt x="3578" y="3851"/>
                  <a:pt x="4080" y="2491"/>
                </a:cubicBezTo>
                <a:cubicBezTo>
                  <a:pt x="4352" y="1737"/>
                  <a:pt x="4729" y="1089"/>
                  <a:pt x="5231" y="419"/>
                </a:cubicBezTo>
                <a:close/>
              </a:path>
            </a:pathLst>
          </a:custGeom>
          <a:solidFill>
            <a:srgbClr val="F1B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45"/>
          <p:cNvSpPr/>
          <p:nvPr/>
        </p:nvSpPr>
        <p:spPr>
          <a:xfrm>
            <a:off x="6780375" y="3744838"/>
            <a:ext cx="616750" cy="311800"/>
          </a:xfrm>
          <a:custGeom>
            <a:avLst/>
            <a:gdLst/>
            <a:ahLst/>
            <a:cxnLst/>
            <a:rect l="l" t="t" r="r" b="b"/>
            <a:pathLst>
              <a:path w="24670" h="12472" extrusionOk="0">
                <a:moveTo>
                  <a:pt x="0" y="9395"/>
                </a:moveTo>
                <a:cubicBezTo>
                  <a:pt x="0" y="8872"/>
                  <a:pt x="42" y="8391"/>
                  <a:pt x="168" y="7910"/>
                </a:cubicBezTo>
                <a:cubicBezTo>
                  <a:pt x="398" y="7052"/>
                  <a:pt x="670" y="6215"/>
                  <a:pt x="1025" y="5399"/>
                </a:cubicBezTo>
                <a:cubicBezTo>
                  <a:pt x="1109" y="5231"/>
                  <a:pt x="1214" y="5043"/>
                  <a:pt x="1214" y="4834"/>
                </a:cubicBezTo>
                <a:cubicBezTo>
                  <a:pt x="1214" y="4185"/>
                  <a:pt x="1465" y="3599"/>
                  <a:pt x="1737" y="3034"/>
                </a:cubicBezTo>
                <a:cubicBezTo>
                  <a:pt x="1988" y="2407"/>
                  <a:pt x="2093" y="1716"/>
                  <a:pt x="2134" y="984"/>
                </a:cubicBezTo>
                <a:cubicBezTo>
                  <a:pt x="2302" y="984"/>
                  <a:pt x="2469" y="942"/>
                  <a:pt x="2574" y="984"/>
                </a:cubicBezTo>
                <a:cubicBezTo>
                  <a:pt x="3432" y="1423"/>
                  <a:pt x="4394" y="1402"/>
                  <a:pt x="5336" y="1549"/>
                </a:cubicBezTo>
                <a:cubicBezTo>
                  <a:pt x="7282" y="1779"/>
                  <a:pt x="9207" y="1988"/>
                  <a:pt x="11153" y="2198"/>
                </a:cubicBezTo>
                <a:cubicBezTo>
                  <a:pt x="11697" y="2239"/>
                  <a:pt x="12241" y="2239"/>
                  <a:pt x="12764" y="2281"/>
                </a:cubicBezTo>
                <a:cubicBezTo>
                  <a:pt x="13433" y="2302"/>
                  <a:pt x="14082" y="2344"/>
                  <a:pt x="14730" y="2323"/>
                </a:cubicBezTo>
                <a:cubicBezTo>
                  <a:pt x="15337" y="2323"/>
                  <a:pt x="15944" y="2302"/>
                  <a:pt x="16530" y="2198"/>
                </a:cubicBezTo>
                <a:cubicBezTo>
                  <a:pt x="17555" y="2030"/>
                  <a:pt x="18559" y="1821"/>
                  <a:pt x="19522" y="1444"/>
                </a:cubicBezTo>
                <a:cubicBezTo>
                  <a:pt x="20505" y="1026"/>
                  <a:pt x="21531" y="628"/>
                  <a:pt x="22451" y="42"/>
                </a:cubicBezTo>
                <a:cubicBezTo>
                  <a:pt x="22535" y="1"/>
                  <a:pt x="22598" y="21"/>
                  <a:pt x="22681" y="21"/>
                </a:cubicBezTo>
                <a:cubicBezTo>
                  <a:pt x="22702" y="42"/>
                  <a:pt x="22744" y="63"/>
                  <a:pt x="22744" y="105"/>
                </a:cubicBezTo>
                <a:cubicBezTo>
                  <a:pt x="23100" y="2030"/>
                  <a:pt x="23435" y="3976"/>
                  <a:pt x="23811" y="5901"/>
                </a:cubicBezTo>
                <a:cubicBezTo>
                  <a:pt x="23895" y="6319"/>
                  <a:pt x="24000" y="6738"/>
                  <a:pt x="24041" y="7156"/>
                </a:cubicBezTo>
                <a:cubicBezTo>
                  <a:pt x="24146" y="7826"/>
                  <a:pt x="24376" y="8412"/>
                  <a:pt x="24334" y="9102"/>
                </a:cubicBezTo>
                <a:cubicBezTo>
                  <a:pt x="24313" y="9479"/>
                  <a:pt x="24460" y="9876"/>
                  <a:pt x="24565" y="10274"/>
                </a:cubicBezTo>
                <a:cubicBezTo>
                  <a:pt x="24669" y="10693"/>
                  <a:pt x="24669" y="11048"/>
                  <a:pt x="24251" y="11299"/>
                </a:cubicBezTo>
                <a:cubicBezTo>
                  <a:pt x="23916" y="11885"/>
                  <a:pt x="23330" y="11948"/>
                  <a:pt x="22702" y="11990"/>
                </a:cubicBezTo>
                <a:cubicBezTo>
                  <a:pt x="22054" y="12032"/>
                  <a:pt x="21342" y="11990"/>
                  <a:pt x="20715" y="12366"/>
                </a:cubicBezTo>
                <a:cubicBezTo>
                  <a:pt x="20568" y="12471"/>
                  <a:pt x="20338" y="12471"/>
                  <a:pt x="20150" y="12471"/>
                </a:cubicBezTo>
                <a:cubicBezTo>
                  <a:pt x="19731" y="12450"/>
                  <a:pt x="19292" y="12387"/>
                  <a:pt x="18873" y="12345"/>
                </a:cubicBezTo>
                <a:cubicBezTo>
                  <a:pt x="17995" y="12241"/>
                  <a:pt x="17576" y="11885"/>
                  <a:pt x="17409" y="11027"/>
                </a:cubicBezTo>
                <a:cubicBezTo>
                  <a:pt x="17346" y="10776"/>
                  <a:pt x="17304" y="10525"/>
                  <a:pt x="17137" y="10316"/>
                </a:cubicBezTo>
                <a:cubicBezTo>
                  <a:pt x="17116" y="10295"/>
                  <a:pt x="17116" y="10274"/>
                  <a:pt x="17095" y="10253"/>
                </a:cubicBezTo>
                <a:cubicBezTo>
                  <a:pt x="16990" y="9793"/>
                  <a:pt x="16907" y="9353"/>
                  <a:pt x="16781" y="8914"/>
                </a:cubicBezTo>
                <a:cubicBezTo>
                  <a:pt x="16676" y="8516"/>
                  <a:pt x="16383" y="8182"/>
                  <a:pt x="16383" y="7700"/>
                </a:cubicBezTo>
                <a:cubicBezTo>
                  <a:pt x="16383" y="7177"/>
                  <a:pt x="16153" y="6717"/>
                  <a:pt x="15756" y="6319"/>
                </a:cubicBezTo>
                <a:cubicBezTo>
                  <a:pt x="15672" y="6236"/>
                  <a:pt x="15588" y="6131"/>
                  <a:pt x="15484" y="6089"/>
                </a:cubicBezTo>
                <a:cubicBezTo>
                  <a:pt x="15023" y="5859"/>
                  <a:pt x="14542" y="5545"/>
                  <a:pt x="14019" y="5399"/>
                </a:cubicBezTo>
                <a:cubicBezTo>
                  <a:pt x="13245" y="5190"/>
                  <a:pt x="12429" y="5022"/>
                  <a:pt x="11571" y="5252"/>
                </a:cubicBezTo>
                <a:cubicBezTo>
                  <a:pt x="10295" y="5587"/>
                  <a:pt x="10295" y="5566"/>
                  <a:pt x="9772" y="6738"/>
                </a:cubicBezTo>
                <a:cubicBezTo>
                  <a:pt x="9688" y="6926"/>
                  <a:pt x="9562" y="7073"/>
                  <a:pt x="9458" y="7240"/>
                </a:cubicBezTo>
                <a:cubicBezTo>
                  <a:pt x="9165" y="7680"/>
                  <a:pt x="8830" y="8098"/>
                  <a:pt x="8684" y="8684"/>
                </a:cubicBezTo>
                <a:cubicBezTo>
                  <a:pt x="8642" y="8956"/>
                  <a:pt x="8412" y="9228"/>
                  <a:pt x="8223" y="9479"/>
                </a:cubicBezTo>
                <a:cubicBezTo>
                  <a:pt x="8014" y="9835"/>
                  <a:pt x="7826" y="10169"/>
                  <a:pt x="7700" y="10567"/>
                </a:cubicBezTo>
                <a:cubicBezTo>
                  <a:pt x="7491" y="11090"/>
                  <a:pt x="7156" y="11550"/>
                  <a:pt x="6863" y="12053"/>
                </a:cubicBezTo>
                <a:cubicBezTo>
                  <a:pt x="6759" y="12241"/>
                  <a:pt x="6570" y="12262"/>
                  <a:pt x="6424" y="12157"/>
                </a:cubicBezTo>
                <a:cubicBezTo>
                  <a:pt x="6068" y="11948"/>
                  <a:pt x="5691" y="11864"/>
                  <a:pt x="5294" y="11781"/>
                </a:cubicBezTo>
                <a:cubicBezTo>
                  <a:pt x="5085" y="11739"/>
                  <a:pt x="4875" y="11571"/>
                  <a:pt x="4687" y="11467"/>
                </a:cubicBezTo>
                <a:cubicBezTo>
                  <a:pt x="4164" y="11153"/>
                  <a:pt x="3662" y="10839"/>
                  <a:pt x="3034" y="10776"/>
                </a:cubicBezTo>
                <a:cubicBezTo>
                  <a:pt x="2909" y="10734"/>
                  <a:pt x="2762" y="10693"/>
                  <a:pt x="2658" y="10609"/>
                </a:cubicBezTo>
                <a:cubicBezTo>
                  <a:pt x="1946" y="10190"/>
                  <a:pt x="1193" y="9960"/>
                  <a:pt x="461" y="9667"/>
                </a:cubicBezTo>
                <a:cubicBezTo>
                  <a:pt x="314" y="9646"/>
                  <a:pt x="168" y="9521"/>
                  <a:pt x="0" y="9395"/>
                </a:cubicBezTo>
                <a:close/>
              </a:path>
            </a:pathLst>
          </a:custGeom>
          <a:solidFill>
            <a:srgbClr val="6884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45"/>
          <p:cNvSpPr/>
          <p:nvPr/>
        </p:nvSpPr>
        <p:spPr>
          <a:xfrm>
            <a:off x="7388725" y="2996813"/>
            <a:ext cx="128700" cy="125575"/>
          </a:xfrm>
          <a:custGeom>
            <a:avLst/>
            <a:gdLst/>
            <a:ahLst/>
            <a:cxnLst/>
            <a:rect l="l" t="t" r="r" b="b"/>
            <a:pathLst>
              <a:path w="5148" h="5023" extrusionOk="0">
                <a:moveTo>
                  <a:pt x="0" y="4750"/>
                </a:moveTo>
                <a:cubicBezTo>
                  <a:pt x="126" y="4081"/>
                  <a:pt x="398" y="3495"/>
                  <a:pt x="816" y="3035"/>
                </a:cubicBezTo>
                <a:cubicBezTo>
                  <a:pt x="1130" y="2658"/>
                  <a:pt x="1360" y="2302"/>
                  <a:pt x="1402" y="1821"/>
                </a:cubicBezTo>
                <a:cubicBezTo>
                  <a:pt x="1465" y="1486"/>
                  <a:pt x="1653" y="1256"/>
                  <a:pt x="1904" y="1068"/>
                </a:cubicBezTo>
                <a:cubicBezTo>
                  <a:pt x="2093" y="942"/>
                  <a:pt x="2302" y="817"/>
                  <a:pt x="2428" y="649"/>
                </a:cubicBezTo>
                <a:cubicBezTo>
                  <a:pt x="2846" y="210"/>
                  <a:pt x="3453" y="189"/>
                  <a:pt x="3976" y="43"/>
                </a:cubicBezTo>
                <a:cubicBezTo>
                  <a:pt x="4227" y="1"/>
                  <a:pt x="4478" y="105"/>
                  <a:pt x="4645" y="315"/>
                </a:cubicBezTo>
                <a:cubicBezTo>
                  <a:pt x="5001" y="712"/>
                  <a:pt x="5148" y="1089"/>
                  <a:pt x="5064" y="1654"/>
                </a:cubicBezTo>
                <a:cubicBezTo>
                  <a:pt x="4917" y="2721"/>
                  <a:pt x="4917" y="2742"/>
                  <a:pt x="4164" y="3495"/>
                </a:cubicBezTo>
                <a:cubicBezTo>
                  <a:pt x="3955" y="3704"/>
                  <a:pt x="3767" y="3913"/>
                  <a:pt x="3557" y="4102"/>
                </a:cubicBezTo>
                <a:cubicBezTo>
                  <a:pt x="3327" y="4290"/>
                  <a:pt x="3055" y="4520"/>
                  <a:pt x="2762" y="4604"/>
                </a:cubicBezTo>
                <a:cubicBezTo>
                  <a:pt x="1904" y="4730"/>
                  <a:pt x="1026" y="5022"/>
                  <a:pt x="0" y="47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5"/>
          <p:cNvSpPr/>
          <p:nvPr/>
        </p:nvSpPr>
        <p:spPr>
          <a:xfrm>
            <a:off x="7334850" y="4285713"/>
            <a:ext cx="156425" cy="60700"/>
          </a:xfrm>
          <a:custGeom>
            <a:avLst/>
            <a:gdLst/>
            <a:ahLst/>
            <a:cxnLst/>
            <a:rect l="l" t="t" r="r" b="b"/>
            <a:pathLst>
              <a:path w="6257" h="2428" extrusionOk="0">
                <a:moveTo>
                  <a:pt x="6173" y="1402"/>
                </a:moveTo>
                <a:cubicBezTo>
                  <a:pt x="6256" y="1674"/>
                  <a:pt x="6256" y="1905"/>
                  <a:pt x="6068" y="2051"/>
                </a:cubicBezTo>
                <a:cubicBezTo>
                  <a:pt x="5943" y="2198"/>
                  <a:pt x="5712" y="2260"/>
                  <a:pt x="5524" y="2260"/>
                </a:cubicBezTo>
                <a:cubicBezTo>
                  <a:pt x="4562" y="2260"/>
                  <a:pt x="3599" y="2428"/>
                  <a:pt x="2616" y="2239"/>
                </a:cubicBezTo>
                <a:cubicBezTo>
                  <a:pt x="1821" y="2114"/>
                  <a:pt x="1088" y="1800"/>
                  <a:pt x="377" y="1402"/>
                </a:cubicBezTo>
                <a:cubicBezTo>
                  <a:pt x="42" y="1214"/>
                  <a:pt x="0" y="879"/>
                  <a:pt x="293" y="628"/>
                </a:cubicBezTo>
                <a:cubicBezTo>
                  <a:pt x="607" y="335"/>
                  <a:pt x="942" y="126"/>
                  <a:pt x="1423" y="105"/>
                </a:cubicBezTo>
                <a:cubicBezTo>
                  <a:pt x="1988" y="63"/>
                  <a:pt x="2553" y="1"/>
                  <a:pt x="3118" y="42"/>
                </a:cubicBezTo>
                <a:cubicBezTo>
                  <a:pt x="4290" y="168"/>
                  <a:pt x="5336" y="566"/>
                  <a:pt x="6173" y="1402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5"/>
          <p:cNvSpPr/>
          <p:nvPr/>
        </p:nvSpPr>
        <p:spPr>
          <a:xfrm>
            <a:off x="6642275" y="2566313"/>
            <a:ext cx="80050" cy="125050"/>
          </a:xfrm>
          <a:custGeom>
            <a:avLst/>
            <a:gdLst/>
            <a:ahLst/>
            <a:cxnLst/>
            <a:rect l="l" t="t" r="r" b="b"/>
            <a:pathLst>
              <a:path w="3202" h="5002" extrusionOk="0">
                <a:moveTo>
                  <a:pt x="649" y="5001"/>
                </a:moveTo>
                <a:cubicBezTo>
                  <a:pt x="84" y="4457"/>
                  <a:pt x="126" y="3746"/>
                  <a:pt x="63" y="3118"/>
                </a:cubicBezTo>
                <a:cubicBezTo>
                  <a:pt x="0" y="2365"/>
                  <a:pt x="168" y="1570"/>
                  <a:pt x="565" y="900"/>
                </a:cubicBezTo>
                <a:cubicBezTo>
                  <a:pt x="837" y="398"/>
                  <a:pt x="1193" y="1"/>
                  <a:pt x="1821" y="42"/>
                </a:cubicBezTo>
                <a:cubicBezTo>
                  <a:pt x="1925" y="42"/>
                  <a:pt x="2072" y="42"/>
                  <a:pt x="2135" y="105"/>
                </a:cubicBezTo>
                <a:cubicBezTo>
                  <a:pt x="2574" y="482"/>
                  <a:pt x="2992" y="838"/>
                  <a:pt x="3181" y="1423"/>
                </a:cubicBezTo>
                <a:cubicBezTo>
                  <a:pt x="3202" y="1549"/>
                  <a:pt x="3181" y="1675"/>
                  <a:pt x="3139" y="1842"/>
                </a:cubicBezTo>
                <a:cubicBezTo>
                  <a:pt x="3139" y="1884"/>
                  <a:pt x="3097" y="1947"/>
                  <a:pt x="3076" y="1988"/>
                </a:cubicBezTo>
                <a:cubicBezTo>
                  <a:pt x="2846" y="2407"/>
                  <a:pt x="1130" y="4541"/>
                  <a:pt x="649" y="50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5"/>
          <p:cNvSpPr/>
          <p:nvPr/>
        </p:nvSpPr>
        <p:spPr>
          <a:xfrm>
            <a:off x="6623450" y="4256413"/>
            <a:ext cx="137600" cy="45550"/>
          </a:xfrm>
          <a:custGeom>
            <a:avLst/>
            <a:gdLst/>
            <a:ahLst/>
            <a:cxnLst/>
            <a:rect l="l" t="t" r="r" b="b"/>
            <a:pathLst>
              <a:path w="5504" h="1822" extrusionOk="0">
                <a:moveTo>
                  <a:pt x="5503" y="377"/>
                </a:moveTo>
                <a:cubicBezTo>
                  <a:pt x="5398" y="880"/>
                  <a:pt x="5106" y="1068"/>
                  <a:pt x="4771" y="1193"/>
                </a:cubicBezTo>
                <a:cubicBezTo>
                  <a:pt x="3515" y="1696"/>
                  <a:pt x="2197" y="1821"/>
                  <a:pt x="900" y="1549"/>
                </a:cubicBezTo>
                <a:cubicBezTo>
                  <a:pt x="565" y="1507"/>
                  <a:pt x="293" y="1277"/>
                  <a:pt x="0" y="1005"/>
                </a:cubicBezTo>
                <a:cubicBezTo>
                  <a:pt x="398" y="461"/>
                  <a:pt x="942" y="252"/>
                  <a:pt x="1528" y="168"/>
                </a:cubicBezTo>
                <a:cubicBezTo>
                  <a:pt x="2176" y="64"/>
                  <a:pt x="2825" y="1"/>
                  <a:pt x="3494" y="147"/>
                </a:cubicBezTo>
                <a:cubicBezTo>
                  <a:pt x="4143" y="252"/>
                  <a:pt x="4792" y="294"/>
                  <a:pt x="5503" y="377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45"/>
          <p:cNvSpPr/>
          <p:nvPr/>
        </p:nvSpPr>
        <p:spPr>
          <a:xfrm>
            <a:off x="6860925" y="2977988"/>
            <a:ext cx="272025" cy="162175"/>
          </a:xfrm>
          <a:custGeom>
            <a:avLst/>
            <a:gdLst/>
            <a:ahLst/>
            <a:cxnLst/>
            <a:rect l="l" t="t" r="r" b="b"/>
            <a:pathLst>
              <a:path w="10881" h="6487" extrusionOk="0">
                <a:moveTo>
                  <a:pt x="10881" y="63"/>
                </a:moveTo>
                <a:cubicBezTo>
                  <a:pt x="10797" y="963"/>
                  <a:pt x="10672" y="1779"/>
                  <a:pt x="10358" y="2553"/>
                </a:cubicBezTo>
                <a:cubicBezTo>
                  <a:pt x="10044" y="3369"/>
                  <a:pt x="9688" y="4122"/>
                  <a:pt x="9270" y="4855"/>
                </a:cubicBezTo>
                <a:cubicBezTo>
                  <a:pt x="8767" y="5713"/>
                  <a:pt x="7889" y="6027"/>
                  <a:pt x="7073" y="6403"/>
                </a:cubicBezTo>
                <a:cubicBezTo>
                  <a:pt x="6884" y="6487"/>
                  <a:pt x="6675" y="6445"/>
                  <a:pt x="6466" y="6424"/>
                </a:cubicBezTo>
                <a:cubicBezTo>
                  <a:pt x="5734" y="6340"/>
                  <a:pt x="4980" y="6299"/>
                  <a:pt x="4248" y="6194"/>
                </a:cubicBezTo>
                <a:cubicBezTo>
                  <a:pt x="3662" y="6110"/>
                  <a:pt x="3139" y="5901"/>
                  <a:pt x="2700" y="5503"/>
                </a:cubicBezTo>
                <a:cubicBezTo>
                  <a:pt x="2386" y="5231"/>
                  <a:pt x="2009" y="4980"/>
                  <a:pt x="1674" y="4708"/>
                </a:cubicBezTo>
                <a:cubicBezTo>
                  <a:pt x="942" y="4122"/>
                  <a:pt x="419" y="3390"/>
                  <a:pt x="168" y="2470"/>
                </a:cubicBezTo>
                <a:cubicBezTo>
                  <a:pt x="21" y="2009"/>
                  <a:pt x="0" y="1507"/>
                  <a:pt x="84" y="1047"/>
                </a:cubicBezTo>
                <a:cubicBezTo>
                  <a:pt x="126" y="628"/>
                  <a:pt x="377" y="482"/>
                  <a:pt x="796" y="524"/>
                </a:cubicBezTo>
                <a:cubicBezTo>
                  <a:pt x="837" y="524"/>
                  <a:pt x="900" y="545"/>
                  <a:pt x="963" y="545"/>
                </a:cubicBezTo>
                <a:cubicBezTo>
                  <a:pt x="2616" y="879"/>
                  <a:pt x="4269" y="649"/>
                  <a:pt x="5922" y="461"/>
                </a:cubicBezTo>
                <a:cubicBezTo>
                  <a:pt x="6591" y="377"/>
                  <a:pt x="7282" y="335"/>
                  <a:pt x="7951" y="252"/>
                </a:cubicBezTo>
                <a:cubicBezTo>
                  <a:pt x="8182" y="231"/>
                  <a:pt x="8433" y="231"/>
                  <a:pt x="8642" y="168"/>
                </a:cubicBezTo>
                <a:cubicBezTo>
                  <a:pt x="9395" y="1"/>
                  <a:pt x="10107" y="42"/>
                  <a:pt x="10881" y="63"/>
                </a:cubicBezTo>
                <a:close/>
              </a:path>
            </a:pathLst>
          </a:custGeom>
          <a:solidFill>
            <a:srgbClr val="FB65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5"/>
          <p:cNvSpPr/>
          <p:nvPr/>
        </p:nvSpPr>
        <p:spPr>
          <a:xfrm>
            <a:off x="7148625" y="2932488"/>
            <a:ext cx="177350" cy="206125"/>
          </a:xfrm>
          <a:custGeom>
            <a:avLst/>
            <a:gdLst/>
            <a:ahLst/>
            <a:cxnLst/>
            <a:rect l="l" t="t" r="r" b="b"/>
            <a:pathLst>
              <a:path w="7094" h="8245" extrusionOk="0">
                <a:moveTo>
                  <a:pt x="6968" y="3494"/>
                </a:moveTo>
                <a:cubicBezTo>
                  <a:pt x="6968" y="2867"/>
                  <a:pt x="6780" y="2197"/>
                  <a:pt x="6382" y="1674"/>
                </a:cubicBezTo>
                <a:cubicBezTo>
                  <a:pt x="5524" y="502"/>
                  <a:pt x="3871" y="0"/>
                  <a:pt x="2532" y="419"/>
                </a:cubicBezTo>
                <a:cubicBezTo>
                  <a:pt x="2156" y="440"/>
                  <a:pt x="1758" y="544"/>
                  <a:pt x="1528" y="816"/>
                </a:cubicBezTo>
                <a:cubicBezTo>
                  <a:pt x="1277" y="1067"/>
                  <a:pt x="1151" y="1297"/>
                  <a:pt x="1109" y="1465"/>
                </a:cubicBezTo>
                <a:cubicBezTo>
                  <a:pt x="1109" y="1486"/>
                  <a:pt x="1068" y="1486"/>
                  <a:pt x="1068" y="1528"/>
                </a:cubicBezTo>
                <a:cubicBezTo>
                  <a:pt x="0" y="3118"/>
                  <a:pt x="335" y="5545"/>
                  <a:pt x="1863" y="6759"/>
                </a:cubicBezTo>
                <a:cubicBezTo>
                  <a:pt x="3767" y="8244"/>
                  <a:pt x="6298" y="7051"/>
                  <a:pt x="6926" y="4834"/>
                </a:cubicBezTo>
                <a:cubicBezTo>
                  <a:pt x="7094" y="4373"/>
                  <a:pt x="7073" y="3913"/>
                  <a:pt x="6968" y="34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5"/>
          <p:cNvSpPr/>
          <p:nvPr/>
        </p:nvSpPr>
        <p:spPr>
          <a:xfrm>
            <a:off x="6630775" y="2850888"/>
            <a:ext cx="204025" cy="190425"/>
          </a:xfrm>
          <a:custGeom>
            <a:avLst/>
            <a:gdLst/>
            <a:ahLst/>
            <a:cxnLst/>
            <a:rect l="l" t="t" r="r" b="b"/>
            <a:pathLst>
              <a:path w="8161" h="7617" extrusionOk="0">
                <a:moveTo>
                  <a:pt x="7302" y="1779"/>
                </a:moveTo>
                <a:cubicBezTo>
                  <a:pt x="6612" y="732"/>
                  <a:pt x="5189" y="0"/>
                  <a:pt x="3996" y="502"/>
                </a:cubicBezTo>
                <a:cubicBezTo>
                  <a:pt x="2783" y="607"/>
                  <a:pt x="1569" y="1256"/>
                  <a:pt x="1067" y="2364"/>
                </a:cubicBezTo>
                <a:cubicBezTo>
                  <a:pt x="0" y="4687"/>
                  <a:pt x="2511" y="7449"/>
                  <a:pt x="4771" y="7554"/>
                </a:cubicBezTo>
                <a:cubicBezTo>
                  <a:pt x="5838" y="7616"/>
                  <a:pt x="6800" y="6675"/>
                  <a:pt x="7386" y="5859"/>
                </a:cubicBezTo>
                <a:cubicBezTo>
                  <a:pt x="8160" y="4771"/>
                  <a:pt x="8014" y="2908"/>
                  <a:pt x="7302" y="17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45"/>
          <p:cNvSpPr/>
          <p:nvPr/>
        </p:nvSpPr>
        <p:spPr>
          <a:xfrm>
            <a:off x="6877150" y="3366113"/>
            <a:ext cx="415350" cy="84775"/>
          </a:xfrm>
          <a:custGeom>
            <a:avLst/>
            <a:gdLst/>
            <a:ahLst/>
            <a:cxnLst/>
            <a:rect l="l" t="t" r="r" b="b"/>
            <a:pathLst>
              <a:path w="16614" h="3391" extrusionOk="0">
                <a:moveTo>
                  <a:pt x="16488" y="1758"/>
                </a:moveTo>
                <a:cubicBezTo>
                  <a:pt x="16111" y="712"/>
                  <a:pt x="14960" y="1235"/>
                  <a:pt x="14124" y="1131"/>
                </a:cubicBezTo>
                <a:cubicBezTo>
                  <a:pt x="12596" y="963"/>
                  <a:pt x="10504" y="1842"/>
                  <a:pt x="9039" y="1173"/>
                </a:cubicBezTo>
                <a:cubicBezTo>
                  <a:pt x="7784" y="608"/>
                  <a:pt x="7198" y="1"/>
                  <a:pt x="5733" y="503"/>
                </a:cubicBezTo>
                <a:cubicBezTo>
                  <a:pt x="5105" y="712"/>
                  <a:pt x="4520" y="1047"/>
                  <a:pt x="3913" y="1256"/>
                </a:cubicBezTo>
                <a:cubicBezTo>
                  <a:pt x="3013" y="1570"/>
                  <a:pt x="2092" y="817"/>
                  <a:pt x="1339" y="461"/>
                </a:cubicBezTo>
                <a:cubicBezTo>
                  <a:pt x="712" y="189"/>
                  <a:pt x="0" y="775"/>
                  <a:pt x="377" y="1445"/>
                </a:cubicBezTo>
                <a:cubicBezTo>
                  <a:pt x="942" y="2449"/>
                  <a:pt x="2239" y="3160"/>
                  <a:pt x="3390" y="3244"/>
                </a:cubicBezTo>
                <a:cubicBezTo>
                  <a:pt x="4708" y="3349"/>
                  <a:pt x="6277" y="1800"/>
                  <a:pt x="7470" y="2554"/>
                </a:cubicBezTo>
                <a:cubicBezTo>
                  <a:pt x="8704" y="3390"/>
                  <a:pt x="9918" y="3390"/>
                  <a:pt x="11383" y="3265"/>
                </a:cubicBezTo>
                <a:cubicBezTo>
                  <a:pt x="12303" y="3181"/>
                  <a:pt x="13182" y="3077"/>
                  <a:pt x="14103" y="3139"/>
                </a:cubicBezTo>
                <a:cubicBezTo>
                  <a:pt x="14814" y="3181"/>
                  <a:pt x="15421" y="3223"/>
                  <a:pt x="16007" y="2826"/>
                </a:cubicBezTo>
                <a:cubicBezTo>
                  <a:pt x="16404" y="2616"/>
                  <a:pt x="16613" y="2177"/>
                  <a:pt x="16488" y="1758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5"/>
          <p:cNvSpPr/>
          <p:nvPr/>
        </p:nvSpPr>
        <p:spPr>
          <a:xfrm>
            <a:off x="6834775" y="3481213"/>
            <a:ext cx="483875" cy="102550"/>
          </a:xfrm>
          <a:custGeom>
            <a:avLst/>
            <a:gdLst/>
            <a:ahLst/>
            <a:cxnLst/>
            <a:rect l="l" t="t" r="r" b="b"/>
            <a:pathLst>
              <a:path w="19355" h="4102" extrusionOk="0">
                <a:moveTo>
                  <a:pt x="18434" y="1214"/>
                </a:moveTo>
                <a:cubicBezTo>
                  <a:pt x="17011" y="732"/>
                  <a:pt x="15254" y="816"/>
                  <a:pt x="13894" y="1548"/>
                </a:cubicBezTo>
                <a:cubicBezTo>
                  <a:pt x="13768" y="1632"/>
                  <a:pt x="13140" y="1779"/>
                  <a:pt x="13370" y="1967"/>
                </a:cubicBezTo>
                <a:cubicBezTo>
                  <a:pt x="13098" y="1737"/>
                  <a:pt x="12973" y="1360"/>
                  <a:pt x="12617" y="1172"/>
                </a:cubicBezTo>
                <a:cubicBezTo>
                  <a:pt x="11843" y="837"/>
                  <a:pt x="11215" y="795"/>
                  <a:pt x="10441" y="1067"/>
                </a:cubicBezTo>
                <a:cubicBezTo>
                  <a:pt x="8474" y="1758"/>
                  <a:pt x="7135" y="1590"/>
                  <a:pt x="5420" y="481"/>
                </a:cubicBezTo>
                <a:cubicBezTo>
                  <a:pt x="4876" y="105"/>
                  <a:pt x="3997" y="126"/>
                  <a:pt x="3411" y="398"/>
                </a:cubicBezTo>
                <a:cubicBezTo>
                  <a:pt x="3055" y="544"/>
                  <a:pt x="2699" y="816"/>
                  <a:pt x="2302" y="858"/>
                </a:cubicBezTo>
                <a:cubicBezTo>
                  <a:pt x="2176" y="900"/>
                  <a:pt x="1570" y="314"/>
                  <a:pt x="1423" y="188"/>
                </a:cubicBezTo>
                <a:cubicBezTo>
                  <a:pt x="1214" y="0"/>
                  <a:pt x="900" y="21"/>
                  <a:pt x="733" y="272"/>
                </a:cubicBezTo>
                <a:cubicBezTo>
                  <a:pt x="0" y="1465"/>
                  <a:pt x="1549" y="3034"/>
                  <a:pt x="2804" y="2720"/>
                </a:cubicBezTo>
                <a:cubicBezTo>
                  <a:pt x="3264" y="2595"/>
                  <a:pt x="3683" y="2385"/>
                  <a:pt x="4122" y="2197"/>
                </a:cubicBezTo>
                <a:cubicBezTo>
                  <a:pt x="4415" y="2092"/>
                  <a:pt x="5231" y="2804"/>
                  <a:pt x="5461" y="2929"/>
                </a:cubicBezTo>
                <a:cubicBezTo>
                  <a:pt x="6298" y="3369"/>
                  <a:pt x="7303" y="3515"/>
                  <a:pt x="8244" y="3578"/>
                </a:cubicBezTo>
                <a:cubicBezTo>
                  <a:pt x="9060" y="3641"/>
                  <a:pt x="10127" y="3515"/>
                  <a:pt x="10839" y="3118"/>
                </a:cubicBezTo>
                <a:cubicBezTo>
                  <a:pt x="11718" y="2615"/>
                  <a:pt x="11969" y="3662"/>
                  <a:pt x="12847" y="3892"/>
                </a:cubicBezTo>
                <a:cubicBezTo>
                  <a:pt x="13684" y="4101"/>
                  <a:pt x="14647" y="3327"/>
                  <a:pt x="15400" y="3055"/>
                </a:cubicBezTo>
                <a:cubicBezTo>
                  <a:pt x="16425" y="2720"/>
                  <a:pt x="17367" y="3055"/>
                  <a:pt x="18392" y="2908"/>
                </a:cubicBezTo>
                <a:cubicBezTo>
                  <a:pt x="19355" y="2720"/>
                  <a:pt x="19208" y="1465"/>
                  <a:pt x="18434" y="1214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2" name="Google Shape;722;p45"/>
          <p:cNvGrpSpPr/>
          <p:nvPr/>
        </p:nvGrpSpPr>
        <p:grpSpPr>
          <a:xfrm>
            <a:off x="7653400" y="2205913"/>
            <a:ext cx="296625" cy="308125"/>
            <a:chOff x="7653400" y="2205913"/>
            <a:chExt cx="296625" cy="308125"/>
          </a:xfrm>
        </p:grpSpPr>
        <p:sp>
          <p:nvSpPr>
            <p:cNvPr id="723" name="Google Shape;723;p45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6" name="Google Shape;726;p45"/>
          <p:cNvSpPr/>
          <p:nvPr/>
        </p:nvSpPr>
        <p:spPr>
          <a:xfrm>
            <a:off x="6368700" y="2230488"/>
            <a:ext cx="1345400" cy="2147850"/>
          </a:xfrm>
          <a:custGeom>
            <a:avLst/>
            <a:gdLst/>
            <a:ahLst/>
            <a:cxnLst/>
            <a:rect l="l" t="t" r="r" b="b"/>
            <a:pathLst>
              <a:path w="53816" h="85914" extrusionOk="0">
                <a:moveTo>
                  <a:pt x="16928" y="81791"/>
                </a:moveTo>
                <a:cubicBezTo>
                  <a:pt x="16593" y="82544"/>
                  <a:pt x="16028" y="82984"/>
                  <a:pt x="15316" y="83277"/>
                </a:cubicBezTo>
                <a:cubicBezTo>
                  <a:pt x="13873" y="83842"/>
                  <a:pt x="12366" y="83988"/>
                  <a:pt x="10839" y="83695"/>
                </a:cubicBezTo>
                <a:cubicBezTo>
                  <a:pt x="10190" y="83570"/>
                  <a:pt x="9688" y="83193"/>
                  <a:pt x="9249" y="82733"/>
                </a:cubicBezTo>
                <a:cubicBezTo>
                  <a:pt x="8851" y="82314"/>
                  <a:pt x="8914" y="81645"/>
                  <a:pt x="9311" y="81226"/>
                </a:cubicBezTo>
                <a:cubicBezTo>
                  <a:pt x="9981" y="80557"/>
                  <a:pt x="10839" y="80138"/>
                  <a:pt x="11822" y="80054"/>
                </a:cubicBezTo>
                <a:cubicBezTo>
                  <a:pt x="12680" y="79971"/>
                  <a:pt x="13538" y="80013"/>
                  <a:pt x="14375" y="80138"/>
                </a:cubicBezTo>
                <a:cubicBezTo>
                  <a:pt x="15233" y="80264"/>
                  <a:pt x="16132" y="80326"/>
                  <a:pt x="17053" y="80431"/>
                </a:cubicBezTo>
                <a:cubicBezTo>
                  <a:pt x="17116" y="80243"/>
                  <a:pt x="17200" y="80075"/>
                  <a:pt x="17241" y="79929"/>
                </a:cubicBezTo>
                <a:cubicBezTo>
                  <a:pt x="17283" y="79657"/>
                  <a:pt x="17304" y="79427"/>
                  <a:pt x="17346" y="79176"/>
                </a:cubicBezTo>
                <a:cubicBezTo>
                  <a:pt x="17472" y="77816"/>
                  <a:pt x="17723" y="76497"/>
                  <a:pt x="18225" y="75242"/>
                </a:cubicBezTo>
                <a:cubicBezTo>
                  <a:pt x="18246" y="75200"/>
                  <a:pt x="18288" y="75137"/>
                  <a:pt x="18288" y="75096"/>
                </a:cubicBezTo>
                <a:cubicBezTo>
                  <a:pt x="18309" y="74217"/>
                  <a:pt x="18748" y="73443"/>
                  <a:pt x="18936" y="72606"/>
                </a:cubicBezTo>
                <a:cubicBezTo>
                  <a:pt x="18936" y="72543"/>
                  <a:pt x="18936" y="72501"/>
                  <a:pt x="18915" y="72438"/>
                </a:cubicBezTo>
                <a:cubicBezTo>
                  <a:pt x="18246" y="71915"/>
                  <a:pt x="17409" y="71769"/>
                  <a:pt x="16656" y="71434"/>
                </a:cubicBezTo>
                <a:cubicBezTo>
                  <a:pt x="16321" y="71267"/>
                  <a:pt x="15965" y="71141"/>
                  <a:pt x="15630" y="71015"/>
                </a:cubicBezTo>
                <a:cubicBezTo>
                  <a:pt x="15316" y="70869"/>
                  <a:pt x="15191" y="70639"/>
                  <a:pt x="15254" y="70325"/>
                </a:cubicBezTo>
                <a:cubicBezTo>
                  <a:pt x="15316" y="69676"/>
                  <a:pt x="15316" y="68986"/>
                  <a:pt x="15505" y="68358"/>
                </a:cubicBezTo>
                <a:cubicBezTo>
                  <a:pt x="15735" y="67479"/>
                  <a:pt x="16091" y="66642"/>
                  <a:pt x="16363" y="65743"/>
                </a:cubicBezTo>
                <a:cubicBezTo>
                  <a:pt x="16446" y="65533"/>
                  <a:pt x="16593" y="65324"/>
                  <a:pt x="16593" y="65094"/>
                </a:cubicBezTo>
                <a:cubicBezTo>
                  <a:pt x="16635" y="64445"/>
                  <a:pt x="16865" y="63860"/>
                  <a:pt x="17158" y="63295"/>
                </a:cubicBezTo>
                <a:cubicBezTo>
                  <a:pt x="17472" y="62646"/>
                  <a:pt x="17534" y="61935"/>
                  <a:pt x="17639" y="61181"/>
                </a:cubicBezTo>
                <a:cubicBezTo>
                  <a:pt x="17576" y="61119"/>
                  <a:pt x="17472" y="61077"/>
                  <a:pt x="17388" y="60993"/>
                </a:cubicBezTo>
                <a:cubicBezTo>
                  <a:pt x="17011" y="60721"/>
                  <a:pt x="16886" y="60386"/>
                  <a:pt x="16948" y="59947"/>
                </a:cubicBezTo>
                <a:cubicBezTo>
                  <a:pt x="17053" y="59026"/>
                  <a:pt x="17158" y="58106"/>
                  <a:pt x="17220" y="57206"/>
                </a:cubicBezTo>
                <a:cubicBezTo>
                  <a:pt x="17262" y="56850"/>
                  <a:pt x="17304" y="56515"/>
                  <a:pt x="17367" y="56181"/>
                </a:cubicBezTo>
                <a:cubicBezTo>
                  <a:pt x="17430" y="55344"/>
                  <a:pt x="17597" y="54528"/>
                  <a:pt x="17827" y="53753"/>
                </a:cubicBezTo>
                <a:cubicBezTo>
                  <a:pt x="18162" y="52603"/>
                  <a:pt x="18518" y="51452"/>
                  <a:pt x="18581" y="50217"/>
                </a:cubicBezTo>
                <a:cubicBezTo>
                  <a:pt x="18622" y="49904"/>
                  <a:pt x="18727" y="49590"/>
                  <a:pt x="18790" y="49297"/>
                </a:cubicBezTo>
                <a:cubicBezTo>
                  <a:pt x="19250" y="47497"/>
                  <a:pt x="19836" y="45740"/>
                  <a:pt x="20547" y="43982"/>
                </a:cubicBezTo>
                <a:cubicBezTo>
                  <a:pt x="20652" y="43710"/>
                  <a:pt x="20840" y="43438"/>
                  <a:pt x="20819" y="43124"/>
                </a:cubicBezTo>
                <a:cubicBezTo>
                  <a:pt x="20631" y="42999"/>
                  <a:pt x="20526" y="43124"/>
                  <a:pt x="20401" y="43187"/>
                </a:cubicBezTo>
                <a:cubicBezTo>
                  <a:pt x="20024" y="43333"/>
                  <a:pt x="19689" y="43543"/>
                  <a:pt x="19292" y="43710"/>
                </a:cubicBezTo>
                <a:cubicBezTo>
                  <a:pt x="18769" y="43940"/>
                  <a:pt x="18225" y="44087"/>
                  <a:pt x="17639" y="44087"/>
                </a:cubicBezTo>
                <a:cubicBezTo>
                  <a:pt x="17430" y="44087"/>
                  <a:pt x="17262" y="44129"/>
                  <a:pt x="17053" y="44170"/>
                </a:cubicBezTo>
                <a:cubicBezTo>
                  <a:pt x="16321" y="44296"/>
                  <a:pt x="15547" y="44275"/>
                  <a:pt x="14814" y="44191"/>
                </a:cubicBezTo>
                <a:cubicBezTo>
                  <a:pt x="14647" y="44170"/>
                  <a:pt x="14479" y="44129"/>
                  <a:pt x="14333" y="44129"/>
                </a:cubicBezTo>
                <a:cubicBezTo>
                  <a:pt x="13433" y="44170"/>
                  <a:pt x="12701" y="43773"/>
                  <a:pt x="11990" y="43333"/>
                </a:cubicBezTo>
                <a:cubicBezTo>
                  <a:pt x="10483" y="42392"/>
                  <a:pt x="8998" y="41450"/>
                  <a:pt x="7575" y="40362"/>
                </a:cubicBezTo>
                <a:cubicBezTo>
                  <a:pt x="7324" y="40153"/>
                  <a:pt x="7073" y="39881"/>
                  <a:pt x="6905" y="39588"/>
                </a:cubicBezTo>
                <a:cubicBezTo>
                  <a:pt x="6382" y="38751"/>
                  <a:pt x="5775" y="37998"/>
                  <a:pt x="5085" y="37328"/>
                </a:cubicBezTo>
                <a:cubicBezTo>
                  <a:pt x="4457" y="36701"/>
                  <a:pt x="4018" y="35906"/>
                  <a:pt x="3662" y="35090"/>
                </a:cubicBezTo>
                <a:cubicBezTo>
                  <a:pt x="3264" y="34211"/>
                  <a:pt x="2930" y="33290"/>
                  <a:pt x="2553" y="32370"/>
                </a:cubicBezTo>
                <a:cubicBezTo>
                  <a:pt x="2448" y="32118"/>
                  <a:pt x="2407" y="31826"/>
                  <a:pt x="2323" y="31512"/>
                </a:cubicBezTo>
                <a:cubicBezTo>
                  <a:pt x="2051" y="31491"/>
                  <a:pt x="1779" y="31470"/>
                  <a:pt x="1507" y="31428"/>
                </a:cubicBezTo>
                <a:cubicBezTo>
                  <a:pt x="1088" y="31386"/>
                  <a:pt x="837" y="31156"/>
                  <a:pt x="691" y="30758"/>
                </a:cubicBezTo>
                <a:cubicBezTo>
                  <a:pt x="586" y="30361"/>
                  <a:pt x="482" y="30005"/>
                  <a:pt x="210" y="29691"/>
                </a:cubicBezTo>
                <a:cubicBezTo>
                  <a:pt x="42" y="29503"/>
                  <a:pt x="0" y="29294"/>
                  <a:pt x="63" y="29022"/>
                </a:cubicBezTo>
                <a:cubicBezTo>
                  <a:pt x="126" y="28813"/>
                  <a:pt x="168" y="28771"/>
                  <a:pt x="649" y="28540"/>
                </a:cubicBezTo>
                <a:cubicBezTo>
                  <a:pt x="1067" y="28917"/>
                  <a:pt x="1151" y="29608"/>
                  <a:pt x="1674" y="30026"/>
                </a:cubicBezTo>
                <a:cubicBezTo>
                  <a:pt x="1695" y="29901"/>
                  <a:pt x="1737" y="29817"/>
                  <a:pt x="1716" y="29733"/>
                </a:cubicBezTo>
                <a:cubicBezTo>
                  <a:pt x="1674" y="29377"/>
                  <a:pt x="1591" y="29001"/>
                  <a:pt x="1528" y="28645"/>
                </a:cubicBezTo>
                <a:cubicBezTo>
                  <a:pt x="1507" y="28289"/>
                  <a:pt x="1360" y="28038"/>
                  <a:pt x="1193" y="27766"/>
                </a:cubicBezTo>
                <a:cubicBezTo>
                  <a:pt x="1067" y="27557"/>
                  <a:pt x="963" y="27390"/>
                  <a:pt x="1130" y="27139"/>
                </a:cubicBezTo>
                <a:cubicBezTo>
                  <a:pt x="1298" y="26888"/>
                  <a:pt x="1549" y="26908"/>
                  <a:pt x="1800" y="26992"/>
                </a:cubicBezTo>
                <a:lnTo>
                  <a:pt x="2114" y="27097"/>
                </a:lnTo>
                <a:cubicBezTo>
                  <a:pt x="2197" y="27390"/>
                  <a:pt x="2323" y="27724"/>
                  <a:pt x="2386" y="28038"/>
                </a:cubicBezTo>
                <a:cubicBezTo>
                  <a:pt x="2448" y="28352"/>
                  <a:pt x="2386" y="28708"/>
                  <a:pt x="2616" y="29105"/>
                </a:cubicBezTo>
                <a:cubicBezTo>
                  <a:pt x="2762" y="28708"/>
                  <a:pt x="2720" y="28436"/>
                  <a:pt x="2700" y="28143"/>
                </a:cubicBezTo>
                <a:cubicBezTo>
                  <a:pt x="2658" y="27850"/>
                  <a:pt x="2637" y="27557"/>
                  <a:pt x="2825" y="27327"/>
                </a:cubicBezTo>
                <a:cubicBezTo>
                  <a:pt x="2867" y="27243"/>
                  <a:pt x="2972" y="27222"/>
                  <a:pt x="3139" y="27139"/>
                </a:cubicBezTo>
                <a:cubicBezTo>
                  <a:pt x="3348" y="27850"/>
                  <a:pt x="3599" y="28478"/>
                  <a:pt x="3474" y="29210"/>
                </a:cubicBezTo>
                <a:cubicBezTo>
                  <a:pt x="3369" y="29963"/>
                  <a:pt x="3285" y="30758"/>
                  <a:pt x="3244" y="31512"/>
                </a:cubicBezTo>
                <a:cubicBezTo>
                  <a:pt x="3223" y="31700"/>
                  <a:pt x="3264" y="31909"/>
                  <a:pt x="3348" y="32098"/>
                </a:cubicBezTo>
                <a:cubicBezTo>
                  <a:pt x="3662" y="32767"/>
                  <a:pt x="3997" y="33416"/>
                  <a:pt x="4290" y="34106"/>
                </a:cubicBezTo>
                <a:cubicBezTo>
                  <a:pt x="4750" y="35236"/>
                  <a:pt x="5378" y="36240"/>
                  <a:pt x="6277" y="37077"/>
                </a:cubicBezTo>
                <a:cubicBezTo>
                  <a:pt x="6801" y="37579"/>
                  <a:pt x="7219" y="38186"/>
                  <a:pt x="7575" y="38793"/>
                </a:cubicBezTo>
                <a:cubicBezTo>
                  <a:pt x="7826" y="39170"/>
                  <a:pt x="8140" y="39525"/>
                  <a:pt x="8516" y="39776"/>
                </a:cubicBezTo>
                <a:lnTo>
                  <a:pt x="12847" y="42601"/>
                </a:lnTo>
                <a:cubicBezTo>
                  <a:pt x="13308" y="42915"/>
                  <a:pt x="13810" y="43082"/>
                  <a:pt x="14375" y="43082"/>
                </a:cubicBezTo>
                <a:cubicBezTo>
                  <a:pt x="14647" y="43082"/>
                  <a:pt x="14898" y="43124"/>
                  <a:pt x="15149" y="43187"/>
                </a:cubicBezTo>
                <a:cubicBezTo>
                  <a:pt x="15672" y="43250"/>
                  <a:pt x="16153" y="43250"/>
                  <a:pt x="16676" y="43187"/>
                </a:cubicBezTo>
                <a:cubicBezTo>
                  <a:pt x="16948" y="43124"/>
                  <a:pt x="17200" y="43082"/>
                  <a:pt x="17451" y="43103"/>
                </a:cubicBezTo>
                <a:cubicBezTo>
                  <a:pt x="18120" y="43103"/>
                  <a:pt x="18727" y="42894"/>
                  <a:pt x="19334" y="42601"/>
                </a:cubicBezTo>
                <a:cubicBezTo>
                  <a:pt x="19689" y="42455"/>
                  <a:pt x="20066" y="42266"/>
                  <a:pt x="20401" y="42078"/>
                </a:cubicBezTo>
                <a:cubicBezTo>
                  <a:pt x="20589" y="41973"/>
                  <a:pt x="20736" y="41869"/>
                  <a:pt x="20903" y="41743"/>
                </a:cubicBezTo>
                <a:cubicBezTo>
                  <a:pt x="21175" y="41513"/>
                  <a:pt x="21447" y="41241"/>
                  <a:pt x="21698" y="40990"/>
                </a:cubicBezTo>
                <a:cubicBezTo>
                  <a:pt x="21907" y="40781"/>
                  <a:pt x="22096" y="40572"/>
                  <a:pt x="22096" y="40258"/>
                </a:cubicBezTo>
                <a:cubicBezTo>
                  <a:pt x="21656" y="40111"/>
                  <a:pt x="21217" y="39965"/>
                  <a:pt x="20798" y="39839"/>
                </a:cubicBezTo>
                <a:cubicBezTo>
                  <a:pt x="19459" y="39463"/>
                  <a:pt x="18183" y="38940"/>
                  <a:pt x="16948" y="38333"/>
                </a:cubicBezTo>
                <a:cubicBezTo>
                  <a:pt x="16091" y="37956"/>
                  <a:pt x="15296" y="37433"/>
                  <a:pt x="14479" y="36952"/>
                </a:cubicBezTo>
                <a:cubicBezTo>
                  <a:pt x="14417" y="36910"/>
                  <a:pt x="14333" y="36868"/>
                  <a:pt x="14270" y="36805"/>
                </a:cubicBezTo>
                <a:cubicBezTo>
                  <a:pt x="13517" y="35989"/>
                  <a:pt x="12701" y="35236"/>
                  <a:pt x="12136" y="34232"/>
                </a:cubicBezTo>
                <a:cubicBezTo>
                  <a:pt x="11508" y="33165"/>
                  <a:pt x="10964" y="32056"/>
                  <a:pt x="10588" y="30884"/>
                </a:cubicBezTo>
                <a:cubicBezTo>
                  <a:pt x="10504" y="30591"/>
                  <a:pt x="10399" y="30277"/>
                  <a:pt x="10399" y="29963"/>
                </a:cubicBezTo>
                <a:cubicBezTo>
                  <a:pt x="10337" y="28436"/>
                  <a:pt x="10253" y="26888"/>
                  <a:pt x="10253" y="25339"/>
                </a:cubicBezTo>
                <a:cubicBezTo>
                  <a:pt x="10253" y="24460"/>
                  <a:pt x="10378" y="23561"/>
                  <a:pt x="10504" y="22703"/>
                </a:cubicBezTo>
                <a:cubicBezTo>
                  <a:pt x="10650" y="21803"/>
                  <a:pt x="10881" y="20924"/>
                  <a:pt x="11090" y="19962"/>
                </a:cubicBezTo>
                <a:cubicBezTo>
                  <a:pt x="10902" y="19606"/>
                  <a:pt x="10671" y="19167"/>
                  <a:pt x="10441" y="18748"/>
                </a:cubicBezTo>
                <a:cubicBezTo>
                  <a:pt x="9960" y="17974"/>
                  <a:pt x="9939" y="17137"/>
                  <a:pt x="9960" y="16258"/>
                </a:cubicBezTo>
                <a:cubicBezTo>
                  <a:pt x="9960" y="15924"/>
                  <a:pt x="10023" y="15589"/>
                  <a:pt x="10086" y="15254"/>
                </a:cubicBezTo>
                <a:cubicBezTo>
                  <a:pt x="10337" y="14145"/>
                  <a:pt x="10881" y="13287"/>
                  <a:pt x="11843" y="12701"/>
                </a:cubicBezTo>
                <a:cubicBezTo>
                  <a:pt x="11969" y="12639"/>
                  <a:pt x="12178" y="12659"/>
                  <a:pt x="12345" y="12597"/>
                </a:cubicBezTo>
                <a:cubicBezTo>
                  <a:pt x="12534" y="12555"/>
                  <a:pt x="12701" y="12471"/>
                  <a:pt x="12889" y="12387"/>
                </a:cubicBezTo>
                <a:cubicBezTo>
                  <a:pt x="12701" y="10400"/>
                  <a:pt x="13182" y="8600"/>
                  <a:pt x="13852" y="6822"/>
                </a:cubicBezTo>
                <a:cubicBezTo>
                  <a:pt x="13935" y="6592"/>
                  <a:pt x="14103" y="6382"/>
                  <a:pt x="14270" y="6173"/>
                </a:cubicBezTo>
                <a:cubicBezTo>
                  <a:pt x="14689" y="5692"/>
                  <a:pt x="15149" y="5232"/>
                  <a:pt x="15588" y="4792"/>
                </a:cubicBezTo>
                <a:cubicBezTo>
                  <a:pt x="15798" y="4583"/>
                  <a:pt x="16028" y="4416"/>
                  <a:pt x="16258" y="4269"/>
                </a:cubicBezTo>
                <a:cubicBezTo>
                  <a:pt x="16656" y="4018"/>
                  <a:pt x="17074" y="3809"/>
                  <a:pt x="17451" y="3558"/>
                </a:cubicBezTo>
                <a:cubicBezTo>
                  <a:pt x="18309" y="2972"/>
                  <a:pt x="19271" y="2763"/>
                  <a:pt x="20275" y="2637"/>
                </a:cubicBezTo>
                <a:cubicBezTo>
                  <a:pt x="20694" y="2595"/>
                  <a:pt x="21133" y="2553"/>
                  <a:pt x="21552" y="2532"/>
                </a:cubicBezTo>
                <a:cubicBezTo>
                  <a:pt x="22284" y="2491"/>
                  <a:pt x="22284" y="2491"/>
                  <a:pt x="23016" y="2742"/>
                </a:cubicBezTo>
                <a:cubicBezTo>
                  <a:pt x="23351" y="2344"/>
                  <a:pt x="23749" y="1968"/>
                  <a:pt x="24083" y="1549"/>
                </a:cubicBezTo>
                <a:cubicBezTo>
                  <a:pt x="24397" y="1172"/>
                  <a:pt x="24732" y="921"/>
                  <a:pt x="25213" y="775"/>
                </a:cubicBezTo>
                <a:lnTo>
                  <a:pt x="25443" y="712"/>
                </a:lnTo>
                <a:cubicBezTo>
                  <a:pt x="26490" y="231"/>
                  <a:pt x="27557" y="22"/>
                  <a:pt x="28708" y="43"/>
                </a:cubicBezTo>
                <a:cubicBezTo>
                  <a:pt x="29210" y="43"/>
                  <a:pt x="29691" y="1"/>
                  <a:pt x="30172" y="1"/>
                </a:cubicBezTo>
                <a:cubicBezTo>
                  <a:pt x="31700" y="22"/>
                  <a:pt x="33039" y="545"/>
                  <a:pt x="34315" y="1298"/>
                </a:cubicBezTo>
                <a:cubicBezTo>
                  <a:pt x="35403" y="1968"/>
                  <a:pt x="36177" y="2867"/>
                  <a:pt x="36721" y="3976"/>
                </a:cubicBezTo>
                <a:cubicBezTo>
                  <a:pt x="37328" y="3997"/>
                  <a:pt x="37914" y="3976"/>
                  <a:pt x="38521" y="4018"/>
                </a:cubicBezTo>
                <a:cubicBezTo>
                  <a:pt x="40613" y="4206"/>
                  <a:pt x="42413" y="5043"/>
                  <a:pt x="44024" y="6403"/>
                </a:cubicBezTo>
                <a:cubicBezTo>
                  <a:pt x="44798" y="7094"/>
                  <a:pt x="45384" y="7952"/>
                  <a:pt x="45928" y="8810"/>
                </a:cubicBezTo>
                <a:cubicBezTo>
                  <a:pt x="46074" y="9040"/>
                  <a:pt x="46116" y="9291"/>
                  <a:pt x="46074" y="9542"/>
                </a:cubicBezTo>
                <a:cubicBezTo>
                  <a:pt x="46032" y="10086"/>
                  <a:pt x="45949" y="10609"/>
                  <a:pt x="45865" y="11195"/>
                </a:cubicBezTo>
                <a:cubicBezTo>
                  <a:pt x="46032" y="11425"/>
                  <a:pt x="46325" y="11341"/>
                  <a:pt x="46555" y="11383"/>
                </a:cubicBezTo>
                <a:cubicBezTo>
                  <a:pt x="47748" y="11446"/>
                  <a:pt x="48773" y="11927"/>
                  <a:pt x="49694" y="12659"/>
                </a:cubicBezTo>
                <a:cubicBezTo>
                  <a:pt x="50154" y="13015"/>
                  <a:pt x="50552" y="13496"/>
                  <a:pt x="50970" y="13936"/>
                </a:cubicBezTo>
                <a:cubicBezTo>
                  <a:pt x="51096" y="14103"/>
                  <a:pt x="51200" y="14250"/>
                  <a:pt x="51347" y="14417"/>
                </a:cubicBezTo>
                <a:cubicBezTo>
                  <a:pt x="52330" y="15463"/>
                  <a:pt x="52288" y="16614"/>
                  <a:pt x="51724" y="17828"/>
                </a:cubicBezTo>
                <a:cubicBezTo>
                  <a:pt x="51703" y="17890"/>
                  <a:pt x="51703" y="17932"/>
                  <a:pt x="51682" y="18037"/>
                </a:cubicBezTo>
                <a:cubicBezTo>
                  <a:pt x="51912" y="18288"/>
                  <a:pt x="52184" y="18560"/>
                  <a:pt x="52435" y="18811"/>
                </a:cubicBezTo>
                <a:cubicBezTo>
                  <a:pt x="53146" y="19439"/>
                  <a:pt x="53586" y="20192"/>
                  <a:pt x="53711" y="21154"/>
                </a:cubicBezTo>
                <a:cubicBezTo>
                  <a:pt x="53774" y="21657"/>
                  <a:pt x="53816" y="22117"/>
                  <a:pt x="53753" y="22598"/>
                </a:cubicBezTo>
                <a:cubicBezTo>
                  <a:pt x="53690" y="22954"/>
                  <a:pt x="53565" y="23247"/>
                  <a:pt x="53251" y="23456"/>
                </a:cubicBezTo>
                <a:cubicBezTo>
                  <a:pt x="52853" y="23749"/>
                  <a:pt x="52456" y="24000"/>
                  <a:pt x="51996" y="24314"/>
                </a:cubicBezTo>
                <a:cubicBezTo>
                  <a:pt x="52100" y="24795"/>
                  <a:pt x="52247" y="25318"/>
                  <a:pt x="52330" y="25841"/>
                </a:cubicBezTo>
                <a:cubicBezTo>
                  <a:pt x="52435" y="26448"/>
                  <a:pt x="52519" y="27013"/>
                  <a:pt x="52560" y="27620"/>
                </a:cubicBezTo>
                <a:cubicBezTo>
                  <a:pt x="52602" y="27871"/>
                  <a:pt x="52560" y="28143"/>
                  <a:pt x="52540" y="28373"/>
                </a:cubicBezTo>
                <a:cubicBezTo>
                  <a:pt x="52519" y="28771"/>
                  <a:pt x="52330" y="29085"/>
                  <a:pt x="52016" y="29315"/>
                </a:cubicBezTo>
                <a:cubicBezTo>
                  <a:pt x="51619" y="29608"/>
                  <a:pt x="51263" y="29921"/>
                  <a:pt x="50824" y="30256"/>
                </a:cubicBezTo>
                <a:cubicBezTo>
                  <a:pt x="50761" y="31219"/>
                  <a:pt x="50217" y="32056"/>
                  <a:pt x="49527" y="32746"/>
                </a:cubicBezTo>
                <a:cubicBezTo>
                  <a:pt x="49045" y="33248"/>
                  <a:pt x="48376" y="33625"/>
                  <a:pt x="47685" y="33792"/>
                </a:cubicBezTo>
                <a:cubicBezTo>
                  <a:pt x="47371" y="33876"/>
                  <a:pt x="46995" y="33792"/>
                  <a:pt x="46576" y="33792"/>
                </a:cubicBezTo>
                <a:cubicBezTo>
                  <a:pt x="46137" y="34253"/>
                  <a:pt x="45614" y="34755"/>
                  <a:pt x="45133" y="35278"/>
                </a:cubicBezTo>
                <a:cubicBezTo>
                  <a:pt x="44819" y="35613"/>
                  <a:pt x="44421" y="35885"/>
                  <a:pt x="44024" y="36073"/>
                </a:cubicBezTo>
                <a:cubicBezTo>
                  <a:pt x="43856" y="36136"/>
                  <a:pt x="43710" y="36219"/>
                  <a:pt x="43542" y="36240"/>
                </a:cubicBezTo>
                <a:cubicBezTo>
                  <a:pt x="42496" y="36408"/>
                  <a:pt x="41450" y="36659"/>
                  <a:pt x="40404" y="36387"/>
                </a:cubicBezTo>
                <a:cubicBezTo>
                  <a:pt x="40320" y="36345"/>
                  <a:pt x="40257" y="36387"/>
                  <a:pt x="40090" y="36387"/>
                </a:cubicBezTo>
                <a:cubicBezTo>
                  <a:pt x="39944" y="36533"/>
                  <a:pt x="39755" y="36722"/>
                  <a:pt x="39588" y="36910"/>
                </a:cubicBezTo>
                <a:cubicBezTo>
                  <a:pt x="39044" y="37579"/>
                  <a:pt x="38374" y="38103"/>
                  <a:pt x="37579" y="38479"/>
                </a:cubicBezTo>
                <a:cubicBezTo>
                  <a:pt x="36951" y="38751"/>
                  <a:pt x="36345" y="39065"/>
                  <a:pt x="35717" y="39358"/>
                </a:cubicBezTo>
                <a:lnTo>
                  <a:pt x="35194" y="39630"/>
                </a:lnTo>
                <a:cubicBezTo>
                  <a:pt x="35403" y="39797"/>
                  <a:pt x="35591" y="39944"/>
                  <a:pt x="35759" y="40069"/>
                </a:cubicBezTo>
                <a:cubicBezTo>
                  <a:pt x="36449" y="40676"/>
                  <a:pt x="37140" y="41262"/>
                  <a:pt x="37851" y="41848"/>
                </a:cubicBezTo>
                <a:cubicBezTo>
                  <a:pt x="38060" y="42036"/>
                  <a:pt x="38291" y="42204"/>
                  <a:pt x="38542" y="42350"/>
                </a:cubicBezTo>
                <a:cubicBezTo>
                  <a:pt x="39462" y="42789"/>
                  <a:pt x="40257" y="43417"/>
                  <a:pt x="41011" y="44066"/>
                </a:cubicBezTo>
                <a:cubicBezTo>
                  <a:pt x="41659" y="44610"/>
                  <a:pt x="42350" y="45175"/>
                  <a:pt x="43082" y="45614"/>
                </a:cubicBezTo>
                <a:cubicBezTo>
                  <a:pt x="43354" y="45802"/>
                  <a:pt x="43647" y="46012"/>
                  <a:pt x="43919" y="46221"/>
                </a:cubicBezTo>
                <a:cubicBezTo>
                  <a:pt x="44568" y="46765"/>
                  <a:pt x="45237" y="47288"/>
                  <a:pt x="45970" y="47748"/>
                </a:cubicBezTo>
                <a:cubicBezTo>
                  <a:pt x="46283" y="47958"/>
                  <a:pt x="46576" y="48209"/>
                  <a:pt x="46848" y="48460"/>
                </a:cubicBezTo>
                <a:cubicBezTo>
                  <a:pt x="47518" y="49108"/>
                  <a:pt x="48167" y="49799"/>
                  <a:pt x="48878" y="50427"/>
                </a:cubicBezTo>
                <a:cubicBezTo>
                  <a:pt x="49485" y="50950"/>
                  <a:pt x="49903" y="51577"/>
                  <a:pt x="50112" y="52352"/>
                </a:cubicBezTo>
                <a:cubicBezTo>
                  <a:pt x="50154" y="52519"/>
                  <a:pt x="50217" y="52665"/>
                  <a:pt x="50301" y="52854"/>
                </a:cubicBezTo>
                <a:cubicBezTo>
                  <a:pt x="50782" y="52854"/>
                  <a:pt x="51159" y="53084"/>
                  <a:pt x="51452" y="53481"/>
                </a:cubicBezTo>
                <a:cubicBezTo>
                  <a:pt x="51598" y="53691"/>
                  <a:pt x="51786" y="53879"/>
                  <a:pt x="51996" y="54005"/>
                </a:cubicBezTo>
                <a:cubicBezTo>
                  <a:pt x="52540" y="54360"/>
                  <a:pt x="52707" y="54946"/>
                  <a:pt x="52853" y="55553"/>
                </a:cubicBezTo>
                <a:cubicBezTo>
                  <a:pt x="52916" y="55720"/>
                  <a:pt x="52832" y="55909"/>
                  <a:pt x="52644" y="55971"/>
                </a:cubicBezTo>
                <a:cubicBezTo>
                  <a:pt x="52519" y="56013"/>
                  <a:pt x="52351" y="55992"/>
                  <a:pt x="52247" y="55971"/>
                </a:cubicBezTo>
                <a:cubicBezTo>
                  <a:pt x="51996" y="55867"/>
                  <a:pt x="51828" y="55657"/>
                  <a:pt x="51765" y="55406"/>
                </a:cubicBezTo>
                <a:cubicBezTo>
                  <a:pt x="51661" y="55134"/>
                  <a:pt x="51452" y="54946"/>
                  <a:pt x="51242" y="54758"/>
                </a:cubicBezTo>
                <a:cubicBezTo>
                  <a:pt x="50970" y="54528"/>
                  <a:pt x="50761" y="54277"/>
                  <a:pt x="50531" y="54005"/>
                </a:cubicBezTo>
                <a:cubicBezTo>
                  <a:pt x="50343" y="53816"/>
                  <a:pt x="50196" y="53649"/>
                  <a:pt x="49819" y="53712"/>
                </a:cubicBezTo>
                <a:cubicBezTo>
                  <a:pt x="50468" y="54297"/>
                  <a:pt x="50531" y="55051"/>
                  <a:pt x="50677" y="55762"/>
                </a:cubicBezTo>
                <a:cubicBezTo>
                  <a:pt x="50761" y="56055"/>
                  <a:pt x="50761" y="56390"/>
                  <a:pt x="50761" y="56704"/>
                </a:cubicBezTo>
                <a:cubicBezTo>
                  <a:pt x="50782" y="57038"/>
                  <a:pt x="50384" y="57269"/>
                  <a:pt x="50071" y="57101"/>
                </a:cubicBezTo>
                <a:cubicBezTo>
                  <a:pt x="49757" y="56913"/>
                  <a:pt x="49610" y="56620"/>
                  <a:pt x="49610" y="56222"/>
                </a:cubicBezTo>
                <a:cubicBezTo>
                  <a:pt x="49610" y="56055"/>
                  <a:pt x="49589" y="55846"/>
                  <a:pt x="49547" y="55657"/>
                </a:cubicBezTo>
                <a:cubicBezTo>
                  <a:pt x="49506" y="55385"/>
                  <a:pt x="49443" y="55113"/>
                  <a:pt x="49380" y="54758"/>
                </a:cubicBezTo>
                <a:cubicBezTo>
                  <a:pt x="49024" y="55113"/>
                  <a:pt x="48899" y="55427"/>
                  <a:pt x="48857" y="55783"/>
                </a:cubicBezTo>
                <a:cubicBezTo>
                  <a:pt x="48815" y="55992"/>
                  <a:pt x="48794" y="56181"/>
                  <a:pt x="48711" y="56369"/>
                </a:cubicBezTo>
                <a:cubicBezTo>
                  <a:pt x="48648" y="56578"/>
                  <a:pt x="48439" y="56683"/>
                  <a:pt x="48250" y="56641"/>
                </a:cubicBezTo>
                <a:cubicBezTo>
                  <a:pt x="48041" y="56620"/>
                  <a:pt x="47874" y="56474"/>
                  <a:pt x="47853" y="56264"/>
                </a:cubicBezTo>
                <a:cubicBezTo>
                  <a:pt x="47811" y="55804"/>
                  <a:pt x="47853" y="55385"/>
                  <a:pt x="48020" y="55009"/>
                </a:cubicBezTo>
                <a:cubicBezTo>
                  <a:pt x="48334" y="54235"/>
                  <a:pt x="48606" y="53461"/>
                  <a:pt x="49171" y="52812"/>
                </a:cubicBezTo>
                <a:cubicBezTo>
                  <a:pt x="49003" y="52226"/>
                  <a:pt x="48690" y="51766"/>
                  <a:pt x="48271" y="51368"/>
                </a:cubicBezTo>
                <a:cubicBezTo>
                  <a:pt x="47811" y="50950"/>
                  <a:pt x="47350" y="50510"/>
                  <a:pt x="46911" y="50050"/>
                </a:cubicBezTo>
                <a:cubicBezTo>
                  <a:pt x="46200" y="49359"/>
                  <a:pt x="45405" y="48753"/>
                  <a:pt x="44610" y="48146"/>
                </a:cubicBezTo>
                <a:cubicBezTo>
                  <a:pt x="43375" y="47204"/>
                  <a:pt x="42120" y="46326"/>
                  <a:pt x="40906" y="45363"/>
                </a:cubicBezTo>
                <a:cubicBezTo>
                  <a:pt x="40341" y="44945"/>
                  <a:pt x="39818" y="44505"/>
                  <a:pt x="39295" y="44087"/>
                </a:cubicBezTo>
                <a:cubicBezTo>
                  <a:pt x="39065" y="43919"/>
                  <a:pt x="38814" y="43731"/>
                  <a:pt x="38521" y="43564"/>
                </a:cubicBezTo>
                <a:cubicBezTo>
                  <a:pt x="37893" y="43250"/>
                  <a:pt x="37349" y="42831"/>
                  <a:pt x="36868" y="42350"/>
                </a:cubicBezTo>
                <a:cubicBezTo>
                  <a:pt x="36679" y="42162"/>
                  <a:pt x="36470" y="42036"/>
                  <a:pt x="36240" y="41827"/>
                </a:cubicBezTo>
                <a:cubicBezTo>
                  <a:pt x="36198" y="42204"/>
                  <a:pt x="36345" y="42455"/>
                  <a:pt x="36470" y="42706"/>
                </a:cubicBezTo>
                <a:cubicBezTo>
                  <a:pt x="36742" y="43145"/>
                  <a:pt x="36889" y="43647"/>
                  <a:pt x="37035" y="44150"/>
                </a:cubicBezTo>
                <a:cubicBezTo>
                  <a:pt x="37767" y="46786"/>
                  <a:pt x="38500" y="49464"/>
                  <a:pt x="39232" y="52100"/>
                </a:cubicBezTo>
                <a:cubicBezTo>
                  <a:pt x="39337" y="52519"/>
                  <a:pt x="39400" y="52937"/>
                  <a:pt x="39483" y="53356"/>
                </a:cubicBezTo>
                <a:cubicBezTo>
                  <a:pt x="39504" y="53502"/>
                  <a:pt x="39546" y="53691"/>
                  <a:pt x="39588" y="53837"/>
                </a:cubicBezTo>
                <a:cubicBezTo>
                  <a:pt x="40006" y="55260"/>
                  <a:pt x="40174" y="56704"/>
                  <a:pt x="40488" y="58126"/>
                </a:cubicBezTo>
                <a:cubicBezTo>
                  <a:pt x="40592" y="58650"/>
                  <a:pt x="40613" y="59215"/>
                  <a:pt x="40697" y="59759"/>
                </a:cubicBezTo>
                <a:cubicBezTo>
                  <a:pt x="40529" y="59947"/>
                  <a:pt x="40404" y="60072"/>
                  <a:pt x="40216" y="60282"/>
                </a:cubicBezTo>
                <a:cubicBezTo>
                  <a:pt x="40425" y="61223"/>
                  <a:pt x="40655" y="62186"/>
                  <a:pt x="40864" y="63190"/>
                </a:cubicBezTo>
                <a:cubicBezTo>
                  <a:pt x="41157" y="64696"/>
                  <a:pt x="41429" y="66224"/>
                  <a:pt x="41701" y="67751"/>
                </a:cubicBezTo>
                <a:cubicBezTo>
                  <a:pt x="41764" y="68044"/>
                  <a:pt x="41848" y="68316"/>
                  <a:pt x="41910" y="68588"/>
                </a:cubicBezTo>
                <a:cubicBezTo>
                  <a:pt x="41973" y="68756"/>
                  <a:pt x="42057" y="68944"/>
                  <a:pt x="42015" y="69090"/>
                </a:cubicBezTo>
                <a:cubicBezTo>
                  <a:pt x="41952" y="69990"/>
                  <a:pt x="42287" y="70785"/>
                  <a:pt x="42392" y="71622"/>
                </a:cubicBezTo>
                <a:cubicBezTo>
                  <a:pt x="42413" y="71831"/>
                  <a:pt x="42433" y="72020"/>
                  <a:pt x="42433" y="72229"/>
                </a:cubicBezTo>
                <a:cubicBezTo>
                  <a:pt x="42433" y="72564"/>
                  <a:pt x="42287" y="72815"/>
                  <a:pt x="41952" y="72940"/>
                </a:cubicBezTo>
                <a:cubicBezTo>
                  <a:pt x="41429" y="73129"/>
                  <a:pt x="40969" y="73547"/>
                  <a:pt x="40404" y="73652"/>
                </a:cubicBezTo>
                <a:cubicBezTo>
                  <a:pt x="40236" y="73673"/>
                  <a:pt x="40069" y="73798"/>
                  <a:pt x="39902" y="73756"/>
                </a:cubicBezTo>
                <a:cubicBezTo>
                  <a:pt x="39253" y="73610"/>
                  <a:pt x="38667" y="73966"/>
                  <a:pt x="38039" y="73882"/>
                </a:cubicBezTo>
                <a:cubicBezTo>
                  <a:pt x="38039" y="74196"/>
                  <a:pt x="37998" y="74489"/>
                  <a:pt x="38039" y="74719"/>
                </a:cubicBezTo>
                <a:cubicBezTo>
                  <a:pt x="38228" y="75263"/>
                  <a:pt x="38123" y="75786"/>
                  <a:pt x="38102" y="76330"/>
                </a:cubicBezTo>
                <a:cubicBezTo>
                  <a:pt x="38081" y="76832"/>
                  <a:pt x="38102" y="77313"/>
                  <a:pt x="38102" y="77795"/>
                </a:cubicBezTo>
                <a:cubicBezTo>
                  <a:pt x="38102" y="77899"/>
                  <a:pt x="38123" y="78046"/>
                  <a:pt x="38123" y="78150"/>
                </a:cubicBezTo>
                <a:cubicBezTo>
                  <a:pt x="37998" y="79343"/>
                  <a:pt x="38332" y="80473"/>
                  <a:pt x="38521" y="81707"/>
                </a:cubicBezTo>
                <a:cubicBezTo>
                  <a:pt x="38667" y="81645"/>
                  <a:pt x="38814" y="81624"/>
                  <a:pt x="38918" y="81561"/>
                </a:cubicBezTo>
                <a:cubicBezTo>
                  <a:pt x="39253" y="81394"/>
                  <a:pt x="39588" y="81289"/>
                  <a:pt x="39985" y="81289"/>
                </a:cubicBezTo>
                <a:cubicBezTo>
                  <a:pt x="40341" y="81289"/>
                  <a:pt x="40718" y="81122"/>
                  <a:pt x="41094" y="81142"/>
                </a:cubicBezTo>
                <a:cubicBezTo>
                  <a:pt x="41743" y="81184"/>
                  <a:pt x="42413" y="81205"/>
                  <a:pt x="43040" y="81394"/>
                </a:cubicBezTo>
                <a:cubicBezTo>
                  <a:pt x="43731" y="81561"/>
                  <a:pt x="44421" y="81749"/>
                  <a:pt x="44986" y="82272"/>
                </a:cubicBezTo>
                <a:cubicBezTo>
                  <a:pt x="45195" y="82461"/>
                  <a:pt x="45446" y="82607"/>
                  <a:pt x="45656" y="82795"/>
                </a:cubicBezTo>
                <a:cubicBezTo>
                  <a:pt x="45990" y="83067"/>
                  <a:pt x="46179" y="83402"/>
                  <a:pt x="46116" y="83842"/>
                </a:cubicBezTo>
                <a:cubicBezTo>
                  <a:pt x="46053" y="84114"/>
                  <a:pt x="46053" y="84365"/>
                  <a:pt x="46032" y="84595"/>
                </a:cubicBezTo>
                <a:cubicBezTo>
                  <a:pt x="46011" y="85013"/>
                  <a:pt x="45760" y="85285"/>
                  <a:pt x="45384" y="85411"/>
                </a:cubicBezTo>
                <a:cubicBezTo>
                  <a:pt x="44861" y="85599"/>
                  <a:pt x="44358" y="85829"/>
                  <a:pt x="43814" y="85704"/>
                </a:cubicBezTo>
                <a:cubicBezTo>
                  <a:pt x="43668" y="85683"/>
                  <a:pt x="43521" y="85704"/>
                  <a:pt x="43396" y="85725"/>
                </a:cubicBezTo>
                <a:cubicBezTo>
                  <a:pt x="41764" y="85913"/>
                  <a:pt x="40257" y="85599"/>
                  <a:pt x="38814" y="84846"/>
                </a:cubicBezTo>
                <a:cubicBezTo>
                  <a:pt x="38604" y="84741"/>
                  <a:pt x="38416" y="84595"/>
                  <a:pt x="38228" y="84469"/>
                </a:cubicBezTo>
                <a:cubicBezTo>
                  <a:pt x="38081" y="84323"/>
                  <a:pt x="37893" y="84135"/>
                  <a:pt x="37809" y="83946"/>
                </a:cubicBezTo>
                <a:cubicBezTo>
                  <a:pt x="37600" y="83319"/>
                  <a:pt x="37370" y="82712"/>
                  <a:pt x="37370" y="82042"/>
                </a:cubicBezTo>
                <a:cubicBezTo>
                  <a:pt x="37370" y="81603"/>
                  <a:pt x="37265" y="81122"/>
                  <a:pt x="37182" y="80682"/>
                </a:cubicBezTo>
                <a:cubicBezTo>
                  <a:pt x="37056" y="79887"/>
                  <a:pt x="36868" y="79113"/>
                  <a:pt x="37035" y="78297"/>
                </a:cubicBezTo>
                <a:cubicBezTo>
                  <a:pt x="36847" y="77418"/>
                  <a:pt x="36972" y="76539"/>
                  <a:pt x="37056" y="75660"/>
                </a:cubicBezTo>
                <a:cubicBezTo>
                  <a:pt x="37077" y="75242"/>
                  <a:pt x="36972" y="74824"/>
                  <a:pt x="36931" y="74342"/>
                </a:cubicBezTo>
                <a:cubicBezTo>
                  <a:pt x="36512" y="74196"/>
                  <a:pt x="36052" y="74175"/>
                  <a:pt x="35612" y="74112"/>
                </a:cubicBezTo>
                <a:cubicBezTo>
                  <a:pt x="35298" y="74070"/>
                  <a:pt x="34985" y="74028"/>
                  <a:pt x="34671" y="74008"/>
                </a:cubicBezTo>
                <a:cubicBezTo>
                  <a:pt x="34169" y="73987"/>
                  <a:pt x="33792" y="73756"/>
                  <a:pt x="33541" y="73338"/>
                </a:cubicBezTo>
                <a:cubicBezTo>
                  <a:pt x="33311" y="72940"/>
                  <a:pt x="33018" y="72543"/>
                  <a:pt x="32955" y="72124"/>
                </a:cubicBezTo>
                <a:cubicBezTo>
                  <a:pt x="32830" y="71413"/>
                  <a:pt x="32390" y="70785"/>
                  <a:pt x="32432" y="70053"/>
                </a:cubicBezTo>
                <a:cubicBezTo>
                  <a:pt x="32432" y="69948"/>
                  <a:pt x="32369" y="69844"/>
                  <a:pt x="32327" y="69739"/>
                </a:cubicBezTo>
                <a:cubicBezTo>
                  <a:pt x="32118" y="69362"/>
                  <a:pt x="31993" y="68965"/>
                  <a:pt x="31951" y="68526"/>
                </a:cubicBezTo>
                <a:cubicBezTo>
                  <a:pt x="31930" y="68274"/>
                  <a:pt x="31804" y="68023"/>
                  <a:pt x="31721" y="67814"/>
                </a:cubicBezTo>
                <a:cubicBezTo>
                  <a:pt x="31428" y="67647"/>
                  <a:pt x="31135" y="67521"/>
                  <a:pt x="30884" y="67375"/>
                </a:cubicBezTo>
                <a:cubicBezTo>
                  <a:pt x="30381" y="67061"/>
                  <a:pt x="29837" y="66914"/>
                  <a:pt x="29252" y="66873"/>
                </a:cubicBezTo>
                <a:cubicBezTo>
                  <a:pt x="28791" y="66831"/>
                  <a:pt x="28352" y="66956"/>
                  <a:pt x="27954" y="67186"/>
                </a:cubicBezTo>
                <a:cubicBezTo>
                  <a:pt x="27766" y="67291"/>
                  <a:pt x="27578" y="67479"/>
                  <a:pt x="27515" y="67689"/>
                </a:cubicBezTo>
                <a:cubicBezTo>
                  <a:pt x="27368" y="68065"/>
                  <a:pt x="27138" y="68379"/>
                  <a:pt x="26908" y="68693"/>
                </a:cubicBezTo>
                <a:cubicBezTo>
                  <a:pt x="26699" y="68965"/>
                  <a:pt x="26532" y="69279"/>
                  <a:pt x="26469" y="69614"/>
                </a:cubicBezTo>
                <a:cubicBezTo>
                  <a:pt x="26385" y="69927"/>
                  <a:pt x="26176" y="70241"/>
                  <a:pt x="25987" y="70534"/>
                </a:cubicBezTo>
                <a:cubicBezTo>
                  <a:pt x="25778" y="70890"/>
                  <a:pt x="25590" y="71267"/>
                  <a:pt x="25423" y="71685"/>
                </a:cubicBezTo>
                <a:cubicBezTo>
                  <a:pt x="25130" y="72396"/>
                  <a:pt x="24711" y="73045"/>
                  <a:pt x="24293" y="73694"/>
                </a:cubicBezTo>
                <a:cubicBezTo>
                  <a:pt x="24104" y="74008"/>
                  <a:pt x="23749" y="74112"/>
                  <a:pt x="23372" y="74070"/>
                </a:cubicBezTo>
                <a:cubicBezTo>
                  <a:pt x="23267" y="74070"/>
                  <a:pt x="23142" y="74070"/>
                  <a:pt x="23037" y="74008"/>
                </a:cubicBezTo>
                <a:cubicBezTo>
                  <a:pt x="22242" y="73673"/>
                  <a:pt x="21363" y="73652"/>
                  <a:pt x="20652" y="73087"/>
                </a:cubicBezTo>
                <a:cubicBezTo>
                  <a:pt x="20547" y="73024"/>
                  <a:pt x="20422" y="72961"/>
                  <a:pt x="20254" y="72919"/>
                </a:cubicBezTo>
                <a:cubicBezTo>
                  <a:pt x="20087" y="73443"/>
                  <a:pt x="19836" y="73903"/>
                  <a:pt x="19773" y="74405"/>
                </a:cubicBezTo>
                <a:cubicBezTo>
                  <a:pt x="19606" y="75556"/>
                  <a:pt x="19062" y="76581"/>
                  <a:pt x="18873" y="77732"/>
                </a:cubicBezTo>
                <a:cubicBezTo>
                  <a:pt x="18769" y="78464"/>
                  <a:pt x="18622" y="79197"/>
                  <a:pt x="18560" y="79929"/>
                </a:cubicBezTo>
                <a:cubicBezTo>
                  <a:pt x="18518" y="80473"/>
                  <a:pt x="18329" y="80975"/>
                  <a:pt x="18120" y="81456"/>
                </a:cubicBezTo>
                <a:cubicBezTo>
                  <a:pt x="17953" y="81812"/>
                  <a:pt x="17744" y="81958"/>
                  <a:pt x="17388" y="81917"/>
                </a:cubicBezTo>
                <a:cubicBezTo>
                  <a:pt x="17137" y="81791"/>
                  <a:pt x="17011" y="81791"/>
                  <a:pt x="16928" y="81791"/>
                </a:cubicBezTo>
                <a:close/>
                <a:moveTo>
                  <a:pt x="22200" y="3600"/>
                </a:moveTo>
                <a:cubicBezTo>
                  <a:pt x="21217" y="3579"/>
                  <a:pt x="20296" y="3620"/>
                  <a:pt x="19397" y="3892"/>
                </a:cubicBezTo>
                <a:cubicBezTo>
                  <a:pt x="19062" y="3997"/>
                  <a:pt x="18727" y="4081"/>
                  <a:pt x="18434" y="4227"/>
                </a:cubicBezTo>
                <a:cubicBezTo>
                  <a:pt x="17304" y="4834"/>
                  <a:pt x="16237" y="5462"/>
                  <a:pt x="15442" y="6508"/>
                </a:cubicBezTo>
                <a:cubicBezTo>
                  <a:pt x="15379" y="6592"/>
                  <a:pt x="15275" y="6654"/>
                  <a:pt x="15212" y="6759"/>
                </a:cubicBezTo>
                <a:cubicBezTo>
                  <a:pt x="15065" y="7010"/>
                  <a:pt x="14898" y="7240"/>
                  <a:pt x="14793" y="7512"/>
                </a:cubicBezTo>
                <a:cubicBezTo>
                  <a:pt x="14354" y="8684"/>
                  <a:pt x="14061" y="9898"/>
                  <a:pt x="13956" y="11174"/>
                </a:cubicBezTo>
                <a:cubicBezTo>
                  <a:pt x="13915" y="11697"/>
                  <a:pt x="14082" y="12178"/>
                  <a:pt x="14166" y="12680"/>
                </a:cubicBezTo>
                <a:cubicBezTo>
                  <a:pt x="14166" y="12764"/>
                  <a:pt x="14249" y="12848"/>
                  <a:pt x="14291" y="12890"/>
                </a:cubicBezTo>
                <a:cubicBezTo>
                  <a:pt x="14647" y="13266"/>
                  <a:pt x="14982" y="13622"/>
                  <a:pt x="15337" y="14020"/>
                </a:cubicBezTo>
                <a:cubicBezTo>
                  <a:pt x="15505" y="13936"/>
                  <a:pt x="15630" y="13894"/>
                  <a:pt x="15735" y="13789"/>
                </a:cubicBezTo>
                <a:cubicBezTo>
                  <a:pt x="16258" y="13329"/>
                  <a:pt x="16865" y="13015"/>
                  <a:pt x="17534" y="12806"/>
                </a:cubicBezTo>
                <a:cubicBezTo>
                  <a:pt x="17911" y="12701"/>
                  <a:pt x="18225" y="12555"/>
                  <a:pt x="18518" y="12283"/>
                </a:cubicBezTo>
                <a:cubicBezTo>
                  <a:pt x="18560" y="11132"/>
                  <a:pt x="18790" y="10065"/>
                  <a:pt x="19041" y="8977"/>
                </a:cubicBezTo>
                <a:cubicBezTo>
                  <a:pt x="19208" y="8077"/>
                  <a:pt x="19689" y="7408"/>
                  <a:pt x="20192" y="6696"/>
                </a:cubicBezTo>
                <a:cubicBezTo>
                  <a:pt x="20401" y="6424"/>
                  <a:pt x="20631" y="6278"/>
                  <a:pt x="20966" y="6194"/>
                </a:cubicBezTo>
                <a:cubicBezTo>
                  <a:pt x="21342" y="6152"/>
                  <a:pt x="21698" y="5985"/>
                  <a:pt x="22033" y="6299"/>
                </a:cubicBezTo>
                <a:cubicBezTo>
                  <a:pt x="21970" y="6361"/>
                  <a:pt x="21886" y="6382"/>
                  <a:pt x="21824" y="6424"/>
                </a:cubicBezTo>
                <a:cubicBezTo>
                  <a:pt x="20882" y="6989"/>
                  <a:pt x="20317" y="7784"/>
                  <a:pt x="20108" y="8872"/>
                </a:cubicBezTo>
                <a:cubicBezTo>
                  <a:pt x="19920" y="9709"/>
                  <a:pt x="19794" y="10567"/>
                  <a:pt x="19669" y="11404"/>
                </a:cubicBezTo>
                <a:cubicBezTo>
                  <a:pt x="19606" y="11697"/>
                  <a:pt x="19585" y="11969"/>
                  <a:pt x="19627" y="12262"/>
                </a:cubicBezTo>
                <a:cubicBezTo>
                  <a:pt x="19689" y="12471"/>
                  <a:pt x="19878" y="12639"/>
                  <a:pt x="20003" y="12848"/>
                </a:cubicBezTo>
                <a:cubicBezTo>
                  <a:pt x="19627" y="13162"/>
                  <a:pt x="19689" y="13538"/>
                  <a:pt x="19773" y="13936"/>
                </a:cubicBezTo>
                <a:cubicBezTo>
                  <a:pt x="19982" y="15066"/>
                  <a:pt x="20464" y="16049"/>
                  <a:pt x="21050" y="16991"/>
                </a:cubicBezTo>
                <a:cubicBezTo>
                  <a:pt x="21259" y="17346"/>
                  <a:pt x="21573" y="17597"/>
                  <a:pt x="21970" y="17765"/>
                </a:cubicBezTo>
                <a:cubicBezTo>
                  <a:pt x="22451" y="17932"/>
                  <a:pt x="22974" y="18141"/>
                  <a:pt x="23477" y="18330"/>
                </a:cubicBezTo>
                <a:cubicBezTo>
                  <a:pt x="23811" y="18434"/>
                  <a:pt x="24125" y="18455"/>
                  <a:pt x="24481" y="18309"/>
                </a:cubicBezTo>
                <a:cubicBezTo>
                  <a:pt x="25423" y="17911"/>
                  <a:pt x="26218" y="17346"/>
                  <a:pt x="26699" y="16405"/>
                </a:cubicBezTo>
                <a:cubicBezTo>
                  <a:pt x="26824" y="16112"/>
                  <a:pt x="26887" y="15798"/>
                  <a:pt x="26950" y="15505"/>
                </a:cubicBezTo>
                <a:cubicBezTo>
                  <a:pt x="27055" y="15170"/>
                  <a:pt x="27348" y="14982"/>
                  <a:pt x="27661" y="15045"/>
                </a:cubicBezTo>
                <a:cubicBezTo>
                  <a:pt x="28038" y="15108"/>
                  <a:pt x="28247" y="15421"/>
                  <a:pt x="28164" y="15798"/>
                </a:cubicBezTo>
                <a:cubicBezTo>
                  <a:pt x="28143" y="15903"/>
                  <a:pt x="28101" y="16028"/>
                  <a:pt x="28059" y="16112"/>
                </a:cubicBezTo>
                <a:cubicBezTo>
                  <a:pt x="27829" y="16426"/>
                  <a:pt x="27829" y="16823"/>
                  <a:pt x="27850" y="17179"/>
                </a:cubicBezTo>
                <a:cubicBezTo>
                  <a:pt x="27850" y="17409"/>
                  <a:pt x="27871" y="17660"/>
                  <a:pt x="27850" y="17869"/>
                </a:cubicBezTo>
                <a:cubicBezTo>
                  <a:pt x="27745" y="19125"/>
                  <a:pt x="28184" y="20213"/>
                  <a:pt x="28875" y="21238"/>
                </a:cubicBezTo>
                <a:cubicBezTo>
                  <a:pt x="29545" y="22284"/>
                  <a:pt x="31449" y="22996"/>
                  <a:pt x="32537" y="21322"/>
                </a:cubicBezTo>
                <a:cubicBezTo>
                  <a:pt x="32599" y="21175"/>
                  <a:pt x="32683" y="21071"/>
                  <a:pt x="32767" y="20945"/>
                </a:cubicBezTo>
                <a:cubicBezTo>
                  <a:pt x="32850" y="20841"/>
                  <a:pt x="32955" y="20715"/>
                  <a:pt x="33060" y="20631"/>
                </a:cubicBezTo>
                <a:cubicBezTo>
                  <a:pt x="33499" y="20213"/>
                  <a:pt x="33959" y="20276"/>
                  <a:pt x="34252" y="20820"/>
                </a:cubicBezTo>
                <a:cubicBezTo>
                  <a:pt x="34420" y="21071"/>
                  <a:pt x="34462" y="21426"/>
                  <a:pt x="34566" y="21698"/>
                </a:cubicBezTo>
                <a:cubicBezTo>
                  <a:pt x="34796" y="22389"/>
                  <a:pt x="35047" y="23059"/>
                  <a:pt x="35319" y="23728"/>
                </a:cubicBezTo>
                <a:cubicBezTo>
                  <a:pt x="35591" y="24356"/>
                  <a:pt x="36094" y="24795"/>
                  <a:pt x="36638" y="25151"/>
                </a:cubicBezTo>
                <a:cubicBezTo>
                  <a:pt x="36951" y="25402"/>
                  <a:pt x="37286" y="25360"/>
                  <a:pt x="37579" y="25151"/>
                </a:cubicBezTo>
                <a:cubicBezTo>
                  <a:pt x="37830" y="24983"/>
                  <a:pt x="38123" y="24816"/>
                  <a:pt x="38311" y="24586"/>
                </a:cubicBezTo>
                <a:cubicBezTo>
                  <a:pt x="38751" y="24063"/>
                  <a:pt x="39379" y="24147"/>
                  <a:pt x="39964" y="23979"/>
                </a:cubicBezTo>
                <a:cubicBezTo>
                  <a:pt x="40027" y="23958"/>
                  <a:pt x="40195" y="24042"/>
                  <a:pt x="40236" y="24105"/>
                </a:cubicBezTo>
                <a:cubicBezTo>
                  <a:pt x="40341" y="24209"/>
                  <a:pt x="40425" y="24356"/>
                  <a:pt x="40488" y="24481"/>
                </a:cubicBezTo>
                <a:cubicBezTo>
                  <a:pt x="40739" y="25235"/>
                  <a:pt x="41220" y="25862"/>
                  <a:pt x="41764" y="26490"/>
                </a:cubicBezTo>
                <a:cubicBezTo>
                  <a:pt x="42517" y="27327"/>
                  <a:pt x="43438" y="27745"/>
                  <a:pt x="44505" y="27934"/>
                </a:cubicBezTo>
                <a:cubicBezTo>
                  <a:pt x="44693" y="27955"/>
                  <a:pt x="44882" y="28038"/>
                  <a:pt x="45154" y="28101"/>
                </a:cubicBezTo>
                <a:cubicBezTo>
                  <a:pt x="44944" y="28248"/>
                  <a:pt x="44840" y="28373"/>
                  <a:pt x="44735" y="28373"/>
                </a:cubicBezTo>
                <a:cubicBezTo>
                  <a:pt x="44421" y="28373"/>
                  <a:pt x="44107" y="28289"/>
                  <a:pt x="43793" y="28268"/>
                </a:cubicBezTo>
                <a:cubicBezTo>
                  <a:pt x="43626" y="28248"/>
                  <a:pt x="43417" y="28289"/>
                  <a:pt x="43249" y="28289"/>
                </a:cubicBezTo>
                <a:cubicBezTo>
                  <a:pt x="43145" y="28833"/>
                  <a:pt x="43040" y="29357"/>
                  <a:pt x="42936" y="29859"/>
                </a:cubicBezTo>
                <a:cubicBezTo>
                  <a:pt x="42915" y="29984"/>
                  <a:pt x="42810" y="30131"/>
                  <a:pt x="42998" y="30235"/>
                </a:cubicBezTo>
                <a:cubicBezTo>
                  <a:pt x="43731" y="29796"/>
                  <a:pt x="44505" y="29649"/>
                  <a:pt x="45363" y="29796"/>
                </a:cubicBezTo>
                <a:cubicBezTo>
                  <a:pt x="45781" y="29859"/>
                  <a:pt x="46137" y="30047"/>
                  <a:pt x="46367" y="30382"/>
                </a:cubicBezTo>
                <a:cubicBezTo>
                  <a:pt x="46702" y="30863"/>
                  <a:pt x="46890" y="31407"/>
                  <a:pt x="46827" y="31993"/>
                </a:cubicBezTo>
                <a:cubicBezTo>
                  <a:pt x="46806" y="32223"/>
                  <a:pt x="46806" y="32432"/>
                  <a:pt x="46806" y="32642"/>
                </a:cubicBezTo>
                <a:cubicBezTo>
                  <a:pt x="47183" y="32872"/>
                  <a:pt x="47497" y="32809"/>
                  <a:pt x="47811" y="32662"/>
                </a:cubicBezTo>
                <a:cubicBezTo>
                  <a:pt x="48041" y="32537"/>
                  <a:pt x="48250" y="32411"/>
                  <a:pt x="48480" y="32265"/>
                </a:cubicBezTo>
                <a:cubicBezTo>
                  <a:pt x="48962" y="32035"/>
                  <a:pt x="49213" y="31574"/>
                  <a:pt x="49589" y="31198"/>
                </a:cubicBezTo>
                <a:cubicBezTo>
                  <a:pt x="49631" y="31156"/>
                  <a:pt x="49694" y="31051"/>
                  <a:pt x="49694" y="30968"/>
                </a:cubicBezTo>
                <a:cubicBezTo>
                  <a:pt x="49694" y="30696"/>
                  <a:pt x="49715" y="30465"/>
                  <a:pt x="49799" y="30193"/>
                </a:cubicBezTo>
                <a:cubicBezTo>
                  <a:pt x="49861" y="29942"/>
                  <a:pt x="49861" y="29649"/>
                  <a:pt x="49903" y="29440"/>
                </a:cubicBezTo>
                <a:cubicBezTo>
                  <a:pt x="50426" y="29043"/>
                  <a:pt x="50908" y="28708"/>
                  <a:pt x="51326" y="28394"/>
                </a:cubicBezTo>
                <a:cubicBezTo>
                  <a:pt x="51368" y="28268"/>
                  <a:pt x="51389" y="28227"/>
                  <a:pt x="51410" y="28143"/>
                </a:cubicBezTo>
                <a:cubicBezTo>
                  <a:pt x="51472" y="26950"/>
                  <a:pt x="51263" y="25799"/>
                  <a:pt x="50782" y="24711"/>
                </a:cubicBezTo>
                <a:cubicBezTo>
                  <a:pt x="50698" y="24565"/>
                  <a:pt x="50636" y="24398"/>
                  <a:pt x="50594" y="24230"/>
                </a:cubicBezTo>
                <a:cubicBezTo>
                  <a:pt x="50531" y="23875"/>
                  <a:pt x="50677" y="23582"/>
                  <a:pt x="51012" y="23393"/>
                </a:cubicBezTo>
                <a:cubicBezTo>
                  <a:pt x="51431" y="23184"/>
                  <a:pt x="51849" y="23017"/>
                  <a:pt x="52226" y="22766"/>
                </a:cubicBezTo>
                <a:cubicBezTo>
                  <a:pt x="52372" y="22661"/>
                  <a:pt x="52540" y="22494"/>
                  <a:pt x="52560" y="22305"/>
                </a:cubicBezTo>
                <a:cubicBezTo>
                  <a:pt x="52665" y="21573"/>
                  <a:pt x="52560" y="20862"/>
                  <a:pt x="52142" y="20255"/>
                </a:cubicBezTo>
                <a:cubicBezTo>
                  <a:pt x="51807" y="19794"/>
                  <a:pt x="51368" y="19418"/>
                  <a:pt x="50970" y="19041"/>
                </a:cubicBezTo>
                <a:cubicBezTo>
                  <a:pt x="50761" y="18832"/>
                  <a:pt x="50489" y="18748"/>
                  <a:pt x="50175" y="18853"/>
                </a:cubicBezTo>
                <a:cubicBezTo>
                  <a:pt x="50050" y="18895"/>
                  <a:pt x="49903" y="18895"/>
                  <a:pt x="49757" y="18874"/>
                </a:cubicBezTo>
                <a:cubicBezTo>
                  <a:pt x="49527" y="18853"/>
                  <a:pt x="49338" y="18727"/>
                  <a:pt x="49234" y="18476"/>
                </a:cubicBezTo>
                <a:cubicBezTo>
                  <a:pt x="49171" y="18246"/>
                  <a:pt x="49234" y="18016"/>
                  <a:pt x="49422" y="17849"/>
                </a:cubicBezTo>
                <a:cubicBezTo>
                  <a:pt x="49589" y="17723"/>
                  <a:pt x="49757" y="17639"/>
                  <a:pt x="49945" y="17577"/>
                </a:cubicBezTo>
                <a:cubicBezTo>
                  <a:pt x="50071" y="17514"/>
                  <a:pt x="50238" y="17514"/>
                  <a:pt x="50363" y="17472"/>
                </a:cubicBezTo>
                <a:cubicBezTo>
                  <a:pt x="50531" y="17388"/>
                  <a:pt x="50677" y="17284"/>
                  <a:pt x="50761" y="17179"/>
                </a:cubicBezTo>
                <a:cubicBezTo>
                  <a:pt x="51054" y="16781"/>
                  <a:pt x="51012" y="15944"/>
                  <a:pt x="50740" y="15547"/>
                </a:cubicBezTo>
                <a:cubicBezTo>
                  <a:pt x="50238" y="14877"/>
                  <a:pt x="49715" y="14229"/>
                  <a:pt x="49087" y="13706"/>
                </a:cubicBezTo>
                <a:cubicBezTo>
                  <a:pt x="48480" y="13203"/>
                  <a:pt x="47832" y="12764"/>
                  <a:pt x="47037" y="12680"/>
                </a:cubicBezTo>
                <a:cubicBezTo>
                  <a:pt x="46283" y="12597"/>
                  <a:pt x="45530" y="12346"/>
                  <a:pt x="44777" y="12639"/>
                </a:cubicBezTo>
                <a:cubicBezTo>
                  <a:pt x="44484" y="12743"/>
                  <a:pt x="44170" y="12534"/>
                  <a:pt x="44065" y="12283"/>
                </a:cubicBezTo>
                <a:cubicBezTo>
                  <a:pt x="43961" y="12032"/>
                  <a:pt x="44003" y="11760"/>
                  <a:pt x="44254" y="11613"/>
                </a:cubicBezTo>
                <a:cubicBezTo>
                  <a:pt x="44568" y="11404"/>
                  <a:pt x="44693" y="11090"/>
                  <a:pt x="44798" y="10776"/>
                </a:cubicBezTo>
                <a:cubicBezTo>
                  <a:pt x="44882" y="10421"/>
                  <a:pt x="44944" y="10086"/>
                  <a:pt x="44986" y="9751"/>
                </a:cubicBezTo>
                <a:cubicBezTo>
                  <a:pt x="45007" y="9605"/>
                  <a:pt x="44944" y="9416"/>
                  <a:pt x="44882" y="9249"/>
                </a:cubicBezTo>
                <a:cubicBezTo>
                  <a:pt x="44149" y="7910"/>
                  <a:pt x="43040" y="6905"/>
                  <a:pt x="41743" y="6173"/>
                </a:cubicBezTo>
                <a:cubicBezTo>
                  <a:pt x="40550" y="5504"/>
                  <a:pt x="39274" y="5232"/>
                  <a:pt x="37977" y="5127"/>
                </a:cubicBezTo>
                <a:cubicBezTo>
                  <a:pt x="37516" y="5085"/>
                  <a:pt x="37098" y="5169"/>
                  <a:pt x="36763" y="5462"/>
                </a:cubicBezTo>
                <a:cubicBezTo>
                  <a:pt x="36638" y="5566"/>
                  <a:pt x="36512" y="5671"/>
                  <a:pt x="36345" y="5776"/>
                </a:cubicBezTo>
                <a:cubicBezTo>
                  <a:pt x="35905" y="6027"/>
                  <a:pt x="35466" y="5817"/>
                  <a:pt x="35424" y="5294"/>
                </a:cubicBezTo>
                <a:cubicBezTo>
                  <a:pt x="35424" y="4981"/>
                  <a:pt x="35487" y="4667"/>
                  <a:pt x="35487" y="4353"/>
                </a:cubicBezTo>
                <a:cubicBezTo>
                  <a:pt x="35487" y="4206"/>
                  <a:pt x="35487" y="3997"/>
                  <a:pt x="35403" y="3872"/>
                </a:cubicBezTo>
                <a:cubicBezTo>
                  <a:pt x="35110" y="3474"/>
                  <a:pt x="34838" y="3056"/>
                  <a:pt x="34462" y="2763"/>
                </a:cubicBezTo>
                <a:cubicBezTo>
                  <a:pt x="33750" y="2219"/>
                  <a:pt x="32976" y="1779"/>
                  <a:pt x="32139" y="1507"/>
                </a:cubicBezTo>
                <a:cubicBezTo>
                  <a:pt x="31114" y="1172"/>
                  <a:pt x="30068" y="1089"/>
                  <a:pt x="29000" y="1172"/>
                </a:cubicBezTo>
                <a:cubicBezTo>
                  <a:pt x="28394" y="1214"/>
                  <a:pt x="27766" y="1193"/>
                  <a:pt x="27201" y="1361"/>
                </a:cubicBezTo>
                <a:cubicBezTo>
                  <a:pt x="26155" y="1633"/>
                  <a:pt x="25067" y="1926"/>
                  <a:pt x="24439" y="2951"/>
                </a:cubicBezTo>
                <a:cubicBezTo>
                  <a:pt x="24335" y="3097"/>
                  <a:pt x="24188" y="3265"/>
                  <a:pt x="24063" y="3390"/>
                </a:cubicBezTo>
                <a:cubicBezTo>
                  <a:pt x="23707" y="3704"/>
                  <a:pt x="23372" y="3997"/>
                  <a:pt x="23351" y="4520"/>
                </a:cubicBezTo>
                <a:cubicBezTo>
                  <a:pt x="23330" y="4750"/>
                  <a:pt x="23121" y="4918"/>
                  <a:pt x="22849" y="4918"/>
                </a:cubicBezTo>
                <a:cubicBezTo>
                  <a:pt x="22598" y="4918"/>
                  <a:pt x="22347" y="4729"/>
                  <a:pt x="22305" y="4436"/>
                </a:cubicBezTo>
                <a:cubicBezTo>
                  <a:pt x="22221" y="4164"/>
                  <a:pt x="22221" y="3913"/>
                  <a:pt x="22200" y="3600"/>
                </a:cubicBezTo>
                <a:close/>
                <a:moveTo>
                  <a:pt x="18518" y="13266"/>
                </a:moveTo>
                <a:cubicBezTo>
                  <a:pt x="18204" y="13392"/>
                  <a:pt x="17974" y="13517"/>
                  <a:pt x="17723" y="13601"/>
                </a:cubicBezTo>
                <a:cubicBezTo>
                  <a:pt x="17095" y="13810"/>
                  <a:pt x="16635" y="14166"/>
                  <a:pt x="16195" y="14647"/>
                </a:cubicBezTo>
                <a:cubicBezTo>
                  <a:pt x="14207" y="16677"/>
                  <a:pt x="13831" y="17179"/>
                  <a:pt x="12575" y="19711"/>
                </a:cubicBezTo>
                <a:cubicBezTo>
                  <a:pt x="12575" y="19753"/>
                  <a:pt x="12555" y="19773"/>
                  <a:pt x="12555" y="19794"/>
                </a:cubicBezTo>
                <a:cubicBezTo>
                  <a:pt x="12220" y="20380"/>
                  <a:pt x="12031" y="21008"/>
                  <a:pt x="11906" y="21657"/>
                </a:cubicBezTo>
                <a:cubicBezTo>
                  <a:pt x="11822" y="22054"/>
                  <a:pt x="11718" y="22431"/>
                  <a:pt x="11655" y="22828"/>
                </a:cubicBezTo>
                <a:cubicBezTo>
                  <a:pt x="11550" y="23728"/>
                  <a:pt x="11425" y="24586"/>
                  <a:pt x="11425" y="25465"/>
                </a:cubicBezTo>
                <a:cubicBezTo>
                  <a:pt x="11425" y="26804"/>
                  <a:pt x="11508" y="28164"/>
                  <a:pt x="11550" y="29503"/>
                </a:cubicBezTo>
                <a:cubicBezTo>
                  <a:pt x="11550" y="29754"/>
                  <a:pt x="11592" y="30026"/>
                  <a:pt x="11655" y="30256"/>
                </a:cubicBezTo>
                <a:cubicBezTo>
                  <a:pt x="12324" y="32349"/>
                  <a:pt x="13329" y="34211"/>
                  <a:pt x="14961" y="35696"/>
                </a:cubicBezTo>
                <a:cubicBezTo>
                  <a:pt x="15065" y="35801"/>
                  <a:pt x="15170" y="35906"/>
                  <a:pt x="15296" y="35968"/>
                </a:cubicBezTo>
                <a:cubicBezTo>
                  <a:pt x="16928" y="36931"/>
                  <a:pt x="18539" y="37893"/>
                  <a:pt x="20422" y="38291"/>
                </a:cubicBezTo>
                <a:cubicBezTo>
                  <a:pt x="20505" y="38312"/>
                  <a:pt x="20589" y="38333"/>
                  <a:pt x="20652" y="38396"/>
                </a:cubicBezTo>
                <a:cubicBezTo>
                  <a:pt x="21175" y="38709"/>
                  <a:pt x="21782" y="38835"/>
                  <a:pt x="22368" y="38960"/>
                </a:cubicBezTo>
                <a:cubicBezTo>
                  <a:pt x="22891" y="39065"/>
                  <a:pt x="23414" y="39191"/>
                  <a:pt x="23895" y="39463"/>
                </a:cubicBezTo>
                <a:cubicBezTo>
                  <a:pt x="24063" y="39546"/>
                  <a:pt x="24209" y="39567"/>
                  <a:pt x="24397" y="39588"/>
                </a:cubicBezTo>
                <a:cubicBezTo>
                  <a:pt x="25318" y="39693"/>
                  <a:pt x="26239" y="39776"/>
                  <a:pt x="27138" y="39714"/>
                </a:cubicBezTo>
                <a:cubicBezTo>
                  <a:pt x="28059" y="39651"/>
                  <a:pt x="28959" y="39776"/>
                  <a:pt x="29858" y="39588"/>
                </a:cubicBezTo>
                <a:cubicBezTo>
                  <a:pt x="31051" y="39358"/>
                  <a:pt x="32244" y="39191"/>
                  <a:pt x="33415" y="39023"/>
                </a:cubicBezTo>
                <a:cubicBezTo>
                  <a:pt x="34022" y="38919"/>
                  <a:pt x="34566" y="38709"/>
                  <a:pt x="35131" y="38437"/>
                </a:cubicBezTo>
                <a:cubicBezTo>
                  <a:pt x="35863" y="38103"/>
                  <a:pt x="36596" y="37768"/>
                  <a:pt x="37286" y="37391"/>
                </a:cubicBezTo>
                <a:cubicBezTo>
                  <a:pt x="37663" y="37182"/>
                  <a:pt x="38060" y="36952"/>
                  <a:pt x="38332" y="36638"/>
                </a:cubicBezTo>
                <a:cubicBezTo>
                  <a:pt x="38939" y="35989"/>
                  <a:pt x="39567" y="35362"/>
                  <a:pt x="40069" y="34608"/>
                </a:cubicBezTo>
                <a:cubicBezTo>
                  <a:pt x="40592" y="33792"/>
                  <a:pt x="41011" y="32893"/>
                  <a:pt x="41157" y="31909"/>
                </a:cubicBezTo>
                <a:cubicBezTo>
                  <a:pt x="41220" y="31637"/>
                  <a:pt x="41241" y="31386"/>
                  <a:pt x="41366" y="31177"/>
                </a:cubicBezTo>
                <a:cubicBezTo>
                  <a:pt x="41680" y="30549"/>
                  <a:pt x="41827" y="29859"/>
                  <a:pt x="41973" y="29210"/>
                </a:cubicBezTo>
                <a:cubicBezTo>
                  <a:pt x="42078" y="28771"/>
                  <a:pt x="42182" y="28310"/>
                  <a:pt x="42141" y="27829"/>
                </a:cubicBezTo>
                <a:cubicBezTo>
                  <a:pt x="42036" y="27745"/>
                  <a:pt x="41889" y="27641"/>
                  <a:pt x="41785" y="27578"/>
                </a:cubicBezTo>
                <a:cubicBezTo>
                  <a:pt x="41115" y="27222"/>
                  <a:pt x="40613" y="26678"/>
                  <a:pt x="40195" y="26072"/>
                </a:cubicBezTo>
                <a:cubicBezTo>
                  <a:pt x="40048" y="25862"/>
                  <a:pt x="39944" y="25632"/>
                  <a:pt x="39797" y="25423"/>
                </a:cubicBezTo>
                <a:cubicBezTo>
                  <a:pt x="39672" y="25214"/>
                  <a:pt x="39483" y="25151"/>
                  <a:pt x="39274" y="25276"/>
                </a:cubicBezTo>
                <a:cubicBezTo>
                  <a:pt x="39128" y="25381"/>
                  <a:pt x="39002" y="25486"/>
                  <a:pt x="38856" y="25590"/>
                </a:cubicBezTo>
                <a:cubicBezTo>
                  <a:pt x="38625" y="25779"/>
                  <a:pt x="38416" y="25967"/>
                  <a:pt x="38186" y="26113"/>
                </a:cubicBezTo>
                <a:cubicBezTo>
                  <a:pt x="37391" y="26616"/>
                  <a:pt x="36763" y="26636"/>
                  <a:pt x="36031" y="26092"/>
                </a:cubicBezTo>
                <a:cubicBezTo>
                  <a:pt x="35278" y="25548"/>
                  <a:pt x="34629" y="24921"/>
                  <a:pt x="34273" y="24021"/>
                </a:cubicBezTo>
                <a:cubicBezTo>
                  <a:pt x="34064" y="23540"/>
                  <a:pt x="33918" y="23017"/>
                  <a:pt x="33708" y="22514"/>
                </a:cubicBezTo>
                <a:cubicBezTo>
                  <a:pt x="33646" y="22389"/>
                  <a:pt x="33687" y="22180"/>
                  <a:pt x="33394" y="22096"/>
                </a:cubicBezTo>
                <a:cubicBezTo>
                  <a:pt x="33206" y="22284"/>
                  <a:pt x="33060" y="22514"/>
                  <a:pt x="32850" y="22703"/>
                </a:cubicBezTo>
                <a:cubicBezTo>
                  <a:pt x="32160" y="23268"/>
                  <a:pt x="31407" y="23582"/>
                  <a:pt x="30465" y="23435"/>
                </a:cubicBezTo>
                <a:cubicBezTo>
                  <a:pt x="29335" y="23247"/>
                  <a:pt x="28477" y="22724"/>
                  <a:pt x="27892" y="21719"/>
                </a:cubicBezTo>
                <a:cubicBezTo>
                  <a:pt x="27745" y="21489"/>
                  <a:pt x="27640" y="21196"/>
                  <a:pt x="27473" y="20966"/>
                </a:cubicBezTo>
                <a:cubicBezTo>
                  <a:pt x="27034" y="20318"/>
                  <a:pt x="26887" y="19564"/>
                  <a:pt x="26845" y="18769"/>
                </a:cubicBezTo>
                <a:cubicBezTo>
                  <a:pt x="26845" y="18623"/>
                  <a:pt x="26929" y="18434"/>
                  <a:pt x="26699" y="18330"/>
                </a:cubicBezTo>
                <a:cubicBezTo>
                  <a:pt x="26385" y="18455"/>
                  <a:pt x="26176" y="18748"/>
                  <a:pt x="25883" y="18937"/>
                </a:cubicBezTo>
                <a:cubicBezTo>
                  <a:pt x="25130" y="19418"/>
                  <a:pt x="24293" y="19773"/>
                  <a:pt x="23372" y="19481"/>
                </a:cubicBezTo>
                <a:cubicBezTo>
                  <a:pt x="22661" y="19271"/>
                  <a:pt x="21970" y="18999"/>
                  <a:pt x="21280" y="18685"/>
                </a:cubicBezTo>
                <a:cubicBezTo>
                  <a:pt x="20840" y="18476"/>
                  <a:pt x="20464" y="18141"/>
                  <a:pt x="20213" y="17723"/>
                </a:cubicBezTo>
                <a:cubicBezTo>
                  <a:pt x="19564" y="16656"/>
                  <a:pt x="18957" y="15547"/>
                  <a:pt x="18748" y="14271"/>
                </a:cubicBezTo>
                <a:cubicBezTo>
                  <a:pt x="18706" y="13957"/>
                  <a:pt x="18581" y="13643"/>
                  <a:pt x="18518" y="13266"/>
                </a:cubicBezTo>
                <a:close/>
                <a:moveTo>
                  <a:pt x="23351" y="40425"/>
                </a:moveTo>
                <a:cubicBezTo>
                  <a:pt x="22849" y="41095"/>
                  <a:pt x="22430" y="41743"/>
                  <a:pt x="22179" y="42476"/>
                </a:cubicBezTo>
                <a:cubicBezTo>
                  <a:pt x="21677" y="43857"/>
                  <a:pt x="21133" y="45196"/>
                  <a:pt x="20673" y="46577"/>
                </a:cubicBezTo>
                <a:cubicBezTo>
                  <a:pt x="20192" y="48104"/>
                  <a:pt x="19689" y="49631"/>
                  <a:pt x="19564" y="51243"/>
                </a:cubicBezTo>
                <a:cubicBezTo>
                  <a:pt x="19543" y="51577"/>
                  <a:pt x="19459" y="51912"/>
                  <a:pt x="19376" y="52247"/>
                </a:cubicBezTo>
                <a:cubicBezTo>
                  <a:pt x="19187" y="52958"/>
                  <a:pt x="18978" y="53649"/>
                  <a:pt x="18832" y="54318"/>
                </a:cubicBezTo>
                <a:cubicBezTo>
                  <a:pt x="18727" y="54758"/>
                  <a:pt x="18622" y="55197"/>
                  <a:pt x="18560" y="55657"/>
                </a:cubicBezTo>
                <a:cubicBezTo>
                  <a:pt x="18413" y="56913"/>
                  <a:pt x="18246" y="58168"/>
                  <a:pt x="18120" y="59424"/>
                </a:cubicBezTo>
                <a:cubicBezTo>
                  <a:pt x="18099" y="59591"/>
                  <a:pt x="18120" y="59821"/>
                  <a:pt x="18120" y="59968"/>
                </a:cubicBezTo>
                <a:cubicBezTo>
                  <a:pt x="18560" y="60303"/>
                  <a:pt x="19062" y="60365"/>
                  <a:pt x="19501" y="60554"/>
                </a:cubicBezTo>
                <a:cubicBezTo>
                  <a:pt x="20087" y="60784"/>
                  <a:pt x="20652" y="60867"/>
                  <a:pt x="21259" y="60930"/>
                </a:cubicBezTo>
                <a:cubicBezTo>
                  <a:pt x="22974" y="61119"/>
                  <a:pt x="24732" y="61286"/>
                  <a:pt x="26469" y="61537"/>
                </a:cubicBezTo>
                <a:cubicBezTo>
                  <a:pt x="28373" y="61809"/>
                  <a:pt x="30277" y="61725"/>
                  <a:pt x="32181" y="61809"/>
                </a:cubicBezTo>
                <a:cubicBezTo>
                  <a:pt x="32327" y="61809"/>
                  <a:pt x="32474" y="61809"/>
                  <a:pt x="32599" y="61767"/>
                </a:cubicBezTo>
                <a:cubicBezTo>
                  <a:pt x="34169" y="61725"/>
                  <a:pt x="35675" y="61223"/>
                  <a:pt x="37056" y="60575"/>
                </a:cubicBezTo>
                <a:cubicBezTo>
                  <a:pt x="37893" y="60177"/>
                  <a:pt x="38730" y="59696"/>
                  <a:pt x="39441" y="59005"/>
                </a:cubicBezTo>
                <a:cubicBezTo>
                  <a:pt x="39400" y="58775"/>
                  <a:pt x="39379" y="58524"/>
                  <a:pt x="39337" y="58273"/>
                </a:cubicBezTo>
                <a:cubicBezTo>
                  <a:pt x="39002" y="56850"/>
                  <a:pt x="38856" y="55385"/>
                  <a:pt x="38437" y="53984"/>
                </a:cubicBezTo>
                <a:cubicBezTo>
                  <a:pt x="38395" y="53837"/>
                  <a:pt x="38416" y="53691"/>
                  <a:pt x="38374" y="53565"/>
                </a:cubicBezTo>
                <a:cubicBezTo>
                  <a:pt x="38291" y="53168"/>
                  <a:pt x="38228" y="52770"/>
                  <a:pt x="38123" y="52372"/>
                </a:cubicBezTo>
                <a:cubicBezTo>
                  <a:pt x="37495" y="50050"/>
                  <a:pt x="36868" y="47748"/>
                  <a:pt x="36219" y="45426"/>
                </a:cubicBezTo>
                <a:cubicBezTo>
                  <a:pt x="35968" y="44505"/>
                  <a:pt x="35780" y="43585"/>
                  <a:pt x="35298" y="42748"/>
                </a:cubicBezTo>
                <a:cubicBezTo>
                  <a:pt x="35152" y="42497"/>
                  <a:pt x="35047" y="42183"/>
                  <a:pt x="34985" y="41869"/>
                </a:cubicBezTo>
                <a:cubicBezTo>
                  <a:pt x="34880" y="41157"/>
                  <a:pt x="34524" y="40592"/>
                  <a:pt x="34127" y="39986"/>
                </a:cubicBezTo>
                <a:cubicBezTo>
                  <a:pt x="32934" y="40174"/>
                  <a:pt x="31721" y="40383"/>
                  <a:pt x="30486" y="40530"/>
                </a:cubicBezTo>
                <a:cubicBezTo>
                  <a:pt x="29796" y="40613"/>
                  <a:pt x="29105" y="40844"/>
                  <a:pt x="28373" y="40760"/>
                </a:cubicBezTo>
                <a:cubicBezTo>
                  <a:pt x="27912" y="40718"/>
                  <a:pt x="27410" y="40697"/>
                  <a:pt x="26908" y="40697"/>
                </a:cubicBezTo>
                <a:cubicBezTo>
                  <a:pt x="26071" y="40718"/>
                  <a:pt x="25255" y="40613"/>
                  <a:pt x="24418" y="40488"/>
                </a:cubicBezTo>
                <a:cubicBezTo>
                  <a:pt x="24083" y="40467"/>
                  <a:pt x="23728" y="40467"/>
                  <a:pt x="23351" y="40425"/>
                </a:cubicBezTo>
                <a:close/>
                <a:moveTo>
                  <a:pt x="16467" y="69969"/>
                </a:moveTo>
                <a:cubicBezTo>
                  <a:pt x="16635" y="70053"/>
                  <a:pt x="16781" y="70220"/>
                  <a:pt x="16969" y="70283"/>
                </a:cubicBezTo>
                <a:cubicBezTo>
                  <a:pt x="17702" y="70555"/>
                  <a:pt x="18455" y="70806"/>
                  <a:pt x="19166" y="71225"/>
                </a:cubicBezTo>
                <a:cubicBezTo>
                  <a:pt x="19292" y="71287"/>
                  <a:pt x="19438" y="71350"/>
                  <a:pt x="19564" y="71371"/>
                </a:cubicBezTo>
                <a:cubicBezTo>
                  <a:pt x="20192" y="71455"/>
                  <a:pt x="20673" y="71769"/>
                  <a:pt x="21196" y="72083"/>
                </a:cubicBezTo>
                <a:cubicBezTo>
                  <a:pt x="21384" y="72208"/>
                  <a:pt x="21594" y="72375"/>
                  <a:pt x="21803" y="72396"/>
                </a:cubicBezTo>
                <a:cubicBezTo>
                  <a:pt x="22200" y="72480"/>
                  <a:pt x="22598" y="72543"/>
                  <a:pt x="22933" y="72752"/>
                </a:cubicBezTo>
                <a:cubicBezTo>
                  <a:pt x="23079" y="72857"/>
                  <a:pt x="23267" y="72815"/>
                  <a:pt x="23372" y="72647"/>
                </a:cubicBezTo>
                <a:cubicBezTo>
                  <a:pt x="23665" y="72166"/>
                  <a:pt x="24000" y="71685"/>
                  <a:pt x="24209" y="71162"/>
                </a:cubicBezTo>
                <a:cubicBezTo>
                  <a:pt x="24376" y="70806"/>
                  <a:pt x="24523" y="70430"/>
                  <a:pt x="24732" y="70095"/>
                </a:cubicBezTo>
                <a:cubicBezTo>
                  <a:pt x="24899" y="69823"/>
                  <a:pt x="25151" y="69572"/>
                  <a:pt x="25213" y="69279"/>
                </a:cubicBezTo>
                <a:cubicBezTo>
                  <a:pt x="25318" y="68714"/>
                  <a:pt x="25653" y="68316"/>
                  <a:pt x="25967" y="67835"/>
                </a:cubicBezTo>
                <a:cubicBezTo>
                  <a:pt x="26071" y="67689"/>
                  <a:pt x="26197" y="67500"/>
                  <a:pt x="26280" y="67354"/>
                </a:cubicBezTo>
                <a:cubicBezTo>
                  <a:pt x="26824" y="66161"/>
                  <a:pt x="26824" y="66203"/>
                  <a:pt x="28080" y="65847"/>
                </a:cubicBezTo>
                <a:cubicBezTo>
                  <a:pt x="28917" y="65617"/>
                  <a:pt x="29733" y="65805"/>
                  <a:pt x="30549" y="66015"/>
                </a:cubicBezTo>
                <a:cubicBezTo>
                  <a:pt x="31072" y="66140"/>
                  <a:pt x="31532" y="66454"/>
                  <a:pt x="32013" y="66684"/>
                </a:cubicBezTo>
                <a:cubicBezTo>
                  <a:pt x="32118" y="66747"/>
                  <a:pt x="32202" y="66831"/>
                  <a:pt x="32265" y="66935"/>
                </a:cubicBezTo>
                <a:cubicBezTo>
                  <a:pt x="32641" y="67312"/>
                  <a:pt x="32871" y="67793"/>
                  <a:pt x="32892" y="68316"/>
                </a:cubicBezTo>
                <a:cubicBezTo>
                  <a:pt x="32892" y="68777"/>
                  <a:pt x="33185" y="69132"/>
                  <a:pt x="33290" y="69509"/>
                </a:cubicBezTo>
                <a:cubicBezTo>
                  <a:pt x="33415" y="69969"/>
                  <a:pt x="33499" y="70409"/>
                  <a:pt x="33604" y="70848"/>
                </a:cubicBezTo>
                <a:cubicBezTo>
                  <a:pt x="33604" y="70869"/>
                  <a:pt x="33625" y="70911"/>
                  <a:pt x="33666" y="70932"/>
                </a:cubicBezTo>
                <a:cubicBezTo>
                  <a:pt x="33813" y="71141"/>
                  <a:pt x="33876" y="71392"/>
                  <a:pt x="33918" y="71643"/>
                </a:cubicBezTo>
                <a:cubicBezTo>
                  <a:pt x="34106" y="72501"/>
                  <a:pt x="34503" y="72836"/>
                  <a:pt x="35382" y="72940"/>
                </a:cubicBezTo>
                <a:cubicBezTo>
                  <a:pt x="35801" y="73003"/>
                  <a:pt x="36240" y="73045"/>
                  <a:pt x="36659" y="73066"/>
                </a:cubicBezTo>
                <a:cubicBezTo>
                  <a:pt x="36847" y="73066"/>
                  <a:pt x="37077" y="73066"/>
                  <a:pt x="37244" y="72961"/>
                </a:cubicBezTo>
                <a:cubicBezTo>
                  <a:pt x="37872" y="72606"/>
                  <a:pt x="38542" y="72647"/>
                  <a:pt x="39232" y="72606"/>
                </a:cubicBezTo>
                <a:cubicBezTo>
                  <a:pt x="39860" y="72585"/>
                  <a:pt x="40425" y="72522"/>
                  <a:pt x="40780" y="71894"/>
                </a:cubicBezTo>
                <a:cubicBezTo>
                  <a:pt x="41199" y="71664"/>
                  <a:pt x="41220" y="71287"/>
                  <a:pt x="41094" y="70869"/>
                </a:cubicBezTo>
                <a:cubicBezTo>
                  <a:pt x="40990" y="70492"/>
                  <a:pt x="40822" y="70095"/>
                  <a:pt x="40843" y="69697"/>
                </a:cubicBezTo>
                <a:cubicBezTo>
                  <a:pt x="40906" y="69028"/>
                  <a:pt x="40676" y="68400"/>
                  <a:pt x="40571" y="67772"/>
                </a:cubicBezTo>
                <a:lnTo>
                  <a:pt x="40320" y="66517"/>
                </a:lnTo>
                <a:cubicBezTo>
                  <a:pt x="39964" y="64571"/>
                  <a:pt x="39630" y="62646"/>
                  <a:pt x="39253" y="60700"/>
                </a:cubicBezTo>
                <a:cubicBezTo>
                  <a:pt x="39253" y="60679"/>
                  <a:pt x="39232" y="60658"/>
                  <a:pt x="39211" y="60616"/>
                </a:cubicBezTo>
                <a:cubicBezTo>
                  <a:pt x="39128" y="60616"/>
                  <a:pt x="39023" y="60616"/>
                  <a:pt x="38960" y="60658"/>
                </a:cubicBezTo>
                <a:cubicBezTo>
                  <a:pt x="38019" y="61202"/>
                  <a:pt x="37035" y="61621"/>
                  <a:pt x="36031" y="62039"/>
                </a:cubicBezTo>
                <a:cubicBezTo>
                  <a:pt x="35068" y="62437"/>
                  <a:pt x="34085" y="62646"/>
                  <a:pt x="33060" y="62792"/>
                </a:cubicBezTo>
                <a:cubicBezTo>
                  <a:pt x="32453" y="62897"/>
                  <a:pt x="31846" y="62897"/>
                  <a:pt x="31260" y="62918"/>
                </a:cubicBezTo>
                <a:cubicBezTo>
                  <a:pt x="30591" y="62918"/>
                  <a:pt x="29942" y="62897"/>
                  <a:pt x="29293" y="62876"/>
                </a:cubicBezTo>
                <a:cubicBezTo>
                  <a:pt x="28749" y="62855"/>
                  <a:pt x="28184" y="62855"/>
                  <a:pt x="27661" y="62792"/>
                </a:cubicBezTo>
                <a:cubicBezTo>
                  <a:pt x="25736" y="62583"/>
                  <a:pt x="23791" y="62374"/>
                  <a:pt x="21866" y="62144"/>
                </a:cubicBezTo>
                <a:cubicBezTo>
                  <a:pt x="20924" y="62039"/>
                  <a:pt x="19982" y="62039"/>
                  <a:pt x="19083" y="61600"/>
                </a:cubicBezTo>
                <a:cubicBezTo>
                  <a:pt x="18978" y="61537"/>
                  <a:pt x="18832" y="61600"/>
                  <a:pt x="18643" y="61600"/>
                </a:cubicBezTo>
                <a:cubicBezTo>
                  <a:pt x="18622" y="62332"/>
                  <a:pt x="18518" y="63002"/>
                  <a:pt x="18246" y="63629"/>
                </a:cubicBezTo>
                <a:cubicBezTo>
                  <a:pt x="18016" y="64215"/>
                  <a:pt x="17744" y="64780"/>
                  <a:pt x="17723" y="65429"/>
                </a:cubicBezTo>
                <a:cubicBezTo>
                  <a:pt x="17723" y="65617"/>
                  <a:pt x="17618" y="65826"/>
                  <a:pt x="17534" y="66015"/>
                </a:cubicBezTo>
                <a:cubicBezTo>
                  <a:pt x="17179" y="66831"/>
                  <a:pt x="16907" y="67668"/>
                  <a:pt x="16676" y="68526"/>
                </a:cubicBezTo>
                <a:cubicBezTo>
                  <a:pt x="16488" y="68965"/>
                  <a:pt x="16467" y="69446"/>
                  <a:pt x="16467" y="69969"/>
                </a:cubicBezTo>
                <a:close/>
                <a:moveTo>
                  <a:pt x="40801" y="35403"/>
                </a:moveTo>
                <a:cubicBezTo>
                  <a:pt x="41827" y="35675"/>
                  <a:pt x="42705" y="35383"/>
                  <a:pt x="43563" y="35194"/>
                </a:cubicBezTo>
                <a:cubicBezTo>
                  <a:pt x="43856" y="35152"/>
                  <a:pt x="44128" y="34901"/>
                  <a:pt x="44358" y="34713"/>
                </a:cubicBezTo>
                <a:cubicBezTo>
                  <a:pt x="44589" y="34525"/>
                  <a:pt x="44777" y="34315"/>
                  <a:pt x="44965" y="34106"/>
                </a:cubicBezTo>
                <a:cubicBezTo>
                  <a:pt x="45718" y="33353"/>
                  <a:pt x="45698" y="33353"/>
                  <a:pt x="45865" y="32244"/>
                </a:cubicBezTo>
                <a:cubicBezTo>
                  <a:pt x="45949" y="31721"/>
                  <a:pt x="45802" y="31302"/>
                  <a:pt x="45446" y="30905"/>
                </a:cubicBezTo>
                <a:cubicBezTo>
                  <a:pt x="45279" y="30696"/>
                  <a:pt x="45028" y="30591"/>
                  <a:pt x="44777" y="30654"/>
                </a:cubicBezTo>
                <a:cubicBezTo>
                  <a:pt x="44233" y="30779"/>
                  <a:pt x="43647" y="30800"/>
                  <a:pt x="43229" y="31261"/>
                </a:cubicBezTo>
                <a:cubicBezTo>
                  <a:pt x="43082" y="31407"/>
                  <a:pt x="42873" y="31533"/>
                  <a:pt x="42705" y="31679"/>
                </a:cubicBezTo>
                <a:cubicBezTo>
                  <a:pt x="42454" y="31888"/>
                  <a:pt x="42266" y="32098"/>
                  <a:pt x="42203" y="32432"/>
                </a:cubicBezTo>
                <a:cubicBezTo>
                  <a:pt x="42141" y="32893"/>
                  <a:pt x="41889" y="33269"/>
                  <a:pt x="41617" y="33625"/>
                </a:cubicBezTo>
                <a:cubicBezTo>
                  <a:pt x="41199" y="34148"/>
                  <a:pt x="40927" y="34734"/>
                  <a:pt x="40801" y="35403"/>
                </a:cubicBezTo>
                <a:close/>
                <a:moveTo>
                  <a:pt x="44819" y="83611"/>
                </a:moveTo>
                <a:cubicBezTo>
                  <a:pt x="43982" y="82795"/>
                  <a:pt x="42936" y="82419"/>
                  <a:pt x="41785" y="82272"/>
                </a:cubicBezTo>
                <a:cubicBezTo>
                  <a:pt x="41220" y="82230"/>
                  <a:pt x="40676" y="82314"/>
                  <a:pt x="40090" y="82335"/>
                </a:cubicBezTo>
                <a:cubicBezTo>
                  <a:pt x="39630" y="82356"/>
                  <a:pt x="39274" y="82565"/>
                  <a:pt x="38960" y="82858"/>
                </a:cubicBezTo>
                <a:cubicBezTo>
                  <a:pt x="38709" y="83109"/>
                  <a:pt x="38730" y="83465"/>
                  <a:pt x="39044" y="83632"/>
                </a:cubicBezTo>
                <a:cubicBezTo>
                  <a:pt x="39755" y="84030"/>
                  <a:pt x="40488" y="84344"/>
                  <a:pt x="41304" y="84469"/>
                </a:cubicBezTo>
                <a:cubicBezTo>
                  <a:pt x="42266" y="84637"/>
                  <a:pt x="43229" y="84511"/>
                  <a:pt x="44191" y="84511"/>
                </a:cubicBezTo>
                <a:cubicBezTo>
                  <a:pt x="44379" y="84511"/>
                  <a:pt x="44589" y="84407"/>
                  <a:pt x="44756" y="84302"/>
                </a:cubicBezTo>
                <a:cubicBezTo>
                  <a:pt x="44902" y="84114"/>
                  <a:pt x="44902" y="83883"/>
                  <a:pt x="44819" y="83611"/>
                </a:cubicBezTo>
                <a:close/>
                <a:moveTo>
                  <a:pt x="11592" y="18434"/>
                </a:moveTo>
                <a:cubicBezTo>
                  <a:pt x="12052" y="17974"/>
                  <a:pt x="13747" y="15840"/>
                  <a:pt x="14019" y="15421"/>
                </a:cubicBezTo>
                <a:cubicBezTo>
                  <a:pt x="14040" y="15380"/>
                  <a:pt x="14082" y="15317"/>
                  <a:pt x="14082" y="15275"/>
                </a:cubicBezTo>
                <a:cubicBezTo>
                  <a:pt x="14124" y="15149"/>
                  <a:pt x="14145" y="14982"/>
                  <a:pt x="14124" y="14856"/>
                </a:cubicBezTo>
                <a:cubicBezTo>
                  <a:pt x="13956" y="14271"/>
                  <a:pt x="13517" y="13915"/>
                  <a:pt x="13078" y="13538"/>
                </a:cubicBezTo>
                <a:cubicBezTo>
                  <a:pt x="12994" y="13496"/>
                  <a:pt x="12868" y="13496"/>
                  <a:pt x="12764" y="13475"/>
                </a:cubicBezTo>
                <a:cubicBezTo>
                  <a:pt x="12136" y="13434"/>
                  <a:pt x="11759" y="13831"/>
                  <a:pt x="11508" y="14333"/>
                </a:cubicBezTo>
                <a:cubicBezTo>
                  <a:pt x="11111" y="15003"/>
                  <a:pt x="10943" y="15798"/>
                  <a:pt x="11006" y="16551"/>
                </a:cubicBezTo>
                <a:cubicBezTo>
                  <a:pt x="11069" y="17179"/>
                  <a:pt x="11027" y="17890"/>
                  <a:pt x="11592" y="18434"/>
                </a:cubicBezTo>
                <a:close/>
                <a:moveTo>
                  <a:pt x="15693" y="81414"/>
                </a:moveTo>
                <a:cubicBezTo>
                  <a:pt x="14982" y="81331"/>
                  <a:pt x="14333" y="81289"/>
                  <a:pt x="13684" y="81184"/>
                </a:cubicBezTo>
                <a:cubicBezTo>
                  <a:pt x="13015" y="81080"/>
                  <a:pt x="12366" y="81101"/>
                  <a:pt x="11718" y="81205"/>
                </a:cubicBezTo>
                <a:cubicBezTo>
                  <a:pt x="11132" y="81310"/>
                  <a:pt x="10567" y="81498"/>
                  <a:pt x="10190" y="82042"/>
                </a:cubicBezTo>
                <a:cubicBezTo>
                  <a:pt x="10483" y="82314"/>
                  <a:pt x="10755" y="82544"/>
                  <a:pt x="11090" y="82586"/>
                </a:cubicBezTo>
                <a:cubicBezTo>
                  <a:pt x="12429" y="82858"/>
                  <a:pt x="13705" y="82733"/>
                  <a:pt x="14961" y="82230"/>
                </a:cubicBezTo>
                <a:cubicBezTo>
                  <a:pt x="15296" y="82105"/>
                  <a:pt x="15568" y="81917"/>
                  <a:pt x="15693" y="81414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45"/>
          <p:cNvSpPr/>
          <p:nvPr/>
        </p:nvSpPr>
        <p:spPr>
          <a:xfrm>
            <a:off x="6831100" y="2953938"/>
            <a:ext cx="325400" cy="213950"/>
          </a:xfrm>
          <a:custGeom>
            <a:avLst/>
            <a:gdLst/>
            <a:ahLst/>
            <a:cxnLst/>
            <a:rect l="l" t="t" r="r" b="b"/>
            <a:pathLst>
              <a:path w="13016" h="8558" extrusionOk="0">
                <a:moveTo>
                  <a:pt x="754" y="398"/>
                </a:moveTo>
                <a:cubicBezTo>
                  <a:pt x="1193" y="335"/>
                  <a:pt x="1591" y="293"/>
                  <a:pt x="1926" y="586"/>
                </a:cubicBezTo>
                <a:cubicBezTo>
                  <a:pt x="2009" y="670"/>
                  <a:pt x="2135" y="691"/>
                  <a:pt x="2240" y="711"/>
                </a:cubicBezTo>
                <a:cubicBezTo>
                  <a:pt x="3098" y="816"/>
                  <a:pt x="3934" y="963"/>
                  <a:pt x="4792" y="879"/>
                </a:cubicBezTo>
                <a:cubicBezTo>
                  <a:pt x="6362" y="691"/>
                  <a:pt x="7931" y="586"/>
                  <a:pt x="9479" y="356"/>
                </a:cubicBezTo>
                <a:cubicBezTo>
                  <a:pt x="10421" y="188"/>
                  <a:pt x="11362" y="272"/>
                  <a:pt x="12283" y="84"/>
                </a:cubicBezTo>
                <a:cubicBezTo>
                  <a:pt x="12722" y="0"/>
                  <a:pt x="13015" y="272"/>
                  <a:pt x="12994" y="711"/>
                </a:cubicBezTo>
                <a:cubicBezTo>
                  <a:pt x="12932" y="1486"/>
                  <a:pt x="12973" y="2281"/>
                  <a:pt x="12764" y="3013"/>
                </a:cubicBezTo>
                <a:cubicBezTo>
                  <a:pt x="12346" y="4457"/>
                  <a:pt x="11823" y="5901"/>
                  <a:pt x="10818" y="7072"/>
                </a:cubicBezTo>
                <a:cubicBezTo>
                  <a:pt x="10525" y="7407"/>
                  <a:pt x="10253" y="7700"/>
                  <a:pt x="9835" y="7867"/>
                </a:cubicBezTo>
                <a:cubicBezTo>
                  <a:pt x="9479" y="7993"/>
                  <a:pt x="9144" y="8181"/>
                  <a:pt x="8831" y="8328"/>
                </a:cubicBezTo>
                <a:cubicBezTo>
                  <a:pt x="8475" y="8516"/>
                  <a:pt x="8077" y="8558"/>
                  <a:pt x="7659" y="8516"/>
                </a:cubicBezTo>
                <a:cubicBezTo>
                  <a:pt x="6927" y="8411"/>
                  <a:pt x="6173" y="8349"/>
                  <a:pt x="5441" y="8286"/>
                </a:cubicBezTo>
                <a:cubicBezTo>
                  <a:pt x="4625" y="8181"/>
                  <a:pt x="3893" y="7909"/>
                  <a:pt x="3265" y="7365"/>
                </a:cubicBezTo>
                <a:cubicBezTo>
                  <a:pt x="2993" y="7135"/>
                  <a:pt x="2742" y="6926"/>
                  <a:pt x="2449" y="6737"/>
                </a:cubicBezTo>
                <a:cubicBezTo>
                  <a:pt x="1821" y="6319"/>
                  <a:pt x="1319" y="5733"/>
                  <a:pt x="942" y="5105"/>
                </a:cubicBezTo>
                <a:cubicBezTo>
                  <a:pt x="252" y="4017"/>
                  <a:pt x="1" y="2783"/>
                  <a:pt x="315" y="1507"/>
                </a:cubicBezTo>
                <a:cubicBezTo>
                  <a:pt x="377" y="1109"/>
                  <a:pt x="566" y="795"/>
                  <a:pt x="754" y="398"/>
                </a:cubicBezTo>
                <a:close/>
                <a:moveTo>
                  <a:pt x="12074" y="1025"/>
                </a:moveTo>
                <a:cubicBezTo>
                  <a:pt x="11258" y="983"/>
                  <a:pt x="10567" y="921"/>
                  <a:pt x="9856" y="1130"/>
                </a:cubicBezTo>
                <a:cubicBezTo>
                  <a:pt x="9647" y="1193"/>
                  <a:pt x="9416" y="1193"/>
                  <a:pt x="9165" y="1214"/>
                </a:cubicBezTo>
                <a:cubicBezTo>
                  <a:pt x="8496" y="1297"/>
                  <a:pt x="7805" y="1339"/>
                  <a:pt x="7136" y="1423"/>
                </a:cubicBezTo>
                <a:cubicBezTo>
                  <a:pt x="5483" y="1632"/>
                  <a:pt x="3830" y="1841"/>
                  <a:pt x="2198" y="1507"/>
                </a:cubicBezTo>
                <a:cubicBezTo>
                  <a:pt x="2135" y="1507"/>
                  <a:pt x="2093" y="1486"/>
                  <a:pt x="2009" y="1486"/>
                </a:cubicBezTo>
                <a:cubicBezTo>
                  <a:pt x="1570" y="1423"/>
                  <a:pt x="1361" y="1590"/>
                  <a:pt x="1298" y="2009"/>
                </a:cubicBezTo>
                <a:cubicBezTo>
                  <a:pt x="1214" y="2490"/>
                  <a:pt x="1235" y="2971"/>
                  <a:pt x="1382" y="3432"/>
                </a:cubicBezTo>
                <a:cubicBezTo>
                  <a:pt x="1633" y="4352"/>
                  <a:pt x="2156" y="5084"/>
                  <a:pt x="2888" y="5670"/>
                </a:cubicBezTo>
                <a:cubicBezTo>
                  <a:pt x="3223" y="5921"/>
                  <a:pt x="3579" y="6193"/>
                  <a:pt x="3914" y="6465"/>
                </a:cubicBezTo>
                <a:cubicBezTo>
                  <a:pt x="4353" y="6863"/>
                  <a:pt x="4876" y="7072"/>
                  <a:pt x="5462" y="7156"/>
                </a:cubicBezTo>
                <a:cubicBezTo>
                  <a:pt x="6194" y="7261"/>
                  <a:pt x="6927" y="7344"/>
                  <a:pt x="7680" y="7386"/>
                </a:cubicBezTo>
                <a:cubicBezTo>
                  <a:pt x="7889" y="7407"/>
                  <a:pt x="8098" y="7449"/>
                  <a:pt x="8287" y="7365"/>
                </a:cubicBezTo>
                <a:cubicBezTo>
                  <a:pt x="9124" y="6989"/>
                  <a:pt x="9981" y="6717"/>
                  <a:pt x="10484" y="5817"/>
                </a:cubicBezTo>
                <a:cubicBezTo>
                  <a:pt x="10902" y="5064"/>
                  <a:pt x="11258" y="4310"/>
                  <a:pt x="11572" y="3515"/>
                </a:cubicBezTo>
                <a:cubicBezTo>
                  <a:pt x="11885" y="2741"/>
                  <a:pt x="11990" y="1925"/>
                  <a:pt x="12074" y="1025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45"/>
          <p:cNvSpPr/>
          <p:nvPr/>
        </p:nvSpPr>
        <p:spPr>
          <a:xfrm>
            <a:off x="6775150" y="2835713"/>
            <a:ext cx="45000" cy="46575"/>
          </a:xfrm>
          <a:custGeom>
            <a:avLst/>
            <a:gdLst/>
            <a:ahLst/>
            <a:cxnLst/>
            <a:rect l="l" t="t" r="r" b="b"/>
            <a:pathLst>
              <a:path w="1800" h="1863" extrusionOk="0">
                <a:moveTo>
                  <a:pt x="1548" y="84"/>
                </a:moveTo>
                <a:cubicBezTo>
                  <a:pt x="1799" y="523"/>
                  <a:pt x="1779" y="921"/>
                  <a:pt x="1758" y="1298"/>
                </a:cubicBezTo>
                <a:cubicBezTo>
                  <a:pt x="1737" y="1611"/>
                  <a:pt x="1486" y="1779"/>
                  <a:pt x="1151" y="1821"/>
                </a:cubicBezTo>
                <a:cubicBezTo>
                  <a:pt x="753" y="1863"/>
                  <a:pt x="418" y="1737"/>
                  <a:pt x="209" y="1360"/>
                </a:cubicBezTo>
                <a:cubicBezTo>
                  <a:pt x="0" y="1005"/>
                  <a:pt x="21" y="628"/>
                  <a:pt x="209" y="293"/>
                </a:cubicBezTo>
                <a:cubicBezTo>
                  <a:pt x="293" y="168"/>
                  <a:pt x="481" y="63"/>
                  <a:pt x="628" y="42"/>
                </a:cubicBezTo>
                <a:cubicBezTo>
                  <a:pt x="921" y="0"/>
                  <a:pt x="1234" y="63"/>
                  <a:pt x="1548" y="84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45"/>
          <p:cNvSpPr/>
          <p:nvPr/>
        </p:nvSpPr>
        <p:spPr>
          <a:xfrm>
            <a:off x="7100500" y="2856638"/>
            <a:ext cx="44475" cy="49700"/>
          </a:xfrm>
          <a:custGeom>
            <a:avLst/>
            <a:gdLst/>
            <a:ahLst/>
            <a:cxnLst/>
            <a:rect l="l" t="t" r="r" b="b"/>
            <a:pathLst>
              <a:path w="1779" h="1988" extrusionOk="0">
                <a:moveTo>
                  <a:pt x="858" y="42"/>
                </a:moveTo>
                <a:cubicBezTo>
                  <a:pt x="1486" y="63"/>
                  <a:pt x="1737" y="314"/>
                  <a:pt x="1779" y="879"/>
                </a:cubicBezTo>
                <a:cubicBezTo>
                  <a:pt x="1779" y="1528"/>
                  <a:pt x="1298" y="1988"/>
                  <a:pt x="921" y="1946"/>
                </a:cubicBezTo>
                <a:cubicBezTo>
                  <a:pt x="503" y="1883"/>
                  <a:pt x="21" y="1444"/>
                  <a:pt x="21" y="1130"/>
                </a:cubicBezTo>
                <a:cubicBezTo>
                  <a:pt x="0" y="377"/>
                  <a:pt x="273" y="0"/>
                  <a:pt x="858" y="42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0" name="Google Shape;730;p45"/>
          <p:cNvGrpSpPr/>
          <p:nvPr/>
        </p:nvGrpSpPr>
        <p:grpSpPr>
          <a:xfrm>
            <a:off x="5665313" y="3637663"/>
            <a:ext cx="643950" cy="195675"/>
            <a:chOff x="806663" y="3241275"/>
            <a:chExt cx="643950" cy="195675"/>
          </a:xfrm>
        </p:grpSpPr>
        <p:sp>
          <p:nvSpPr>
            <p:cNvPr id="731" name="Google Shape;731;p45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 idx="2"/>
          </p:nvPr>
        </p:nvSpPr>
        <p:spPr>
          <a:xfrm>
            <a:off x="1194025" y="786813"/>
            <a:ext cx="6756000" cy="437100"/>
          </a:xfrm>
        </p:spPr>
        <p:txBody>
          <a:bodyPr/>
          <a:lstStyle/>
          <a:p>
            <a:r>
              <a:rPr lang="en-US" sz="4000" dirty="0"/>
              <a:t>Real life application:</a:t>
            </a:r>
            <a:br>
              <a:rPr lang="en-US" sz="4000" dirty="0"/>
            </a:br>
            <a:r>
              <a:rPr lang="en-US" sz="4000" dirty="0" smtClean="0"/>
              <a:t>in groups - Find </a:t>
            </a:r>
            <a:r>
              <a:rPr lang="en-US" sz="4000" dirty="0"/>
              <a:t>Someone Who:</a:t>
            </a:r>
          </a:p>
        </p:txBody>
      </p:sp>
      <p:graphicFrame>
        <p:nvGraphicFramePr>
          <p:cNvPr id="84" name="Table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304111"/>
              </p:ext>
            </p:extLst>
          </p:nvPr>
        </p:nvGraphicFramePr>
        <p:xfrm>
          <a:off x="593468" y="1810064"/>
          <a:ext cx="4783713" cy="2830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4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15174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Patrick Hand" panose="020B0604020202020204" charset="0"/>
                        </a:rPr>
                        <a:t>likes to sing: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Patrick Hand" panose="020B0604020202020204" charset="0"/>
                        </a:rPr>
                        <a:t>knows how to ride a bike:</a:t>
                      </a:r>
                    </a:p>
                    <a:p>
                      <a:endParaRPr lang="en-US" sz="1200" dirty="0">
                        <a:solidFill>
                          <a:schemeClr val="tx1"/>
                        </a:solidFill>
                        <a:latin typeface="Patrick Hand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Patrick Hand" panose="020B0604020202020204" charset="0"/>
                        </a:rPr>
                        <a:t>Buys groceries with mom/dad:</a:t>
                      </a:r>
                    </a:p>
                    <a:p>
                      <a:endParaRPr lang="en-US" sz="1200" dirty="0">
                        <a:solidFill>
                          <a:schemeClr val="tx1"/>
                        </a:solidFill>
                        <a:latin typeface="Patrick Hand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51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Patrick Hand" panose="020B0604020202020204" charset="0"/>
                        </a:rPr>
                        <a:t>feels happy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Patrick Hand" panose="020B0604020202020204" charset="0"/>
                        </a:rPr>
                        <a:t> on Sundays: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Patrick Hand" panose="020B0604020202020204" charset="0"/>
                      </a:endParaRPr>
                    </a:p>
                    <a:p>
                      <a:endParaRPr lang="en-US" sz="1200" b="1" dirty="0">
                        <a:solidFill>
                          <a:schemeClr val="tx1"/>
                        </a:solidFill>
                        <a:latin typeface="Patrick Hand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Patrick Hand" panose="020B0604020202020204" charset="0"/>
                        </a:rPr>
                        <a:t>cooks:</a:t>
                      </a:r>
                    </a:p>
                    <a:p>
                      <a:endParaRPr lang="en-US" sz="1200" b="1" dirty="0">
                        <a:solidFill>
                          <a:schemeClr val="tx1"/>
                        </a:solidFill>
                        <a:latin typeface="Patrick Hand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Patrick Hand" panose="020B0604020202020204" charset="0"/>
                        </a:rPr>
                        <a:t>helps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Patrick Hand" panose="020B0604020202020204" charset="0"/>
                        </a:rPr>
                        <a:t> with the chores: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Patrick Hand" panose="020B0604020202020204" charset="0"/>
                      </a:endParaRPr>
                    </a:p>
                    <a:p>
                      <a:endParaRPr lang="en-US" sz="1200" b="1" dirty="0">
                        <a:solidFill>
                          <a:schemeClr val="tx1"/>
                        </a:solidFill>
                        <a:latin typeface="Patrick Hand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425" y="4256413"/>
            <a:ext cx="837334" cy="88707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na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5886" y="443515"/>
            <a:ext cx="5592071" cy="4204975"/>
          </a:xfrm>
          <a:prstGeom prst="rect">
            <a:avLst/>
          </a:prstGeom>
        </p:spPr>
      </p:pic>
      <p:pic>
        <p:nvPicPr>
          <p:cNvPr id="10" name="Picture 9" descr="1670681-messenger-person-messenger-person-png-872_1565_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7680" y="2412005"/>
            <a:ext cx="971550" cy="1528304"/>
          </a:xfrm>
          <a:prstGeom prst="rect">
            <a:avLst/>
          </a:prstGeom>
        </p:spPr>
      </p:pic>
      <p:pic>
        <p:nvPicPr>
          <p:cNvPr id="11" name="Picture 10" descr="grey-stone-rock-vector-clipa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332" y="554680"/>
            <a:ext cx="2735444" cy="2536503"/>
          </a:xfrm>
          <a:prstGeom prst="rect">
            <a:avLst/>
          </a:prstGeom>
        </p:spPr>
      </p:pic>
      <p:pic>
        <p:nvPicPr>
          <p:cNvPr id="12" name="Picture 11" descr="unnamed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1810" y="126138"/>
            <a:ext cx="1637941" cy="28003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50699" y="1891872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She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6062" y="2576833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play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90261" y="3091183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crie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76061" y="3609239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like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90261" y="4134140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swim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pic>
        <p:nvPicPr>
          <p:cNvPr id="10242" name="Picture 2" descr="How to DIY a Superman Dog Costume for Halloween | Superman clipart,  Supergirl costume diy, Supergirl costu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212" y="504479"/>
            <a:ext cx="1902059" cy="147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15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na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6334" y="546295"/>
            <a:ext cx="5668766" cy="4262646"/>
          </a:xfrm>
          <a:prstGeom prst="rect">
            <a:avLst/>
          </a:prstGeom>
        </p:spPr>
      </p:pic>
      <p:pic>
        <p:nvPicPr>
          <p:cNvPr id="11" name="Picture 10" descr="grey-stone-rock-vector-clipa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2434" y="993252"/>
            <a:ext cx="2765145" cy="2564044"/>
          </a:xfrm>
          <a:prstGeom prst="rect">
            <a:avLst/>
          </a:prstGeom>
        </p:spPr>
      </p:pic>
      <p:pic>
        <p:nvPicPr>
          <p:cNvPr id="12" name="Picture 11" descr="unnamed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6801" y="167454"/>
            <a:ext cx="1637941" cy="28003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11692" y="2025912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He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15" y="2593386"/>
            <a:ext cx="1088335" cy="17463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91063" y="2890115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ride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5262" y="3404465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drink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91062" y="3922521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eat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05262" y="4447422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make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pic>
        <p:nvPicPr>
          <p:cNvPr id="18" name="Picture 2" descr="How to DIY a Superman Dog Costume for Halloween | Superman clipart,  Supergirl costume diy, Supergirl costu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34" y="546295"/>
            <a:ext cx="2058431" cy="160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81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na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7408" y="329348"/>
            <a:ext cx="5957810" cy="4479994"/>
          </a:xfrm>
          <a:prstGeom prst="rect">
            <a:avLst/>
          </a:prstGeom>
        </p:spPr>
      </p:pic>
      <p:pic>
        <p:nvPicPr>
          <p:cNvPr id="11" name="Picture 10" descr="grey-stone-rock-vector-clipa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6828" y="681917"/>
            <a:ext cx="2839276" cy="2632783"/>
          </a:xfrm>
          <a:prstGeom prst="rect">
            <a:avLst/>
          </a:prstGeom>
        </p:spPr>
      </p:pic>
      <p:pic>
        <p:nvPicPr>
          <p:cNvPr id="12" name="Picture 11" descr="unnamed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9114" y="102513"/>
            <a:ext cx="1637941" cy="28003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58784" y="2033173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It </a:t>
            </a:r>
            <a:endParaRPr lang="en-US" sz="10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84" y="2527977"/>
            <a:ext cx="1828949" cy="18350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47003" y="2769018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jump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61202" y="3283368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stop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47002" y="3801424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sleep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61202" y="4326325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run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pic>
        <p:nvPicPr>
          <p:cNvPr id="18" name="Picture 2" descr="How to DIY a Superman Dog Costume for Halloween | Superman clipart,  Supergirl costume diy, Supergirl costu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18" y="257968"/>
            <a:ext cx="2374816" cy="18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68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na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193" y="430262"/>
            <a:ext cx="5785023" cy="4350065"/>
          </a:xfrm>
          <a:prstGeom prst="rect">
            <a:avLst/>
          </a:prstGeom>
        </p:spPr>
      </p:pic>
      <p:pic>
        <p:nvPicPr>
          <p:cNvPr id="11" name="Picture 10" descr="grey-stone-rock-vector-clipa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9418" y="800100"/>
            <a:ext cx="3143250" cy="29146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9395" y="1632307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They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pic>
        <p:nvPicPr>
          <p:cNvPr id="7" name="Picture 6" descr="big-happy-famil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761" y="2013875"/>
            <a:ext cx="2267716" cy="29814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79395" y="1111260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We </a:t>
            </a:r>
            <a:endParaRPr lang="en-US" sz="10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7795" y="1368435"/>
            <a:ext cx="13716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You </a:t>
            </a:r>
            <a:endParaRPr lang="en-US" sz="10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Picture 2" descr="How to DIY a Superman Dog Costume for Halloween | Superman clipart,  Supergirl costume diy, Supergirl costu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31" y="3284301"/>
            <a:ext cx="2058431" cy="160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y 1"/>
          <p:cNvSpPr/>
          <p:nvPr/>
        </p:nvSpPr>
        <p:spPr>
          <a:xfrm>
            <a:off x="4224515" y="2981566"/>
            <a:ext cx="3010662" cy="2054832"/>
          </a:xfrm>
          <a:prstGeom prst="mathMultiply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4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2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Specific Outcomes</a:t>
            </a:r>
            <a:endParaRPr dirty="0"/>
          </a:p>
        </p:txBody>
      </p:sp>
      <p:grpSp>
        <p:nvGrpSpPr>
          <p:cNvPr id="278" name="Google Shape;278;p34"/>
          <p:cNvGrpSpPr/>
          <p:nvPr/>
        </p:nvGrpSpPr>
        <p:grpSpPr>
          <a:xfrm>
            <a:off x="7900263" y="275350"/>
            <a:ext cx="777038" cy="619488"/>
            <a:chOff x="7900263" y="275350"/>
            <a:chExt cx="777038" cy="619488"/>
          </a:xfrm>
        </p:grpSpPr>
        <p:sp>
          <p:nvSpPr>
            <p:cNvPr id="279" name="Google Shape;279;p34"/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494;p39"/>
          <p:cNvSpPr txBox="1">
            <a:spLocks noGrp="1"/>
          </p:cNvSpPr>
          <p:nvPr>
            <p:ph type="body" idx="1"/>
          </p:nvPr>
        </p:nvSpPr>
        <p:spPr>
          <a:xfrm>
            <a:off x="720000" y="1140588"/>
            <a:ext cx="8228756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2"/>
              </a:buClr>
              <a:buSzPts val="1100"/>
              <a:buNone/>
            </a:pPr>
            <a:r>
              <a:rPr lang="en-US" sz="2800" b="1" dirty="0">
                <a:solidFill>
                  <a:schemeClr val="dk2"/>
                </a:solidFill>
                <a:latin typeface="Patrick Hand" panose="020B0604020202020204" charset="0"/>
              </a:rPr>
              <a:t>By the end of this lesson, students are expected to:</a:t>
            </a:r>
            <a:endParaRPr sz="2800" b="1" dirty="0">
              <a:solidFill>
                <a:schemeClr val="dk2"/>
              </a:solidFill>
              <a:latin typeface="Patrick Hand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lang="en-US" sz="2000" b="1" dirty="0">
              <a:solidFill>
                <a:schemeClr val="dk2"/>
              </a:solidFill>
              <a:latin typeface="Patrick Hand" panose="020B060402020202020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AutoNum type="arabicPeriod"/>
            </a:pPr>
            <a:r>
              <a:rPr lang="en-US" sz="2000" b="1" dirty="0">
                <a:latin typeface="Patrick Hand" panose="020B0604020202020204" charset="0"/>
              </a:rPr>
              <a:t>Revise the verbs.</a:t>
            </a:r>
            <a:br>
              <a:rPr lang="en-US" sz="2000" b="1" dirty="0">
                <a:latin typeface="Patrick Hand" panose="020B0604020202020204" charset="0"/>
              </a:rPr>
            </a:br>
            <a:endParaRPr lang="en-US" sz="2000" b="1" dirty="0">
              <a:latin typeface="Patrick Hand" panose="020B060402020202020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AutoNum type="arabicPeriod"/>
            </a:pPr>
            <a:r>
              <a:rPr lang="en-US" sz="2000" b="1" dirty="0">
                <a:latin typeface="Patrick Hand" panose="020B0604020202020204" charset="0"/>
              </a:rPr>
              <a:t>Use simple present to talk about things people always do.</a:t>
            </a:r>
            <a:br>
              <a:rPr lang="en-US" sz="2000" b="1" dirty="0">
                <a:latin typeface="Patrick Hand" panose="020B0604020202020204" charset="0"/>
              </a:rPr>
            </a:br>
            <a:endParaRPr lang="en-US" sz="2000" b="1" dirty="0">
              <a:latin typeface="Patrick Hand" panose="020B060402020202020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AutoNum type="arabicPeriod"/>
            </a:pPr>
            <a:r>
              <a:rPr lang="en-US" sz="2000" b="1" dirty="0">
                <a:latin typeface="Patrick Hand" panose="020B0604020202020204" charset="0"/>
              </a:rPr>
              <a:t>Make negative statements using the simple present form.</a:t>
            </a:r>
            <a:br>
              <a:rPr lang="en-US" sz="2000" b="1" dirty="0">
                <a:latin typeface="Patrick Hand" panose="020B0604020202020204" charset="0"/>
              </a:rPr>
            </a:br>
            <a:endParaRPr lang="en-US" sz="2000" b="1" dirty="0">
              <a:latin typeface="Patrick Hand" panose="020B060402020202020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AutoNum type="arabicPeriod"/>
            </a:pPr>
            <a:r>
              <a:rPr lang="en-US" sz="2000" b="1" dirty="0">
                <a:latin typeface="Patrick Hand" panose="020B0604020202020204" charset="0"/>
              </a:rPr>
              <a:t>Form a question using the simple present form.</a:t>
            </a:r>
            <a:br>
              <a:rPr lang="en-US" sz="2000" b="1" dirty="0">
                <a:latin typeface="Patrick Hand" panose="020B0604020202020204" charset="0"/>
              </a:rPr>
            </a:br>
            <a:endParaRPr lang="en-US" sz="2000" b="1" dirty="0">
              <a:latin typeface="Patrick Hand" panose="020B060402020202020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AutoNum type="arabicPeriod"/>
            </a:pPr>
            <a:r>
              <a:rPr lang="en-US" sz="2000" b="1" dirty="0">
                <a:latin typeface="Patrick Hand" panose="020B0604020202020204" charset="0"/>
              </a:rPr>
              <a:t>Consider spelling rules.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AutoNum type="arabicPeriod"/>
            </a:pPr>
            <a:endParaRPr sz="2000" b="1" dirty="0">
              <a:solidFill>
                <a:schemeClr val="dk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Spelling Rules:</a:t>
            </a:r>
            <a:endParaRPr dirty="0"/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476891" y="1181527"/>
            <a:ext cx="6690189" cy="3647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 sz="2400" dirty="0">
                <a:solidFill>
                  <a:srgbClr val="F82A45"/>
                </a:solidFill>
                <a:latin typeface="Patrick Hand" panose="020B0604020202020204" charset="0"/>
              </a:rPr>
              <a:t>Superman (s)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Patrick Hand" panose="020B0604020202020204" charset="0"/>
              </a:rPr>
              <a:t>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Patrick Hand" panose="020B0604020202020204" charset="0"/>
              </a:rPr>
              <a:t>is very friendly with most of the letters but he is </a:t>
            </a:r>
            <a:r>
              <a:rPr lang="en-US" sz="2400" dirty="0">
                <a:solidFill>
                  <a:srgbClr val="F82A45"/>
                </a:solidFill>
                <a:latin typeface="Patrick Hand" panose="020B0604020202020204" charset="0"/>
              </a:rPr>
              <a:t>not a friend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Patrick Hand" panose="020B0604020202020204" charset="0"/>
              </a:rPr>
              <a:t>with letters:</a:t>
            </a:r>
          </a:p>
          <a:p>
            <a:endParaRPr lang="en-US" dirty="0">
              <a:solidFill>
                <a:srgbClr val="F82A45"/>
              </a:solidFill>
              <a:latin typeface="Patrick Hand" panose="020B0604020202020204" charset="0"/>
            </a:endParaRPr>
          </a:p>
          <a:p>
            <a:r>
              <a:rPr lang="en-US" dirty="0">
                <a:solidFill>
                  <a:srgbClr val="F82A45"/>
                </a:solidFill>
                <a:latin typeface="Patrick Hand" panose="020B0604020202020204" charset="0"/>
              </a:rPr>
              <a:t>(s, z, x, </a:t>
            </a:r>
            <a:r>
              <a:rPr lang="en-US" dirty="0" err="1">
                <a:solidFill>
                  <a:srgbClr val="F82A45"/>
                </a:solidFill>
                <a:latin typeface="Patrick Hand" panose="020B0604020202020204" charset="0"/>
              </a:rPr>
              <a:t>sh</a:t>
            </a:r>
            <a:r>
              <a:rPr lang="en-US" dirty="0">
                <a:solidFill>
                  <a:srgbClr val="F82A45"/>
                </a:solidFill>
                <a:latin typeface="Patrick Hand" panose="020B0604020202020204" charset="0"/>
              </a:rPr>
              <a:t>, </a:t>
            </a:r>
            <a:r>
              <a:rPr lang="en-US" dirty="0" err="1">
                <a:solidFill>
                  <a:srgbClr val="F82A45"/>
                </a:solidFill>
                <a:latin typeface="Patrick Hand" panose="020B0604020202020204" charset="0"/>
              </a:rPr>
              <a:t>ch</a:t>
            </a:r>
            <a:r>
              <a:rPr lang="en-US" dirty="0">
                <a:solidFill>
                  <a:srgbClr val="F82A45"/>
                </a:solidFill>
                <a:latin typeface="Patrick Hand" panose="020B0604020202020204" charset="0"/>
              </a:rPr>
              <a:t>)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  <a:latin typeface="Patrick Hand" panose="020B0604020202020204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atrick Hand" panose="020B0604020202020204" charset="0"/>
              </a:rPr>
              <a:t>So he asks the </a:t>
            </a:r>
            <a:r>
              <a:rPr lang="en-US" dirty="0">
                <a:solidFill>
                  <a:srgbClr val="F82A45"/>
                </a:solidFill>
                <a:latin typeface="Patrick Hand" panose="020B0604020202020204" charset="0"/>
              </a:rPr>
              <a:t>(e) sound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atrick Hand" panose="020B0604020202020204" charset="0"/>
              </a:rPr>
              <a:t>to come and sit next to those letters.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  <a:latin typeface="Patrick Hand" panose="020B0604020202020204" charset="0"/>
            </a:endParaRPr>
          </a:p>
          <a:p>
            <a:r>
              <a:rPr lang="en-US" u="sng" dirty="0">
                <a:solidFill>
                  <a:schemeClr val="tx2">
                    <a:lumMod val="50000"/>
                  </a:schemeClr>
                </a:solidFill>
                <a:latin typeface="Patrick Hand" panose="020B0604020202020204" charset="0"/>
              </a:rPr>
              <a:t>For example:</a:t>
            </a:r>
          </a:p>
          <a:p>
            <a:endParaRPr lang="en-US" u="sng" dirty="0">
              <a:solidFill>
                <a:schemeClr val="tx2">
                  <a:lumMod val="50000"/>
                </a:schemeClr>
              </a:solidFill>
              <a:latin typeface="Patrick Hand" panose="020B0604020202020204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atrick Hand" panose="020B0604020202020204" charset="0"/>
              </a:rPr>
              <a:t>Rami fix</a:t>
            </a:r>
            <a:r>
              <a:rPr lang="en-US" u="sng" dirty="0">
                <a:solidFill>
                  <a:srgbClr val="F82A45"/>
                </a:solidFill>
                <a:latin typeface="Patrick Hand" panose="020B0604020202020204" charset="0"/>
              </a:rPr>
              <a:t>es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atrick Hand" panose="020B0604020202020204" charset="0"/>
              </a:rPr>
              <a:t> the big TV.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  <a:latin typeface="Patrick Hand" panose="020B0604020202020204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atrick Hand" panose="020B0604020202020204" charset="0"/>
              </a:rPr>
              <a:t>She watch</a:t>
            </a:r>
            <a:r>
              <a:rPr lang="en-US" u="sng" dirty="0">
                <a:solidFill>
                  <a:srgbClr val="F82A45"/>
                </a:solidFill>
                <a:latin typeface="Patrick Hand" panose="020B0604020202020204" charset="0"/>
              </a:rPr>
              <a:t>es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atrick Hand" panose="020B0604020202020204" charset="0"/>
              </a:rPr>
              <a:t> this funny show.</a:t>
            </a:r>
          </a:p>
        </p:txBody>
      </p:sp>
      <p:grpSp>
        <p:nvGrpSpPr>
          <p:cNvPr id="48" name="Google Shape;361;p37"/>
          <p:cNvGrpSpPr/>
          <p:nvPr/>
        </p:nvGrpSpPr>
        <p:grpSpPr>
          <a:xfrm flipH="1">
            <a:off x="6318607" y="2741427"/>
            <a:ext cx="2497270" cy="2087426"/>
            <a:chOff x="-2314175" y="910675"/>
            <a:chExt cx="2012875" cy="1733025"/>
          </a:xfrm>
        </p:grpSpPr>
        <p:sp>
          <p:nvSpPr>
            <p:cNvPr id="49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619859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/>
            </a:r>
            <a:br>
              <a:rPr lang="en-US" b="1" u="sng" dirty="0"/>
            </a:br>
            <a:r>
              <a:rPr lang="en-US" b="1" u="sng" dirty="0"/>
              <a:t/>
            </a:r>
            <a:br>
              <a:rPr lang="en-US" b="1" u="sng" dirty="0"/>
            </a:br>
            <a:r>
              <a:rPr lang="en-US" sz="3100" u="sng" dirty="0">
                <a:solidFill>
                  <a:schemeClr val="accent6">
                    <a:lumMod val="75000"/>
                  </a:schemeClr>
                </a:solidFill>
                <a:latin typeface="Patrick Hand" panose="020B0604020202020204" charset="0"/>
              </a:rPr>
              <a:t>Add the </a:t>
            </a:r>
            <a:r>
              <a:rPr lang="en-US" sz="3100" u="sng" dirty="0">
                <a:solidFill>
                  <a:srgbClr val="F82A45"/>
                </a:solidFill>
                <a:latin typeface="Patrick Hand" panose="020B0604020202020204" charset="0"/>
              </a:rPr>
              <a:t>correct</a:t>
            </a:r>
            <a:r>
              <a:rPr lang="en-US" sz="3100" u="sng" dirty="0">
                <a:solidFill>
                  <a:schemeClr val="accent6">
                    <a:lumMod val="75000"/>
                  </a:schemeClr>
                </a:solidFill>
                <a:latin typeface="Patrick Hand" panose="020B0604020202020204" charset="0"/>
              </a:rPr>
              <a:t> ending ( -s / -</a:t>
            </a:r>
            <a:r>
              <a:rPr lang="en-US" sz="3100" u="sng" dirty="0" err="1">
                <a:solidFill>
                  <a:schemeClr val="accent6">
                    <a:lumMod val="75000"/>
                  </a:schemeClr>
                </a:solidFill>
                <a:latin typeface="Patrick Hand" panose="020B0604020202020204" charset="0"/>
              </a:rPr>
              <a:t>es</a:t>
            </a:r>
            <a:r>
              <a:rPr lang="en-US" sz="3100" u="sng" dirty="0">
                <a:solidFill>
                  <a:schemeClr val="accent6">
                    <a:lumMod val="75000"/>
                  </a:schemeClr>
                </a:solidFill>
                <a:latin typeface="Patrick Hand" panose="020B0604020202020204" charset="0"/>
              </a:rPr>
              <a:t> / verbs that do not add-s) :</a:t>
            </a:r>
            <a:r>
              <a:rPr lang="en-US" sz="3100" dirty="0">
                <a:latin typeface="Patrick Hand" panose="020B0604020202020204" charset="0"/>
              </a:rPr>
              <a:t/>
            </a:r>
            <a:br>
              <a:rPr lang="en-US" sz="3100" dirty="0">
                <a:latin typeface="Patrick Hand" panose="020B0604020202020204" charset="0"/>
              </a:rPr>
            </a:br>
            <a:r>
              <a:rPr lang="en-US" b="1" dirty="0"/>
              <a:t> 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214119"/>
            <a:ext cx="7704000" cy="3416400"/>
          </a:xfrm>
        </p:spPr>
        <p:txBody>
          <a:bodyPr/>
          <a:lstStyle/>
          <a:p>
            <a:pPr lvl="0"/>
            <a:endParaRPr lang="en-US" sz="2400" b="1" dirty="0">
              <a:solidFill>
                <a:srgbClr val="7030A0"/>
              </a:solidFill>
              <a:latin typeface="Patrick Hand" panose="020B0604020202020204" charset="0"/>
            </a:endParaRPr>
          </a:p>
          <a:p>
            <a:pPr lvl="0"/>
            <a:r>
              <a:rPr lang="en-US" sz="2400" b="1" dirty="0">
                <a:solidFill>
                  <a:srgbClr val="7030A0"/>
                </a:solidFill>
                <a:latin typeface="Patrick Hand" panose="020B0604020202020204" charset="0"/>
              </a:rPr>
              <a:t>She ____________ the cake. </a:t>
            </a:r>
            <a:r>
              <a:rPr lang="en-US" sz="2400" b="1" u="sng" dirty="0">
                <a:solidFill>
                  <a:srgbClr val="7030A0"/>
                </a:solidFill>
                <a:latin typeface="Patrick Hand" panose="020B0604020202020204" charset="0"/>
              </a:rPr>
              <a:t>(mix)</a:t>
            </a:r>
            <a:endParaRPr lang="en-US" sz="2400" u="sng" dirty="0">
              <a:solidFill>
                <a:srgbClr val="7030A0"/>
              </a:solidFill>
              <a:latin typeface="Patrick Hand" panose="020B0604020202020204" charset="0"/>
            </a:endParaRPr>
          </a:p>
          <a:p>
            <a:pPr lvl="0">
              <a:buNone/>
            </a:pPr>
            <a:r>
              <a:rPr lang="en-US" sz="2400" b="1" dirty="0">
                <a:solidFill>
                  <a:srgbClr val="7030A0"/>
                </a:solidFill>
                <a:latin typeface="Patrick Hand" panose="020B0604020202020204" charset="0"/>
              </a:rPr>
              <a:t>   </a:t>
            </a:r>
          </a:p>
          <a:p>
            <a:pPr lvl="0"/>
            <a:r>
              <a:rPr lang="en-US" sz="2400" b="1" dirty="0">
                <a:solidFill>
                  <a:srgbClr val="7030A0"/>
                </a:solidFill>
                <a:latin typeface="Patrick Hand" panose="020B0604020202020204" charset="0"/>
              </a:rPr>
              <a:t>Ali   ____________ his hair every day. </a:t>
            </a:r>
            <a:r>
              <a:rPr lang="en-US" sz="2400" b="1" u="sng" dirty="0">
                <a:solidFill>
                  <a:srgbClr val="7030A0"/>
                </a:solidFill>
                <a:latin typeface="Patrick Hand" panose="020B0604020202020204" charset="0"/>
              </a:rPr>
              <a:t>(brush)</a:t>
            </a:r>
            <a:endParaRPr lang="en-US" sz="2400" u="sng" dirty="0">
              <a:solidFill>
                <a:srgbClr val="7030A0"/>
              </a:solidFill>
              <a:latin typeface="Patrick Hand" panose="020B0604020202020204" charset="0"/>
            </a:endParaRPr>
          </a:p>
          <a:p>
            <a:pPr lvl="0"/>
            <a:endParaRPr lang="en-US" sz="2400" b="1" dirty="0">
              <a:solidFill>
                <a:srgbClr val="7030A0"/>
              </a:solidFill>
              <a:latin typeface="Patrick Hand" panose="020B0604020202020204" charset="0"/>
            </a:endParaRPr>
          </a:p>
          <a:p>
            <a:pPr lvl="0"/>
            <a:r>
              <a:rPr lang="en-US" sz="2400" b="1" dirty="0">
                <a:solidFill>
                  <a:srgbClr val="7030A0"/>
                </a:solidFill>
                <a:latin typeface="Patrick Hand" panose="020B0604020202020204" charset="0"/>
              </a:rPr>
              <a:t>Salma ____________ the ball. </a:t>
            </a:r>
            <a:r>
              <a:rPr lang="en-US" sz="2400" b="1" u="sng" dirty="0">
                <a:solidFill>
                  <a:srgbClr val="7030A0"/>
                </a:solidFill>
                <a:latin typeface="Patrick Hand" panose="020B0604020202020204" charset="0"/>
              </a:rPr>
              <a:t>(kick)</a:t>
            </a:r>
            <a:endParaRPr lang="en-US" sz="2400" u="sng" dirty="0">
              <a:solidFill>
                <a:srgbClr val="7030A0"/>
              </a:solidFill>
              <a:latin typeface="Patrick Hand" panose="020B0604020202020204" charset="0"/>
            </a:endParaRPr>
          </a:p>
          <a:p>
            <a:pPr lvl="0">
              <a:buNone/>
            </a:pPr>
            <a:r>
              <a:rPr lang="en-US" sz="2400" b="1" dirty="0">
                <a:solidFill>
                  <a:srgbClr val="7030A0"/>
                </a:solidFill>
                <a:latin typeface="Patrick Hand" panose="020B0604020202020204" charset="0"/>
              </a:rPr>
              <a:t>  </a:t>
            </a:r>
          </a:p>
          <a:p>
            <a:pPr lvl="0"/>
            <a:r>
              <a:rPr lang="en-US" sz="2400" b="1" dirty="0">
                <a:solidFill>
                  <a:srgbClr val="7030A0"/>
                </a:solidFill>
                <a:latin typeface="Patrick Hand" panose="020B0604020202020204" charset="0"/>
              </a:rPr>
              <a:t> They ____________ tennis. </a:t>
            </a:r>
            <a:r>
              <a:rPr lang="en-US" sz="2400" b="1" u="sng" dirty="0">
                <a:solidFill>
                  <a:srgbClr val="7030A0"/>
                </a:solidFill>
                <a:latin typeface="Patrick Hand" panose="020B0604020202020204" charset="0"/>
              </a:rPr>
              <a:t>(play)</a:t>
            </a:r>
            <a:endParaRPr lang="en-US" sz="2400" u="sng" dirty="0">
              <a:solidFill>
                <a:srgbClr val="7030A0"/>
              </a:solidFill>
              <a:latin typeface="Patrick Hand" panose="020B060402020202020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43D678-B5AD-4DC7-B1B7-80BD14D86E33}"/>
              </a:ext>
            </a:extLst>
          </p:cNvPr>
          <p:cNvSpPr/>
          <p:nvPr/>
        </p:nvSpPr>
        <p:spPr>
          <a:xfrm>
            <a:off x="1873659" y="1467772"/>
            <a:ext cx="1828800" cy="4635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82A45"/>
                </a:solidFill>
                <a:latin typeface="Comic Sans MS" panose="030F0702030302020204" pitchFamily="66" charset="0"/>
              </a:rPr>
              <a:t>mixes</a:t>
            </a:r>
            <a:endParaRPr lang="ar-JO" sz="1050" dirty="0">
              <a:solidFill>
                <a:srgbClr val="F82A45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46D60D-FC9D-4B3C-BA8A-73AA86DF203F}"/>
              </a:ext>
            </a:extLst>
          </p:cNvPr>
          <p:cNvSpPr/>
          <p:nvPr/>
        </p:nvSpPr>
        <p:spPr>
          <a:xfrm>
            <a:off x="2126158" y="3670789"/>
            <a:ext cx="1773494" cy="4635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82A45"/>
                </a:solidFill>
                <a:latin typeface="Comic Sans MS" panose="030F0702030302020204" pitchFamily="66" charset="0"/>
              </a:rPr>
              <a:t>play</a:t>
            </a:r>
            <a:endParaRPr lang="ar-JO" sz="1050" dirty="0">
              <a:solidFill>
                <a:srgbClr val="F82A45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0C4291-0117-4A0F-9096-E9680072C95A}"/>
              </a:ext>
            </a:extLst>
          </p:cNvPr>
          <p:cNvSpPr/>
          <p:nvPr/>
        </p:nvSpPr>
        <p:spPr>
          <a:xfrm>
            <a:off x="1873659" y="2208199"/>
            <a:ext cx="1828800" cy="4635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82A45"/>
                </a:solidFill>
                <a:latin typeface="Comic Sans MS" panose="030F0702030302020204" pitchFamily="66" charset="0"/>
              </a:rPr>
              <a:t>brushes</a:t>
            </a:r>
            <a:endParaRPr lang="ar-JO" sz="1050" dirty="0">
              <a:solidFill>
                <a:srgbClr val="F82A45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BE4546-2856-4265-8B2A-7EB6CA63FBAD}"/>
              </a:ext>
            </a:extLst>
          </p:cNvPr>
          <p:cNvSpPr/>
          <p:nvPr/>
        </p:nvSpPr>
        <p:spPr>
          <a:xfrm>
            <a:off x="2155062" y="2939494"/>
            <a:ext cx="1771650" cy="4635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82A45"/>
                </a:solidFill>
                <a:latin typeface="Comic Sans MS" panose="030F0702030302020204" pitchFamily="66" charset="0"/>
              </a:rPr>
              <a:t>kicks</a:t>
            </a:r>
            <a:endParaRPr lang="ar-JO" sz="1050" dirty="0">
              <a:solidFill>
                <a:srgbClr val="F82A45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326;p36"/>
          <p:cNvSpPr txBox="1">
            <a:spLocks/>
          </p:cNvSpPr>
          <p:nvPr/>
        </p:nvSpPr>
        <p:spPr>
          <a:xfrm>
            <a:off x="518901" y="6577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en-GB" dirty="0"/>
              <a:t>Formative assessment ( </a:t>
            </a:r>
            <a:r>
              <a:rPr lang="en-GB" dirty="0" smtClean="0"/>
              <a:t>Round Table</a:t>
            </a:r>
            <a:r>
              <a:rPr lang="en-GB" dirty="0" smtClean="0"/>
              <a:t>):</a:t>
            </a:r>
            <a:endParaRPr lang="en-GB" dirty="0"/>
          </a:p>
        </p:txBody>
      </p:sp>
      <p:sp>
        <p:nvSpPr>
          <p:cNvPr id="12" name="Rounded Rectangle 11"/>
          <p:cNvSpPr/>
          <p:nvPr/>
        </p:nvSpPr>
        <p:spPr>
          <a:xfrm>
            <a:off x="7708551" y="65778"/>
            <a:ext cx="1028700" cy="69619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50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2400" dirty="0"/>
              <a:t>If I want to add s or </a:t>
            </a:r>
            <a:r>
              <a:rPr lang="en-US" sz="2400" dirty="0" err="1"/>
              <a:t>es</a:t>
            </a:r>
            <a:r>
              <a:rPr lang="en-US" sz="2400" dirty="0"/>
              <a:t> to the verb (study) how will the spelling of the verb be?</a:t>
            </a:r>
          </a:p>
          <a:p>
            <a:pPr algn="ctr"/>
            <a:endParaRPr lang="en-US" sz="2400" dirty="0"/>
          </a:p>
          <a:p>
            <a:pPr marL="139700" indent="0" algn="ctr">
              <a:buNone/>
            </a:pPr>
            <a:endParaRPr lang="en-US" sz="2400" dirty="0"/>
          </a:p>
          <a:p>
            <a:pPr marL="139700" indent="0" algn="ctr">
              <a:buNone/>
            </a:pPr>
            <a:r>
              <a:rPr lang="en-US" sz="2400" dirty="0"/>
              <a:t>-------------------------------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294418" y="238991"/>
            <a:ext cx="1028700" cy="69619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Buzz 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82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888" y="181687"/>
            <a:ext cx="7704000" cy="572700"/>
          </a:xfrm>
        </p:spPr>
        <p:txBody>
          <a:bodyPr/>
          <a:lstStyle/>
          <a:p>
            <a:r>
              <a:rPr lang="en-US" dirty="0"/>
              <a:t>Differentiation: </a:t>
            </a:r>
          </a:p>
        </p:txBody>
      </p:sp>
      <p:pic>
        <p:nvPicPr>
          <p:cNvPr id="4" name="Picture 3" descr="Present Simple Add an -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"/>
          <a:stretch/>
        </p:blipFill>
        <p:spPr bwMode="auto">
          <a:xfrm>
            <a:off x="0" y="1560352"/>
            <a:ext cx="2399251" cy="35831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English Simple Present Tense Worksheet, Adding 'S' to Verbs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9"/>
          <a:stretch/>
        </p:blipFill>
        <p:spPr bwMode="auto">
          <a:xfrm>
            <a:off x="2521490" y="1537173"/>
            <a:ext cx="2721020" cy="35831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https://ezpzlearn-20241.kxcdn.com/CMS/Content/Grammar/Verbs%20Grammar/Present%20Simple/Present%20Simple%20Add%20S%20or%20ES%20to%20the%20Verbs%20Book%201.jpg?format=webp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04"/>
          <a:stretch/>
        </p:blipFill>
        <p:spPr bwMode="auto">
          <a:xfrm>
            <a:off x="5616419" y="200714"/>
            <a:ext cx="3059250" cy="1986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Present Simple - Extra Practice 4th Form 2253 | Bárbara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2" t="17704" r="972" b="14658"/>
          <a:stretch/>
        </p:blipFill>
        <p:spPr bwMode="auto">
          <a:xfrm>
            <a:off x="5364750" y="2431385"/>
            <a:ext cx="3310919" cy="2688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874615" y="1004300"/>
            <a:ext cx="650020" cy="5536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56990" y="1000613"/>
            <a:ext cx="650020" cy="5536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61584" y="2063394"/>
            <a:ext cx="650020" cy="5536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503235" y="58424"/>
            <a:ext cx="650020" cy="5536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031673" y="200714"/>
            <a:ext cx="946947" cy="572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03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0" y="1679346"/>
            <a:ext cx="8769927" cy="2133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smtClean="0"/>
              <a:t>Choose the correct verb to complete the sentence:</a:t>
            </a:r>
            <a:br>
              <a:rPr lang="en-GB" sz="3200" dirty="0" smtClean="0"/>
            </a:br>
            <a:r>
              <a:rPr lang="en-GB" sz="3200" dirty="0" smtClean="0"/>
              <a:t>She ---------- every day.</a:t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1. sings                  2. sing</a:t>
            </a:r>
            <a:endParaRPr sz="3200"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699600" y="517826"/>
            <a:ext cx="7704000" cy="5727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Summative Assessment: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Rally Coach: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1400" y="3390936"/>
            <a:ext cx="4381200" cy="434400"/>
          </a:xfrm>
        </p:spPr>
        <p:txBody>
          <a:bodyPr/>
          <a:lstStyle/>
          <a:p>
            <a:r>
              <a:rPr lang="en-US" dirty="0"/>
              <a:t>Tell your friend your daily routine: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2699517" y="1554164"/>
            <a:ext cx="3458001" cy="768000"/>
          </a:xfrm>
        </p:spPr>
        <p:txBody>
          <a:bodyPr/>
          <a:lstStyle/>
          <a:p>
            <a:r>
              <a:rPr lang="en-US" dirty="0"/>
              <a:t>Closure:</a:t>
            </a:r>
          </a:p>
        </p:txBody>
      </p:sp>
    </p:spTree>
    <p:extLst>
      <p:ext uri="{BB962C8B-B14F-4D97-AF65-F5344CB8AC3E}">
        <p14:creationId xmlns:p14="http://schemas.microsoft.com/office/powerpoint/2010/main" val="3982019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ctrTitle" idx="4294967295"/>
          </p:nvPr>
        </p:nvSpPr>
        <p:spPr>
          <a:xfrm>
            <a:off x="143835" y="563895"/>
            <a:ext cx="8671389" cy="7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C3CED9"/>
                </a:solidFill>
              </a:rPr>
              <a:t>Puppet Show (Negative Form)</a:t>
            </a:r>
            <a:endParaRPr sz="5400" dirty="0">
              <a:solidFill>
                <a:srgbClr val="C3CED9"/>
              </a:solidFill>
            </a:endParaRPr>
          </a:p>
        </p:txBody>
      </p:sp>
      <p:pic>
        <p:nvPicPr>
          <p:cNvPr id="4" name="Picture 2" descr="Free Puppet Show Pictures, Download Free Puppet Show Pictures png images,  Free ClipArts on Clipart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741" y="1403963"/>
            <a:ext cx="4595579" cy="316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426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Patrick Hand SC" panose="020B0604020202020204" charset="0"/>
              </a:rPr>
              <a:t>Negatives in simple present tense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7318" y="1032629"/>
            <a:ext cx="7886700" cy="973052"/>
          </a:xfrm>
        </p:spPr>
        <p:txBody>
          <a:bodyPr/>
          <a:lstStyle/>
          <a:p>
            <a:r>
              <a:rPr lang="en-US" altLang="en-US" sz="2800" dirty="0">
                <a:latin typeface="Patrick Hand" panose="020B0604020202020204" charset="0"/>
              </a:rPr>
              <a:t>He / she / it</a:t>
            </a:r>
          </a:p>
          <a:p>
            <a:pPr marL="428625" indent="-428625">
              <a:buNone/>
            </a:pPr>
            <a:r>
              <a:rPr lang="en-US" altLang="en-US" sz="2800" dirty="0">
                <a:latin typeface="Patrick Hand" panose="020B0604020202020204" charset="0"/>
              </a:rPr>
              <a:t>	Singular subject + </a:t>
            </a:r>
            <a:r>
              <a:rPr lang="en-US" altLang="en-US" sz="2800" dirty="0">
                <a:solidFill>
                  <a:srgbClr val="F82A45"/>
                </a:solidFill>
                <a:latin typeface="Patrick Hand" panose="020B0604020202020204" charset="0"/>
              </a:rPr>
              <a:t>does not (doesn’t) + verb (no –s)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403819" y="2586568"/>
            <a:ext cx="5914586" cy="3616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b="1" dirty="0">
                <a:latin typeface="Patrick Hand" panose="020B0604020202020204" charset="0"/>
              </a:rPr>
              <a:t>She </a:t>
            </a:r>
            <a:r>
              <a:rPr lang="en-US" altLang="en-US" sz="2400" b="1" dirty="0">
                <a:solidFill>
                  <a:srgbClr val="FF0000"/>
                </a:solidFill>
                <a:latin typeface="Patrick Hand" panose="020B0604020202020204" charset="0"/>
              </a:rPr>
              <a:t>doesn’t want </a:t>
            </a:r>
            <a:r>
              <a:rPr lang="en-US" altLang="en-US" sz="2400" b="1" dirty="0">
                <a:latin typeface="Patrick Hand" panose="020B0604020202020204" charset="0"/>
              </a:rPr>
              <a:t>to share her toys.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403819" y="4207670"/>
            <a:ext cx="5914586" cy="3616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b="1" dirty="0">
                <a:latin typeface="Patrick Hand" panose="020B0604020202020204" charset="0"/>
              </a:rPr>
              <a:t>The TV </a:t>
            </a:r>
            <a:r>
              <a:rPr lang="en-US" altLang="en-US" sz="2400" b="1" dirty="0">
                <a:solidFill>
                  <a:srgbClr val="FF0000"/>
                </a:solidFill>
                <a:latin typeface="Patrick Hand" panose="020B0604020202020204" charset="0"/>
              </a:rPr>
              <a:t>doesn’t work</a:t>
            </a:r>
            <a:r>
              <a:rPr lang="en-US" altLang="en-US" sz="2400" b="1" dirty="0">
                <a:latin typeface="Patrick Hand" panose="020B0604020202020204" charset="0"/>
              </a:rPr>
              <a:t>.</a:t>
            </a:r>
          </a:p>
        </p:txBody>
      </p:sp>
      <p:pic>
        <p:nvPicPr>
          <p:cNvPr id="1026" name="Picture 2" descr="370 Children Sharing Toys Illustrations &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93" y="2184683"/>
            <a:ext cx="1165448" cy="116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f — BLOG — KelticR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26" y="3633518"/>
            <a:ext cx="1509982" cy="150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20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  <p:bldP spid="5" grpId="0" build="p"/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17" y="1101896"/>
            <a:ext cx="2513336" cy="1518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924" y="1101896"/>
            <a:ext cx="2506523" cy="15184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139" y="2866711"/>
            <a:ext cx="1561289" cy="1853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918" y="1101896"/>
            <a:ext cx="2464920" cy="1518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453" y="2975798"/>
            <a:ext cx="3185584" cy="1789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061" y="2856556"/>
            <a:ext cx="1561289" cy="1873547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21461" y="204175"/>
            <a:ext cx="7886700" cy="43808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000" dirty="0">
                <a:latin typeface="Patrick Hand SC" panose="020B0604020202020204" charset="0"/>
              </a:rPr>
              <a:t>Work in pairs, ask and answer about these pictures: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318657" y="33235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>
                <a:solidFill>
                  <a:srgbClr val="FF0000"/>
                </a:solidFill>
                <a:latin typeface="Patrick Hand" panose="020B0604020202020204" charset="0"/>
              </a:rPr>
              <a:t>For example: 1. Does she go fishing every day?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478" y="1101895"/>
            <a:ext cx="491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4555" y="1101895"/>
            <a:ext cx="491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2924" y="1975390"/>
            <a:ext cx="491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8127" y="1122586"/>
            <a:ext cx="491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0618" y="1184868"/>
            <a:ext cx="491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28434" y="1184868"/>
            <a:ext cx="491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2998" y="4062840"/>
            <a:ext cx="491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75452" y="3058453"/>
            <a:ext cx="491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1949" y="4062840"/>
            <a:ext cx="491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07681" y="3480715"/>
            <a:ext cx="698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2401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Patrick Hand SC" panose="020B0604020202020204" charset="0"/>
              </a:rPr>
              <a:t>Questions in simple present tense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017725"/>
            <a:ext cx="7886700" cy="973052"/>
          </a:xfrm>
        </p:spPr>
        <p:txBody>
          <a:bodyPr/>
          <a:lstStyle/>
          <a:p>
            <a:r>
              <a:rPr lang="en-US" altLang="en-US" sz="2800" dirty="0">
                <a:latin typeface="Patrick Hand" panose="020B0604020202020204" charset="0"/>
              </a:rPr>
              <a:t>He / she / it</a:t>
            </a:r>
          </a:p>
          <a:p>
            <a:pPr marL="428625" indent="-428625">
              <a:buNone/>
            </a:pPr>
            <a:r>
              <a:rPr lang="en-US" altLang="en-US" sz="2800" dirty="0">
                <a:latin typeface="Patrick Hand" panose="020B0604020202020204" charset="0"/>
              </a:rPr>
              <a:t>	Does + subject + verb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601080" y="2352610"/>
            <a:ext cx="2517238" cy="11720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Patrick Hand" panose="020B0604020202020204" charset="0"/>
              </a:rPr>
              <a:t>Does</a:t>
            </a:r>
            <a:r>
              <a:rPr lang="en-US" altLang="en-US" dirty="0">
                <a:latin typeface="Patrick Hand" panose="020B0604020202020204" charset="0"/>
              </a:rPr>
              <a:t> he go to school?</a:t>
            </a:r>
            <a:br>
              <a:rPr lang="en-US" altLang="en-US" dirty="0">
                <a:latin typeface="Patrick Hand" panose="020B0604020202020204" charset="0"/>
              </a:rPr>
            </a:br>
            <a:endParaRPr lang="en-US" altLang="en-US" dirty="0">
              <a:latin typeface="Patrick Hand" panose="020B0604020202020204" charset="0"/>
            </a:endParaRPr>
          </a:p>
          <a:p>
            <a:r>
              <a:rPr lang="en-US" altLang="en-US" dirty="0">
                <a:latin typeface="Patrick Hand" panose="020B0604020202020204" charset="0"/>
              </a:rPr>
              <a:t>Yes, he </a:t>
            </a:r>
            <a:r>
              <a:rPr lang="en-US" altLang="en-US" b="1" dirty="0">
                <a:solidFill>
                  <a:srgbClr val="FF0000"/>
                </a:solidFill>
                <a:latin typeface="Patrick Hand" panose="020B0604020202020204" charset="0"/>
              </a:rPr>
              <a:t>does</a:t>
            </a:r>
            <a:r>
              <a:rPr lang="en-US" altLang="en-US" dirty="0">
                <a:latin typeface="Patrick Hand" panose="020B0604020202020204" charset="0"/>
              </a:rPr>
              <a:t>.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776486" y="3524626"/>
            <a:ext cx="2517238" cy="11720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Patrick Hand" panose="020B0604020202020204" charset="0"/>
              </a:rPr>
              <a:t>Does</a:t>
            </a:r>
            <a:r>
              <a:rPr lang="en-US" altLang="en-US" dirty="0">
                <a:latin typeface="Patrick Hand" panose="020B0604020202020204" charset="0"/>
              </a:rPr>
              <a:t> he like it?</a:t>
            </a:r>
            <a:br>
              <a:rPr lang="en-US" altLang="en-US" dirty="0">
                <a:latin typeface="Patrick Hand" panose="020B0604020202020204" charset="0"/>
              </a:rPr>
            </a:br>
            <a:endParaRPr lang="en-US" altLang="en-US" dirty="0">
              <a:latin typeface="Patrick Hand" panose="020B0604020202020204" charset="0"/>
            </a:endParaRPr>
          </a:p>
          <a:p>
            <a:r>
              <a:rPr lang="en-US" altLang="en-US" dirty="0">
                <a:latin typeface="Patrick Hand" panose="020B0604020202020204" charset="0"/>
              </a:rPr>
              <a:t>No, he </a:t>
            </a:r>
            <a:r>
              <a:rPr lang="en-US" altLang="en-US" b="1" dirty="0">
                <a:solidFill>
                  <a:srgbClr val="FF0000"/>
                </a:solidFill>
                <a:latin typeface="Patrick Hand" panose="020B0604020202020204" charset="0"/>
              </a:rPr>
              <a:t>doesn’t</a:t>
            </a:r>
            <a:r>
              <a:rPr lang="en-US" altLang="en-US" dirty="0">
                <a:latin typeface="Patrick Hand" panose="020B0604020202020204" charset="0"/>
              </a:rPr>
              <a:t>.</a:t>
            </a:r>
          </a:p>
        </p:txBody>
      </p:sp>
      <p:pic>
        <p:nvPicPr>
          <p:cNvPr id="2050" name="Picture 2" descr="School Gif - Ice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34" y="2229320"/>
            <a:ext cx="2093769" cy="183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by Doesn'T Like Avacados GIF - Baby Eat Avocados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084" y="1729624"/>
            <a:ext cx="2978043" cy="166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71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up: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055379"/>
            <a:ext cx="9144000" cy="421083"/>
          </a:xfrm>
        </p:spPr>
        <p:txBody>
          <a:bodyPr/>
          <a:lstStyle/>
          <a:p>
            <a:r>
              <a:rPr lang="en-US" sz="2000" dirty="0">
                <a:hlinkClick r:id="rId4"/>
              </a:rPr>
              <a:t>https://www.youtube.com/watch?v=mdA2sByFX1I&amp;ab_channel=BetterWorldiansFoundation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Values activity_ Honesty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851" y="1476462"/>
            <a:ext cx="5981350" cy="33645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85363" y="186538"/>
            <a:ext cx="982273" cy="5922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4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60352"/>
              </p:ext>
            </p:extLst>
          </p:nvPr>
        </p:nvGraphicFramePr>
        <p:xfrm>
          <a:off x="578642" y="796925"/>
          <a:ext cx="7886700" cy="3541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83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rPr>
                        <a:t>play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rPr>
                        <a:t>write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rPr>
                        <a:t>read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rPr>
                        <a:t>draw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3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listen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wear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cry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run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3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clap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call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hug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drink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3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dance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brush hair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brush teeth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kick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3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climb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jump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clean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open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230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525" y="277402"/>
            <a:ext cx="3412777" cy="4563066"/>
          </a:xfrm>
          <a:prstGeom prst="rect">
            <a:avLst/>
          </a:prstGeom>
        </p:spPr>
      </p:pic>
      <p:grpSp>
        <p:nvGrpSpPr>
          <p:cNvPr id="3" name="Google Shape;454;p40"/>
          <p:cNvGrpSpPr/>
          <p:nvPr/>
        </p:nvGrpSpPr>
        <p:grpSpPr>
          <a:xfrm>
            <a:off x="370000" y="161225"/>
            <a:ext cx="608900" cy="407500"/>
            <a:chOff x="370000" y="161225"/>
            <a:chExt cx="608900" cy="407500"/>
          </a:xfrm>
        </p:grpSpPr>
        <p:sp>
          <p:nvSpPr>
            <p:cNvPr id="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457;p40"/>
          <p:cNvGrpSpPr/>
          <p:nvPr/>
        </p:nvGrpSpPr>
        <p:grpSpPr>
          <a:xfrm>
            <a:off x="7711700" y="384600"/>
            <a:ext cx="855800" cy="746475"/>
            <a:chOff x="7711700" y="384600"/>
            <a:chExt cx="855800" cy="746475"/>
          </a:xfrm>
        </p:grpSpPr>
        <p:sp>
          <p:nvSpPr>
            <p:cNvPr id="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01065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31" y="376202"/>
            <a:ext cx="8547138" cy="4370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8439" y="2057400"/>
            <a:ext cx="171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learns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64" y="2526690"/>
            <a:ext cx="171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watches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656394" y="2965271"/>
            <a:ext cx="296839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88057" y="3000971"/>
            <a:ext cx="171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feels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38584" y="3470260"/>
            <a:ext cx="171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washes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269139" y="3908841"/>
            <a:ext cx="296839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59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25" y="5460"/>
            <a:ext cx="8157950" cy="5138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0191" y="1812057"/>
            <a:ext cx="171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0191" y="2328970"/>
            <a:ext cx="171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0191" y="2845884"/>
            <a:ext cx="171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0191" y="3362799"/>
            <a:ext cx="171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0191" y="3879713"/>
            <a:ext cx="171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0191" y="4396627"/>
            <a:ext cx="171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03736" y="1812057"/>
            <a:ext cx="171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9592" y="2328969"/>
            <a:ext cx="171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doesn’t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50300" y="2843484"/>
            <a:ext cx="171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63545" y="3362799"/>
            <a:ext cx="171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9125" y="3874599"/>
            <a:ext cx="171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doesn’t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05455" y="4386399"/>
            <a:ext cx="171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doesn’t</a:t>
            </a:r>
          </a:p>
        </p:txBody>
      </p:sp>
    </p:spTree>
    <p:extLst>
      <p:ext uri="{BB962C8B-B14F-4D97-AF65-F5344CB8AC3E}">
        <p14:creationId xmlns:p14="http://schemas.microsoft.com/office/powerpoint/2010/main" val="55455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Charades Time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Title 1"/>
          <p:cNvSpPr txBox="1">
            <a:spLocks/>
          </p:cNvSpPr>
          <p:nvPr/>
        </p:nvSpPr>
        <p:spPr>
          <a:xfrm>
            <a:off x="598885" y="60561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10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 sz="6000" dirty="0">
                <a:solidFill>
                  <a:schemeClr val="bg2"/>
                </a:solidFill>
                <a:latin typeface="Patrick Hand" panose="020B0604020202020204" charset="0"/>
              </a:rPr>
              <a:t>Wrap-up: </a:t>
            </a:r>
            <a:br>
              <a:rPr lang="en-US" sz="6000" dirty="0">
                <a:solidFill>
                  <a:schemeClr val="bg2"/>
                </a:solidFill>
                <a:latin typeface="Patrick Hand" panose="020B0604020202020204" charset="0"/>
              </a:rPr>
            </a:br>
            <a:endParaRPr lang="en-US" sz="6000" dirty="0">
              <a:solidFill>
                <a:schemeClr val="bg2"/>
              </a:solidFill>
              <a:latin typeface="Patrick Hand" panose="020B060402020202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Pre-assessment: Take Off – Touch Down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Take off if you hear a verb and touch down if you hear a noun</a:t>
            </a:r>
            <a:r>
              <a:rPr lang="en-US" sz="2800" dirty="0" smtClean="0"/>
              <a:t>:</a:t>
            </a:r>
            <a:endParaRPr lang="en-US" sz="2800" dirty="0"/>
          </a:p>
          <a:p>
            <a:endParaRPr lang="en-US" sz="2800" dirty="0"/>
          </a:p>
          <a:p>
            <a:pPr marL="152400" indent="0" algn="ctr">
              <a:buNone/>
            </a:pPr>
            <a:r>
              <a:rPr lang="en-US" sz="2800" dirty="0"/>
              <a:t>c</a:t>
            </a:r>
            <a:r>
              <a:rPr lang="en-US" sz="2800" dirty="0" smtClean="0"/>
              <a:t>ar – book – mom – drive – hump – school - give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367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055" y="2110143"/>
            <a:ext cx="7704000" cy="572700"/>
          </a:xfrm>
        </p:spPr>
        <p:txBody>
          <a:bodyPr/>
          <a:lstStyle/>
          <a:p>
            <a:r>
              <a:rPr lang="en-US" sz="8800" dirty="0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800684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974407" y="567351"/>
            <a:ext cx="3780282" cy="10557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Remember!</a:t>
            </a:r>
            <a:endParaRPr dirty="0"/>
          </a:p>
        </p:txBody>
      </p:sp>
      <p:grpSp>
        <p:nvGrpSpPr>
          <p:cNvPr id="288" name="Google Shape;288;p35"/>
          <p:cNvGrpSpPr/>
          <p:nvPr/>
        </p:nvGrpSpPr>
        <p:grpSpPr>
          <a:xfrm>
            <a:off x="5343947" y="1309708"/>
            <a:ext cx="2685457" cy="2852849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7725" y="2867213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35"/>
          <p:cNvSpPr txBox="1">
            <a:spLocks noGrp="1"/>
          </p:cNvSpPr>
          <p:nvPr>
            <p:ph type="subTitle" idx="1"/>
          </p:nvPr>
        </p:nvSpPr>
        <p:spPr>
          <a:xfrm>
            <a:off x="5546713" y="2938765"/>
            <a:ext cx="1956058" cy="1114799"/>
          </a:xfrm>
          <a:prstGeom prst="rect">
            <a:avLst/>
          </a:prstGeom>
        </p:spPr>
        <p:txBody>
          <a:bodyPr spcFirstLastPara="1" wrap="square" lIns="36000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accent1"/>
                </a:solidFill>
              </a:rPr>
              <a:t>What is a VERB?</a:t>
            </a:r>
            <a:endParaRPr sz="3200" b="1" dirty="0">
              <a:solidFill>
                <a:schemeClr val="accent1"/>
              </a:solidFill>
            </a:endParaRPr>
          </a:p>
        </p:txBody>
      </p:sp>
      <p:grpSp>
        <p:nvGrpSpPr>
          <p:cNvPr id="314" name="Google Shape;314;p35"/>
          <p:cNvGrpSpPr/>
          <p:nvPr/>
        </p:nvGrpSpPr>
        <p:grpSpPr>
          <a:xfrm rot="625986">
            <a:off x="7926238" y="1438263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287;p35"/>
          <p:cNvSpPr txBox="1">
            <a:spLocks/>
          </p:cNvSpPr>
          <p:nvPr/>
        </p:nvSpPr>
        <p:spPr>
          <a:xfrm>
            <a:off x="664848" y="1822683"/>
            <a:ext cx="4405302" cy="111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atrick Hand"/>
              <a:buNone/>
              <a:defRPr sz="20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atrick Hand"/>
              <a:buNone/>
              <a:defRPr sz="20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atrick Hand"/>
              <a:buNone/>
              <a:defRPr sz="20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atrick Hand"/>
              <a:buNone/>
              <a:defRPr sz="20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atrick Hand"/>
              <a:buNone/>
              <a:defRPr sz="20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atrick Hand"/>
              <a:buNone/>
              <a:defRPr sz="20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atrick Hand"/>
              <a:buNone/>
              <a:defRPr sz="20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atrick Hand"/>
              <a:buNone/>
              <a:defRPr sz="20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atrick Hand"/>
              <a:buNone/>
              <a:defRPr sz="20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/>
            <a:r>
              <a:rPr lang="en-GB" sz="3200" b="1" dirty="0">
                <a:solidFill>
                  <a:schemeClr val="tx2">
                    <a:lumMod val="50000"/>
                  </a:schemeClr>
                </a:solidFill>
              </a:rPr>
              <a:t>A verb is a word that shows an action!</a:t>
            </a:r>
          </a:p>
        </p:txBody>
      </p:sp>
      <p:pic>
        <p:nvPicPr>
          <p:cNvPr id="1026" name="Picture 2" descr="Action🌞🌍🌞🌍🌞🌍🌞🌍 Credit/Source: The above image/GIF are not mine.  Thank you Google Images. - Wise &amp; Wonderfu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44" y="2822908"/>
            <a:ext cx="26955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7D226-7216-4166-A72E-AD2701A9BC04}"/>
              </a:ext>
            </a:extLst>
          </p:cNvPr>
          <p:cNvSpPr/>
          <p:nvPr/>
        </p:nvSpPr>
        <p:spPr>
          <a:xfrm>
            <a:off x="1695835" y="2621314"/>
            <a:ext cx="1416413" cy="1097454"/>
          </a:xfrm>
          <a:prstGeom prst="rect">
            <a:avLst/>
          </a:prstGeom>
          <a:solidFill>
            <a:srgbClr val="9B9BCE"/>
          </a:solidFill>
          <a:ln w="25400">
            <a:solidFill>
              <a:srgbClr val="7768AD"/>
            </a:solidFill>
          </a:ln>
        </p:spPr>
        <p:txBody>
          <a:bodyPr wrap="square" lIns="135000" tIns="27000" rIns="135000" bIns="54000">
            <a:spAutoFit/>
          </a:bodyPr>
          <a:lstStyle/>
          <a:p>
            <a:pPr algn="ctr">
              <a:defRPr/>
            </a:pPr>
            <a:r>
              <a:rPr lang="en-GB" sz="6600" b="1" dirty="0">
                <a:solidFill>
                  <a:schemeClr val="bg1"/>
                </a:solidFill>
                <a:latin typeface="Patrick Hand" panose="020B0604020202020204" charset="0"/>
                <a:cs typeface="Clear Sans Light" panose="020B0303030202020304" pitchFamily="34" charset="0"/>
              </a:rPr>
              <a:t>buy</a:t>
            </a:r>
            <a:endParaRPr lang="en-GB" sz="1050" b="1" dirty="0">
              <a:latin typeface="Patrick Hand" panose="020B0604020202020204" charset="0"/>
              <a:cs typeface="Clear Sans Light" panose="020B0303030202020304" pitchFamily="34" charset="0"/>
            </a:endParaRPr>
          </a:p>
        </p:txBody>
      </p:sp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656160" y="408385"/>
            <a:ext cx="5831681" cy="9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1000" rIns="0" bIns="81000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 eaLnBrk="1" hangingPunct="1"/>
            <a:r>
              <a:rPr lang="en-GB" altLang="en-US" sz="5400" dirty="0">
                <a:solidFill>
                  <a:srgbClr val="7768AD"/>
                </a:solidFill>
                <a:latin typeface="Patrick Hand SC" panose="020B0604020202020204" charset="0"/>
                <a:ea typeface="Clear Sans Light"/>
                <a:cs typeface="Amatic SC" panose="020B0604020202020204" charset="-79"/>
              </a:rPr>
              <a:t>Examples of Verbs:</a:t>
            </a:r>
          </a:p>
        </p:txBody>
      </p:sp>
      <p:pic>
        <p:nvPicPr>
          <p:cNvPr id="2050" name="Picture 2" descr="Family and Friends 2 Units 7 to 12 vocab | Baamboozle - Baamboozle | The  Most Fun Classroom Games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166" y="1541328"/>
            <a:ext cx="4338916" cy="3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03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7D226-7216-4166-A72E-AD2701A9BC04}"/>
              </a:ext>
            </a:extLst>
          </p:cNvPr>
          <p:cNvSpPr/>
          <p:nvPr/>
        </p:nvSpPr>
        <p:spPr>
          <a:xfrm>
            <a:off x="1202676" y="2475792"/>
            <a:ext cx="2280264" cy="1097454"/>
          </a:xfrm>
          <a:prstGeom prst="rect">
            <a:avLst/>
          </a:prstGeom>
          <a:solidFill>
            <a:srgbClr val="9B9BCE"/>
          </a:solidFill>
          <a:ln w="25400">
            <a:solidFill>
              <a:srgbClr val="7768AD"/>
            </a:solidFill>
          </a:ln>
        </p:spPr>
        <p:txBody>
          <a:bodyPr wrap="square" lIns="135000" tIns="27000" rIns="135000" bIns="54000">
            <a:spAutoFit/>
          </a:bodyPr>
          <a:lstStyle/>
          <a:p>
            <a:pPr algn="ctr">
              <a:defRPr/>
            </a:pPr>
            <a:r>
              <a:rPr lang="en-GB" sz="6600" b="1" dirty="0">
                <a:solidFill>
                  <a:schemeClr val="bg1"/>
                </a:solidFill>
                <a:latin typeface="Patrick Hand" panose="020B0604020202020204" charset="0"/>
                <a:cs typeface="Clear Sans Light" panose="020B0303030202020304" pitchFamily="34" charset="0"/>
              </a:rPr>
              <a:t>learn</a:t>
            </a:r>
            <a:endParaRPr lang="en-GB" sz="1050" b="1" dirty="0">
              <a:latin typeface="Patrick Hand" panose="020B0604020202020204" charset="0"/>
              <a:cs typeface="Clear Sans Light" panose="020B0303030202020304" pitchFamily="34" charset="0"/>
            </a:endParaRPr>
          </a:p>
        </p:txBody>
      </p:sp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656160" y="408385"/>
            <a:ext cx="5831681" cy="9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1000" rIns="0" bIns="81000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 eaLnBrk="1" hangingPunct="1"/>
            <a:r>
              <a:rPr lang="en-GB" altLang="en-US" sz="5400" dirty="0">
                <a:solidFill>
                  <a:srgbClr val="7768AD"/>
                </a:solidFill>
                <a:latin typeface="Patrick Hand SC" panose="020B0604020202020204" charset="0"/>
                <a:ea typeface="Clear Sans Light"/>
                <a:cs typeface="Amatic SC" panose="020B0604020202020204" charset="-79"/>
              </a:rPr>
              <a:t>Examples of Verbs:</a:t>
            </a:r>
          </a:p>
        </p:txBody>
      </p:sp>
      <p:pic>
        <p:nvPicPr>
          <p:cNvPr id="3074" name="Picture 2" descr="▷ School: Animated Images, Gifs, Pictures &amp; Animations - 100% FREE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842" y="1649066"/>
            <a:ext cx="3961305" cy="275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47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7D226-7216-4166-A72E-AD2701A9BC04}"/>
              </a:ext>
            </a:extLst>
          </p:cNvPr>
          <p:cNvSpPr/>
          <p:nvPr/>
        </p:nvSpPr>
        <p:spPr>
          <a:xfrm>
            <a:off x="1202676" y="2475792"/>
            <a:ext cx="2280264" cy="1097454"/>
          </a:xfrm>
          <a:prstGeom prst="rect">
            <a:avLst/>
          </a:prstGeom>
          <a:solidFill>
            <a:srgbClr val="9B9BCE"/>
          </a:solidFill>
          <a:ln w="25400">
            <a:solidFill>
              <a:srgbClr val="7768AD"/>
            </a:solidFill>
          </a:ln>
        </p:spPr>
        <p:txBody>
          <a:bodyPr wrap="square" lIns="135000" tIns="27000" rIns="135000" bIns="54000">
            <a:spAutoFit/>
          </a:bodyPr>
          <a:lstStyle/>
          <a:p>
            <a:pPr algn="ctr">
              <a:defRPr/>
            </a:pPr>
            <a:r>
              <a:rPr lang="en-GB" sz="6600" b="1" dirty="0">
                <a:solidFill>
                  <a:schemeClr val="bg1"/>
                </a:solidFill>
                <a:latin typeface="Patrick Hand" panose="020B0604020202020204" charset="0"/>
                <a:cs typeface="Clear Sans Light" panose="020B0303030202020304" pitchFamily="34" charset="0"/>
              </a:rPr>
              <a:t>watch</a:t>
            </a:r>
            <a:endParaRPr lang="en-GB" sz="1050" b="1" dirty="0">
              <a:latin typeface="Patrick Hand" panose="020B0604020202020204" charset="0"/>
              <a:cs typeface="Clear Sans Light" panose="020B0303030202020304" pitchFamily="34" charset="0"/>
            </a:endParaRPr>
          </a:p>
        </p:txBody>
      </p:sp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656160" y="408385"/>
            <a:ext cx="5831681" cy="9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1000" rIns="0" bIns="81000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 eaLnBrk="1" hangingPunct="1"/>
            <a:r>
              <a:rPr lang="en-GB" altLang="en-US" sz="5400" dirty="0">
                <a:solidFill>
                  <a:srgbClr val="7768AD"/>
                </a:solidFill>
                <a:latin typeface="Patrick Hand SC" panose="020B0604020202020204" charset="0"/>
                <a:ea typeface="Clear Sans Light"/>
                <a:cs typeface="Amatic SC" panose="020B0604020202020204" charset="-79"/>
              </a:rPr>
              <a:t>Examples of Verbs:</a:t>
            </a:r>
          </a:p>
        </p:txBody>
      </p:sp>
      <p:pic>
        <p:nvPicPr>
          <p:cNvPr id="4098" name="Picture 2" descr="Binge Watching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663" y="1664413"/>
            <a:ext cx="3791616" cy="272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81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473</Words>
  <Application>Microsoft Office PowerPoint</Application>
  <PresentationFormat>On-screen Show (16:9)</PresentationFormat>
  <Paragraphs>169</Paragraphs>
  <Slides>34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Amatic SC</vt:lpstr>
      <vt:lpstr>Comic Sans MS</vt:lpstr>
      <vt:lpstr>Arial</vt:lpstr>
      <vt:lpstr>Patrick Hand SC</vt:lpstr>
      <vt:lpstr>Clear Sans Light</vt:lpstr>
      <vt:lpstr>Patrick Hand</vt:lpstr>
      <vt:lpstr>English Language Grammar Rules by Slidesgo</vt:lpstr>
      <vt:lpstr>Simple Present</vt:lpstr>
      <vt:lpstr>Specific Outcomes</vt:lpstr>
      <vt:lpstr>Warm up: </vt:lpstr>
      <vt:lpstr>Pre-assessment: Take Off – Touch Down</vt:lpstr>
      <vt:lpstr>presentation</vt:lpstr>
      <vt:lpstr>Remember!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 life application: in groups - Find Someone Who:</vt:lpstr>
      <vt:lpstr>PowerPoint Presentation</vt:lpstr>
      <vt:lpstr>PowerPoint Presentation</vt:lpstr>
      <vt:lpstr>PowerPoint Presentation</vt:lpstr>
      <vt:lpstr>PowerPoint Presentation</vt:lpstr>
      <vt:lpstr>Spelling Rules:</vt:lpstr>
      <vt:lpstr>  Add the correct ending ( -s / -es / verbs that do not add-s) :   </vt:lpstr>
      <vt:lpstr>Critical Thinking:</vt:lpstr>
      <vt:lpstr>Differentiation: </vt:lpstr>
      <vt:lpstr>Choose the correct verb to complete the sentence: She ---------- every day.   1. sings                  2. sing</vt:lpstr>
      <vt:lpstr>Rally Coach:</vt:lpstr>
      <vt:lpstr>Puppet Show (Negative Form)</vt:lpstr>
      <vt:lpstr>Negatives in simple present tense</vt:lpstr>
      <vt:lpstr>Work in pairs, ask and answer about these pictures:</vt:lpstr>
      <vt:lpstr>Questions in simple present tense</vt:lpstr>
      <vt:lpstr>PowerPoint Presentation</vt:lpstr>
      <vt:lpstr>PowerPoint Presentation</vt:lpstr>
      <vt:lpstr>PowerPoint Presentation</vt:lpstr>
      <vt:lpstr>PowerPoint Presentation</vt:lpstr>
      <vt:lpstr>Charades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Present</dc:title>
  <cp:lastModifiedBy>MixTR1</cp:lastModifiedBy>
  <cp:revision>35</cp:revision>
  <dcterms:modified xsi:type="dcterms:W3CDTF">2025-09-25T08:29:42Z</dcterms:modified>
</cp:coreProperties>
</file>