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4" r:id="rId8"/>
    <p:sldId id="265" r:id="rId9"/>
    <p:sldId id="266" r:id="rId10"/>
    <p:sldId id="270" r:id="rId11"/>
    <p:sldId id="267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EE6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2E871-1436-4AC8-A8D2-A7FB127EB744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CEFC5-0548-4272-ADF0-C29D7F522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0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2E871-1436-4AC8-A8D2-A7FB127EB744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CEFC5-0548-4272-ADF0-C29D7F522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51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2E871-1436-4AC8-A8D2-A7FB127EB744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CEFC5-0548-4272-ADF0-C29D7F522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338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2E871-1436-4AC8-A8D2-A7FB127EB744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CEFC5-0548-4272-ADF0-C29D7F522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640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2E871-1436-4AC8-A8D2-A7FB127EB744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CEFC5-0548-4272-ADF0-C29D7F522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490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2E871-1436-4AC8-A8D2-A7FB127EB744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CEFC5-0548-4272-ADF0-C29D7F522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391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2E871-1436-4AC8-A8D2-A7FB127EB744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CEFC5-0548-4272-ADF0-C29D7F522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81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2E871-1436-4AC8-A8D2-A7FB127EB744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CEFC5-0548-4272-ADF0-C29D7F522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53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2E871-1436-4AC8-A8D2-A7FB127EB744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CEFC5-0548-4272-ADF0-C29D7F522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55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2E871-1436-4AC8-A8D2-A7FB127EB744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CEFC5-0548-4272-ADF0-C29D7F522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457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2E871-1436-4AC8-A8D2-A7FB127EB744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CEFC5-0548-4272-ADF0-C29D7F522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73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2E871-1436-4AC8-A8D2-A7FB127EB744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CEFC5-0548-4272-ADF0-C29D7F522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6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tinytap.com/activities/g3t2d/play/hot-or-cold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iknowit.com/lessons/k-temperature-hot-cold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liveworksheets.com/w/en/life-experience-subject/1853563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622206"/>
            <a:ext cx="12292148" cy="2387600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What is hot and what is cold?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94980"/>
            <a:ext cx="12192528" cy="3726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Chapter 2 Lesson 2 p. 20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86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39151" y="140677"/>
            <a:ext cx="11704320" cy="6583679"/>
          </a:xfrm>
          <a:prstGeom prst="roundRec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65" r="2752" b="6992"/>
          <a:stretch/>
        </p:blipFill>
        <p:spPr>
          <a:xfrm rot="16200000">
            <a:off x="3545058" y="-2243799"/>
            <a:ext cx="5092504" cy="113526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40677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p. 20</a:t>
            </a:r>
          </a:p>
        </p:txBody>
      </p:sp>
    </p:spTree>
    <p:extLst>
      <p:ext uri="{BB962C8B-B14F-4D97-AF65-F5344CB8AC3E}">
        <p14:creationId xmlns:p14="http://schemas.microsoft.com/office/powerpoint/2010/main" val="309474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64" y="432581"/>
            <a:ext cx="7883723" cy="5999870"/>
          </a:xfrm>
          <a:prstGeom prst="rect">
            <a:avLst/>
          </a:prstGeom>
        </p:spPr>
      </p:pic>
      <p:sp>
        <p:nvSpPr>
          <p:cNvPr id="2" name="Subtitle 2"/>
          <p:cNvSpPr txBox="1">
            <a:spLocks/>
          </p:cNvSpPr>
          <p:nvPr/>
        </p:nvSpPr>
        <p:spPr>
          <a:xfrm rot="16200000">
            <a:off x="-1517230" y="3231549"/>
            <a:ext cx="4288566" cy="40193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latin typeface="Arial Black" panose="020B0A04020102020204" pitchFamily="34" charset="0"/>
              </a:rPr>
              <a:t>Summative Assessment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39151" y="140677"/>
            <a:ext cx="11704320" cy="6583679"/>
          </a:xfrm>
          <a:prstGeom prst="roundRec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3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4039508" y="512467"/>
            <a:ext cx="4288566" cy="401933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latin typeface="Arial Black" panose="020B0A04020102020204" pitchFamily="34" charset="0"/>
              </a:rPr>
              <a:t>Wrap up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39151" y="140677"/>
            <a:ext cx="11704320" cy="6583679"/>
          </a:xfrm>
          <a:prstGeom prst="round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098986" y="2203326"/>
            <a:ext cx="81696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Arial Black" panose="020B0A04020102020204" pitchFamily="34" charset="0"/>
                <a:hlinkClick r:id="rId2"/>
              </a:rPr>
              <a:t>https://www.tinytap.com/activities/g3t2d/play/hot-or-cold</a:t>
            </a:r>
            <a:r>
              <a:rPr lang="en-US" sz="2000" dirty="0" smtClean="0">
                <a:latin typeface="Arial Black" panose="020B0A04020102020204" pitchFamily="34" charset="0"/>
              </a:rPr>
              <a:t> 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pic>
        <p:nvPicPr>
          <p:cNvPr id="5" name="Picture 2" descr="Hot Cold Vector Art, Icons, and Graphics for Free 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942" y="3432516"/>
            <a:ext cx="4772132" cy="308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98986" y="2977049"/>
            <a:ext cx="84218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 Black" panose="020B0A04020102020204" pitchFamily="34" charset="0"/>
                <a:hlinkClick r:id="rId4"/>
              </a:rPr>
              <a:t>https://</a:t>
            </a:r>
            <a:r>
              <a:rPr lang="en-US" dirty="0" smtClean="0">
                <a:latin typeface="Arial Black" panose="020B0A04020102020204" pitchFamily="34" charset="0"/>
                <a:hlinkClick r:id="rId4"/>
              </a:rPr>
              <a:t>www.iknowit.com/lessons/k-temperature-hot-cold.html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75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7374" r="4412" b="1134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ubtitle 2"/>
          <p:cNvSpPr txBox="1">
            <a:spLocks/>
          </p:cNvSpPr>
          <p:nvPr/>
        </p:nvSpPr>
        <p:spPr>
          <a:xfrm>
            <a:off x="0" y="125700"/>
            <a:ext cx="12192000" cy="52141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latin typeface="Arial Black" panose="020B0A04020102020204" pitchFamily="34" charset="0"/>
              </a:rPr>
              <a:t>Outcomes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032526"/>
            <a:ext cx="11887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 Black" panose="020B0A04020102020204" pitchFamily="34" charset="0"/>
              </a:rPr>
              <a:t>1. Identify and differentiate between hot and cold objects.</a:t>
            </a:r>
          </a:p>
          <a:p>
            <a:endParaRPr lang="en-US" sz="2800" dirty="0" smtClean="0">
              <a:latin typeface="Arial Black" panose="020B0A04020102020204" pitchFamily="34" charset="0"/>
            </a:endParaRPr>
          </a:p>
          <a:p>
            <a:r>
              <a:rPr lang="en-US" sz="2800" dirty="0" smtClean="0">
                <a:latin typeface="Arial Black" panose="020B0A04020102020204" pitchFamily="34" charset="0"/>
              </a:rPr>
              <a:t>2. Apply their understanding of hot and cold to real-life situations.</a:t>
            </a:r>
          </a:p>
          <a:p>
            <a:endParaRPr lang="en-US" sz="2800" dirty="0" smtClean="0">
              <a:latin typeface="Arial Black" panose="020B0A04020102020204" pitchFamily="34" charset="0"/>
            </a:endParaRPr>
          </a:p>
          <a:p>
            <a:r>
              <a:rPr lang="en-US" sz="2800" dirty="0" smtClean="0">
                <a:latin typeface="Arial Black" panose="020B0A04020102020204" pitchFamily="34" charset="0"/>
              </a:rPr>
              <a:t>3. Perceive the importance of protecting ourselves from extreme hot or cold. </a:t>
            </a:r>
            <a:endParaRPr lang="en-U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99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Warm up 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pic>
        <p:nvPicPr>
          <p:cNvPr id="4" name="Y2Mate.is - Party Freeze Dance Song - The Kiboomers Preschool Songs - Circle Time Game-2UcZWXvgMZE-720p-1660088175094">
            <a:hlinkClick r:id="" action="ppaction://media"/>
            <a:extLst>
              <a:ext uri="{FF2B5EF4-FFF2-40B4-BE49-F238E27FC236}">
                <a16:creationId xmlns:a16="http://schemas.microsoft.com/office/drawing/2014/main" id="{6E40E5BB-B62D-4901-B722-0775B4D1E8D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1654" y="646331"/>
            <a:ext cx="10488692" cy="589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77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8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7266" b="12021"/>
          <a:stretch/>
        </p:blipFill>
        <p:spPr>
          <a:xfrm>
            <a:off x="0" y="2089052"/>
            <a:ext cx="12192000" cy="4768948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-50074" y="125700"/>
            <a:ext cx="12292148" cy="372699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latin typeface="Arial Black" panose="020B0A04020102020204" pitchFamily="34" charset="0"/>
              </a:rPr>
              <a:t>Pre – assessment 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888723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Which sense helps us know how hot or cold something is?</a:t>
            </a:r>
            <a:endParaRPr lang="en-US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560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latin typeface="Arial Black" panose="020B0A04020102020204" pitchFamily="34" charset="0"/>
              </a:rPr>
              <a:t>Temperature </a:t>
            </a:r>
            <a:endParaRPr lang="en-US" sz="5400" dirty="0">
              <a:latin typeface="Arial Black" panose="020B0A040201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888723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how does something feels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836560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hot</a:t>
            </a:r>
            <a:r>
              <a:rPr lang="en-US" sz="3600" dirty="0" smtClean="0">
                <a:latin typeface="Arial Black" panose="020B0A04020102020204" pitchFamily="34" charset="0"/>
              </a:rPr>
              <a:t>                                   </a:t>
            </a:r>
            <a:r>
              <a:rPr lang="en-US" sz="36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cold</a:t>
            </a:r>
            <a:endParaRPr lang="en-US" sz="36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778 Opposites Hot Cold Images, Stock Photos, 3D objects, &amp; Vectors | 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40"/>
          <a:stretch/>
        </p:blipFill>
        <p:spPr bwMode="auto">
          <a:xfrm>
            <a:off x="1487292" y="2677216"/>
            <a:ext cx="9217415" cy="418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52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Snowman Clipart Simple Images - Free Download on Freepi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108" y="1751550"/>
            <a:ext cx="3867784" cy="433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40677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Hot or Cold 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39151" y="140677"/>
            <a:ext cx="11704320" cy="6583679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88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0677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Hot or Cold 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39151" y="140677"/>
            <a:ext cx="11704320" cy="6583679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Sun Clip Art Images - Free Download on Freepi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346" y="1505244"/>
            <a:ext cx="4494700" cy="449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58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34375" y="471202"/>
            <a:ext cx="3713871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Thermometer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39151" y="140677"/>
            <a:ext cx="11704320" cy="6583679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Image result for freezing temperature clipart | Thermometer, History  worksheets, Measurement worksheet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151" y="3579857"/>
            <a:ext cx="2118101" cy="299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844062" y="1583268"/>
            <a:ext cx="104522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measures the temperature. </a:t>
            </a:r>
          </a:p>
          <a:p>
            <a:pPr algn="ctr"/>
            <a:endParaRPr lang="en-US" sz="3600" dirty="0" smtClean="0">
              <a:latin typeface="Arial Black" panose="020B0A04020102020204" pitchFamily="34" charset="0"/>
            </a:endParaRPr>
          </a:p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We read the thermometer to know if it is </a:t>
            </a:r>
            <a:r>
              <a:rPr lang="en-US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hot</a:t>
            </a:r>
            <a:r>
              <a:rPr lang="en-US" sz="3600" dirty="0" smtClean="0">
                <a:latin typeface="Arial Black" panose="020B0A04020102020204" pitchFamily="34" charset="0"/>
              </a:rPr>
              <a:t> or </a:t>
            </a:r>
            <a:r>
              <a:rPr lang="en-US" sz="36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cold</a:t>
            </a:r>
            <a:r>
              <a:rPr lang="en-US" sz="3600" dirty="0" smtClean="0">
                <a:latin typeface="Arial Black" panose="020B0A04020102020204" pitchFamily="34" charset="0"/>
              </a:rPr>
              <a:t>. </a:t>
            </a:r>
          </a:p>
        </p:txBody>
      </p:sp>
      <p:sp>
        <p:nvSpPr>
          <p:cNvPr id="3" name="AutoShape 4" descr="Thermometer Royalty Free Stock SVG Vector and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5575" y="3579857"/>
            <a:ext cx="2978768" cy="297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21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4039508" y="512467"/>
            <a:ext cx="4103605" cy="3272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latin typeface="Arial Black" panose="020B0A04020102020204" pitchFamily="34" charset="0"/>
              </a:rPr>
              <a:t>Formative Assessment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3735" y="116694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 Black" panose="020B0A04020102020204" pitchFamily="34" charset="0"/>
                <a:hlinkClick r:id="rId2"/>
              </a:rPr>
              <a:t>https://www.liveworksheets.com/w/en/life-experience-subject/1853563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10242" name="Picture 2" descr="Hot Cold Vector Art, Icons, and Graphics for Free 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72" y="2057105"/>
            <a:ext cx="7229475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39151" y="140677"/>
            <a:ext cx="11704320" cy="6583679"/>
          </a:xfrm>
          <a:prstGeom prst="roundRec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4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120</Words>
  <Application>Microsoft Office PowerPoint</Application>
  <PresentationFormat>Widescreen</PresentationFormat>
  <Paragraphs>27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Office Theme</vt:lpstr>
      <vt:lpstr>What is hot and what is cold?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hot and what is cold?</dc:title>
  <dc:creator>user</dc:creator>
  <cp:lastModifiedBy>User</cp:lastModifiedBy>
  <cp:revision>14</cp:revision>
  <dcterms:created xsi:type="dcterms:W3CDTF">2024-02-09T19:38:11Z</dcterms:created>
  <dcterms:modified xsi:type="dcterms:W3CDTF">2024-02-15T08:32:53Z</dcterms:modified>
</cp:coreProperties>
</file>