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7"/>
  </p:notesMasterIdLst>
  <p:sldIdLst>
    <p:sldId id="256" r:id="rId2"/>
    <p:sldId id="271" r:id="rId3"/>
    <p:sldId id="310" r:id="rId4"/>
    <p:sldId id="311" r:id="rId5"/>
    <p:sldId id="257" r:id="rId6"/>
    <p:sldId id="288" r:id="rId7"/>
    <p:sldId id="287" r:id="rId8"/>
    <p:sldId id="289" r:id="rId9"/>
    <p:sldId id="265" r:id="rId10"/>
    <p:sldId id="269" r:id="rId11"/>
    <p:sldId id="299" r:id="rId12"/>
    <p:sldId id="298" r:id="rId13"/>
    <p:sldId id="300" r:id="rId14"/>
    <p:sldId id="301" r:id="rId15"/>
    <p:sldId id="302" r:id="rId16"/>
    <p:sldId id="315" r:id="rId17"/>
    <p:sldId id="318" r:id="rId18"/>
    <p:sldId id="316" r:id="rId19"/>
    <p:sldId id="319" r:id="rId20"/>
    <p:sldId id="314" r:id="rId21"/>
    <p:sldId id="320" r:id="rId22"/>
    <p:sldId id="290" r:id="rId23"/>
    <p:sldId id="309" r:id="rId24"/>
    <p:sldId id="321" r:id="rId25"/>
    <p:sldId id="322" r:id="rId26"/>
    <p:sldId id="317" r:id="rId27"/>
    <p:sldId id="323" r:id="rId28"/>
    <p:sldId id="325" r:id="rId29"/>
    <p:sldId id="326" r:id="rId30"/>
    <p:sldId id="327" r:id="rId31"/>
    <p:sldId id="328" r:id="rId32"/>
    <p:sldId id="332" r:id="rId33"/>
    <p:sldId id="330" r:id="rId34"/>
    <p:sldId id="331" r:id="rId35"/>
    <p:sldId id="308" r:id="rId36"/>
  </p:sldIdLst>
  <p:sldSz cx="9144000" cy="5143500" type="screen16x9"/>
  <p:notesSz cx="6858000" cy="9144000"/>
  <p:embeddedFontLst>
    <p:embeddedFont>
      <p:font typeface="Hind" panose="020B0604020202020204" charset="0"/>
      <p:regular r:id="rId38"/>
      <p:bold r:id="rId39"/>
    </p:embeddedFont>
    <p:embeddedFont>
      <p:font typeface="Segoe Print" panose="02000600000000000000" pitchFamily="2" charset="0"/>
      <p:regular r:id="rId40"/>
      <p:bold r:id="rId41"/>
    </p:embeddedFont>
    <p:embeddedFont>
      <p:font typeface="Nunito" panose="020B0604020202020204" charset="0"/>
      <p:regular r:id="rId42"/>
      <p:bold r:id="rId43"/>
      <p:italic r:id="rId44"/>
      <p:boldItalic r:id="rId45"/>
    </p:embeddedFont>
    <p:embeddedFont>
      <p:font typeface="Delius Unicase" panose="020B0604020202020204" charset="0"/>
      <p:regular r:id="rId46"/>
      <p:bold r:id="rId47"/>
    </p:embeddedFont>
    <p:embeddedFont>
      <p:font typeface="Nunito Medium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A6252D-960A-4211-8C47-2DFA1BACD457}">
  <a:tblStyle styleId="{F7A6252D-960A-4211-8C47-2DFA1BACD4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071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1817508d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1817508d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01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07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8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44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71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11800313335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11800313335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97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3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56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23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7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180031333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1180031333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16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1800313335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1800313335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19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17beb14e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17beb14e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29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846205" flipH="1">
            <a:off x="6734020" y="2625943"/>
            <a:ext cx="2374283" cy="3078623"/>
            <a:chOff x="112901" y="-157653"/>
            <a:chExt cx="1978618" cy="2565583"/>
          </a:xfrm>
        </p:grpSpPr>
        <p:sp>
          <p:nvSpPr>
            <p:cNvPr id="11" name="Google Shape;11;p2"/>
            <p:cNvSpPr/>
            <p:nvPr/>
          </p:nvSpPr>
          <p:spPr>
            <a:xfrm>
              <a:off x="112901" y="-157653"/>
              <a:ext cx="1978618" cy="2565583"/>
            </a:xfrm>
            <a:custGeom>
              <a:avLst/>
              <a:gdLst/>
              <a:ahLst/>
              <a:cxnLst/>
              <a:rect l="l" t="t" r="r" b="b"/>
              <a:pathLst>
                <a:path w="26836" h="34797" extrusionOk="0">
                  <a:moveTo>
                    <a:pt x="1" y="1"/>
                  </a:moveTo>
                  <a:lnTo>
                    <a:pt x="1" y="1510"/>
                  </a:lnTo>
                  <a:lnTo>
                    <a:pt x="741" y="1510"/>
                  </a:lnTo>
                  <a:cubicBezTo>
                    <a:pt x="849" y="1348"/>
                    <a:pt x="1024" y="1254"/>
                    <a:pt x="1213" y="1254"/>
                  </a:cubicBezTo>
                  <a:cubicBezTo>
                    <a:pt x="1994" y="1254"/>
                    <a:pt x="1994" y="2426"/>
                    <a:pt x="1213" y="2426"/>
                  </a:cubicBezTo>
                  <a:cubicBezTo>
                    <a:pt x="1024" y="2426"/>
                    <a:pt x="849" y="2331"/>
                    <a:pt x="741" y="2170"/>
                  </a:cubicBezTo>
                  <a:lnTo>
                    <a:pt x="1" y="2170"/>
                  </a:lnTo>
                  <a:lnTo>
                    <a:pt x="1" y="4339"/>
                  </a:lnTo>
                  <a:lnTo>
                    <a:pt x="741" y="4339"/>
                  </a:lnTo>
                  <a:cubicBezTo>
                    <a:pt x="849" y="4177"/>
                    <a:pt x="1024" y="4083"/>
                    <a:pt x="1213" y="4083"/>
                  </a:cubicBezTo>
                  <a:cubicBezTo>
                    <a:pt x="1994" y="4083"/>
                    <a:pt x="1994" y="5268"/>
                    <a:pt x="1213" y="5268"/>
                  </a:cubicBezTo>
                  <a:cubicBezTo>
                    <a:pt x="1024" y="5255"/>
                    <a:pt x="849" y="5160"/>
                    <a:pt x="741" y="5012"/>
                  </a:cubicBezTo>
                  <a:lnTo>
                    <a:pt x="1" y="5012"/>
                  </a:lnTo>
                  <a:lnTo>
                    <a:pt x="1" y="7181"/>
                  </a:lnTo>
                  <a:lnTo>
                    <a:pt x="741" y="7181"/>
                  </a:lnTo>
                  <a:cubicBezTo>
                    <a:pt x="849" y="7019"/>
                    <a:pt x="1024" y="6925"/>
                    <a:pt x="1213" y="6925"/>
                  </a:cubicBezTo>
                  <a:cubicBezTo>
                    <a:pt x="1994" y="6925"/>
                    <a:pt x="1994" y="8097"/>
                    <a:pt x="1213" y="8097"/>
                  </a:cubicBezTo>
                  <a:cubicBezTo>
                    <a:pt x="1024" y="8097"/>
                    <a:pt x="849" y="8003"/>
                    <a:pt x="741" y="7841"/>
                  </a:cubicBezTo>
                  <a:lnTo>
                    <a:pt x="1" y="7841"/>
                  </a:lnTo>
                  <a:lnTo>
                    <a:pt x="1" y="10010"/>
                  </a:lnTo>
                  <a:lnTo>
                    <a:pt x="741" y="10010"/>
                  </a:lnTo>
                  <a:cubicBezTo>
                    <a:pt x="849" y="9848"/>
                    <a:pt x="1024" y="9754"/>
                    <a:pt x="1213" y="9754"/>
                  </a:cubicBezTo>
                  <a:cubicBezTo>
                    <a:pt x="1994" y="9754"/>
                    <a:pt x="1994" y="10940"/>
                    <a:pt x="1213" y="10940"/>
                  </a:cubicBezTo>
                  <a:cubicBezTo>
                    <a:pt x="1024" y="10926"/>
                    <a:pt x="849" y="10832"/>
                    <a:pt x="741" y="10684"/>
                  </a:cubicBezTo>
                  <a:lnTo>
                    <a:pt x="1" y="10684"/>
                  </a:lnTo>
                  <a:lnTo>
                    <a:pt x="1" y="12852"/>
                  </a:lnTo>
                  <a:lnTo>
                    <a:pt x="741" y="12852"/>
                  </a:lnTo>
                  <a:cubicBezTo>
                    <a:pt x="849" y="12691"/>
                    <a:pt x="1024" y="12597"/>
                    <a:pt x="1213" y="12597"/>
                  </a:cubicBezTo>
                  <a:cubicBezTo>
                    <a:pt x="1994" y="12597"/>
                    <a:pt x="1994" y="13768"/>
                    <a:pt x="1213" y="13768"/>
                  </a:cubicBezTo>
                  <a:cubicBezTo>
                    <a:pt x="1024" y="13768"/>
                    <a:pt x="849" y="13674"/>
                    <a:pt x="741" y="13513"/>
                  </a:cubicBezTo>
                  <a:lnTo>
                    <a:pt x="1" y="13513"/>
                  </a:lnTo>
                  <a:lnTo>
                    <a:pt x="1" y="15654"/>
                  </a:lnTo>
                  <a:lnTo>
                    <a:pt x="741" y="15654"/>
                  </a:lnTo>
                  <a:cubicBezTo>
                    <a:pt x="849" y="15493"/>
                    <a:pt x="1024" y="15399"/>
                    <a:pt x="1213" y="15399"/>
                  </a:cubicBezTo>
                  <a:cubicBezTo>
                    <a:pt x="1994" y="15399"/>
                    <a:pt x="1994" y="16570"/>
                    <a:pt x="1213" y="16570"/>
                  </a:cubicBezTo>
                  <a:cubicBezTo>
                    <a:pt x="1024" y="16570"/>
                    <a:pt x="849" y="16476"/>
                    <a:pt x="741" y="16328"/>
                  </a:cubicBezTo>
                  <a:lnTo>
                    <a:pt x="1" y="16328"/>
                  </a:lnTo>
                  <a:lnTo>
                    <a:pt x="1" y="18483"/>
                  </a:lnTo>
                  <a:lnTo>
                    <a:pt x="741" y="18483"/>
                  </a:lnTo>
                  <a:cubicBezTo>
                    <a:pt x="849" y="18335"/>
                    <a:pt x="1024" y="18227"/>
                    <a:pt x="1213" y="18227"/>
                  </a:cubicBezTo>
                  <a:cubicBezTo>
                    <a:pt x="1994" y="18227"/>
                    <a:pt x="1994" y="19413"/>
                    <a:pt x="1213" y="19413"/>
                  </a:cubicBezTo>
                  <a:cubicBezTo>
                    <a:pt x="1024" y="19413"/>
                    <a:pt x="849" y="19319"/>
                    <a:pt x="741" y="19157"/>
                  </a:cubicBezTo>
                  <a:lnTo>
                    <a:pt x="1" y="19157"/>
                  </a:lnTo>
                  <a:lnTo>
                    <a:pt x="1" y="21326"/>
                  </a:lnTo>
                  <a:lnTo>
                    <a:pt x="741" y="21326"/>
                  </a:lnTo>
                  <a:cubicBezTo>
                    <a:pt x="849" y="21164"/>
                    <a:pt x="1024" y="21070"/>
                    <a:pt x="1213" y="21070"/>
                  </a:cubicBezTo>
                  <a:cubicBezTo>
                    <a:pt x="1994" y="21070"/>
                    <a:pt x="1994" y="22242"/>
                    <a:pt x="1213" y="22242"/>
                  </a:cubicBezTo>
                  <a:cubicBezTo>
                    <a:pt x="1024" y="22242"/>
                    <a:pt x="849" y="22148"/>
                    <a:pt x="741" y="21986"/>
                  </a:cubicBezTo>
                  <a:lnTo>
                    <a:pt x="1" y="21986"/>
                  </a:lnTo>
                  <a:lnTo>
                    <a:pt x="1" y="24155"/>
                  </a:lnTo>
                  <a:lnTo>
                    <a:pt x="741" y="24155"/>
                  </a:lnTo>
                  <a:cubicBezTo>
                    <a:pt x="849" y="24007"/>
                    <a:pt x="1024" y="23899"/>
                    <a:pt x="1213" y="23899"/>
                  </a:cubicBezTo>
                  <a:cubicBezTo>
                    <a:pt x="1994" y="23899"/>
                    <a:pt x="1994" y="25084"/>
                    <a:pt x="1213" y="25084"/>
                  </a:cubicBezTo>
                  <a:cubicBezTo>
                    <a:pt x="1024" y="25084"/>
                    <a:pt x="849" y="24990"/>
                    <a:pt x="741" y="24828"/>
                  </a:cubicBezTo>
                  <a:lnTo>
                    <a:pt x="1" y="24828"/>
                  </a:lnTo>
                  <a:lnTo>
                    <a:pt x="1" y="26997"/>
                  </a:lnTo>
                  <a:lnTo>
                    <a:pt x="741" y="26997"/>
                  </a:lnTo>
                  <a:cubicBezTo>
                    <a:pt x="849" y="26836"/>
                    <a:pt x="1024" y="26741"/>
                    <a:pt x="1213" y="26741"/>
                  </a:cubicBezTo>
                  <a:cubicBezTo>
                    <a:pt x="1994" y="26741"/>
                    <a:pt x="1994" y="27913"/>
                    <a:pt x="1213" y="27913"/>
                  </a:cubicBezTo>
                  <a:cubicBezTo>
                    <a:pt x="1024" y="27913"/>
                    <a:pt x="849" y="27819"/>
                    <a:pt x="741" y="27657"/>
                  </a:cubicBezTo>
                  <a:lnTo>
                    <a:pt x="1" y="27657"/>
                  </a:lnTo>
                  <a:lnTo>
                    <a:pt x="1" y="29799"/>
                  </a:lnTo>
                  <a:lnTo>
                    <a:pt x="741" y="29799"/>
                  </a:lnTo>
                  <a:cubicBezTo>
                    <a:pt x="849" y="29638"/>
                    <a:pt x="1024" y="29543"/>
                    <a:pt x="1213" y="29543"/>
                  </a:cubicBezTo>
                  <a:cubicBezTo>
                    <a:pt x="1994" y="29543"/>
                    <a:pt x="1994" y="30715"/>
                    <a:pt x="1213" y="30715"/>
                  </a:cubicBezTo>
                  <a:cubicBezTo>
                    <a:pt x="1024" y="30715"/>
                    <a:pt x="849" y="30621"/>
                    <a:pt x="741" y="30459"/>
                  </a:cubicBezTo>
                  <a:lnTo>
                    <a:pt x="1" y="30459"/>
                  </a:lnTo>
                  <a:lnTo>
                    <a:pt x="1" y="32628"/>
                  </a:lnTo>
                  <a:lnTo>
                    <a:pt x="741" y="32628"/>
                  </a:lnTo>
                  <a:cubicBezTo>
                    <a:pt x="849" y="32466"/>
                    <a:pt x="1024" y="32372"/>
                    <a:pt x="1213" y="32372"/>
                  </a:cubicBezTo>
                  <a:cubicBezTo>
                    <a:pt x="1994" y="32372"/>
                    <a:pt x="1994" y="33558"/>
                    <a:pt x="1213" y="33558"/>
                  </a:cubicBezTo>
                  <a:cubicBezTo>
                    <a:pt x="1024" y="33544"/>
                    <a:pt x="849" y="33450"/>
                    <a:pt x="741" y="33302"/>
                  </a:cubicBezTo>
                  <a:lnTo>
                    <a:pt x="1" y="33302"/>
                  </a:lnTo>
                  <a:lnTo>
                    <a:pt x="1" y="34797"/>
                  </a:lnTo>
                  <a:lnTo>
                    <a:pt x="14172" y="34797"/>
                  </a:lnTo>
                  <a:lnTo>
                    <a:pt x="14495" y="34622"/>
                  </a:lnTo>
                  <a:lnTo>
                    <a:pt x="14886" y="34797"/>
                  </a:lnTo>
                  <a:lnTo>
                    <a:pt x="15546" y="34716"/>
                  </a:lnTo>
                  <a:lnTo>
                    <a:pt x="16274" y="34797"/>
                  </a:lnTo>
                  <a:lnTo>
                    <a:pt x="16664" y="34743"/>
                  </a:lnTo>
                  <a:lnTo>
                    <a:pt x="17163" y="34797"/>
                  </a:lnTo>
                  <a:lnTo>
                    <a:pt x="18429" y="34689"/>
                  </a:lnTo>
                  <a:lnTo>
                    <a:pt x="19076" y="34797"/>
                  </a:lnTo>
                  <a:lnTo>
                    <a:pt x="20477" y="34460"/>
                  </a:lnTo>
                  <a:lnTo>
                    <a:pt x="21770" y="34797"/>
                  </a:lnTo>
                  <a:lnTo>
                    <a:pt x="22012" y="34743"/>
                  </a:lnTo>
                  <a:lnTo>
                    <a:pt x="22309" y="34797"/>
                  </a:lnTo>
                  <a:lnTo>
                    <a:pt x="22484" y="34703"/>
                  </a:lnTo>
                  <a:lnTo>
                    <a:pt x="22767" y="34797"/>
                  </a:lnTo>
                  <a:lnTo>
                    <a:pt x="24100" y="34501"/>
                  </a:lnTo>
                  <a:lnTo>
                    <a:pt x="24531" y="34595"/>
                  </a:lnTo>
                  <a:lnTo>
                    <a:pt x="24612" y="34716"/>
                  </a:lnTo>
                  <a:lnTo>
                    <a:pt x="24882" y="34676"/>
                  </a:lnTo>
                  <a:lnTo>
                    <a:pt x="25111" y="34797"/>
                  </a:lnTo>
                  <a:lnTo>
                    <a:pt x="25367" y="34797"/>
                  </a:lnTo>
                  <a:lnTo>
                    <a:pt x="25946" y="34730"/>
                  </a:lnTo>
                  <a:lnTo>
                    <a:pt x="26835" y="34797"/>
                  </a:lnTo>
                  <a:lnTo>
                    <a:pt x="26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7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4313" y="-11594"/>
              <a:ext cx="1619037" cy="2191108"/>
            </a:xfrm>
            <a:custGeom>
              <a:avLst/>
              <a:gdLst/>
              <a:ahLst/>
              <a:cxnLst/>
              <a:rect l="l" t="t" r="r" b="b"/>
              <a:pathLst>
                <a:path w="21959" h="29718" extrusionOk="0">
                  <a:moveTo>
                    <a:pt x="1" y="0"/>
                  </a:moveTo>
                  <a:lnTo>
                    <a:pt x="1" y="81"/>
                  </a:lnTo>
                  <a:lnTo>
                    <a:pt x="21958" y="81"/>
                  </a:lnTo>
                  <a:lnTo>
                    <a:pt x="21958" y="0"/>
                  </a:lnTo>
                  <a:close/>
                  <a:moveTo>
                    <a:pt x="1" y="1859"/>
                  </a:moveTo>
                  <a:lnTo>
                    <a:pt x="1" y="1940"/>
                  </a:lnTo>
                  <a:lnTo>
                    <a:pt x="21958" y="1940"/>
                  </a:lnTo>
                  <a:lnTo>
                    <a:pt x="21958" y="1859"/>
                  </a:lnTo>
                  <a:close/>
                  <a:moveTo>
                    <a:pt x="1" y="3705"/>
                  </a:moveTo>
                  <a:lnTo>
                    <a:pt x="1" y="3786"/>
                  </a:lnTo>
                  <a:lnTo>
                    <a:pt x="21958" y="3786"/>
                  </a:lnTo>
                  <a:lnTo>
                    <a:pt x="21958" y="3705"/>
                  </a:lnTo>
                  <a:close/>
                  <a:moveTo>
                    <a:pt x="1" y="5564"/>
                  </a:moveTo>
                  <a:lnTo>
                    <a:pt x="1" y="5645"/>
                  </a:lnTo>
                  <a:lnTo>
                    <a:pt x="21958" y="5645"/>
                  </a:lnTo>
                  <a:lnTo>
                    <a:pt x="21958" y="5564"/>
                  </a:lnTo>
                  <a:close/>
                  <a:moveTo>
                    <a:pt x="1" y="7409"/>
                  </a:moveTo>
                  <a:lnTo>
                    <a:pt x="1" y="7490"/>
                  </a:lnTo>
                  <a:lnTo>
                    <a:pt x="21958" y="7490"/>
                  </a:lnTo>
                  <a:lnTo>
                    <a:pt x="21958" y="7409"/>
                  </a:lnTo>
                  <a:close/>
                  <a:moveTo>
                    <a:pt x="1" y="9268"/>
                  </a:moveTo>
                  <a:lnTo>
                    <a:pt x="1" y="9349"/>
                  </a:lnTo>
                  <a:lnTo>
                    <a:pt x="21958" y="9349"/>
                  </a:lnTo>
                  <a:lnTo>
                    <a:pt x="21958" y="9268"/>
                  </a:lnTo>
                  <a:close/>
                  <a:moveTo>
                    <a:pt x="1" y="11114"/>
                  </a:moveTo>
                  <a:lnTo>
                    <a:pt x="1" y="11195"/>
                  </a:lnTo>
                  <a:lnTo>
                    <a:pt x="21958" y="11195"/>
                  </a:lnTo>
                  <a:lnTo>
                    <a:pt x="21958" y="11114"/>
                  </a:lnTo>
                  <a:close/>
                  <a:moveTo>
                    <a:pt x="1" y="12973"/>
                  </a:moveTo>
                  <a:lnTo>
                    <a:pt x="1" y="13054"/>
                  </a:lnTo>
                  <a:lnTo>
                    <a:pt x="21958" y="13054"/>
                  </a:lnTo>
                  <a:lnTo>
                    <a:pt x="21958" y="12973"/>
                  </a:lnTo>
                  <a:close/>
                  <a:moveTo>
                    <a:pt x="1" y="14819"/>
                  </a:moveTo>
                  <a:lnTo>
                    <a:pt x="1" y="14899"/>
                  </a:lnTo>
                  <a:lnTo>
                    <a:pt x="21958" y="14899"/>
                  </a:lnTo>
                  <a:lnTo>
                    <a:pt x="21958" y="14819"/>
                  </a:lnTo>
                  <a:close/>
                  <a:moveTo>
                    <a:pt x="1" y="16678"/>
                  </a:moveTo>
                  <a:lnTo>
                    <a:pt x="1" y="16758"/>
                  </a:lnTo>
                  <a:lnTo>
                    <a:pt x="21958" y="16758"/>
                  </a:lnTo>
                  <a:lnTo>
                    <a:pt x="21958" y="16678"/>
                  </a:lnTo>
                  <a:close/>
                  <a:moveTo>
                    <a:pt x="1" y="18523"/>
                  </a:moveTo>
                  <a:lnTo>
                    <a:pt x="1" y="18604"/>
                  </a:lnTo>
                  <a:lnTo>
                    <a:pt x="21958" y="18604"/>
                  </a:lnTo>
                  <a:lnTo>
                    <a:pt x="21958" y="18523"/>
                  </a:lnTo>
                  <a:close/>
                  <a:moveTo>
                    <a:pt x="1" y="20382"/>
                  </a:moveTo>
                  <a:lnTo>
                    <a:pt x="1" y="20463"/>
                  </a:lnTo>
                  <a:lnTo>
                    <a:pt x="21958" y="20463"/>
                  </a:lnTo>
                  <a:lnTo>
                    <a:pt x="21958" y="20382"/>
                  </a:lnTo>
                  <a:close/>
                  <a:moveTo>
                    <a:pt x="1" y="22228"/>
                  </a:moveTo>
                  <a:lnTo>
                    <a:pt x="1" y="22308"/>
                  </a:lnTo>
                  <a:lnTo>
                    <a:pt x="21958" y="22308"/>
                  </a:lnTo>
                  <a:lnTo>
                    <a:pt x="21958" y="22228"/>
                  </a:lnTo>
                  <a:close/>
                  <a:moveTo>
                    <a:pt x="1" y="24073"/>
                  </a:moveTo>
                  <a:lnTo>
                    <a:pt x="1" y="24154"/>
                  </a:lnTo>
                  <a:lnTo>
                    <a:pt x="21958" y="24154"/>
                  </a:lnTo>
                  <a:lnTo>
                    <a:pt x="21958" y="24073"/>
                  </a:lnTo>
                  <a:close/>
                  <a:moveTo>
                    <a:pt x="1" y="25932"/>
                  </a:moveTo>
                  <a:lnTo>
                    <a:pt x="1" y="26013"/>
                  </a:lnTo>
                  <a:lnTo>
                    <a:pt x="21958" y="26013"/>
                  </a:lnTo>
                  <a:lnTo>
                    <a:pt x="21958" y="25932"/>
                  </a:lnTo>
                  <a:close/>
                  <a:moveTo>
                    <a:pt x="1" y="27778"/>
                  </a:moveTo>
                  <a:lnTo>
                    <a:pt x="1" y="27859"/>
                  </a:lnTo>
                  <a:lnTo>
                    <a:pt x="21958" y="27859"/>
                  </a:lnTo>
                  <a:lnTo>
                    <a:pt x="21958" y="27778"/>
                  </a:lnTo>
                  <a:close/>
                  <a:moveTo>
                    <a:pt x="1" y="29637"/>
                  </a:moveTo>
                  <a:lnTo>
                    <a:pt x="1" y="29718"/>
                  </a:lnTo>
                  <a:lnTo>
                    <a:pt x="21958" y="29718"/>
                  </a:lnTo>
                  <a:lnTo>
                    <a:pt x="21958" y="29637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 rot="140638">
            <a:off x="286096" y="2708236"/>
            <a:ext cx="2997131" cy="2067930"/>
            <a:chOff x="-273141" y="2708150"/>
            <a:chExt cx="2997021" cy="2067854"/>
          </a:xfrm>
        </p:grpSpPr>
        <p:sp>
          <p:nvSpPr>
            <p:cNvPr id="14" name="Google Shape;14;p2"/>
            <p:cNvSpPr/>
            <p:nvPr/>
          </p:nvSpPr>
          <p:spPr>
            <a:xfrm rot="238165">
              <a:off x="-212951" y="2805511"/>
              <a:ext cx="2876640" cy="1838697"/>
            </a:xfrm>
            <a:custGeom>
              <a:avLst/>
              <a:gdLst/>
              <a:ahLst/>
              <a:cxnLst/>
              <a:rect l="l" t="t" r="r" b="b"/>
              <a:pathLst>
                <a:path w="37221" h="23791" extrusionOk="0">
                  <a:moveTo>
                    <a:pt x="0" y="0"/>
                  </a:moveTo>
                  <a:lnTo>
                    <a:pt x="256" y="23480"/>
                  </a:lnTo>
                  <a:lnTo>
                    <a:pt x="37221" y="23790"/>
                  </a:lnTo>
                  <a:lnTo>
                    <a:pt x="36736" y="243"/>
                  </a:lnTo>
                  <a:lnTo>
                    <a:pt x="19654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258969" y="4462286"/>
              <a:ext cx="2861204" cy="313718"/>
              <a:chOff x="-258969" y="4462286"/>
              <a:chExt cx="2861204" cy="313718"/>
            </a:xfrm>
          </p:grpSpPr>
          <p:sp>
            <p:nvSpPr>
              <p:cNvPr id="16" name="Google Shape;16;p2"/>
              <p:cNvSpPr/>
              <p:nvPr/>
            </p:nvSpPr>
            <p:spPr>
              <a:xfrm rot="238165">
                <a:off x="-254882" y="4561115"/>
                <a:ext cx="2857937" cy="75353"/>
              </a:xfrm>
              <a:custGeom>
                <a:avLst/>
                <a:gdLst/>
                <a:ahLst/>
                <a:cxnLst/>
                <a:rect l="l" t="t" r="r" b="b"/>
                <a:pathLst>
                  <a:path w="36979" h="975" extrusionOk="0">
                    <a:moveTo>
                      <a:pt x="11395" y="248"/>
                    </a:moveTo>
                    <a:cubicBezTo>
                      <a:pt x="11387" y="248"/>
                      <a:pt x="11379" y="261"/>
                      <a:pt x="11370" y="273"/>
                    </a:cubicBezTo>
                    <a:lnTo>
                      <a:pt x="11370" y="273"/>
                    </a:lnTo>
                    <a:cubicBezTo>
                      <a:pt x="11360" y="271"/>
                      <a:pt x="11351" y="270"/>
                      <a:pt x="11344" y="270"/>
                    </a:cubicBezTo>
                    <a:cubicBezTo>
                      <a:pt x="11330" y="270"/>
                      <a:pt x="11321" y="274"/>
                      <a:pt x="11316" y="287"/>
                    </a:cubicBezTo>
                    <a:cubicBezTo>
                      <a:pt x="11310" y="278"/>
                      <a:pt x="11306" y="274"/>
                      <a:pt x="11305" y="274"/>
                    </a:cubicBezTo>
                    <a:lnTo>
                      <a:pt x="11305" y="274"/>
                    </a:lnTo>
                    <a:cubicBezTo>
                      <a:pt x="11303" y="274"/>
                      <a:pt x="11315" y="294"/>
                      <a:pt x="11329" y="294"/>
                    </a:cubicBezTo>
                    <a:cubicBezTo>
                      <a:pt x="11334" y="294"/>
                      <a:pt x="11338" y="292"/>
                      <a:pt x="11343" y="287"/>
                    </a:cubicBezTo>
                    <a:cubicBezTo>
                      <a:pt x="11345" y="288"/>
                      <a:pt x="11346" y="289"/>
                      <a:pt x="11348" y="289"/>
                    </a:cubicBezTo>
                    <a:cubicBezTo>
                      <a:pt x="11355" y="289"/>
                      <a:pt x="11363" y="281"/>
                      <a:pt x="11370" y="273"/>
                    </a:cubicBezTo>
                    <a:lnTo>
                      <a:pt x="11370" y="273"/>
                    </a:lnTo>
                    <a:cubicBezTo>
                      <a:pt x="11381" y="275"/>
                      <a:pt x="11394" y="277"/>
                      <a:pt x="11409" y="280"/>
                    </a:cubicBezTo>
                    <a:lnTo>
                      <a:pt x="11409" y="280"/>
                    </a:lnTo>
                    <a:cubicBezTo>
                      <a:pt x="11405" y="256"/>
                      <a:pt x="11400" y="248"/>
                      <a:pt x="11395" y="248"/>
                    </a:cubicBezTo>
                    <a:close/>
                    <a:moveTo>
                      <a:pt x="8129" y="277"/>
                    </a:moveTo>
                    <a:cubicBezTo>
                      <a:pt x="8124" y="277"/>
                      <a:pt x="8121" y="290"/>
                      <a:pt x="8137" y="297"/>
                    </a:cubicBezTo>
                    <a:lnTo>
                      <a:pt x="8137" y="297"/>
                    </a:lnTo>
                    <a:cubicBezTo>
                      <a:pt x="8136" y="282"/>
                      <a:pt x="8132" y="277"/>
                      <a:pt x="8129" y="277"/>
                    </a:cubicBezTo>
                    <a:close/>
                    <a:moveTo>
                      <a:pt x="15392" y="323"/>
                    </a:moveTo>
                    <a:cubicBezTo>
                      <a:pt x="15383" y="323"/>
                      <a:pt x="15398" y="341"/>
                      <a:pt x="15425" y="341"/>
                    </a:cubicBezTo>
                    <a:cubicBezTo>
                      <a:pt x="15407" y="328"/>
                      <a:pt x="15397" y="323"/>
                      <a:pt x="15392" y="323"/>
                    </a:cubicBezTo>
                    <a:close/>
                    <a:moveTo>
                      <a:pt x="10707" y="280"/>
                    </a:moveTo>
                    <a:cubicBezTo>
                      <a:pt x="10719" y="281"/>
                      <a:pt x="10721" y="293"/>
                      <a:pt x="10737" y="301"/>
                    </a:cubicBezTo>
                    <a:cubicBezTo>
                      <a:pt x="10752" y="309"/>
                      <a:pt x="10768" y="330"/>
                      <a:pt x="10783" y="344"/>
                    </a:cubicBezTo>
                    <a:lnTo>
                      <a:pt x="10783" y="344"/>
                    </a:lnTo>
                    <a:cubicBezTo>
                      <a:pt x="10768" y="339"/>
                      <a:pt x="10756" y="327"/>
                      <a:pt x="10737" y="314"/>
                    </a:cubicBezTo>
                    <a:cubicBezTo>
                      <a:pt x="10714" y="297"/>
                      <a:pt x="10706" y="285"/>
                      <a:pt x="10707" y="280"/>
                    </a:cubicBezTo>
                    <a:close/>
                    <a:moveTo>
                      <a:pt x="36063" y="335"/>
                    </a:moveTo>
                    <a:cubicBezTo>
                      <a:pt x="36063" y="335"/>
                      <a:pt x="36063" y="337"/>
                      <a:pt x="36063" y="341"/>
                    </a:cubicBezTo>
                    <a:cubicBezTo>
                      <a:pt x="36063" y="346"/>
                      <a:pt x="36063" y="350"/>
                      <a:pt x="36064" y="353"/>
                    </a:cubicBezTo>
                    <a:lnTo>
                      <a:pt x="36064" y="353"/>
                    </a:lnTo>
                    <a:cubicBezTo>
                      <a:pt x="36064" y="343"/>
                      <a:pt x="36064" y="335"/>
                      <a:pt x="36063" y="335"/>
                    </a:cubicBezTo>
                    <a:close/>
                    <a:moveTo>
                      <a:pt x="15437" y="346"/>
                    </a:moveTo>
                    <a:cubicBezTo>
                      <a:pt x="15450" y="348"/>
                      <a:pt x="15466" y="350"/>
                      <a:pt x="15485" y="354"/>
                    </a:cubicBezTo>
                    <a:lnTo>
                      <a:pt x="15485" y="354"/>
                    </a:lnTo>
                    <a:cubicBezTo>
                      <a:pt x="15466" y="353"/>
                      <a:pt x="15450" y="351"/>
                      <a:pt x="15437" y="346"/>
                    </a:cubicBezTo>
                    <a:close/>
                    <a:moveTo>
                      <a:pt x="28356" y="336"/>
                    </a:moveTo>
                    <a:cubicBezTo>
                      <a:pt x="28357" y="336"/>
                      <a:pt x="28359" y="337"/>
                      <a:pt x="28361" y="337"/>
                    </a:cubicBezTo>
                    <a:lnTo>
                      <a:pt x="28361" y="337"/>
                    </a:lnTo>
                    <a:cubicBezTo>
                      <a:pt x="28360" y="338"/>
                      <a:pt x="28358" y="340"/>
                      <a:pt x="28357" y="341"/>
                    </a:cubicBezTo>
                    <a:cubicBezTo>
                      <a:pt x="28343" y="360"/>
                      <a:pt x="28334" y="366"/>
                      <a:pt x="28330" y="366"/>
                    </a:cubicBezTo>
                    <a:cubicBezTo>
                      <a:pt x="28321" y="366"/>
                      <a:pt x="28334" y="336"/>
                      <a:pt x="28356" y="336"/>
                    </a:cubicBezTo>
                    <a:close/>
                    <a:moveTo>
                      <a:pt x="21514" y="395"/>
                    </a:moveTo>
                    <a:cubicBezTo>
                      <a:pt x="21568" y="395"/>
                      <a:pt x="21656" y="412"/>
                      <a:pt x="21545" y="412"/>
                    </a:cubicBezTo>
                    <a:cubicBezTo>
                      <a:pt x="21533" y="412"/>
                      <a:pt x="21518" y="412"/>
                      <a:pt x="21501" y="412"/>
                    </a:cubicBezTo>
                    <a:lnTo>
                      <a:pt x="21501" y="412"/>
                    </a:lnTo>
                    <a:cubicBezTo>
                      <a:pt x="21505" y="408"/>
                      <a:pt x="21509" y="402"/>
                      <a:pt x="21514" y="395"/>
                    </a:cubicBezTo>
                    <a:close/>
                    <a:moveTo>
                      <a:pt x="18881" y="473"/>
                    </a:moveTo>
                    <a:cubicBezTo>
                      <a:pt x="18883" y="474"/>
                      <a:pt x="18885" y="475"/>
                      <a:pt x="18887" y="476"/>
                    </a:cubicBezTo>
                    <a:cubicBezTo>
                      <a:pt x="18892" y="485"/>
                      <a:pt x="18896" y="491"/>
                      <a:pt x="18901" y="495"/>
                    </a:cubicBezTo>
                    <a:lnTo>
                      <a:pt x="18901" y="495"/>
                    </a:lnTo>
                    <a:cubicBezTo>
                      <a:pt x="18894" y="492"/>
                      <a:pt x="18886" y="486"/>
                      <a:pt x="18877" y="478"/>
                    </a:cubicBezTo>
                    <a:lnTo>
                      <a:pt x="18877" y="478"/>
                    </a:lnTo>
                    <a:cubicBezTo>
                      <a:pt x="18879" y="476"/>
                      <a:pt x="18880" y="475"/>
                      <a:pt x="18881" y="473"/>
                    </a:cubicBezTo>
                    <a:close/>
                    <a:moveTo>
                      <a:pt x="18911" y="494"/>
                    </a:moveTo>
                    <a:cubicBezTo>
                      <a:pt x="18913" y="496"/>
                      <a:pt x="18916" y="499"/>
                      <a:pt x="18918" y="501"/>
                    </a:cubicBezTo>
                    <a:lnTo>
                      <a:pt x="18918" y="501"/>
                    </a:lnTo>
                    <a:cubicBezTo>
                      <a:pt x="18917" y="501"/>
                      <a:pt x="18917" y="501"/>
                      <a:pt x="18916" y="501"/>
                    </a:cubicBezTo>
                    <a:cubicBezTo>
                      <a:pt x="18911" y="501"/>
                      <a:pt x="18906" y="499"/>
                      <a:pt x="18901" y="495"/>
                    </a:cubicBezTo>
                    <a:lnTo>
                      <a:pt x="18901" y="495"/>
                    </a:lnTo>
                    <a:cubicBezTo>
                      <a:pt x="18902" y="495"/>
                      <a:pt x="18904" y="496"/>
                      <a:pt x="18905" y="496"/>
                    </a:cubicBezTo>
                    <a:cubicBezTo>
                      <a:pt x="18907" y="496"/>
                      <a:pt x="18909" y="495"/>
                      <a:pt x="18911" y="494"/>
                    </a:cubicBezTo>
                    <a:close/>
                    <a:moveTo>
                      <a:pt x="23" y="1"/>
                    </a:moveTo>
                    <a:cubicBezTo>
                      <a:pt x="16" y="1"/>
                      <a:pt x="8" y="2"/>
                      <a:pt x="1" y="5"/>
                    </a:cubicBezTo>
                    <a:lnTo>
                      <a:pt x="14" y="72"/>
                    </a:lnTo>
                    <a:lnTo>
                      <a:pt x="14" y="139"/>
                    </a:lnTo>
                    <a:lnTo>
                      <a:pt x="14" y="207"/>
                    </a:lnTo>
                    <a:lnTo>
                      <a:pt x="14" y="665"/>
                    </a:lnTo>
                    <a:lnTo>
                      <a:pt x="36979" y="974"/>
                    </a:lnTo>
                    <a:lnTo>
                      <a:pt x="36965" y="274"/>
                    </a:lnTo>
                    <a:lnTo>
                      <a:pt x="36736" y="287"/>
                    </a:lnTo>
                    <a:cubicBezTo>
                      <a:pt x="36712" y="322"/>
                      <a:pt x="36685" y="333"/>
                      <a:pt x="36657" y="333"/>
                    </a:cubicBezTo>
                    <a:cubicBezTo>
                      <a:pt x="36609" y="333"/>
                      <a:pt x="36558" y="301"/>
                      <a:pt x="36507" y="301"/>
                    </a:cubicBezTo>
                    <a:cubicBezTo>
                      <a:pt x="36480" y="328"/>
                      <a:pt x="36440" y="341"/>
                      <a:pt x="36400" y="355"/>
                    </a:cubicBezTo>
                    <a:cubicBezTo>
                      <a:pt x="36359" y="355"/>
                      <a:pt x="36332" y="341"/>
                      <a:pt x="36292" y="328"/>
                    </a:cubicBezTo>
                    <a:cubicBezTo>
                      <a:pt x="36238" y="341"/>
                      <a:pt x="36184" y="341"/>
                      <a:pt x="36130" y="341"/>
                    </a:cubicBezTo>
                    <a:cubicBezTo>
                      <a:pt x="36112" y="371"/>
                      <a:pt x="36097" y="382"/>
                      <a:pt x="36086" y="382"/>
                    </a:cubicBezTo>
                    <a:cubicBezTo>
                      <a:pt x="36074" y="382"/>
                      <a:pt x="36066" y="370"/>
                      <a:pt x="36064" y="353"/>
                    </a:cubicBezTo>
                    <a:lnTo>
                      <a:pt x="36064" y="353"/>
                    </a:lnTo>
                    <a:cubicBezTo>
                      <a:pt x="36063" y="369"/>
                      <a:pt x="36059" y="387"/>
                      <a:pt x="36049" y="387"/>
                    </a:cubicBezTo>
                    <a:cubicBezTo>
                      <a:pt x="36041" y="387"/>
                      <a:pt x="36028" y="376"/>
                      <a:pt x="36009" y="341"/>
                    </a:cubicBezTo>
                    <a:cubicBezTo>
                      <a:pt x="36009" y="333"/>
                      <a:pt x="36008" y="331"/>
                      <a:pt x="36005" y="331"/>
                    </a:cubicBezTo>
                    <a:cubicBezTo>
                      <a:pt x="36003" y="331"/>
                      <a:pt x="35999" y="334"/>
                      <a:pt x="35994" y="334"/>
                    </a:cubicBezTo>
                    <a:cubicBezTo>
                      <a:pt x="35987" y="334"/>
                      <a:pt x="35979" y="330"/>
                      <a:pt x="35968" y="314"/>
                    </a:cubicBezTo>
                    <a:cubicBezTo>
                      <a:pt x="35963" y="279"/>
                      <a:pt x="35958" y="264"/>
                      <a:pt x="35953" y="264"/>
                    </a:cubicBezTo>
                    <a:cubicBezTo>
                      <a:pt x="35943" y="264"/>
                      <a:pt x="35931" y="304"/>
                      <a:pt x="35915" y="355"/>
                    </a:cubicBezTo>
                    <a:cubicBezTo>
                      <a:pt x="35888" y="355"/>
                      <a:pt x="35861" y="314"/>
                      <a:pt x="35834" y="314"/>
                    </a:cubicBezTo>
                    <a:cubicBezTo>
                      <a:pt x="35811" y="314"/>
                      <a:pt x="35788" y="297"/>
                      <a:pt x="35765" y="297"/>
                    </a:cubicBezTo>
                    <a:cubicBezTo>
                      <a:pt x="35747" y="297"/>
                      <a:pt x="35730" y="307"/>
                      <a:pt x="35713" y="341"/>
                    </a:cubicBezTo>
                    <a:cubicBezTo>
                      <a:pt x="35672" y="341"/>
                      <a:pt x="35632" y="355"/>
                      <a:pt x="35591" y="368"/>
                    </a:cubicBezTo>
                    <a:cubicBezTo>
                      <a:pt x="35578" y="394"/>
                      <a:pt x="35566" y="403"/>
                      <a:pt x="35553" y="403"/>
                    </a:cubicBezTo>
                    <a:cubicBezTo>
                      <a:pt x="35525" y="403"/>
                      <a:pt x="35498" y="360"/>
                      <a:pt x="35470" y="341"/>
                    </a:cubicBezTo>
                    <a:cubicBezTo>
                      <a:pt x="35446" y="317"/>
                      <a:pt x="35426" y="312"/>
                      <a:pt x="35406" y="312"/>
                    </a:cubicBezTo>
                    <a:cubicBezTo>
                      <a:pt x="35392" y="312"/>
                      <a:pt x="35378" y="314"/>
                      <a:pt x="35362" y="314"/>
                    </a:cubicBezTo>
                    <a:cubicBezTo>
                      <a:pt x="35359" y="313"/>
                      <a:pt x="35356" y="312"/>
                      <a:pt x="35353" y="312"/>
                    </a:cubicBezTo>
                    <a:cubicBezTo>
                      <a:pt x="35337" y="312"/>
                      <a:pt x="35320" y="330"/>
                      <a:pt x="35299" y="330"/>
                    </a:cubicBezTo>
                    <a:cubicBezTo>
                      <a:pt x="35290" y="330"/>
                      <a:pt x="35279" y="326"/>
                      <a:pt x="35268" y="314"/>
                    </a:cubicBezTo>
                    <a:cubicBezTo>
                      <a:pt x="35262" y="317"/>
                      <a:pt x="35256" y="319"/>
                      <a:pt x="35250" y="319"/>
                    </a:cubicBezTo>
                    <a:cubicBezTo>
                      <a:pt x="35208" y="319"/>
                      <a:pt x="35174" y="246"/>
                      <a:pt x="35140" y="246"/>
                    </a:cubicBezTo>
                    <a:cubicBezTo>
                      <a:pt x="35138" y="246"/>
                      <a:pt x="35136" y="246"/>
                      <a:pt x="35133" y="247"/>
                    </a:cubicBezTo>
                    <a:cubicBezTo>
                      <a:pt x="35113" y="247"/>
                      <a:pt x="35100" y="287"/>
                      <a:pt x="35095" y="287"/>
                    </a:cubicBezTo>
                    <a:cubicBezTo>
                      <a:pt x="35094" y="287"/>
                      <a:pt x="35093" y="283"/>
                      <a:pt x="35093" y="274"/>
                    </a:cubicBezTo>
                    <a:cubicBezTo>
                      <a:pt x="35063" y="294"/>
                      <a:pt x="35034" y="306"/>
                      <a:pt x="35009" y="306"/>
                    </a:cubicBezTo>
                    <a:cubicBezTo>
                      <a:pt x="35001" y="306"/>
                      <a:pt x="34992" y="305"/>
                      <a:pt x="34985" y="301"/>
                    </a:cubicBezTo>
                    <a:cubicBezTo>
                      <a:pt x="34976" y="323"/>
                      <a:pt x="34966" y="330"/>
                      <a:pt x="34955" y="330"/>
                    </a:cubicBezTo>
                    <a:cubicBezTo>
                      <a:pt x="34933" y="330"/>
                      <a:pt x="34908" y="297"/>
                      <a:pt x="34882" y="297"/>
                    </a:cubicBezTo>
                    <a:cubicBezTo>
                      <a:pt x="34867" y="297"/>
                      <a:pt x="34852" y="308"/>
                      <a:pt x="34837" y="341"/>
                    </a:cubicBezTo>
                    <a:cubicBezTo>
                      <a:pt x="34829" y="343"/>
                      <a:pt x="34820" y="344"/>
                      <a:pt x="34811" y="344"/>
                    </a:cubicBezTo>
                    <a:cubicBezTo>
                      <a:pt x="34775" y="344"/>
                      <a:pt x="34730" y="332"/>
                      <a:pt x="34679" y="332"/>
                    </a:cubicBezTo>
                    <a:cubicBezTo>
                      <a:pt x="34656" y="332"/>
                      <a:pt x="34633" y="334"/>
                      <a:pt x="34608" y="341"/>
                    </a:cubicBezTo>
                    <a:cubicBezTo>
                      <a:pt x="34599" y="344"/>
                      <a:pt x="34589" y="345"/>
                      <a:pt x="34579" y="345"/>
                    </a:cubicBezTo>
                    <a:cubicBezTo>
                      <a:pt x="34560" y="345"/>
                      <a:pt x="34540" y="342"/>
                      <a:pt x="34519" y="342"/>
                    </a:cubicBezTo>
                    <a:cubicBezTo>
                      <a:pt x="34500" y="342"/>
                      <a:pt x="34480" y="345"/>
                      <a:pt x="34460" y="355"/>
                    </a:cubicBezTo>
                    <a:cubicBezTo>
                      <a:pt x="34406" y="355"/>
                      <a:pt x="34352" y="368"/>
                      <a:pt x="34298" y="382"/>
                    </a:cubicBezTo>
                    <a:cubicBezTo>
                      <a:pt x="34278" y="370"/>
                      <a:pt x="34260" y="365"/>
                      <a:pt x="34242" y="365"/>
                    </a:cubicBezTo>
                    <a:cubicBezTo>
                      <a:pt x="34198" y="365"/>
                      <a:pt x="34157" y="394"/>
                      <a:pt x="34109" y="422"/>
                    </a:cubicBezTo>
                    <a:cubicBezTo>
                      <a:pt x="34097" y="415"/>
                      <a:pt x="34084" y="412"/>
                      <a:pt x="34071" y="412"/>
                    </a:cubicBezTo>
                    <a:cubicBezTo>
                      <a:pt x="34029" y="412"/>
                      <a:pt x="33985" y="439"/>
                      <a:pt x="33943" y="439"/>
                    </a:cubicBezTo>
                    <a:cubicBezTo>
                      <a:pt x="33926" y="439"/>
                      <a:pt x="33910" y="435"/>
                      <a:pt x="33894" y="422"/>
                    </a:cubicBezTo>
                    <a:cubicBezTo>
                      <a:pt x="33894" y="456"/>
                      <a:pt x="33884" y="473"/>
                      <a:pt x="33864" y="473"/>
                    </a:cubicBezTo>
                    <a:cubicBezTo>
                      <a:pt x="33843" y="473"/>
                      <a:pt x="33813" y="456"/>
                      <a:pt x="33773" y="422"/>
                    </a:cubicBezTo>
                    <a:cubicBezTo>
                      <a:pt x="33763" y="452"/>
                      <a:pt x="33745" y="468"/>
                      <a:pt x="33725" y="468"/>
                    </a:cubicBezTo>
                    <a:cubicBezTo>
                      <a:pt x="33719" y="468"/>
                      <a:pt x="33712" y="466"/>
                      <a:pt x="33705" y="463"/>
                    </a:cubicBezTo>
                    <a:cubicBezTo>
                      <a:pt x="33703" y="466"/>
                      <a:pt x="33701" y="468"/>
                      <a:pt x="33699" y="468"/>
                    </a:cubicBezTo>
                    <a:cubicBezTo>
                      <a:pt x="33684" y="468"/>
                      <a:pt x="33661" y="409"/>
                      <a:pt x="33638" y="409"/>
                    </a:cubicBezTo>
                    <a:cubicBezTo>
                      <a:pt x="33611" y="395"/>
                      <a:pt x="33581" y="388"/>
                      <a:pt x="33550" y="388"/>
                    </a:cubicBezTo>
                    <a:cubicBezTo>
                      <a:pt x="33520" y="388"/>
                      <a:pt x="33490" y="395"/>
                      <a:pt x="33463" y="409"/>
                    </a:cubicBezTo>
                    <a:cubicBezTo>
                      <a:pt x="33444" y="384"/>
                      <a:pt x="33425" y="373"/>
                      <a:pt x="33405" y="373"/>
                    </a:cubicBezTo>
                    <a:cubicBezTo>
                      <a:pt x="33382" y="373"/>
                      <a:pt x="33357" y="387"/>
                      <a:pt x="33328" y="409"/>
                    </a:cubicBezTo>
                    <a:cubicBezTo>
                      <a:pt x="33303" y="417"/>
                      <a:pt x="33273" y="436"/>
                      <a:pt x="33240" y="436"/>
                    </a:cubicBezTo>
                    <a:cubicBezTo>
                      <a:pt x="33221" y="436"/>
                      <a:pt x="33200" y="429"/>
                      <a:pt x="33180" y="409"/>
                    </a:cubicBezTo>
                    <a:cubicBezTo>
                      <a:pt x="33161" y="393"/>
                      <a:pt x="33143" y="388"/>
                      <a:pt x="33124" y="388"/>
                    </a:cubicBezTo>
                    <a:cubicBezTo>
                      <a:pt x="33078" y="388"/>
                      <a:pt x="33031" y="423"/>
                      <a:pt x="32984" y="423"/>
                    </a:cubicBezTo>
                    <a:cubicBezTo>
                      <a:pt x="32969" y="423"/>
                      <a:pt x="32953" y="419"/>
                      <a:pt x="32937" y="409"/>
                    </a:cubicBezTo>
                    <a:cubicBezTo>
                      <a:pt x="32897" y="409"/>
                      <a:pt x="32843" y="382"/>
                      <a:pt x="32803" y="382"/>
                    </a:cubicBezTo>
                    <a:cubicBezTo>
                      <a:pt x="32762" y="382"/>
                      <a:pt x="32708" y="382"/>
                      <a:pt x="32682" y="395"/>
                    </a:cubicBezTo>
                    <a:cubicBezTo>
                      <a:pt x="32628" y="422"/>
                      <a:pt x="32587" y="395"/>
                      <a:pt x="32547" y="436"/>
                    </a:cubicBezTo>
                    <a:cubicBezTo>
                      <a:pt x="32541" y="444"/>
                      <a:pt x="32535" y="447"/>
                      <a:pt x="32528" y="447"/>
                    </a:cubicBezTo>
                    <a:cubicBezTo>
                      <a:pt x="32500" y="447"/>
                      <a:pt x="32468" y="386"/>
                      <a:pt x="32439" y="386"/>
                    </a:cubicBezTo>
                    <a:cubicBezTo>
                      <a:pt x="32429" y="386"/>
                      <a:pt x="32420" y="392"/>
                      <a:pt x="32412" y="409"/>
                    </a:cubicBezTo>
                    <a:cubicBezTo>
                      <a:pt x="32390" y="394"/>
                      <a:pt x="32368" y="389"/>
                      <a:pt x="32348" y="389"/>
                    </a:cubicBezTo>
                    <a:cubicBezTo>
                      <a:pt x="32316" y="389"/>
                      <a:pt x="32287" y="401"/>
                      <a:pt x="32263" y="401"/>
                    </a:cubicBezTo>
                    <a:cubicBezTo>
                      <a:pt x="32248" y="401"/>
                      <a:pt x="32235" y="397"/>
                      <a:pt x="32224" y="382"/>
                    </a:cubicBezTo>
                    <a:cubicBezTo>
                      <a:pt x="32220" y="381"/>
                      <a:pt x="32217" y="381"/>
                      <a:pt x="32214" y="381"/>
                    </a:cubicBezTo>
                    <a:cubicBezTo>
                      <a:pt x="32180" y="381"/>
                      <a:pt x="32163" y="431"/>
                      <a:pt x="32141" y="431"/>
                    </a:cubicBezTo>
                    <a:cubicBezTo>
                      <a:pt x="32134" y="431"/>
                      <a:pt x="32126" y="425"/>
                      <a:pt x="32116" y="409"/>
                    </a:cubicBezTo>
                    <a:cubicBezTo>
                      <a:pt x="32107" y="394"/>
                      <a:pt x="32100" y="389"/>
                      <a:pt x="32095" y="389"/>
                    </a:cubicBezTo>
                    <a:cubicBezTo>
                      <a:pt x="32081" y="389"/>
                      <a:pt x="32077" y="422"/>
                      <a:pt x="32076" y="422"/>
                    </a:cubicBezTo>
                    <a:cubicBezTo>
                      <a:pt x="32075" y="422"/>
                      <a:pt x="32075" y="415"/>
                      <a:pt x="32075" y="395"/>
                    </a:cubicBezTo>
                    <a:cubicBezTo>
                      <a:pt x="32075" y="326"/>
                      <a:pt x="32075" y="299"/>
                      <a:pt x="32072" y="299"/>
                    </a:cubicBezTo>
                    <a:cubicBezTo>
                      <a:pt x="32068" y="299"/>
                      <a:pt x="32061" y="322"/>
                      <a:pt x="32048" y="355"/>
                    </a:cubicBezTo>
                    <a:cubicBezTo>
                      <a:pt x="32045" y="369"/>
                      <a:pt x="32040" y="374"/>
                      <a:pt x="32035" y="374"/>
                    </a:cubicBezTo>
                    <a:cubicBezTo>
                      <a:pt x="32023" y="374"/>
                      <a:pt x="32006" y="349"/>
                      <a:pt x="31985" y="349"/>
                    </a:cubicBezTo>
                    <a:cubicBezTo>
                      <a:pt x="31979" y="349"/>
                      <a:pt x="31974" y="351"/>
                      <a:pt x="31968" y="355"/>
                    </a:cubicBezTo>
                    <a:cubicBezTo>
                      <a:pt x="31960" y="335"/>
                      <a:pt x="31953" y="329"/>
                      <a:pt x="31947" y="329"/>
                    </a:cubicBezTo>
                    <a:cubicBezTo>
                      <a:pt x="31936" y="329"/>
                      <a:pt x="31926" y="345"/>
                      <a:pt x="31912" y="345"/>
                    </a:cubicBezTo>
                    <a:cubicBezTo>
                      <a:pt x="31905" y="345"/>
                      <a:pt x="31897" y="341"/>
                      <a:pt x="31887" y="328"/>
                    </a:cubicBezTo>
                    <a:cubicBezTo>
                      <a:pt x="31878" y="336"/>
                      <a:pt x="31870" y="341"/>
                      <a:pt x="31861" y="341"/>
                    </a:cubicBezTo>
                    <a:cubicBezTo>
                      <a:pt x="31841" y="341"/>
                      <a:pt x="31820" y="320"/>
                      <a:pt x="31792" y="274"/>
                    </a:cubicBezTo>
                    <a:cubicBezTo>
                      <a:pt x="31752" y="301"/>
                      <a:pt x="31725" y="274"/>
                      <a:pt x="31698" y="328"/>
                    </a:cubicBezTo>
                    <a:cubicBezTo>
                      <a:pt x="31693" y="346"/>
                      <a:pt x="31688" y="352"/>
                      <a:pt x="31683" y="352"/>
                    </a:cubicBezTo>
                    <a:cubicBezTo>
                      <a:pt x="31666" y="352"/>
                      <a:pt x="31649" y="276"/>
                      <a:pt x="31632" y="276"/>
                    </a:cubicBezTo>
                    <a:cubicBezTo>
                      <a:pt x="31627" y="276"/>
                      <a:pt x="31622" y="283"/>
                      <a:pt x="31617" y="301"/>
                    </a:cubicBezTo>
                    <a:cubicBezTo>
                      <a:pt x="31604" y="319"/>
                      <a:pt x="31590" y="323"/>
                      <a:pt x="31577" y="323"/>
                    </a:cubicBezTo>
                    <a:cubicBezTo>
                      <a:pt x="31563" y="323"/>
                      <a:pt x="31550" y="319"/>
                      <a:pt x="31536" y="319"/>
                    </a:cubicBezTo>
                    <a:cubicBezTo>
                      <a:pt x="31523" y="319"/>
                      <a:pt x="31510" y="323"/>
                      <a:pt x="31496" y="341"/>
                    </a:cubicBezTo>
                    <a:cubicBezTo>
                      <a:pt x="31492" y="342"/>
                      <a:pt x="31487" y="343"/>
                      <a:pt x="31483" y="343"/>
                    </a:cubicBezTo>
                    <a:cubicBezTo>
                      <a:pt x="31423" y="343"/>
                      <a:pt x="31386" y="260"/>
                      <a:pt x="31348" y="247"/>
                    </a:cubicBezTo>
                    <a:lnTo>
                      <a:pt x="31348" y="247"/>
                    </a:lnTo>
                    <a:cubicBezTo>
                      <a:pt x="31367" y="257"/>
                      <a:pt x="31296" y="329"/>
                      <a:pt x="31265" y="329"/>
                    </a:cubicBezTo>
                    <a:cubicBezTo>
                      <a:pt x="31252" y="329"/>
                      <a:pt x="31246" y="318"/>
                      <a:pt x="31254" y="287"/>
                    </a:cubicBezTo>
                    <a:lnTo>
                      <a:pt x="31254" y="287"/>
                    </a:lnTo>
                    <a:cubicBezTo>
                      <a:pt x="31237" y="326"/>
                      <a:pt x="31220" y="338"/>
                      <a:pt x="31201" y="338"/>
                    </a:cubicBezTo>
                    <a:cubicBezTo>
                      <a:pt x="31173" y="338"/>
                      <a:pt x="31139" y="314"/>
                      <a:pt x="31092" y="314"/>
                    </a:cubicBezTo>
                    <a:cubicBezTo>
                      <a:pt x="31086" y="309"/>
                      <a:pt x="31081" y="307"/>
                      <a:pt x="31075" y="307"/>
                    </a:cubicBezTo>
                    <a:cubicBezTo>
                      <a:pt x="31059" y="307"/>
                      <a:pt x="31042" y="322"/>
                      <a:pt x="31022" y="322"/>
                    </a:cubicBezTo>
                    <a:cubicBezTo>
                      <a:pt x="31014" y="322"/>
                      <a:pt x="31006" y="320"/>
                      <a:pt x="30998" y="314"/>
                    </a:cubicBezTo>
                    <a:cubicBezTo>
                      <a:pt x="30983" y="305"/>
                      <a:pt x="30967" y="300"/>
                      <a:pt x="30951" y="300"/>
                    </a:cubicBezTo>
                    <a:cubicBezTo>
                      <a:pt x="30922" y="300"/>
                      <a:pt x="30894" y="315"/>
                      <a:pt x="30876" y="341"/>
                    </a:cubicBezTo>
                    <a:cubicBezTo>
                      <a:pt x="30856" y="310"/>
                      <a:pt x="30833" y="297"/>
                      <a:pt x="30813" y="297"/>
                    </a:cubicBezTo>
                    <a:cubicBezTo>
                      <a:pt x="30779" y="297"/>
                      <a:pt x="30750" y="332"/>
                      <a:pt x="30742" y="382"/>
                    </a:cubicBezTo>
                    <a:cubicBezTo>
                      <a:pt x="30734" y="404"/>
                      <a:pt x="30728" y="411"/>
                      <a:pt x="30722" y="411"/>
                    </a:cubicBezTo>
                    <a:cubicBezTo>
                      <a:pt x="30712" y="411"/>
                      <a:pt x="30702" y="387"/>
                      <a:pt x="30692" y="387"/>
                    </a:cubicBezTo>
                    <a:cubicBezTo>
                      <a:pt x="30686" y="387"/>
                      <a:pt x="30681" y="393"/>
                      <a:pt x="30674" y="409"/>
                    </a:cubicBezTo>
                    <a:cubicBezTo>
                      <a:pt x="30667" y="416"/>
                      <a:pt x="30655" y="457"/>
                      <a:pt x="30642" y="457"/>
                    </a:cubicBezTo>
                    <a:cubicBezTo>
                      <a:pt x="30631" y="457"/>
                      <a:pt x="30619" y="431"/>
                      <a:pt x="30607" y="341"/>
                    </a:cubicBezTo>
                    <a:cubicBezTo>
                      <a:pt x="30599" y="355"/>
                      <a:pt x="30590" y="361"/>
                      <a:pt x="30582" y="361"/>
                    </a:cubicBezTo>
                    <a:cubicBezTo>
                      <a:pt x="30556" y="361"/>
                      <a:pt x="30531" y="307"/>
                      <a:pt x="30511" y="307"/>
                    </a:cubicBezTo>
                    <a:cubicBezTo>
                      <a:pt x="30507" y="307"/>
                      <a:pt x="30503" y="309"/>
                      <a:pt x="30499" y="314"/>
                    </a:cubicBezTo>
                    <a:cubicBezTo>
                      <a:pt x="30490" y="298"/>
                      <a:pt x="30480" y="292"/>
                      <a:pt x="30471" y="292"/>
                    </a:cubicBezTo>
                    <a:cubicBezTo>
                      <a:pt x="30440" y="292"/>
                      <a:pt x="30412" y="355"/>
                      <a:pt x="30391" y="355"/>
                    </a:cubicBezTo>
                    <a:cubicBezTo>
                      <a:pt x="30385" y="361"/>
                      <a:pt x="30379" y="363"/>
                      <a:pt x="30374" y="363"/>
                    </a:cubicBezTo>
                    <a:cubicBezTo>
                      <a:pt x="30356" y="363"/>
                      <a:pt x="30340" y="340"/>
                      <a:pt x="30326" y="340"/>
                    </a:cubicBezTo>
                    <a:cubicBezTo>
                      <a:pt x="30316" y="340"/>
                      <a:pt x="30307" y="352"/>
                      <a:pt x="30297" y="395"/>
                    </a:cubicBezTo>
                    <a:cubicBezTo>
                      <a:pt x="30273" y="395"/>
                      <a:pt x="30254" y="419"/>
                      <a:pt x="30237" y="419"/>
                    </a:cubicBezTo>
                    <a:cubicBezTo>
                      <a:pt x="30225" y="419"/>
                      <a:pt x="30214" y="407"/>
                      <a:pt x="30203" y="368"/>
                    </a:cubicBezTo>
                    <a:cubicBezTo>
                      <a:pt x="30188" y="354"/>
                      <a:pt x="30175" y="349"/>
                      <a:pt x="30162" y="349"/>
                    </a:cubicBezTo>
                    <a:cubicBezTo>
                      <a:pt x="30138" y="349"/>
                      <a:pt x="30118" y="367"/>
                      <a:pt x="30101" y="367"/>
                    </a:cubicBezTo>
                    <a:cubicBezTo>
                      <a:pt x="30094" y="367"/>
                      <a:pt x="30087" y="364"/>
                      <a:pt x="30082" y="355"/>
                    </a:cubicBezTo>
                    <a:cubicBezTo>
                      <a:pt x="30066" y="424"/>
                      <a:pt x="30052" y="445"/>
                      <a:pt x="30040" y="445"/>
                    </a:cubicBezTo>
                    <a:cubicBezTo>
                      <a:pt x="30022" y="445"/>
                      <a:pt x="30009" y="395"/>
                      <a:pt x="30001" y="395"/>
                    </a:cubicBezTo>
                    <a:cubicBezTo>
                      <a:pt x="29974" y="382"/>
                      <a:pt x="29960" y="368"/>
                      <a:pt x="29960" y="355"/>
                    </a:cubicBezTo>
                    <a:lnTo>
                      <a:pt x="29960" y="395"/>
                    </a:lnTo>
                    <a:cubicBezTo>
                      <a:pt x="29960" y="355"/>
                      <a:pt x="29933" y="341"/>
                      <a:pt x="29920" y="341"/>
                    </a:cubicBezTo>
                    <a:cubicBezTo>
                      <a:pt x="29908" y="341"/>
                      <a:pt x="29884" y="286"/>
                      <a:pt x="29870" y="286"/>
                    </a:cubicBezTo>
                    <a:cubicBezTo>
                      <a:pt x="29869" y="286"/>
                      <a:pt x="29867" y="286"/>
                      <a:pt x="29866" y="287"/>
                    </a:cubicBezTo>
                    <a:cubicBezTo>
                      <a:pt x="29866" y="309"/>
                      <a:pt x="29857" y="366"/>
                      <a:pt x="29847" y="366"/>
                    </a:cubicBezTo>
                    <a:cubicBezTo>
                      <a:pt x="29844" y="366"/>
                      <a:pt x="29842" y="363"/>
                      <a:pt x="29839" y="355"/>
                    </a:cubicBezTo>
                    <a:cubicBezTo>
                      <a:pt x="29832" y="335"/>
                      <a:pt x="29826" y="331"/>
                      <a:pt x="29819" y="331"/>
                    </a:cubicBezTo>
                    <a:cubicBezTo>
                      <a:pt x="29816" y="331"/>
                      <a:pt x="29812" y="332"/>
                      <a:pt x="29809" y="332"/>
                    </a:cubicBezTo>
                    <a:cubicBezTo>
                      <a:pt x="29805" y="332"/>
                      <a:pt x="29802" y="331"/>
                      <a:pt x="29799" y="328"/>
                    </a:cubicBezTo>
                    <a:cubicBezTo>
                      <a:pt x="29789" y="358"/>
                      <a:pt x="29779" y="396"/>
                      <a:pt x="29768" y="396"/>
                    </a:cubicBezTo>
                    <a:cubicBezTo>
                      <a:pt x="29765" y="396"/>
                      <a:pt x="29762" y="392"/>
                      <a:pt x="29758" y="382"/>
                    </a:cubicBezTo>
                    <a:cubicBezTo>
                      <a:pt x="29755" y="385"/>
                      <a:pt x="29752" y="387"/>
                      <a:pt x="29749" y="387"/>
                    </a:cubicBezTo>
                    <a:cubicBezTo>
                      <a:pt x="29742" y="387"/>
                      <a:pt x="29734" y="375"/>
                      <a:pt x="29704" y="355"/>
                    </a:cubicBezTo>
                    <a:cubicBezTo>
                      <a:pt x="29673" y="334"/>
                      <a:pt x="29642" y="266"/>
                      <a:pt x="29605" y="266"/>
                    </a:cubicBezTo>
                    <a:cubicBezTo>
                      <a:pt x="29594" y="266"/>
                      <a:pt x="29582" y="272"/>
                      <a:pt x="29570" y="287"/>
                    </a:cubicBezTo>
                    <a:cubicBezTo>
                      <a:pt x="29522" y="278"/>
                      <a:pt x="29488" y="268"/>
                      <a:pt x="29458" y="268"/>
                    </a:cubicBezTo>
                    <a:cubicBezTo>
                      <a:pt x="29445" y="268"/>
                      <a:pt x="29433" y="270"/>
                      <a:pt x="29422" y="274"/>
                    </a:cubicBezTo>
                    <a:cubicBezTo>
                      <a:pt x="29404" y="274"/>
                      <a:pt x="29398" y="280"/>
                      <a:pt x="29388" y="280"/>
                    </a:cubicBezTo>
                    <a:cubicBezTo>
                      <a:pt x="29383" y="280"/>
                      <a:pt x="29377" y="278"/>
                      <a:pt x="29368" y="274"/>
                    </a:cubicBezTo>
                    <a:cubicBezTo>
                      <a:pt x="29327" y="274"/>
                      <a:pt x="29314" y="274"/>
                      <a:pt x="29233" y="328"/>
                    </a:cubicBezTo>
                    <a:cubicBezTo>
                      <a:pt x="29224" y="349"/>
                      <a:pt x="29213" y="357"/>
                      <a:pt x="29201" y="357"/>
                    </a:cubicBezTo>
                    <a:cubicBezTo>
                      <a:pt x="29174" y="357"/>
                      <a:pt x="29141" y="318"/>
                      <a:pt x="29103" y="318"/>
                    </a:cubicBezTo>
                    <a:cubicBezTo>
                      <a:pt x="29084" y="318"/>
                      <a:pt x="29065" y="328"/>
                      <a:pt x="29044" y="355"/>
                    </a:cubicBezTo>
                    <a:cubicBezTo>
                      <a:pt x="29017" y="358"/>
                      <a:pt x="28990" y="360"/>
                      <a:pt x="28961" y="360"/>
                    </a:cubicBezTo>
                    <a:cubicBezTo>
                      <a:pt x="28877" y="360"/>
                      <a:pt x="28788" y="345"/>
                      <a:pt x="28708" y="314"/>
                    </a:cubicBezTo>
                    <a:cubicBezTo>
                      <a:pt x="28654" y="311"/>
                      <a:pt x="28607" y="307"/>
                      <a:pt x="28566" y="305"/>
                    </a:cubicBezTo>
                    <a:lnTo>
                      <a:pt x="28566" y="305"/>
                    </a:lnTo>
                    <a:cubicBezTo>
                      <a:pt x="28566" y="309"/>
                      <a:pt x="28565" y="311"/>
                      <a:pt x="28562" y="311"/>
                    </a:cubicBezTo>
                    <a:cubicBezTo>
                      <a:pt x="28559" y="311"/>
                      <a:pt x="28555" y="309"/>
                      <a:pt x="28549" y="304"/>
                    </a:cubicBezTo>
                    <a:lnTo>
                      <a:pt x="28549" y="304"/>
                    </a:lnTo>
                    <a:cubicBezTo>
                      <a:pt x="28555" y="304"/>
                      <a:pt x="28560" y="305"/>
                      <a:pt x="28566" y="305"/>
                    </a:cubicBezTo>
                    <a:lnTo>
                      <a:pt x="28566" y="305"/>
                    </a:lnTo>
                    <a:cubicBezTo>
                      <a:pt x="28565" y="297"/>
                      <a:pt x="28557" y="284"/>
                      <a:pt x="28544" y="284"/>
                    </a:cubicBezTo>
                    <a:cubicBezTo>
                      <a:pt x="28537" y="284"/>
                      <a:pt x="28528" y="288"/>
                      <a:pt x="28519" y="301"/>
                    </a:cubicBezTo>
                    <a:cubicBezTo>
                      <a:pt x="28518" y="302"/>
                      <a:pt x="28518" y="302"/>
                      <a:pt x="28518" y="303"/>
                    </a:cubicBezTo>
                    <a:lnTo>
                      <a:pt x="28518" y="303"/>
                    </a:lnTo>
                    <a:cubicBezTo>
                      <a:pt x="28523" y="303"/>
                      <a:pt x="28528" y="303"/>
                      <a:pt x="28533" y="303"/>
                    </a:cubicBezTo>
                    <a:lnTo>
                      <a:pt x="28533" y="303"/>
                    </a:lnTo>
                    <a:cubicBezTo>
                      <a:pt x="28537" y="303"/>
                      <a:pt x="28542" y="302"/>
                      <a:pt x="28546" y="301"/>
                    </a:cubicBezTo>
                    <a:cubicBezTo>
                      <a:pt x="28547" y="302"/>
                      <a:pt x="28548" y="303"/>
                      <a:pt x="28549" y="304"/>
                    </a:cubicBezTo>
                    <a:lnTo>
                      <a:pt x="28549" y="304"/>
                    </a:lnTo>
                    <a:cubicBezTo>
                      <a:pt x="28544" y="304"/>
                      <a:pt x="28538" y="304"/>
                      <a:pt x="28533" y="303"/>
                    </a:cubicBezTo>
                    <a:lnTo>
                      <a:pt x="28533" y="303"/>
                    </a:lnTo>
                    <a:cubicBezTo>
                      <a:pt x="28527" y="304"/>
                      <a:pt x="28521" y="305"/>
                      <a:pt x="28515" y="306"/>
                    </a:cubicBezTo>
                    <a:lnTo>
                      <a:pt x="28515" y="306"/>
                    </a:lnTo>
                    <a:cubicBezTo>
                      <a:pt x="28516" y="305"/>
                      <a:pt x="28517" y="304"/>
                      <a:pt x="28518" y="303"/>
                    </a:cubicBezTo>
                    <a:lnTo>
                      <a:pt x="28518" y="303"/>
                    </a:lnTo>
                    <a:cubicBezTo>
                      <a:pt x="28508" y="303"/>
                      <a:pt x="28499" y="302"/>
                      <a:pt x="28491" y="302"/>
                    </a:cubicBezTo>
                    <a:cubicBezTo>
                      <a:pt x="28460" y="302"/>
                      <a:pt x="28435" y="304"/>
                      <a:pt x="28414" y="309"/>
                    </a:cubicBezTo>
                    <a:lnTo>
                      <a:pt x="28414" y="309"/>
                    </a:lnTo>
                    <a:cubicBezTo>
                      <a:pt x="28400" y="307"/>
                      <a:pt x="28385" y="305"/>
                      <a:pt x="28371" y="301"/>
                    </a:cubicBezTo>
                    <a:cubicBezTo>
                      <a:pt x="28357" y="318"/>
                      <a:pt x="28342" y="324"/>
                      <a:pt x="28325" y="324"/>
                    </a:cubicBezTo>
                    <a:cubicBezTo>
                      <a:pt x="28286" y="324"/>
                      <a:pt x="28238" y="292"/>
                      <a:pt x="28180" y="292"/>
                    </a:cubicBezTo>
                    <a:cubicBezTo>
                      <a:pt x="28163" y="292"/>
                      <a:pt x="28146" y="294"/>
                      <a:pt x="28128" y="301"/>
                    </a:cubicBezTo>
                    <a:cubicBezTo>
                      <a:pt x="28094" y="301"/>
                      <a:pt x="28054" y="345"/>
                      <a:pt x="28012" y="345"/>
                    </a:cubicBezTo>
                    <a:cubicBezTo>
                      <a:pt x="27988" y="345"/>
                      <a:pt x="27964" y="331"/>
                      <a:pt x="27940" y="287"/>
                    </a:cubicBezTo>
                    <a:cubicBezTo>
                      <a:pt x="27921" y="281"/>
                      <a:pt x="27902" y="279"/>
                      <a:pt x="27883" y="279"/>
                    </a:cubicBezTo>
                    <a:cubicBezTo>
                      <a:pt x="27848" y="279"/>
                      <a:pt x="27813" y="286"/>
                      <a:pt x="27777" y="286"/>
                    </a:cubicBezTo>
                    <a:cubicBezTo>
                      <a:pt x="27745" y="286"/>
                      <a:pt x="27714" y="280"/>
                      <a:pt x="27684" y="261"/>
                    </a:cubicBezTo>
                    <a:cubicBezTo>
                      <a:pt x="27670" y="249"/>
                      <a:pt x="27657" y="245"/>
                      <a:pt x="27644" y="245"/>
                    </a:cubicBezTo>
                    <a:cubicBezTo>
                      <a:pt x="27602" y="245"/>
                      <a:pt x="27566" y="292"/>
                      <a:pt x="27536" y="292"/>
                    </a:cubicBezTo>
                    <a:cubicBezTo>
                      <a:pt x="27532" y="292"/>
                      <a:pt x="27527" y="291"/>
                      <a:pt x="27522" y="287"/>
                    </a:cubicBezTo>
                    <a:cubicBezTo>
                      <a:pt x="27493" y="258"/>
                      <a:pt x="27471" y="236"/>
                      <a:pt x="27456" y="236"/>
                    </a:cubicBezTo>
                    <a:cubicBezTo>
                      <a:pt x="27450" y="236"/>
                      <a:pt x="27445" y="240"/>
                      <a:pt x="27441" y="247"/>
                    </a:cubicBezTo>
                    <a:cubicBezTo>
                      <a:pt x="27413" y="238"/>
                      <a:pt x="27398" y="228"/>
                      <a:pt x="27391" y="228"/>
                    </a:cubicBezTo>
                    <a:cubicBezTo>
                      <a:pt x="27389" y="228"/>
                      <a:pt x="27387" y="230"/>
                      <a:pt x="27387" y="234"/>
                    </a:cubicBezTo>
                    <a:cubicBezTo>
                      <a:pt x="27384" y="227"/>
                      <a:pt x="27381" y="224"/>
                      <a:pt x="27379" y="224"/>
                    </a:cubicBezTo>
                    <a:cubicBezTo>
                      <a:pt x="27371" y="224"/>
                      <a:pt x="27360" y="247"/>
                      <a:pt x="27320" y="247"/>
                    </a:cubicBezTo>
                    <a:cubicBezTo>
                      <a:pt x="27302" y="229"/>
                      <a:pt x="27277" y="191"/>
                      <a:pt x="27246" y="191"/>
                    </a:cubicBezTo>
                    <a:cubicBezTo>
                      <a:pt x="27231" y="191"/>
                      <a:pt x="27216" y="199"/>
                      <a:pt x="27199" y="220"/>
                    </a:cubicBezTo>
                    <a:cubicBezTo>
                      <a:pt x="27165" y="213"/>
                      <a:pt x="27131" y="210"/>
                      <a:pt x="27098" y="210"/>
                    </a:cubicBezTo>
                    <a:cubicBezTo>
                      <a:pt x="27064" y="210"/>
                      <a:pt x="27030" y="213"/>
                      <a:pt x="26997" y="220"/>
                    </a:cubicBezTo>
                    <a:cubicBezTo>
                      <a:pt x="26920" y="188"/>
                      <a:pt x="26859" y="175"/>
                      <a:pt x="26811" y="175"/>
                    </a:cubicBezTo>
                    <a:cubicBezTo>
                      <a:pt x="26758" y="175"/>
                      <a:pt x="26722" y="192"/>
                      <a:pt x="26700" y="220"/>
                    </a:cubicBezTo>
                    <a:cubicBezTo>
                      <a:pt x="26698" y="225"/>
                      <a:pt x="26696" y="230"/>
                      <a:pt x="26694" y="234"/>
                    </a:cubicBezTo>
                    <a:lnTo>
                      <a:pt x="26694" y="234"/>
                    </a:lnTo>
                    <a:cubicBezTo>
                      <a:pt x="26691" y="226"/>
                      <a:pt x="26687" y="220"/>
                      <a:pt x="26687" y="220"/>
                    </a:cubicBezTo>
                    <a:cubicBezTo>
                      <a:pt x="26678" y="220"/>
                      <a:pt x="26675" y="250"/>
                      <a:pt x="26682" y="250"/>
                    </a:cubicBezTo>
                    <a:cubicBezTo>
                      <a:pt x="26685" y="250"/>
                      <a:pt x="26689" y="246"/>
                      <a:pt x="26694" y="234"/>
                    </a:cubicBezTo>
                    <a:lnTo>
                      <a:pt x="26694" y="234"/>
                    </a:lnTo>
                    <a:cubicBezTo>
                      <a:pt x="26700" y="246"/>
                      <a:pt x="26703" y="261"/>
                      <a:pt x="26687" y="261"/>
                    </a:cubicBezTo>
                    <a:cubicBezTo>
                      <a:pt x="26685" y="268"/>
                      <a:pt x="26681" y="271"/>
                      <a:pt x="26676" y="271"/>
                    </a:cubicBezTo>
                    <a:cubicBezTo>
                      <a:pt x="26652" y="271"/>
                      <a:pt x="26596" y="207"/>
                      <a:pt x="26485" y="207"/>
                    </a:cubicBezTo>
                    <a:cubicBezTo>
                      <a:pt x="26417" y="220"/>
                      <a:pt x="26350" y="234"/>
                      <a:pt x="26269" y="247"/>
                    </a:cubicBezTo>
                    <a:cubicBezTo>
                      <a:pt x="26251" y="238"/>
                      <a:pt x="26251" y="216"/>
                      <a:pt x="26258" y="216"/>
                    </a:cubicBezTo>
                    <a:cubicBezTo>
                      <a:pt x="26261" y="216"/>
                      <a:pt x="26265" y="221"/>
                      <a:pt x="26269" y="234"/>
                    </a:cubicBezTo>
                    <a:cubicBezTo>
                      <a:pt x="26281" y="218"/>
                      <a:pt x="26298" y="213"/>
                      <a:pt x="26313" y="213"/>
                    </a:cubicBezTo>
                    <a:cubicBezTo>
                      <a:pt x="26329" y="213"/>
                      <a:pt x="26344" y="218"/>
                      <a:pt x="26348" y="218"/>
                    </a:cubicBezTo>
                    <a:cubicBezTo>
                      <a:pt x="26354" y="218"/>
                      <a:pt x="26346" y="211"/>
                      <a:pt x="26310" y="180"/>
                    </a:cubicBezTo>
                    <a:cubicBezTo>
                      <a:pt x="26283" y="173"/>
                      <a:pt x="26256" y="173"/>
                      <a:pt x="26227" y="173"/>
                    </a:cubicBezTo>
                    <a:cubicBezTo>
                      <a:pt x="26199" y="173"/>
                      <a:pt x="26168" y="173"/>
                      <a:pt x="26135" y="166"/>
                    </a:cubicBezTo>
                    <a:cubicBezTo>
                      <a:pt x="26054" y="220"/>
                      <a:pt x="25959" y="247"/>
                      <a:pt x="25879" y="247"/>
                    </a:cubicBezTo>
                    <a:cubicBezTo>
                      <a:pt x="25871" y="249"/>
                      <a:pt x="25863" y="250"/>
                      <a:pt x="25854" y="250"/>
                    </a:cubicBezTo>
                    <a:cubicBezTo>
                      <a:pt x="25813" y="250"/>
                      <a:pt x="25767" y="231"/>
                      <a:pt x="25720" y="231"/>
                    </a:cubicBezTo>
                    <a:cubicBezTo>
                      <a:pt x="25710" y="231"/>
                      <a:pt x="25700" y="232"/>
                      <a:pt x="25690" y="234"/>
                    </a:cubicBezTo>
                    <a:cubicBezTo>
                      <a:pt x="25609" y="234"/>
                      <a:pt x="25528" y="234"/>
                      <a:pt x="25461" y="207"/>
                    </a:cubicBezTo>
                    <a:cubicBezTo>
                      <a:pt x="25380" y="220"/>
                      <a:pt x="25313" y="234"/>
                      <a:pt x="25286" y="301"/>
                    </a:cubicBezTo>
                    <a:cubicBezTo>
                      <a:pt x="25266" y="294"/>
                      <a:pt x="25249" y="287"/>
                      <a:pt x="25235" y="287"/>
                    </a:cubicBezTo>
                    <a:cubicBezTo>
                      <a:pt x="25222" y="287"/>
                      <a:pt x="25212" y="294"/>
                      <a:pt x="25205" y="314"/>
                    </a:cubicBezTo>
                    <a:cubicBezTo>
                      <a:pt x="25179" y="306"/>
                      <a:pt x="25170" y="275"/>
                      <a:pt x="25149" y="275"/>
                    </a:cubicBezTo>
                    <a:cubicBezTo>
                      <a:pt x="25137" y="275"/>
                      <a:pt x="25122" y="285"/>
                      <a:pt x="25097" y="314"/>
                    </a:cubicBezTo>
                    <a:cubicBezTo>
                      <a:pt x="25057" y="341"/>
                      <a:pt x="25003" y="341"/>
                      <a:pt x="24922" y="341"/>
                    </a:cubicBezTo>
                    <a:cubicBezTo>
                      <a:pt x="24882" y="314"/>
                      <a:pt x="24841" y="314"/>
                      <a:pt x="24787" y="314"/>
                    </a:cubicBezTo>
                    <a:cubicBezTo>
                      <a:pt x="24776" y="312"/>
                      <a:pt x="24764" y="311"/>
                      <a:pt x="24752" y="311"/>
                    </a:cubicBezTo>
                    <a:cubicBezTo>
                      <a:pt x="24697" y="311"/>
                      <a:pt x="24643" y="335"/>
                      <a:pt x="24599" y="368"/>
                    </a:cubicBezTo>
                    <a:cubicBezTo>
                      <a:pt x="24584" y="374"/>
                      <a:pt x="24569" y="376"/>
                      <a:pt x="24555" y="376"/>
                    </a:cubicBezTo>
                    <a:cubicBezTo>
                      <a:pt x="24523" y="376"/>
                      <a:pt x="24492" y="366"/>
                      <a:pt x="24466" y="366"/>
                    </a:cubicBezTo>
                    <a:cubicBezTo>
                      <a:pt x="24450" y="366"/>
                      <a:pt x="24436" y="370"/>
                      <a:pt x="24424" y="382"/>
                    </a:cubicBezTo>
                    <a:cubicBezTo>
                      <a:pt x="24370" y="368"/>
                      <a:pt x="24329" y="368"/>
                      <a:pt x="24276" y="368"/>
                    </a:cubicBezTo>
                    <a:cubicBezTo>
                      <a:pt x="24252" y="353"/>
                      <a:pt x="24224" y="346"/>
                      <a:pt x="24196" y="346"/>
                    </a:cubicBezTo>
                    <a:cubicBezTo>
                      <a:pt x="24177" y="346"/>
                      <a:pt x="24158" y="349"/>
                      <a:pt x="24141" y="355"/>
                    </a:cubicBezTo>
                    <a:cubicBezTo>
                      <a:pt x="24100" y="341"/>
                      <a:pt x="24114" y="301"/>
                      <a:pt x="24114" y="301"/>
                    </a:cubicBezTo>
                    <a:cubicBezTo>
                      <a:pt x="24114" y="300"/>
                      <a:pt x="24114" y="299"/>
                      <a:pt x="24115" y="299"/>
                    </a:cubicBezTo>
                    <a:cubicBezTo>
                      <a:pt x="24117" y="299"/>
                      <a:pt x="24127" y="318"/>
                      <a:pt x="24137" y="318"/>
                    </a:cubicBezTo>
                    <a:cubicBezTo>
                      <a:pt x="24143" y="318"/>
                      <a:pt x="24150" y="311"/>
                      <a:pt x="24154" y="287"/>
                    </a:cubicBezTo>
                    <a:cubicBezTo>
                      <a:pt x="24208" y="287"/>
                      <a:pt x="24262" y="261"/>
                      <a:pt x="24262" y="234"/>
                    </a:cubicBezTo>
                    <a:cubicBezTo>
                      <a:pt x="24262" y="228"/>
                      <a:pt x="24260" y="226"/>
                      <a:pt x="24258" y="226"/>
                    </a:cubicBezTo>
                    <a:cubicBezTo>
                      <a:pt x="24246" y="226"/>
                      <a:pt x="24214" y="261"/>
                      <a:pt x="24181" y="261"/>
                    </a:cubicBezTo>
                    <a:cubicBezTo>
                      <a:pt x="24172" y="251"/>
                      <a:pt x="24162" y="248"/>
                      <a:pt x="24150" y="248"/>
                    </a:cubicBezTo>
                    <a:cubicBezTo>
                      <a:pt x="24110" y="248"/>
                      <a:pt x="24058" y="291"/>
                      <a:pt x="24006" y="301"/>
                    </a:cubicBezTo>
                    <a:cubicBezTo>
                      <a:pt x="23952" y="328"/>
                      <a:pt x="23898" y="341"/>
                      <a:pt x="23844" y="341"/>
                    </a:cubicBezTo>
                    <a:cubicBezTo>
                      <a:pt x="23833" y="333"/>
                      <a:pt x="23823" y="330"/>
                      <a:pt x="23814" y="330"/>
                    </a:cubicBezTo>
                    <a:cubicBezTo>
                      <a:pt x="23787" y="330"/>
                      <a:pt x="23771" y="360"/>
                      <a:pt x="23765" y="360"/>
                    </a:cubicBezTo>
                    <a:cubicBezTo>
                      <a:pt x="23764" y="360"/>
                      <a:pt x="23764" y="359"/>
                      <a:pt x="23764" y="355"/>
                    </a:cubicBezTo>
                    <a:cubicBezTo>
                      <a:pt x="23764" y="368"/>
                      <a:pt x="23755" y="373"/>
                      <a:pt x="23739" y="373"/>
                    </a:cubicBezTo>
                    <a:cubicBezTo>
                      <a:pt x="23707" y="373"/>
                      <a:pt x="23647" y="355"/>
                      <a:pt x="23575" y="355"/>
                    </a:cubicBezTo>
                    <a:cubicBezTo>
                      <a:pt x="23541" y="362"/>
                      <a:pt x="23511" y="365"/>
                      <a:pt x="23482" y="365"/>
                    </a:cubicBezTo>
                    <a:cubicBezTo>
                      <a:pt x="23454" y="365"/>
                      <a:pt x="23427" y="362"/>
                      <a:pt x="23400" y="355"/>
                    </a:cubicBezTo>
                    <a:cubicBezTo>
                      <a:pt x="23370" y="362"/>
                      <a:pt x="23341" y="374"/>
                      <a:pt x="23314" y="374"/>
                    </a:cubicBezTo>
                    <a:cubicBezTo>
                      <a:pt x="23291" y="374"/>
                      <a:pt x="23270" y="366"/>
                      <a:pt x="23252" y="341"/>
                    </a:cubicBezTo>
                    <a:cubicBezTo>
                      <a:pt x="23218" y="368"/>
                      <a:pt x="23191" y="375"/>
                      <a:pt x="23164" y="375"/>
                    </a:cubicBezTo>
                    <a:cubicBezTo>
                      <a:pt x="23137" y="375"/>
                      <a:pt x="23110" y="368"/>
                      <a:pt x="23077" y="368"/>
                    </a:cubicBezTo>
                    <a:cubicBezTo>
                      <a:pt x="23050" y="382"/>
                      <a:pt x="23009" y="368"/>
                      <a:pt x="22955" y="395"/>
                    </a:cubicBezTo>
                    <a:cubicBezTo>
                      <a:pt x="22922" y="402"/>
                      <a:pt x="22888" y="405"/>
                      <a:pt x="22854" y="405"/>
                    </a:cubicBezTo>
                    <a:cubicBezTo>
                      <a:pt x="22821" y="405"/>
                      <a:pt x="22787" y="402"/>
                      <a:pt x="22753" y="395"/>
                    </a:cubicBezTo>
                    <a:cubicBezTo>
                      <a:pt x="22741" y="391"/>
                      <a:pt x="22729" y="390"/>
                      <a:pt x="22716" y="390"/>
                    </a:cubicBezTo>
                    <a:cubicBezTo>
                      <a:pt x="22666" y="390"/>
                      <a:pt x="22609" y="414"/>
                      <a:pt x="22541" y="414"/>
                    </a:cubicBezTo>
                    <a:cubicBezTo>
                      <a:pt x="22511" y="414"/>
                      <a:pt x="22479" y="409"/>
                      <a:pt x="22443" y="395"/>
                    </a:cubicBezTo>
                    <a:cubicBezTo>
                      <a:pt x="22396" y="386"/>
                      <a:pt x="22348" y="376"/>
                      <a:pt x="22301" y="376"/>
                    </a:cubicBezTo>
                    <a:cubicBezTo>
                      <a:pt x="22281" y="376"/>
                      <a:pt x="22261" y="378"/>
                      <a:pt x="22241" y="382"/>
                    </a:cubicBezTo>
                    <a:cubicBezTo>
                      <a:pt x="22161" y="382"/>
                      <a:pt x="22080" y="395"/>
                      <a:pt x="21985" y="395"/>
                    </a:cubicBezTo>
                    <a:lnTo>
                      <a:pt x="21810" y="395"/>
                    </a:lnTo>
                    <a:cubicBezTo>
                      <a:pt x="21792" y="376"/>
                      <a:pt x="21774" y="371"/>
                      <a:pt x="21758" y="371"/>
                    </a:cubicBezTo>
                    <a:cubicBezTo>
                      <a:pt x="21734" y="371"/>
                      <a:pt x="21712" y="384"/>
                      <a:pt x="21690" y="384"/>
                    </a:cubicBezTo>
                    <a:cubicBezTo>
                      <a:pt x="21685" y="384"/>
                      <a:pt x="21680" y="383"/>
                      <a:pt x="21676" y="382"/>
                    </a:cubicBezTo>
                    <a:cubicBezTo>
                      <a:pt x="21631" y="382"/>
                      <a:pt x="21592" y="352"/>
                      <a:pt x="21563" y="352"/>
                    </a:cubicBezTo>
                    <a:cubicBezTo>
                      <a:pt x="21548" y="352"/>
                      <a:pt x="21536" y="359"/>
                      <a:pt x="21527" y="382"/>
                    </a:cubicBezTo>
                    <a:cubicBezTo>
                      <a:pt x="21510" y="395"/>
                      <a:pt x="21500" y="405"/>
                      <a:pt x="21494" y="412"/>
                    </a:cubicBezTo>
                    <a:lnTo>
                      <a:pt x="21494" y="412"/>
                    </a:lnTo>
                    <a:cubicBezTo>
                      <a:pt x="21473" y="411"/>
                      <a:pt x="21449" y="410"/>
                      <a:pt x="21420" y="409"/>
                    </a:cubicBezTo>
                    <a:cubicBezTo>
                      <a:pt x="21394" y="391"/>
                      <a:pt x="21368" y="369"/>
                      <a:pt x="21342" y="369"/>
                    </a:cubicBezTo>
                    <a:cubicBezTo>
                      <a:pt x="21327" y="369"/>
                      <a:pt x="21313" y="376"/>
                      <a:pt x="21298" y="395"/>
                    </a:cubicBezTo>
                    <a:cubicBezTo>
                      <a:pt x="21292" y="391"/>
                      <a:pt x="21285" y="389"/>
                      <a:pt x="21279" y="389"/>
                    </a:cubicBezTo>
                    <a:cubicBezTo>
                      <a:pt x="21252" y="389"/>
                      <a:pt x="21230" y="424"/>
                      <a:pt x="21202" y="424"/>
                    </a:cubicBezTo>
                    <a:cubicBezTo>
                      <a:pt x="21198" y="424"/>
                      <a:pt x="21194" y="423"/>
                      <a:pt x="21191" y="422"/>
                    </a:cubicBezTo>
                    <a:cubicBezTo>
                      <a:pt x="21138" y="445"/>
                      <a:pt x="21098" y="463"/>
                      <a:pt x="21061" y="463"/>
                    </a:cubicBezTo>
                    <a:cubicBezTo>
                      <a:pt x="21032" y="463"/>
                      <a:pt x="21005" y="452"/>
                      <a:pt x="20975" y="422"/>
                    </a:cubicBezTo>
                    <a:lnTo>
                      <a:pt x="20773" y="422"/>
                    </a:lnTo>
                    <a:cubicBezTo>
                      <a:pt x="20748" y="441"/>
                      <a:pt x="20717" y="451"/>
                      <a:pt x="20687" y="451"/>
                    </a:cubicBezTo>
                    <a:cubicBezTo>
                      <a:pt x="20653" y="451"/>
                      <a:pt x="20620" y="438"/>
                      <a:pt x="20598" y="409"/>
                    </a:cubicBezTo>
                    <a:cubicBezTo>
                      <a:pt x="20575" y="422"/>
                      <a:pt x="20552" y="427"/>
                      <a:pt x="20526" y="427"/>
                    </a:cubicBezTo>
                    <a:cubicBezTo>
                      <a:pt x="20474" y="427"/>
                      <a:pt x="20414" y="409"/>
                      <a:pt x="20342" y="409"/>
                    </a:cubicBezTo>
                    <a:cubicBezTo>
                      <a:pt x="20325" y="410"/>
                      <a:pt x="20309" y="411"/>
                      <a:pt x="20294" y="411"/>
                    </a:cubicBezTo>
                    <a:cubicBezTo>
                      <a:pt x="20193" y="411"/>
                      <a:pt x="20112" y="387"/>
                      <a:pt x="20052" y="387"/>
                    </a:cubicBezTo>
                    <a:cubicBezTo>
                      <a:pt x="20023" y="387"/>
                      <a:pt x="19998" y="393"/>
                      <a:pt x="19978" y="409"/>
                    </a:cubicBezTo>
                    <a:cubicBezTo>
                      <a:pt x="19953" y="413"/>
                      <a:pt x="19933" y="414"/>
                      <a:pt x="19918" y="415"/>
                    </a:cubicBezTo>
                    <a:lnTo>
                      <a:pt x="19918" y="415"/>
                    </a:lnTo>
                    <a:cubicBezTo>
                      <a:pt x="19904" y="403"/>
                      <a:pt x="19889" y="392"/>
                      <a:pt x="19879" y="392"/>
                    </a:cubicBezTo>
                    <a:cubicBezTo>
                      <a:pt x="19871" y="392"/>
                      <a:pt x="19867" y="400"/>
                      <a:pt x="19870" y="422"/>
                    </a:cubicBezTo>
                    <a:cubicBezTo>
                      <a:pt x="19870" y="415"/>
                      <a:pt x="19877" y="415"/>
                      <a:pt x="19894" y="415"/>
                    </a:cubicBezTo>
                    <a:cubicBezTo>
                      <a:pt x="19900" y="415"/>
                      <a:pt x="19908" y="415"/>
                      <a:pt x="19918" y="415"/>
                    </a:cubicBezTo>
                    <a:lnTo>
                      <a:pt x="19918" y="415"/>
                    </a:lnTo>
                    <a:cubicBezTo>
                      <a:pt x="19935" y="431"/>
                      <a:pt x="19951" y="449"/>
                      <a:pt x="19951" y="449"/>
                    </a:cubicBezTo>
                    <a:cubicBezTo>
                      <a:pt x="19951" y="464"/>
                      <a:pt x="19951" y="475"/>
                      <a:pt x="19936" y="475"/>
                    </a:cubicBezTo>
                    <a:cubicBezTo>
                      <a:pt x="19923" y="475"/>
                      <a:pt x="19900" y="467"/>
                      <a:pt x="19857" y="449"/>
                    </a:cubicBezTo>
                    <a:cubicBezTo>
                      <a:pt x="19834" y="449"/>
                      <a:pt x="19811" y="419"/>
                      <a:pt x="19779" y="419"/>
                    </a:cubicBezTo>
                    <a:cubicBezTo>
                      <a:pt x="19774" y="419"/>
                      <a:pt x="19768" y="420"/>
                      <a:pt x="19763" y="422"/>
                    </a:cubicBezTo>
                    <a:cubicBezTo>
                      <a:pt x="19749" y="476"/>
                      <a:pt x="19732" y="493"/>
                      <a:pt x="19712" y="493"/>
                    </a:cubicBezTo>
                    <a:cubicBezTo>
                      <a:pt x="19692" y="493"/>
                      <a:pt x="19668" y="476"/>
                      <a:pt x="19641" y="463"/>
                    </a:cubicBezTo>
                    <a:cubicBezTo>
                      <a:pt x="19608" y="469"/>
                      <a:pt x="19577" y="473"/>
                      <a:pt x="19547" y="473"/>
                    </a:cubicBezTo>
                    <a:cubicBezTo>
                      <a:pt x="19517" y="473"/>
                      <a:pt x="19487" y="469"/>
                      <a:pt x="19453" y="463"/>
                    </a:cubicBezTo>
                    <a:cubicBezTo>
                      <a:pt x="19430" y="454"/>
                      <a:pt x="19406" y="451"/>
                      <a:pt x="19381" y="451"/>
                    </a:cubicBezTo>
                    <a:cubicBezTo>
                      <a:pt x="19330" y="451"/>
                      <a:pt x="19273" y="463"/>
                      <a:pt x="19210" y="463"/>
                    </a:cubicBezTo>
                    <a:cubicBezTo>
                      <a:pt x="19163" y="463"/>
                      <a:pt x="19123" y="456"/>
                      <a:pt x="19087" y="456"/>
                    </a:cubicBezTo>
                    <a:cubicBezTo>
                      <a:pt x="19052" y="456"/>
                      <a:pt x="19022" y="463"/>
                      <a:pt x="18995" y="490"/>
                    </a:cubicBezTo>
                    <a:cubicBezTo>
                      <a:pt x="18988" y="488"/>
                      <a:pt x="18982" y="487"/>
                      <a:pt x="18977" y="487"/>
                    </a:cubicBezTo>
                    <a:cubicBezTo>
                      <a:pt x="18963" y="487"/>
                      <a:pt x="18951" y="491"/>
                      <a:pt x="18941" y="495"/>
                    </a:cubicBezTo>
                    <a:lnTo>
                      <a:pt x="18941" y="495"/>
                    </a:lnTo>
                    <a:cubicBezTo>
                      <a:pt x="18941" y="493"/>
                      <a:pt x="18941" y="491"/>
                      <a:pt x="18941" y="490"/>
                    </a:cubicBezTo>
                    <a:lnTo>
                      <a:pt x="18941" y="490"/>
                    </a:lnTo>
                    <a:cubicBezTo>
                      <a:pt x="18941" y="491"/>
                      <a:pt x="18941" y="493"/>
                      <a:pt x="18941" y="495"/>
                    </a:cubicBezTo>
                    <a:lnTo>
                      <a:pt x="18941" y="495"/>
                    </a:lnTo>
                    <a:cubicBezTo>
                      <a:pt x="18941" y="495"/>
                      <a:pt x="18941" y="495"/>
                      <a:pt x="18941" y="495"/>
                    </a:cubicBezTo>
                    <a:lnTo>
                      <a:pt x="18941" y="495"/>
                    </a:lnTo>
                    <a:cubicBezTo>
                      <a:pt x="18941" y="518"/>
                      <a:pt x="18939" y="525"/>
                      <a:pt x="18937" y="525"/>
                    </a:cubicBezTo>
                    <a:cubicBezTo>
                      <a:pt x="18934" y="525"/>
                      <a:pt x="18930" y="515"/>
                      <a:pt x="18926" y="505"/>
                    </a:cubicBezTo>
                    <a:lnTo>
                      <a:pt x="18926" y="505"/>
                    </a:lnTo>
                    <a:cubicBezTo>
                      <a:pt x="18928" y="506"/>
                      <a:pt x="18930" y="507"/>
                      <a:pt x="18932" y="507"/>
                    </a:cubicBezTo>
                    <a:cubicBezTo>
                      <a:pt x="18936" y="507"/>
                      <a:pt x="18940" y="503"/>
                      <a:pt x="18941" y="495"/>
                    </a:cubicBezTo>
                    <a:lnTo>
                      <a:pt x="18941" y="495"/>
                    </a:lnTo>
                    <a:cubicBezTo>
                      <a:pt x="18935" y="497"/>
                      <a:pt x="18929" y="499"/>
                      <a:pt x="18923" y="500"/>
                    </a:cubicBezTo>
                    <a:lnTo>
                      <a:pt x="18923" y="500"/>
                    </a:lnTo>
                    <a:cubicBezTo>
                      <a:pt x="18920" y="494"/>
                      <a:pt x="18917" y="490"/>
                      <a:pt x="18914" y="490"/>
                    </a:cubicBezTo>
                    <a:cubicBezTo>
                      <a:pt x="18913" y="492"/>
                      <a:pt x="18912" y="493"/>
                      <a:pt x="18911" y="494"/>
                    </a:cubicBezTo>
                    <a:lnTo>
                      <a:pt x="18911" y="494"/>
                    </a:lnTo>
                    <a:cubicBezTo>
                      <a:pt x="18901" y="485"/>
                      <a:pt x="18892" y="473"/>
                      <a:pt x="18887" y="463"/>
                    </a:cubicBezTo>
                    <a:cubicBezTo>
                      <a:pt x="18885" y="467"/>
                      <a:pt x="18883" y="470"/>
                      <a:pt x="18881" y="473"/>
                    </a:cubicBezTo>
                    <a:lnTo>
                      <a:pt x="18881" y="473"/>
                    </a:lnTo>
                    <a:cubicBezTo>
                      <a:pt x="18877" y="470"/>
                      <a:pt x="18873" y="469"/>
                      <a:pt x="18870" y="469"/>
                    </a:cubicBezTo>
                    <a:cubicBezTo>
                      <a:pt x="18870" y="469"/>
                      <a:pt x="18869" y="469"/>
                      <a:pt x="18868" y="470"/>
                    </a:cubicBezTo>
                    <a:lnTo>
                      <a:pt x="18868" y="470"/>
                    </a:lnTo>
                    <a:cubicBezTo>
                      <a:pt x="18851" y="454"/>
                      <a:pt x="18830" y="434"/>
                      <a:pt x="18806" y="422"/>
                    </a:cubicBezTo>
                    <a:cubicBezTo>
                      <a:pt x="18777" y="418"/>
                      <a:pt x="18752" y="416"/>
                      <a:pt x="18731" y="416"/>
                    </a:cubicBezTo>
                    <a:cubicBezTo>
                      <a:pt x="18663" y="416"/>
                      <a:pt x="18630" y="432"/>
                      <a:pt x="18613" y="432"/>
                    </a:cubicBezTo>
                    <a:cubicBezTo>
                      <a:pt x="18600" y="432"/>
                      <a:pt x="18596" y="424"/>
                      <a:pt x="18591" y="395"/>
                    </a:cubicBezTo>
                    <a:cubicBezTo>
                      <a:pt x="18581" y="371"/>
                      <a:pt x="18573" y="364"/>
                      <a:pt x="18564" y="364"/>
                    </a:cubicBezTo>
                    <a:cubicBezTo>
                      <a:pt x="18553" y="364"/>
                      <a:pt x="18541" y="375"/>
                      <a:pt x="18522" y="375"/>
                    </a:cubicBezTo>
                    <a:cubicBezTo>
                      <a:pt x="18515" y="375"/>
                      <a:pt x="18506" y="373"/>
                      <a:pt x="18496" y="368"/>
                    </a:cubicBezTo>
                    <a:cubicBezTo>
                      <a:pt x="18469" y="359"/>
                      <a:pt x="18447" y="343"/>
                      <a:pt x="18419" y="343"/>
                    </a:cubicBezTo>
                    <a:cubicBezTo>
                      <a:pt x="18406" y="343"/>
                      <a:pt x="18392" y="346"/>
                      <a:pt x="18375" y="355"/>
                    </a:cubicBezTo>
                    <a:cubicBezTo>
                      <a:pt x="18370" y="358"/>
                      <a:pt x="18364" y="359"/>
                      <a:pt x="18359" y="359"/>
                    </a:cubicBezTo>
                    <a:cubicBezTo>
                      <a:pt x="18318" y="359"/>
                      <a:pt x="18276" y="293"/>
                      <a:pt x="18220" y="293"/>
                    </a:cubicBezTo>
                    <a:cubicBezTo>
                      <a:pt x="18209" y="293"/>
                      <a:pt x="18198" y="295"/>
                      <a:pt x="18187" y="301"/>
                    </a:cubicBezTo>
                    <a:cubicBezTo>
                      <a:pt x="18127" y="281"/>
                      <a:pt x="18068" y="269"/>
                      <a:pt x="18009" y="269"/>
                    </a:cubicBezTo>
                    <a:cubicBezTo>
                      <a:pt x="17987" y="269"/>
                      <a:pt x="17966" y="270"/>
                      <a:pt x="17944" y="274"/>
                    </a:cubicBezTo>
                    <a:cubicBezTo>
                      <a:pt x="17907" y="265"/>
                      <a:pt x="17876" y="249"/>
                      <a:pt x="17847" y="249"/>
                    </a:cubicBezTo>
                    <a:cubicBezTo>
                      <a:pt x="17834" y="249"/>
                      <a:pt x="17822" y="252"/>
                      <a:pt x="17809" y="261"/>
                    </a:cubicBezTo>
                    <a:cubicBezTo>
                      <a:pt x="17769" y="261"/>
                      <a:pt x="17715" y="274"/>
                      <a:pt x="17688" y="314"/>
                    </a:cubicBezTo>
                    <a:cubicBezTo>
                      <a:pt x="17680" y="336"/>
                      <a:pt x="17671" y="342"/>
                      <a:pt x="17661" y="342"/>
                    </a:cubicBezTo>
                    <a:cubicBezTo>
                      <a:pt x="17648" y="342"/>
                      <a:pt x="17632" y="329"/>
                      <a:pt x="17612" y="329"/>
                    </a:cubicBezTo>
                    <a:cubicBezTo>
                      <a:pt x="17603" y="329"/>
                      <a:pt x="17592" y="332"/>
                      <a:pt x="17580" y="341"/>
                    </a:cubicBezTo>
                    <a:cubicBezTo>
                      <a:pt x="17513" y="341"/>
                      <a:pt x="17459" y="355"/>
                      <a:pt x="17392" y="368"/>
                    </a:cubicBezTo>
                    <a:cubicBezTo>
                      <a:pt x="17251" y="354"/>
                      <a:pt x="17188" y="343"/>
                      <a:pt x="17164" y="343"/>
                    </a:cubicBezTo>
                    <a:cubicBezTo>
                      <a:pt x="17144" y="343"/>
                      <a:pt x="17151" y="350"/>
                      <a:pt x="17163" y="368"/>
                    </a:cubicBezTo>
                    <a:cubicBezTo>
                      <a:pt x="17176" y="415"/>
                      <a:pt x="17196" y="436"/>
                      <a:pt x="17196" y="436"/>
                    </a:cubicBezTo>
                    <a:cubicBezTo>
                      <a:pt x="17196" y="436"/>
                      <a:pt x="17176" y="415"/>
                      <a:pt x="17109" y="382"/>
                    </a:cubicBezTo>
                    <a:cubicBezTo>
                      <a:pt x="17088" y="387"/>
                      <a:pt x="17071" y="390"/>
                      <a:pt x="17056" y="390"/>
                    </a:cubicBezTo>
                    <a:cubicBezTo>
                      <a:pt x="16993" y="390"/>
                      <a:pt x="16970" y="352"/>
                      <a:pt x="16955" y="352"/>
                    </a:cubicBezTo>
                    <a:cubicBezTo>
                      <a:pt x="16947" y="352"/>
                      <a:pt x="16942" y="363"/>
                      <a:pt x="16934" y="395"/>
                    </a:cubicBezTo>
                    <a:lnTo>
                      <a:pt x="16866" y="395"/>
                    </a:lnTo>
                    <a:cubicBezTo>
                      <a:pt x="16862" y="394"/>
                      <a:pt x="16857" y="393"/>
                      <a:pt x="16851" y="393"/>
                    </a:cubicBezTo>
                    <a:cubicBezTo>
                      <a:pt x="16823" y="393"/>
                      <a:pt x="16785" y="411"/>
                      <a:pt x="16733" y="411"/>
                    </a:cubicBezTo>
                    <a:cubicBezTo>
                      <a:pt x="16709" y="411"/>
                      <a:pt x="16681" y="407"/>
                      <a:pt x="16651" y="395"/>
                    </a:cubicBezTo>
                    <a:cubicBezTo>
                      <a:pt x="16621" y="388"/>
                      <a:pt x="16595" y="385"/>
                      <a:pt x="16572" y="385"/>
                    </a:cubicBezTo>
                    <a:cubicBezTo>
                      <a:pt x="16502" y="385"/>
                      <a:pt x="16466" y="412"/>
                      <a:pt x="16438" y="412"/>
                    </a:cubicBezTo>
                    <a:cubicBezTo>
                      <a:pt x="16427" y="412"/>
                      <a:pt x="16418" y="408"/>
                      <a:pt x="16408" y="395"/>
                    </a:cubicBezTo>
                    <a:cubicBezTo>
                      <a:pt x="16397" y="399"/>
                      <a:pt x="16385" y="401"/>
                      <a:pt x="16373" y="401"/>
                    </a:cubicBezTo>
                    <a:cubicBezTo>
                      <a:pt x="16344" y="401"/>
                      <a:pt x="16316" y="391"/>
                      <a:pt x="16287" y="382"/>
                    </a:cubicBezTo>
                    <a:cubicBezTo>
                      <a:pt x="16260" y="375"/>
                      <a:pt x="16233" y="372"/>
                      <a:pt x="16206" y="372"/>
                    </a:cubicBezTo>
                    <a:cubicBezTo>
                      <a:pt x="16179" y="372"/>
                      <a:pt x="16152" y="375"/>
                      <a:pt x="16125" y="382"/>
                    </a:cubicBezTo>
                    <a:cubicBezTo>
                      <a:pt x="16101" y="371"/>
                      <a:pt x="16077" y="368"/>
                      <a:pt x="16051" y="368"/>
                    </a:cubicBezTo>
                    <a:cubicBezTo>
                      <a:pt x="16010" y="368"/>
                      <a:pt x="15966" y="377"/>
                      <a:pt x="15915" y="377"/>
                    </a:cubicBezTo>
                    <a:cubicBezTo>
                      <a:pt x="15877" y="377"/>
                      <a:pt x="15836" y="372"/>
                      <a:pt x="15789" y="355"/>
                    </a:cubicBezTo>
                    <a:cubicBezTo>
                      <a:pt x="15740" y="352"/>
                      <a:pt x="15697" y="351"/>
                      <a:pt x="15660" y="351"/>
                    </a:cubicBezTo>
                    <a:cubicBezTo>
                      <a:pt x="15593" y="351"/>
                      <a:pt x="15544" y="354"/>
                      <a:pt x="15505" y="354"/>
                    </a:cubicBezTo>
                    <a:cubicBezTo>
                      <a:pt x="15502" y="354"/>
                      <a:pt x="15498" y="354"/>
                      <a:pt x="15494" y="354"/>
                    </a:cubicBezTo>
                    <a:lnTo>
                      <a:pt x="15494" y="354"/>
                    </a:lnTo>
                    <a:cubicBezTo>
                      <a:pt x="15494" y="354"/>
                      <a:pt x="15493" y="354"/>
                      <a:pt x="15492" y="355"/>
                    </a:cubicBezTo>
                    <a:cubicBezTo>
                      <a:pt x="15490" y="354"/>
                      <a:pt x="15488" y="354"/>
                      <a:pt x="15485" y="354"/>
                    </a:cubicBezTo>
                    <a:lnTo>
                      <a:pt x="15485" y="354"/>
                    </a:lnTo>
                    <a:cubicBezTo>
                      <a:pt x="15488" y="354"/>
                      <a:pt x="15491" y="354"/>
                      <a:pt x="15494" y="354"/>
                    </a:cubicBezTo>
                    <a:lnTo>
                      <a:pt x="15494" y="354"/>
                    </a:lnTo>
                    <a:cubicBezTo>
                      <a:pt x="15539" y="329"/>
                      <a:pt x="15556" y="321"/>
                      <a:pt x="15556" y="321"/>
                    </a:cubicBezTo>
                    <a:lnTo>
                      <a:pt x="15556" y="321"/>
                    </a:lnTo>
                    <a:cubicBezTo>
                      <a:pt x="15555" y="321"/>
                      <a:pt x="15501" y="346"/>
                      <a:pt x="15455" y="346"/>
                    </a:cubicBezTo>
                    <a:cubicBezTo>
                      <a:pt x="15444" y="346"/>
                      <a:pt x="15434" y="345"/>
                      <a:pt x="15425" y="341"/>
                    </a:cubicBezTo>
                    <a:lnTo>
                      <a:pt x="15425" y="341"/>
                    </a:lnTo>
                    <a:cubicBezTo>
                      <a:pt x="15429" y="343"/>
                      <a:pt x="15433" y="345"/>
                      <a:pt x="15437" y="346"/>
                    </a:cubicBezTo>
                    <a:lnTo>
                      <a:pt x="15437" y="346"/>
                    </a:lnTo>
                    <a:cubicBezTo>
                      <a:pt x="15417" y="344"/>
                      <a:pt x="15402" y="343"/>
                      <a:pt x="15391" y="343"/>
                    </a:cubicBezTo>
                    <a:cubicBezTo>
                      <a:pt x="15350" y="343"/>
                      <a:pt x="15353" y="355"/>
                      <a:pt x="15344" y="355"/>
                    </a:cubicBezTo>
                    <a:cubicBezTo>
                      <a:pt x="15344" y="355"/>
                      <a:pt x="15317" y="382"/>
                      <a:pt x="15156" y="395"/>
                    </a:cubicBezTo>
                    <a:cubicBezTo>
                      <a:pt x="15141" y="388"/>
                      <a:pt x="15127" y="386"/>
                      <a:pt x="15114" y="386"/>
                    </a:cubicBezTo>
                    <a:cubicBezTo>
                      <a:pt x="15082" y="386"/>
                      <a:pt x="15052" y="398"/>
                      <a:pt x="15027" y="398"/>
                    </a:cubicBezTo>
                    <a:cubicBezTo>
                      <a:pt x="15020" y="398"/>
                      <a:pt x="15013" y="397"/>
                      <a:pt x="15007" y="395"/>
                    </a:cubicBezTo>
                    <a:cubicBezTo>
                      <a:pt x="14986" y="411"/>
                      <a:pt x="14967" y="419"/>
                      <a:pt x="14949" y="419"/>
                    </a:cubicBezTo>
                    <a:cubicBezTo>
                      <a:pt x="14922" y="419"/>
                      <a:pt x="14897" y="401"/>
                      <a:pt x="14873" y="368"/>
                    </a:cubicBezTo>
                    <a:cubicBezTo>
                      <a:pt x="14859" y="355"/>
                      <a:pt x="14847" y="352"/>
                      <a:pt x="14836" y="352"/>
                    </a:cubicBezTo>
                    <a:cubicBezTo>
                      <a:pt x="14827" y="352"/>
                      <a:pt x="14818" y="354"/>
                      <a:pt x="14809" y="354"/>
                    </a:cubicBezTo>
                    <a:cubicBezTo>
                      <a:pt x="14795" y="354"/>
                      <a:pt x="14781" y="349"/>
                      <a:pt x="14765" y="328"/>
                    </a:cubicBezTo>
                    <a:cubicBezTo>
                      <a:pt x="14751" y="341"/>
                      <a:pt x="14735" y="348"/>
                      <a:pt x="14718" y="348"/>
                    </a:cubicBezTo>
                    <a:cubicBezTo>
                      <a:pt x="14701" y="348"/>
                      <a:pt x="14684" y="341"/>
                      <a:pt x="14671" y="328"/>
                    </a:cubicBezTo>
                    <a:cubicBezTo>
                      <a:pt x="14663" y="316"/>
                      <a:pt x="14655" y="312"/>
                      <a:pt x="14646" y="312"/>
                    </a:cubicBezTo>
                    <a:cubicBezTo>
                      <a:pt x="14633" y="312"/>
                      <a:pt x="14618" y="322"/>
                      <a:pt x="14601" y="322"/>
                    </a:cubicBezTo>
                    <a:cubicBezTo>
                      <a:pt x="14593" y="322"/>
                      <a:pt x="14585" y="320"/>
                      <a:pt x="14576" y="314"/>
                    </a:cubicBezTo>
                    <a:cubicBezTo>
                      <a:pt x="14536" y="314"/>
                      <a:pt x="14495" y="301"/>
                      <a:pt x="14469" y="274"/>
                    </a:cubicBezTo>
                    <a:cubicBezTo>
                      <a:pt x="14444" y="277"/>
                      <a:pt x="14425" y="278"/>
                      <a:pt x="14411" y="278"/>
                    </a:cubicBezTo>
                    <a:cubicBezTo>
                      <a:pt x="14352" y="278"/>
                      <a:pt x="14358" y="261"/>
                      <a:pt x="14347" y="261"/>
                    </a:cubicBezTo>
                    <a:cubicBezTo>
                      <a:pt x="14347" y="261"/>
                      <a:pt x="14347" y="312"/>
                      <a:pt x="14334" y="312"/>
                    </a:cubicBezTo>
                    <a:cubicBezTo>
                      <a:pt x="14330" y="312"/>
                      <a:pt x="14326" y="309"/>
                      <a:pt x="14320" y="301"/>
                    </a:cubicBezTo>
                    <a:cubicBezTo>
                      <a:pt x="14293" y="301"/>
                      <a:pt x="14253" y="314"/>
                      <a:pt x="14186" y="328"/>
                    </a:cubicBezTo>
                    <a:cubicBezTo>
                      <a:pt x="14162" y="312"/>
                      <a:pt x="14134" y="306"/>
                      <a:pt x="14106" y="306"/>
                    </a:cubicBezTo>
                    <a:cubicBezTo>
                      <a:pt x="14087" y="306"/>
                      <a:pt x="14068" y="309"/>
                      <a:pt x="14051" y="314"/>
                    </a:cubicBezTo>
                    <a:cubicBezTo>
                      <a:pt x="14031" y="345"/>
                      <a:pt x="14026" y="360"/>
                      <a:pt x="14019" y="360"/>
                    </a:cubicBezTo>
                    <a:cubicBezTo>
                      <a:pt x="14016" y="360"/>
                      <a:pt x="14014" y="358"/>
                      <a:pt x="14011" y="355"/>
                    </a:cubicBezTo>
                    <a:cubicBezTo>
                      <a:pt x="13984" y="355"/>
                      <a:pt x="13984" y="368"/>
                      <a:pt x="13903" y="368"/>
                    </a:cubicBezTo>
                    <a:cubicBezTo>
                      <a:pt x="13883" y="355"/>
                      <a:pt x="13856" y="348"/>
                      <a:pt x="13829" y="348"/>
                    </a:cubicBezTo>
                    <a:cubicBezTo>
                      <a:pt x="13802" y="348"/>
                      <a:pt x="13775" y="355"/>
                      <a:pt x="13755" y="368"/>
                    </a:cubicBezTo>
                    <a:cubicBezTo>
                      <a:pt x="13735" y="368"/>
                      <a:pt x="13709" y="334"/>
                      <a:pt x="13681" y="334"/>
                    </a:cubicBezTo>
                    <a:cubicBezTo>
                      <a:pt x="13670" y="334"/>
                      <a:pt x="13658" y="339"/>
                      <a:pt x="13647" y="355"/>
                    </a:cubicBezTo>
                    <a:cubicBezTo>
                      <a:pt x="13629" y="377"/>
                      <a:pt x="13611" y="385"/>
                      <a:pt x="13592" y="385"/>
                    </a:cubicBezTo>
                    <a:cubicBezTo>
                      <a:pt x="13556" y="385"/>
                      <a:pt x="13517" y="355"/>
                      <a:pt x="13472" y="355"/>
                    </a:cubicBezTo>
                    <a:cubicBezTo>
                      <a:pt x="13469" y="353"/>
                      <a:pt x="13465" y="353"/>
                      <a:pt x="13462" y="353"/>
                    </a:cubicBezTo>
                    <a:cubicBezTo>
                      <a:pt x="13442" y="353"/>
                      <a:pt x="13416" y="376"/>
                      <a:pt x="13389" y="376"/>
                    </a:cubicBezTo>
                    <a:cubicBezTo>
                      <a:pt x="13381" y="376"/>
                      <a:pt x="13372" y="374"/>
                      <a:pt x="13364" y="368"/>
                    </a:cubicBezTo>
                    <a:cubicBezTo>
                      <a:pt x="13344" y="355"/>
                      <a:pt x="13323" y="355"/>
                      <a:pt x="13303" y="355"/>
                    </a:cubicBezTo>
                    <a:cubicBezTo>
                      <a:pt x="13283" y="355"/>
                      <a:pt x="13263" y="355"/>
                      <a:pt x="13243" y="341"/>
                    </a:cubicBezTo>
                    <a:cubicBezTo>
                      <a:pt x="13228" y="337"/>
                      <a:pt x="13214" y="335"/>
                      <a:pt x="13200" y="335"/>
                    </a:cubicBezTo>
                    <a:cubicBezTo>
                      <a:pt x="13160" y="335"/>
                      <a:pt x="13122" y="349"/>
                      <a:pt x="13080" y="349"/>
                    </a:cubicBezTo>
                    <a:cubicBezTo>
                      <a:pt x="13055" y="349"/>
                      <a:pt x="13029" y="344"/>
                      <a:pt x="13000" y="328"/>
                    </a:cubicBezTo>
                    <a:cubicBezTo>
                      <a:pt x="12973" y="348"/>
                      <a:pt x="12946" y="358"/>
                      <a:pt x="12921" y="358"/>
                    </a:cubicBezTo>
                    <a:cubicBezTo>
                      <a:pt x="12896" y="358"/>
                      <a:pt x="12872" y="348"/>
                      <a:pt x="12852" y="328"/>
                    </a:cubicBezTo>
                    <a:cubicBezTo>
                      <a:pt x="12836" y="348"/>
                      <a:pt x="12820" y="355"/>
                      <a:pt x="12804" y="355"/>
                    </a:cubicBezTo>
                    <a:cubicBezTo>
                      <a:pt x="12765" y="355"/>
                      <a:pt x="12724" y="314"/>
                      <a:pt x="12677" y="314"/>
                    </a:cubicBezTo>
                    <a:cubicBezTo>
                      <a:pt x="12640" y="305"/>
                      <a:pt x="12596" y="289"/>
                      <a:pt x="12551" y="289"/>
                    </a:cubicBezTo>
                    <a:cubicBezTo>
                      <a:pt x="12530" y="289"/>
                      <a:pt x="12509" y="293"/>
                      <a:pt x="12488" y="301"/>
                    </a:cubicBezTo>
                    <a:cubicBezTo>
                      <a:pt x="12455" y="287"/>
                      <a:pt x="12421" y="281"/>
                      <a:pt x="12387" y="281"/>
                    </a:cubicBezTo>
                    <a:cubicBezTo>
                      <a:pt x="12354" y="281"/>
                      <a:pt x="12320" y="287"/>
                      <a:pt x="12286" y="301"/>
                    </a:cubicBezTo>
                    <a:cubicBezTo>
                      <a:pt x="12232" y="301"/>
                      <a:pt x="12172" y="313"/>
                      <a:pt x="12111" y="313"/>
                    </a:cubicBezTo>
                    <a:cubicBezTo>
                      <a:pt x="12080" y="313"/>
                      <a:pt x="12048" y="310"/>
                      <a:pt x="12017" y="301"/>
                    </a:cubicBezTo>
                    <a:cubicBezTo>
                      <a:pt x="12009" y="303"/>
                      <a:pt x="12002" y="304"/>
                      <a:pt x="11994" y="304"/>
                    </a:cubicBezTo>
                    <a:cubicBezTo>
                      <a:pt x="11948" y="304"/>
                      <a:pt x="11902" y="272"/>
                      <a:pt x="11855" y="261"/>
                    </a:cubicBezTo>
                    <a:cubicBezTo>
                      <a:pt x="11844" y="258"/>
                      <a:pt x="11832" y="257"/>
                      <a:pt x="11821" y="257"/>
                    </a:cubicBezTo>
                    <a:cubicBezTo>
                      <a:pt x="11790" y="257"/>
                      <a:pt x="11761" y="264"/>
                      <a:pt x="11734" y="264"/>
                    </a:cubicBezTo>
                    <a:cubicBezTo>
                      <a:pt x="11725" y="264"/>
                      <a:pt x="11716" y="263"/>
                      <a:pt x="11707" y="261"/>
                    </a:cubicBezTo>
                    <a:cubicBezTo>
                      <a:pt x="11664" y="291"/>
                      <a:pt x="11627" y="299"/>
                      <a:pt x="11594" y="299"/>
                    </a:cubicBezTo>
                    <a:cubicBezTo>
                      <a:pt x="11554" y="299"/>
                      <a:pt x="11521" y="287"/>
                      <a:pt x="11491" y="287"/>
                    </a:cubicBezTo>
                    <a:cubicBezTo>
                      <a:pt x="11459" y="287"/>
                      <a:pt x="11432" y="284"/>
                      <a:pt x="11409" y="280"/>
                    </a:cubicBezTo>
                    <a:lnTo>
                      <a:pt x="11409" y="280"/>
                    </a:lnTo>
                    <a:cubicBezTo>
                      <a:pt x="11410" y="282"/>
                      <a:pt x="11410" y="285"/>
                      <a:pt x="11411" y="287"/>
                    </a:cubicBezTo>
                    <a:cubicBezTo>
                      <a:pt x="11414" y="292"/>
                      <a:pt x="11417" y="296"/>
                      <a:pt x="11419" y="299"/>
                    </a:cubicBezTo>
                    <a:lnTo>
                      <a:pt x="11419" y="299"/>
                    </a:lnTo>
                    <a:cubicBezTo>
                      <a:pt x="11417" y="298"/>
                      <a:pt x="11415" y="298"/>
                      <a:pt x="11413" y="298"/>
                    </a:cubicBezTo>
                    <a:cubicBezTo>
                      <a:pt x="11409" y="298"/>
                      <a:pt x="11403" y="299"/>
                      <a:pt x="11397" y="301"/>
                    </a:cubicBezTo>
                    <a:cubicBezTo>
                      <a:pt x="11370" y="314"/>
                      <a:pt x="11330" y="314"/>
                      <a:pt x="11303" y="328"/>
                    </a:cubicBezTo>
                    <a:cubicBezTo>
                      <a:pt x="11256" y="316"/>
                      <a:pt x="11210" y="285"/>
                      <a:pt x="11147" y="285"/>
                    </a:cubicBezTo>
                    <a:cubicBezTo>
                      <a:pt x="11136" y="285"/>
                      <a:pt x="11126" y="286"/>
                      <a:pt x="11114" y="287"/>
                    </a:cubicBezTo>
                    <a:cubicBezTo>
                      <a:pt x="11094" y="281"/>
                      <a:pt x="11070" y="277"/>
                      <a:pt x="11045" y="277"/>
                    </a:cubicBezTo>
                    <a:cubicBezTo>
                      <a:pt x="11020" y="277"/>
                      <a:pt x="10993" y="281"/>
                      <a:pt x="10966" y="287"/>
                    </a:cubicBezTo>
                    <a:cubicBezTo>
                      <a:pt x="10962" y="289"/>
                      <a:pt x="10958" y="291"/>
                      <a:pt x="10954" y="293"/>
                    </a:cubicBezTo>
                    <a:lnTo>
                      <a:pt x="10954" y="293"/>
                    </a:lnTo>
                    <a:cubicBezTo>
                      <a:pt x="10953" y="292"/>
                      <a:pt x="10951" y="291"/>
                      <a:pt x="10949" y="291"/>
                    </a:cubicBezTo>
                    <a:cubicBezTo>
                      <a:pt x="10944" y="291"/>
                      <a:pt x="10939" y="294"/>
                      <a:pt x="10934" y="301"/>
                    </a:cubicBezTo>
                    <a:lnTo>
                      <a:pt x="10934" y="301"/>
                    </a:lnTo>
                    <a:cubicBezTo>
                      <a:pt x="10941" y="298"/>
                      <a:pt x="10948" y="296"/>
                      <a:pt x="10954" y="293"/>
                    </a:cubicBezTo>
                    <a:lnTo>
                      <a:pt x="10954" y="293"/>
                    </a:lnTo>
                    <a:cubicBezTo>
                      <a:pt x="10971" y="303"/>
                      <a:pt x="10979" y="353"/>
                      <a:pt x="10966" y="353"/>
                    </a:cubicBezTo>
                    <a:cubicBezTo>
                      <a:pt x="10963" y="353"/>
                      <a:pt x="10959" y="349"/>
                      <a:pt x="10953" y="341"/>
                    </a:cubicBezTo>
                    <a:cubicBezTo>
                      <a:pt x="10939" y="382"/>
                      <a:pt x="10912" y="368"/>
                      <a:pt x="10885" y="382"/>
                    </a:cubicBezTo>
                    <a:cubicBezTo>
                      <a:pt x="10865" y="372"/>
                      <a:pt x="10852" y="346"/>
                      <a:pt x="10835" y="346"/>
                    </a:cubicBezTo>
                    <a:cubicBezTo>
                      <a:pt x="10830" y="346"/>
                      <a:pt x="10824" y="348"/>
                      <a:pt x="10818" y="355"/>
                    </a:cubicBezTo>
                    <a:cubicBezTo>
                      <a:pt x="10815" y="356"/>
                      <a:pt x="10812" y="357"/>
                      <a:pt x="10809" y="357"/>
                    </a:cubicBezTo>
                    <a:cubicBezTo>
                      <a:pt x="10800" y="357"/>
                      <a:pt x="10792" y="351"/>
                      <a:pt x="10783" y="344"/>
                    </a:cubicBezTo>
                    <a:lnTo>
                      <a:pt x="10783" y="344"/>
                    </a:lnTo>
                    <a:cubicBezTo>
                      <a:pt x="10787" y="345"/>
                      <a:pt x="10791" y="346"/>
                      <a:pt x="10796" y="346"/>
                    </a:cubicBezTo>
                    <a:cubicBezTo>
                      <a:pt x="10811" y="346"/>
                      <a:pt x="10830" y="337"/>
                      <a:pt x="10858" y="314"/>
                    </a:cubicBezTo>
                    <a:cubicBezTo>
                      <a:pt x="10875" y="314"/>
                      <a:pt x="10893" y="312"/>
                      <a:pt x="10909" y="308"/>
                    </a:cubicBezTo>
                    <a:lnTo>
                      <a:pt x="10909" y="308"/>
                    </a:lnTo>
                    <a:cubicBezTo>
                      <a:pt x="10915" y="310"/>
                      <a:pt x="10920" y="312"/>
                      <a:pt x="10926" y="314"/>
                    </a:cubicBezTo>
                    <a:cubicBezTo>
                      <a:pt x="10928" y="309"/>
                      <a:pt x="10931" y="304"/>
                      <a:pt x="10934" y="301"/>
                    </a:cubicBezTo>
                    <a:lnTo>
                      <a:pt x="10934" y="301"/>
                    </a:lnTo>
                    <a:cubicBezTo>
                      <a:pt x="10926" y="304"/>
                      <a:pt x="10918" y="306"/>
                      <a:pt x="10909" y="308"/>
                    </a:cubicBezTo>
                    <a:lnTo>
                      <a:pt x="10909" y="308"/>
                    </a:lnTo>
                    <a:cubicBezTo>
                      <a:pt x="10899" y="306"/>
                      <a:pt x="10889" y="305"/>
                      <a:pt x="10878" y="305"/>
                    </a:cubicBezTo>
                    <a:cubicBezTo>
                      <a:pt x="10852" y="305"/>
                      <a:pt x="10824" y="311"/>
                      <a:pt x="10798" y="311"/>
                    </a:cubicBezTo>
                    <a:cubicBezTo>
                      <a:pt x="10781" y="311"/>
                      <a:pt x="10765" y="308"/>
                      <a:pt x="10751" y="301"/>
                    </a:cubicBezTo>
                    <a:cubicBezTo>
                      <a:pt x="10734" y="284"/>
                      <a:pt x="10719" y="277"/>
                      <a:pt x="10712" y="277"/>
                    </a:cubicBezTo>
                    <a:cubicBezTo>
                      <a:pt x="10709" y="277"/>
                      <a:pt x="10707" y="278"/>
                      <a:pt x="10707" y="280"/>
                    </a:cubicBezTo>
                    <a:lnTo>
                      <a:pt x="10707" y="280"/>
                    </a:lnTo>
                    <a:cubicBezTo>
                      <a:pt x="10706" y="280"/>
                      <a:pt x="10706" y="280"/>
                      <a:pt x="10705" y="280"/>
                    </a:cubicBezTo>
                    <a:cubicBezTo>
                      <a:pt x="10697" y="280"/>
                      <a:pt x="10683" y="285"/>
                      <a:pt x="10656" y="301"/>
                    </a:cubicBezTo>
                    <a:cubicBezTo>
                      <a:pt x="10648" y="307"/>
                      <a:pt x="10639" y="310"/>
                      <a:pt x="10631" y="310"/>
                    </a:cubicBezTo>
                    <a:cubicBezTo>
                      <a:pt x="10585" y="310"/>
                      <a:pt x="10540" y="234"/>
                      <a:pt x="10495" y="234"/>
                    </a:cubicBezTo>
                    <a:cubicBezTo>
                      <a:pt x="10480" y="237"/>
                      <a:pt x="10465" y="239"/>
                      <a:pt x="10449" y="239"/>
                    </a:cubicBezTo>
                    <a:cubicBezTo>
                      <a:pt x="10406" y="239"/>
                      <a:pt x="10359" y="226"/>
                      <a:pt x="10319" y="207"/>
                    </a:cubicBezTo>
                    <a:cubicBezTo>
                      <a:pt x="10301" y="197"/>
                      <a:pt x="10277" y="170"/>
                      <a:pt x="10246" y="170"/>
                    </a:cubicBezTo>
                    <a:cubicBezTo>
                      <a:pt x="10231" y="170"/>
                      <a:pt x="10215" y="176"/>
                      <a:pt x="10198" y="193"/>
                    </a:cubicBezTo>
                    <a:cubicBezTo>
                      <a:pt x="10184" y="190"/>
                      <a:pt x="10170" y="188"/>
                      <a:pt x="10157" y="188"/>
                    </a:cubicBezTo>
                    <a:cubicBezTo>
                      <a:pt x="10122" y="188"/>
                      <a:pt x="10089" y="200"/>
                      <a:pt x="10050" y="220"/>
                    </a:cubicBezTo>
                    <a:cubicBezTo>
                      <a:pt x="10010" y="247"/>
                      <a:pt x="9956" y="220"/>
                      <a:pt x="9888" y="261"/>
                    </a:cubicBezTo>
                    <a:cubicBezTo>
                      <a:pt x="9871" y="240"/>
                      <a:pt x="9854" y="233"/>
                      <a:pt x="9837" y="233"/>
                    </a:cubicBezTo>
                    <a:cubicBezTo>
                      <a:pt x="9790" y="233"/>
                      <a:pt x="9741" y="289"/>
                      <a:pt x="9686" y="289"/>
                    </a:cubicBezTo>
                    <a:cubicBezTo>
                      <a:pt x="9681" y="289"/>
                      <a:pt x="9677" y="288"/>
                      <a:pt x="9673" y="287"/>
                    </a:cubicBezTo>
                    <a:cubicBezTo>
                      <a:pt x="9639" y="330"/>
                      <a:pt x="9584" y="351"/>
                      <a:pt x="9528" y="351"/>
                    </a:cubicBezTo>
                    <a:cubicBezTo>
                      <a:pt x="9495" y="351"/>
                      <a:pt x="9461" y="343"/>
                      <a:pt x="9430" y="328"/>
                    </a:cubicBezTo>
                    <a:cubicBezTo>
                      <a:pt x="9390" y="287"/>
                      <a:pt x="9336" y="274"/>
                      <a:pt x="9296" y="274"/>
                    </a:cubicBezTo>
                    <a:cubicBezTo>
                      <a:pt x="9242" y="274"/>
                      <a:pt x="9188" y="287"/>
                      <a:pt x="9147" y="314"/>
                    </a:cubicBezTo>
                    <a:cubicBezTo>
                      <a:pt x="9107" y="281"/>
                      <a:pt x="9057" y="264"/>
                      <a:pt x="9006" y="264"/>
                    </a:cubicBezTo>
                    <a:cubicBezTo>
                      <a:pt x="8955" y="264"/>
                      <a:pt x="8905" y="281"/>
                      <a:pt x="8865" y="314"/>
                    </a:cubicBezTo>
                    <a:cubicBezTo>
                      <a:pt x="8846" y="290"/>
                      <a:pt x="8836" y="282"/>
                      <a:pt x="8831" y="282"/>
                    </a:cubicBezTo>
                    <a:cubicBezTo>
                      <a:pt x="8824" y="282"/>
                      <a:pt x="8824" y="294"/>
                      <a:pt x="8824" y="301"/>
                    </a:cubicBezTo>
                    <a:cubicBezTo>
                      <a:pt x="8824" y="316"/>
                      <a:pt x="8820" y="332"/>
                      <a:pt x="8808" y="332"/>
                    </a:cubicBezTo>
                    <a:cubicBezTo>
                      <a:pt x="8800" y="332"/>
                      <a:pt x="8787" y="324"/>
                      <a:pt x="8770" y="301"/>
                    </a:cubicBezTo>
                    <a:cubicBezTo>
                      <a:pt x="8762" y="321"/>
                      <a:pt x="8753" y="328"/>
                      <a:pt x="8743" y="328"/>
                    </a:cubicBezTo>
                    <a:cubicBezTo>
                      <a:pt x="8722" y="328"/>
                      <a:pt x="8697" y="299"/>
                      <a:pt x="8672" y="299"/>
                    </a:cubicBezTo>
                    <a:cubicBezTo>
                      <a:pt x="8669" y="299"/>
                      <a:pt x="8666" y="300"/>
                      <a:pt x="8662" y="301"/>
                    </a:cubicBezTo>
                    <a:cubicBezTo>
                      <a:pt x="8629" y="287"/>
                      <a:pt x="8595" y="281"/>
                      <a:pt x="8561" y="281"/>
                    </a:cubicBezTo>
                    <a:cubicBezTo>
                      <a:pt x="8528" y="281"/>
                      <a:pt x="8494" y="287"/>
                      <a:pt x="8460" y="301"/>
                    </a:cubicBezTo>
                    <a:cubicBezTo>
                      <a:pt x="8427" y="314"/>
                      <a:pt x="8393" y="321"/>
                      <a:pt x="8359" y="321"/>
                    </a:cubicBezTo>
                    <a:cubicBezTo>
                      <a:pt x="8326" y="321"/>
                      <a:pt x="8292" y="314"/>
                      <a:pt x="8258" y="301"/>
                    </a:cubicBezTo>
                    <a:cubicBezTo>
                      <a:pt x="8233" y="309"/>
                      <a:pt x="8213" y="334"/>
                      <a:pt x="8194" y="334"/>
                    </a:cubicBezTo>
                    <a:cubicBezTo>
                      <a:pt x="8184" y="334"/>
                      <a:pt x="8174" y="326"/>
                      <a:pt x="8164" y="301"/>
                    </a:cubicBezTo>
                    <a:cubicBezTo>
                      <a:pt x="8152" y="301"/>
                      <a:pt x="8143" y="299"/>
                      <a:pt x="8137" y="297"/>
                    </a:cubicBezTo>
                    <a:lnTo>
                      <a:pt x="8137" y="297"/>
                    </a:lnTo>
                    <a:cubicBezTo>
                      <a:pt x="8137" y="298"/>
                      <a:pt x="8137" y="299"/>
                      <a:pt x="8137" y="301"/>
                    </a:cubicBezTo>
                    <a:cubicBezTo>
                      <a:pt x="8137" y="321"/>
                      <a:pt x="8137" y="333"/>
                      <a:pt x="8121" y="333"/>
                    </a:cubicBezTo>
                    <a:cubicBezTo>
                      <a:pt x="8115" y="333"/>
                      <a:pt x="8108" y="331"/>
                      <a:pt x="8097" y="328"/>
                    </a:cubicBezTo>
                    <a:cubicBezTo>
                      <a:pt x="8049" y="318"/>
                      <a:pt x="8001" y="309"/>
                      <a:pt x="7954" y="309"/>
                    </a:cubicBezTo>
                    <a:cubicBezTo>
                      <a:pt x="7934" y="309"/>
                      <a:pt x="7914" y="310"/>
                      <a:pt x="7895" y="314"/>
                    </a:cubicBezTo>
                    <a:cubicBezTo>
                      <a:pt x="7850" y="278"/>
                      <a:pt x="7813" y="266"/>
                      <a:pt x="7782" y="266"/>
                    </a:cubicBezTo>
                    <a:cubicBezTo>
                      <a:pt x="7719" y="266"/>
                      <a:pt x="7681" y="318"/>
                      <a:pt x="7660" y="318"/>
                    </a:cubicBezTo>
                    <a:cubicBezTo>
                      <a:pt x="7657" y="318"/>
                      <a:pt x="7654" y="317"/>
                      <a:pt x="7652" y="314"/>
                    </a:cubicBezTo>
                    <a:cubicBezTo>
                      <a:pt x="7639" y="301"/>
                      <a:pt x="7631" y="296"/>
                      <a:pt x="7628" y="296"/>
                    </a:cubicBezTo>
                    <a:cubicBezTo>
                      <a:pt x="7621" y="296"/>
                      <a:pt x="7630" y="314"/>
                      <a:pt x="7639" y="314"/>
                    </a:cubicBezTo>
                    <a:cubicBezTo>
                      <a:pt x="7652" y="321"/>
                      <a:pt x="7672" y="325"/>
                      <a:pt x="7669" y="325"/>
                    </a:cubicBezTo>
                    <a:cubicBezTo>
                      <a:pt x="7666" y="325"/>
                      <a:pt x="7639" y="321"/>
                      <a:pt x="7558" y="314"/>
                    </a:cubicBezTo>
                    <a:cubicBezTo>
                      <a:pt x="7522" y="334"/>
                      <a:pt x="7490" y="341"/>
                      <a:pt x="7460" y="341"/>
                    </a:cubicBezTo>
                    <a:cubicBezTo>
                      <a:pt x="7389" y="341"/>
                      <a:pt x="7332" y="301"/>
                      <a:pt x="7275" y="301"/>
                    </a:cubicBezTo>
                    <a:cubicBezTo>
                      <a:pt x="7255" y="294"/>
                      <a:pt x="7235" y="291"/>
                      <a:pt x="7214" y="291"/>
                    </a:cubicBezTo>
                    <a:cubicBezTo>
                      <a:pt x="7194" y="291"/>
                      <a:pt x="7174" y="294"/>
                      <a:pt x="7154" y="301"/>
                    </a:cubicBezTo>
                    <a:cubicBezTo>
                      <a:pt x="7149" y="302"/>
                      <a:pt x="7145" y="302"/>
                      <a:pt x="7141" y="302"/>
                    </a:cubicBezTo>
                    <a:cubicBezTo>
                      <a:pt x="7102" y="302"/>
                      <a:pt x="7064" y="263"/>
                      <a:pt x="7025" y="263"/>
                    </a:cubicBezTo>
                    <a:cubicBezTo>
                      <a:pt x="7014" y="263"/>
                      <a:pt x="7003" y="266"/>
                      <a:pt x="6992" y="274"/>
                    </a:cubicBezTo>
                    <a:cubicBezTo>
                      <a:pt x="6979" y="240"/>
                      <a:pt x="6965" y="237"/>
                      <a:pt x="6950" y="237"/>
                    </a:cubicBezTo>
                    <a:cubicBezTo>
                      <a:pt x="6946" y="237"/>
                      <a:pt x="6942" y="237"/>
                      <a:pt x="6938" y="237"/>
                    </a:cubicBezTo>
                    <a:cubicBezTo>
                      <a:pt x="6926" y="237"/>
                      <a:pt x="6913" y="235"/>
                      <a:pt x="6898" y="220"/>
                    </a:cubicBezTo>
                    <a:cubicBezTo>
                      <a:pt x="6892" y="215"/>
                      <a:pt x="6886" y="213"/>
                      <a:pt x="6880" y="213"/>
                    </a:cubicBezTo>
                    <a:cubicBezTo>
                      <a:pt x="6855" y="213"/>
                      <a:pt x="6822" y="247"/>
                      <a:pt x="6790" y="247"/>
                    </a:cubicBezTo>
                    <a:cubicBezTo>
                      <a:pt x="6782" y="267"/>
                      <a:pt x="6773" y="274"/>
                      <a:pt x="6763" y="274"/>
                    </a:cubicBezTo>
                    <a:cubicBezTo>
                      <a:pt x="6738" y="274"/>
                      <a:pt x="6707" y="234"/>
                      <a:pt x="6669" y="234"/>
                    </a:cubicBezTo>
                    <a:cubicBezTo>
                      <a:pt x="6654" y="209"/>
                      <a:pt x="6638" y="203"/>
                      <a:pt x="6621" y="203"/>
                    </a:cubicBezTo>
                    <a:cubicBezTo>
                      <a:pt x="6600" y="203"/>
                      <a:pt x="6578" y="213"/>
                      <a:pt x="6558" y="213"/>
                    </a:cubicBezTo>
                    <a:cubicBezTo>
                      <a:pt x="6549" y="213"/>
                      <a:pt x="6541" y="212"/>
                      <a:pt x="6534" y="207"/>
                    </a:cubicBezTo>
                    <a:cubicBezTo>
                      <a:pt x="6480" y="180"/>
                      <a:pt x="6440" y="166"/>
                      <a:pt x="6399" y="153"/>
                    </a:cubicBezTo>
                    <a:cubicBezTo>
                      <a:pt x="6374" y="153"/>
                      <a:pt x="6353" y="115"/>
                      <a:pt x="6335" y="115"/>
                    </a:cubicBezTo>
                    <a:cubicBezTo>
                      <a:pt x="6325" y="115"/>
                      <a:pt x="6315" y="127"/>
                      <a:pt x="6305" y="166"/>
                    </a:cubicBezTo>
                    <a:cubicBezTo>
                      <a:pt x="6297" y="156"/>
                      <a:pt x="6290" y="152"/>
                      <a:pt x="6283" y="152"/>
                    </a:cubicBezTo>
                    <a:cubicBezTo>
                      <a:pt x="6263" y="152"/>
                      <a:pt x="6247" y="187"/>
                      <a:pt x="6236" y="187"/>
                    </a:cubicBezTo>
                    <a:cubicBezTo>
                      <a:pt x="6231" y="187"/>
                      <a:pt x="6227" y="182"/>
                      <a:pt x="6224" y="166"/>
                    </a:cubicBezTo>
                    <a:cubicBezTo>
                      <a:pt x="6216" y="174"/>
                      <a:pt x="6213" y="176"/>
                      <a:pt x="6211" y="176"/>
                    </a:cubicBezTo>
                    <a:cubicBezTo>
                      <a:pt x="6210" y="176"/>
                      <a:pt x="6210" y="174"/>
                      <a:pt x="6207" y="174"/>
                    </a:cubicBezTo>
                    <a:cubicBezTo>
                      <a:pt x="6205" y="174"/>
                      <a:pt x="6199" y="177"/>
                      <a:pt x="6184" y="193"/>
                    </a:cubicBezTo>
                    <a:cubicBezTo>
                      <a:pt x="6176" y="250"/>
                      <a:pt x="6163" y="287"/>
                      <a:pt x="6142" y="287"/>
                    </a:cubicBezTo>
                    <a:cubicBezTo>
                      <a:pt x="6128" y="287"/>
                      <a:pt x="6111" y="271"/>
                      <a:pt x="6089" y="234"/>
                    </a:cubicBezTo>
                    <a:cubicBezTo>
                      <a:pt x="6067" y="234"/>
                      <a:pt x="6045" y="280"/>
                      <a:pt x="6014" y="280"/>
                    </a:cubicBezTo>
                    <a:cubicBezTo>
                      <a:pt x="6008" y="280"/>
                      <a:pt x="6002" y="278"/>
                      <a:pt x="5995" y="274"/>
                    </a:cubicBezTo>
                    <a:cubicBezTo>
                      <a:pt x="5985" y="281"/>
                      <a:pt x="5974" y="283"/>
                      <a:pt x="5963" y="283"/>
                    </a:cubicBezTo>
                    <a:cubicBezTo>
                      <a:pt x="5928" y="283"/>
                      <a:pt x="5887" y="261"/>
                      <a:pt x="5847" y="261"/>
                    </a:cubicBezTo>
                    <a:cubicBezTo>
                      <a:pt x="5812" y="284"/>
                      <a:pt x="5780" y="290"/>
                      <a:pt x="5751" y="290"/>
                    </a:cubicBezTo>
                    <a:cubicBezTo>
                      <a:pt x="5724" y="290"/>
                      <a:pt x="5700" y="285"/>
                      <a:pt x="5680" y="285"/>
                    </a:cubicBezTo>
                    <a:cubicBezTo>
                      <a:pt x="5672" y="285"/>
                      <a:pt x="5665" y="285"/>
                      <a:pt x="5658" y="287"/>
                    </a:cubicBezTo>
                    <a:cubicBezTo>
                      <a:pt x="5640" y="270"/>
                      <a:pt x="5625" y="264"/>
                      <a:pt x="5613" y="264"/>
                    </a:cubicBezTo>
                    <a:cubicBezTo>
                      <a:pt x="5587" y="264"/>
                      <a:pt x="5569" y="287"/>
                      <a:pt x="5551" y="287"/>
                    </a:cubicBezTo>
                    <a:cubicBezTo>
                      <a:pt x="5550" y="288"/>
                      <a:pt x="5549" y="288"/>
                      <a:pt x="5549" y="288"/>
                    </a:cubicBezTo>
                    <a:lnTo>
                      <a:pt x="5549" y="288"/>
                    </a:lnTo>
                    <a:cubicBezTo>
                      <a:pt x="5550" y="281"/>
                      <a:pt x="5551" y="272"/>
                      <a:pt x="5551" y="261"/>
                    </a:cubicBezTo>
                    <a:cubicBezTo>
                      <a:pt x="5551" y="261"/>
                      <a:pt x="5551" y="234"/>
                      <a:pt x="5524" y="234"/>
                    </a:cubicBezTo>
                    <a:cubicBezTo>
                      <a:pt x="5470" y="220"/>
                      <a:pt x="5402" y="220"/>
                      <a:pt x="5349" y="220"/>
                    </a:cubicBezTo>
                    <a:cubicBezTo>
                      <a:pt x="5331" y="190"/>
                      <a:pt x="5313" y="179"/>
                      <a:pt x="5295" y="179"/>
                    </a:cubicBezTo>
                    <a:cubicBezTo>
                      <a:pt x="5273" y="179"/>
                      <a:pt x="5250" y="197"/>
                      <a:pt x="5227" y="220"/>
                    </a:cubicBezTo>
                    <a:cubicBezTo>
                      <a:pt x="5200" y="220"/>
                      <a:pt x="5179" y="190"/>
                      <a:pt x="5160" y="190"/>
                    </a:cubicBezTo>
                    <a:cubicBezTo>
                      <a:pt x="5151" y="190"/>
                      <a:pt x="5142" y="198"/>
                      <a:pt x="5133" y="220"/>
                    </a:cubicBezTo>
                    <a:cubicBezTo>
                      <a:pt x="5106" y="227"/>
                      <a:pt x="5079" y="230"/>
                      <a:pt x="5052" y="230"/>
                    </a:cubicBezTo>
                    <a:cubicBezTo>
                      <a:pt x="5025" y="230"/>
                      <a:pt x="4998" y="227"/>
                      <a:pt x="4971" y="220"/>
                    </a:cubicBezTo>
                    <a:cubicBezTo>
                      <a:pt x="4944" y="220"/>
                      <a:pt x="4906" y="232"/>
                      <a:pt x="4875" y="232"/>
                    </a:cubicBezTo>
                    <a:cubicBezTo>
                      <a:pt x="4859" y="232"/>
                      <a:pt x="4846" y="229"/>
                      <a:pt x="4837" y="220"/>
                    </a:cubicBezTo>
                    <a:cubicBezTo>
                      <a:pt x="4810" y="180"/>
                      <a:pt x="4783" y="193"/>
                      <a:pt x="4756" y="166"/>
                    </a:cubicBezTo>
                    <a:cubicBezTo>
                      <a:pt x="4729" y="193"/>
                      <a:pt x="4702" y="207"/>
                      <a:pt x="4675" y="220"/>
                    </a:cubicBezTo>
                    <a:cubicBezTo>
                      <a:pt x="4666" y="225"/>
                      <a:pt x="4656" y="227"/>
                      <a:pt x="4645" y="227"/>
                    </a:cubicBezTo>
                    <a:cubicBezTo>
                      <a:pt x="4611" y="227"/>
                      <a:pt x="4571" y="207"/>
                      <a:pt x="4524" y="207"/>
                    </a:cubicBezTo>
                    <a:cubicBezTo>
                      <a:pt x="4504" y="207"/>
                      <a:pt x="4482" y="210"/>
                      <a:pt x="4459" y="220"/>
                    </a:cubicBezTo>
                    <a:cubicBezTo>
                      <a:pt x="4455" y="219"/>
                      <a:pt x="4450" y="218"/>
                      <a:pt x="4445" y="218"/>
                    </a:cubicBezTo>
                    <a:cubicBezTo>
                      <a:pt x="4421" y="218"/>
                      <a:pt x="4396" y="235"/>
                      <a:pt x="4368" y="235"/>
                    </a:cubicBezTo>
                    <a:cubicBezTo>
                      <a:pt x="4354" y="235"/>
                      <a:pt x="4340" y="232"/>
                      <a:pt x="4325" y="220"/>
                    </a:cubicBezTo>
                    <a:cubicBezTo>
                      <a:pt x="4296" y="227"/>
                      <a:pt x="4267" y="242"/>
                      <a:pt x="4236" y="242"/>
                    </a:cubicBezTo>
                    <a:cubicBezTo>
                      <a:pt x="4210" y="242"/>
                      <a:pt x="4181" y="231"/>
                      <a:pt x="4150" y="193"/>
                    </a:cubicBezTo>
                    <a:cubicBezTo>
                      <a:pt x="4123" y="207"/>
                      <a:pt x="4096" y="213"/>
                      <a:pt x="4069" y="213"/>
                    </a:cubicBezTo>
                    <a:cubicBezTo>
                      <a:pt x="4042" y="213"/>
                      <a:pt x="4015" y="207"/>
                      <a:pt x="3988" y="193"/>
                    </a:cubicBezTo>
                    <a:cubicBezTo>
                      <a:pt x="3976" y="190"/>
                      <a:pt x="3964" y="189"/>
                      <a:pt x="3953" y="189"/>
                    </a:cubicBezTo>
                    <a:cubicBezTo>
                      <a:pt x="3934" y="189"/>
                      <a:pt x="3916" y="192"/>
                      <a:pt x="3899" y="192"/>
                    </a:cubicBezTo>
                    <a:cubicBezTo>
                      <a:pt x="3883" y="192"/>
                      <a:pt x="3868" y="190"/>
                      <a:pt x="3853" y="180"/>
                    </a:cubicBezTo>
                    <a:cubicBezTo>
                      <a:pt x="3838" y="165"/>
                      <a:pt x="3825" y="163"/>
                      <a:pt x="3813" y="163"/>
                    </a:cubicBezTo>
                    <a:cubicBezTo>
                      <a:pt x="3809" y="163"/>
                      <a:pt x="3805" y="163"/>
                      <a:pt x="3801" y="163"/>
                    </a:cubicBezTo>
                    <a:cubicBezTo>
                      <a:pt x="3786" y="163"/>
                      <a:pt x="3772" y="159"/>
                      <a:pt x="3759" y="126"/>
                    </a:cubicBezTo>
                    <a:cubicBezTo>
                      <a:pt x="3732" y="153"/>
                      <a:pt x="3705" y="139"/>
                      <a:pt x="3678" y="166"/>
                    </a:cubicBezTo>
                    <a:cubicBezTo>
                      <a:pt x="3624" y="166"/>
                      <a:pt x="3588" y="196"/>
                      <a:pt x="3562" y="196"/>
                    </a:cubicBezTo>
                    <a:cubicBezTo>
                      <a:pt x="3549" y="196"/>
                      <a:pt x="3539" y="189"/>
                      <a:pt x="3530" y="166"/>
                    </a:cubicBezTo>
                    <a:cubicBezTo>
                      <a:pt x="3502" y="120"/>
                      <a:pt x="3474" y="105"/>
                      <a:pt x="3428" y="105"/>
                    </a:cubicBezTo>
                    <a:cubicBezTo>
                      <a:pt x="3408" y="105"/>
                      <a:pt x="3384" y="108"/>
                      <a:pt x="3355" y="112"/>
                    </a:cubicBezTo>
                    <a:cubicBezTo>
                      <a:pt x="3341" y="131"/>
                      <a:pt x="3325" y="138"/>
                      <a:pt x="3309" y="138"/>
                    </a:cubicBezTo>
                    <a:cubicBezTo>
                      <a:pt x="3277" y="138"/>
                      <a:pt x="3242" y="112"/>
                      <a:pt x="3207" y="85"/>
                    </a:cubicBezTo>
                    <a:cubicBezTo>
                      <a:pt x="3186" y="116"/>
                      <a:pt x="3166" y="176"/>
                      <a:pt x="3146" y="176"/>
                    </a:cubicBezTo>
                    <a:cubicBezTo>
                      <a:pt x="3139" y="176"/>
                      <a:pt x="3133" y="170"/>
                      <a:pt x="3126" y="153"/>
                    </a:cubicBezTo>
                    <a:cubicBezTo>
                      <a:pt x="3099" y="99"/>
                      <a:pt x="3072" y="139"/>
                      <a:pt x="3045" y="85"/>
                    </a:cubicBezTo>
                    <a:cubicBezTo>
                      <a:pt x="3040" y="81"/>
                      <a:pt x="3036" y="79"/>
                      <a:pt x="3031" y="79"/>
                    </a:cubicBezTo>
                    <a:cubicBezTo>
                      <a:pt x="3011" y="79"/>
                      <a:pt x="2992" y="114"/>
                      <a:pt x="2972" y="114"/>
                    </a:cubicBezTo>
                    <a:cubicBezTo>
                      <a:pt x="2969" y="114"/>
                      <a:pt x="2967" y="114"/>
                      <a:pt x="2964" y="112"/>
                    </a:cubicBezTo>
                    <a:cubicBezTo>
                      <a:pt x="2937" y="112"/>
                      <a:pt x="2910" y="99"/>
                      <a:pt x="2883" y="72"/>
                    </a:cubicBezTo>
                    <a:cubicBezTo>
                      <a:pt x="2877" y="66"/>
                      <a:pt x="2871" y="63"/>
                      <a:pt x="2865" y="63"/>
                    </a:cubicBezTo>
                    <a:cubicBezTo>
                      <a:pt x="2845" y="63"/>
                      <a:pt x="2826" y="92"/>
                      <a:pt x="2816" y="112"/>
                    </a:cubicBezTo>
                    <a:cubicBezTo>
                      <a:pt x="2813" y="111"/>
                      <a:pt x="2811" y="111"/>
                      <a:pt x="2808" y="111"/>
                    </a:cubicBezTo>
                    <a:cubicBezTo>
                      <a:pt x="2793" y="111"/>
                      <a:pt x="2778" y="129"/>
                      <a:pt x="2763" y="129"/>
                    </a:cubicBezTo>
                    <a:cubicBezTo>
                      <a:pt x="2754" y="129"/>
                      <a:pt x="2744" y="122"/>
                      <a:pt x="2735" y="99"/>
                    </a:cubicBezTo>
                    <a:cubicBezTo>
                      <a:pt x="2695" y="92"/>
                      <a:pt x="2658" y="89"/>
                      <a:pt x="2621" y="89"/>
                    </a:cubicBezTo>
                    <a:cubicBezTo>
                      <a:pt x="2584" y="89"/>
                      <a:pt x="2547" y="92"/>
                      <a:pt x="2506" y="99"/>
                    </a:cubicBezTo>
                    <a:cubicBezTo>
                      <a:pt x="2484" y="65"/>
                      <a:pt x="2470" y="12"/>
                      <a:pt x="2451" y="12"/>
                    </a:cubicBezTo>
                    <a:cubicBezTo>
                      <a:pt x="2447" y="12"/>
                      <a:pt x="2443" y="14"/>
                      <a:pt x="2439" y="18"/>
                    </a:cubicBezTo>
                    <a:cubicBezTo>
                      <a:pt x="2434" y="14"/>
                      <a:pt x="2430" y="9"/>
                      <a:pt x="2425" y="9"/>
                    </a:cubicBezTo>
                    <a:cubicBezTo>
                      <a:pt x="2416" y="9"/>
                      <a:pt x="2407" y="27"/>
                      <a:pt x="2398" y="99"/>
                    </a:cubicBezTo>
                    <a:cubicBezTo>
                      <a:pt x="2371" y="126"/>
                      <a:pt x="2358" y="112"/>
                      <a:pt x="2345" y="153"/>
                    </a:cubicBezTo>
                    <a:cubicBezTo>
                      <a:pt x="2342" y="151"/>
                      <a:pt x="2340" y="150"/>
                      <a:pt x="2338" y="150"/>
                    </a:cubicBezTo>
                    <a:cubicBezTo>
                      <a:pt x="2331" y="150"/>
                      <a:pt x="2323" y="162"/>
                      <a:pt x="2315" y="162"/>
                    </a:cubicBezTo>
                    <a:cubicBezTo>
                      <a:pt x="2311" y="162"/>
                      <a:pt x="2308" y="160"/>
                      <a:pt x="2304" y="153"/>
                    </a:cubicBezTo>
                    <a:cubicBezTo>
                      <a:pt x="2279" y="153"/>
                      <a:pt x="2259" y="126"/>
                      <a:pt x="2238" y="126"/>
                    </a:cubicBezTo>
                    <a:cubicBezTo>
                      <a:pt x="2225" y="126"/>
                      <a:pt x="2211" y="136"/>
                      <a:pt x="2196" y="166"/>
                    </a:cubicBezTo>
                    <a:cubicBezTo>
                      <a:pt x="2177" y="206"/>
                      <a:pt x="2164" y="231"/>
                      <a:pt x="2148" y="231"/>
                    </a:cubicBezTo>
                    <a:cubicBezTo>
                      <a:pt x="2142" y="231"/>
                      <a:pt x="2136" y="227"/>
                      <a:pt x="2129" y="220"/>
                    </a:cubicBezTo>
                    <a:cubicBezTo>
                      <a:pt x="2114" y="162"/>
                      <a:pt x="2100" y="139"/>
                      <a:pt x="2085" y="139"/>
                    </a:cubicBezTo>
                    <a:cubicBezTo>
                      <a:pt x="2073" y="139"/>
                      <a:pt x="2060" y="155"/>
                      <a:pt x="2048" y="180"/>
                    </a:cubicBezTo>
                    <a:cubicBezTo>
                      <a:pt x="2028" y="173"/>
                      <a:pt x="2011" y="170"/>
                      <a:pt x="1994" y="170"/>
                    </a:cubicBezTo>
                    <a:cubicBezTo>
                      <a:pt x="1977" y="170"/>
                      <a:pt x="1961" y="173"/>
                      <a:pt x="1940" y="180"/>
                    </a:cubicBezTo>
                    <a:cubicBezTo>
                      <a:pt x="1932" y="168"/>
                      <a:pt x="1923" y="164"/>
                      <a:pt x="1914" y="164"/>
                    </a:cubicBezTo>
                    <a:cubicBezTo>
                      <a:pt x="1894" y="164"/>
                      <a:pt x="1875" y="184"/>
                      <a:pt x="1855" y="184"/>
                    </a:cubicBezTo>
                    <a:cubicBezTo>
                      <a:pt x="1843" y="184"/>
                      <a:pt x="1831" y="177"/>
                      <a:pt x="1819" y="153"/>
                    </a:cubicBezTo>
                    <a:cubicBezTo>
                      <a:pt x="1795" y="153"/>
                      <a:pt x="1772" y="129"/>
                      <a:pt x="1745" y="129"/>
                    </a:cubicBezTo>
                    <a:cubicBezTo>
                      <a:pt x="1727" y="129"/>
                      <a:pt x="1707" y="141"/>
                      <a:pt x="1684" y="180"/>
                    </a:cubicBezTo>
                    <a:cubicBezTo>
                      <a:pt x="1659" y="163"/>
                      <a:pt x="1628" y="146"/>
                      <a:pt x="1598" y="146"/>
                    </a:cubicBezTo>
                    <a:cubicBezTo>
                      <a:pt x="1581" y="146"/>
                      <a:pt x="1565" y="151"/>
                      <a:pt x="1550" y="166"/>
                    </a:cubicBezTo>
                    <a:cubicBezTo>
                      <a:pt x="1523" y="186"/>
                      <a:pt x="1492" y="197"/>
                      <a:pt x="1462" y="197"/>
                    </a:cubicBezTo>
                    <a:cubicBezTo>
                      <a:pt x="1432" y="197"/>
                      <a:pt x="1402" y="186"/>
                      <a:pt x="1375" y="166"/>
                    </a:cubicBezTo>
                    <a:cubicBezTo>
                      <a:pt x="1348" y="159"/>
                      <a:pt x="1317" y="156"/>
                      <a:pt x="1287" y="156"/>
                    </a:cubicBezTo>
                    <a:cubicBezTo>
                      <a:pt x="1257" y="156"/>
                      <a:pt x="1226" y="159"/>
                      <a:pt x="1199" y="166"/>
                    </a:cubicBezTo>
                    <a:cubicBezTo>
                      <a:pt x="1191" y="154"/>
                      <a:pt x="1182" y="150"/>
                      <a:pt x="1175" y="150"/>
                    </a:cubicBezTo>
                    <a:cubicBezTo>
                      <a:pt x="1157" y="150"/>
                      <a:pt x="1142" y="171"/>
                      <a:pt x="1125" y="171"/>
                    </a:cubicBezTo>
                    <a:cubicBezTo>
                      <a:pt x="1114" y="171"/>
                      <a:pt x="1104" y="163"/>
                      <a:pt x="1092" y="139"/>
                    </a:cubicBezTo>
                    <a:cubicBezTo>
                      <a:pt x="1083" y="131"/>
                      <a:pt x="1074" y="128"/>
                      <a:pt x="1064" y="128"/>
                    </a:cubicBezTo>
                    <a:cubicBezTo>
                      <a:pt x="1041" y="128"/>
                      <a:pt x="1016" y="143"/>
                      <a:pt x="997" y="153"/>
                    </a:cubicBezTo>
                    <a:cubicBezTo>
                      <a:pt x="987" y="151"/>
                      <a:pt x="976" y="150"/>
                      <a:pt x="966" y="150"/>
                    </a:cubicBezTo>
                    <a:cubicBezTo>
                      <a:pt x="940" y="150"/>
                      <a:pt x="916" y="155"/>
                      <a:pt x="891" y="155"/>
                    </a:cubicBezTo>
                    <a:cubicBezTo>
                      <a:pt x="865" y="155"/>
                      <a:pt x="838" y="149"/>
                      <a:pt x="809" y="126"/>
                    </a:cubicBezTo>
                    <a:cubicBezTo>
                      <a:pt x="782" y="88"/>
                      <a:pt x="758" y="79"/>
                      <a:pt x="734" y="79"/>
                    </a:cubicBezTo>
                    <a:cubicBezTo>
                      <a:pt x="706" y="79"/>
                      <a:pt x="680" y="91"/>
                      <a:pt x="651" y="91"/>
                    </a:cubicBezTo>
                    <a:cubicBezTo>
                      <a:pt x="641" y="91"/>
                      <a:pt x="631" y="90"/>
                      <a:pt x="620" y="85"/>
                    </a:cubicBezTo>
                    <a:cubicBezTo>
                      <a:pt x="553" y="58"/>
                      <a:pt x="485" y="45"/>
                      <a:pt x="418" y="45"/>
                    </a:cubicBezTo>
                    <a:cubicBezTo>
                      <a:pt x="405" y="50"/>
                      <a:pt x="391" y="53"/>
                      <a:pt x="378" y="53"/>
                    </a:cubicBezTo>
                    <a:cubicBezTo>
                      <a:pt x="324" y="53"/>
                      <a:pt x="270" y="18"/>
                      <a:pt x="216" y="18"/>
                    </a:cubicBezTo>
                    <a:cubicBezTo>
                      <a:pt x="198" y="43"/>
                      <a:pt x="180" y="52"/>
                      <a:pt x="162" y="52"/>
                    </a:cubicBezTo>
                    <a:cubicBezTo>
                      <a:pt x="118" y="52"/>
                      <a:pt x="7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82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38165">
                <a:off x="-259938" y="4605996"/>
                <a:ext cx="2860023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37006" h="920" extrusionOk="0">
                    <a:moveTo>
                      <a:pt x="8546" y="576"/>
                    </a:moveTo>
                    <a:cubicBezTo>
                      <a:pt x="8553" y="576"/>
                      <a:pt x="8541" y="604"/>
                      <a:pt x="8522" y="604"/>
                    </a:cubicBezTo>
                    <a:cubicBezTo>
                      <a:pt x="8521" y="604"/>
                      <a:pt x="8520" y="604"/>
                      <a:pt x="8519" y="604"/>
                    </a:cubicBezTo>
                    <a:lnTo>
                      <a:pt x="8519" y="604"/>
                    </a:lnTo>
                    <a:cubicBezTo>
                      <a:pt x="8522" y="601"/>
                      <a:pt x="8525" y="597"/>
                      <a:pt x="8528" y="594"/>
                    </a:cubicBezTo>
                    <a:cubicBezTo>
                      <a:pt x="8537" y="581"/>
                      <a:pt x="8543" y="576"/>
                      <a:pt x="8546" y="576"/>
                    </a:cubicBezTo>
                    <a:close/>
                    <a:moveTo>
                      <a:pt x="8358" y="641"/>
                    </a:moveTo>
                    <a:cubicBezTo>
                      <a:pt x="8357" y="642"/>
                      <a:pt x="8356" y="644"/>
                      <a:pt x="8355" y="645"/>
                    </a:cubicBezTo>
                    <a:lnTo>
                      <a:pt x="8355" y="645"/>
                    </a:lnTo>
                    <a:cubicBezTo>
                      <a:pt x="8350" y="645"/>
                      <a:pt x="8345" y="645"/>
                      <a:pt x="8339" y="644"/>
                    </a:cubicBezTo>
                    <a:lnTo>
                      <a:pt x="8339" y="644"/>
                    </a:lnTo>
                    <a:cubicBezTo>
                      <a:pt x="8335" y="645"/>
                      <a:pt x="8330" y="646"/>
                      <a:pt x="8326" y="647"/>
                    </a:cubicBezTo>
                    <a:cubicBezTo>
                      <a:pt x="8324" y="646"/>
                      <a:pt x="8323" y="645"/>
                      <a:pt x="8322" y="644"/>
                    </a:cubicBezTo>
                    <a:lnTo>
                      <a:pt x="8322" y="644"/>
                    </a:lnTo>
                    <a:cubicBezTo>
                      <a:pt x="8328" y="644"/>
                      <a:pt x="8334" y="644"/>
                      <a:pt x="8339" y="644"/>
                    </a:cubicBezTo>
                    <a:lnTo>
                      <a:pt x="8339" y="644"/>
                    </a:lnTo>
                    <a:cubicBezTo>
                      <a:pt x="8345" y="643"/>
                      <a:pt x="8352" y="642"/>
                      <a:pt x="8358" y="641"/>
                    </a:cubicBezTo>
                    <a:close/>
                    <a:moveTo>
                      <a:pt x="17589" y="602"/>
                    </a:moveTo>
                    <a:cubicBezTo>
                      <a:pt x="17589" y="602"/>
                      <a:pt x="17593" y="615"/>
                      <a:pt x="17597" y="627"/>
                    </a:cubicBezTo>
                    <a:lnTo>
                      <a:pt x="17597" y="627"/>
                    </a:lnTo>
                    <a:cubicBezTo>
                      <a:pt x="17595" y="630"/>
                      <a:pt x="17594" y="636"/>
                      <a:pt x="17594" y="647"/>
                    </a:cubicBezTo>
                    <a:cubicBezTo>
                      <a:pt x="17589" y="614"/>
                      <a:pt x="17588" y="602"/>
                      <a:pt x="17589" y="602"/>
                    </a:cubicBezTo>
                    <a:close/>
                    <a:moveTo>
                      <a:pt x="26067" y="688"/>
                    </a:moveTo>
                    <a:cubicBezTo>
                      <a:pt x="26061" y="697"/>
                      <a:pt x="26055" y="703"/>
                      <a:pt x="26050" y="707"/>
                    </a:cubicBezTo>
                    <a:lnTo>
                      <a:pt x="26050" y="707"/>
                    </a:lnTo>
                    <a:cubicBezTo>
                      <a:pt x="26074" y="701"/>
                      <a:pt x="26104" y="701"/>
                      <a:pt x="26135" y="701"/>
                    </a:cubicBezTo>
                    <a:cubicBezTo>
                      <a:pt x="26136" y="700"/>
                      <a:pt x="26137" y="698"/>
                      <a:pt x="26139" y="697"/>
                    </a:cubicBezTo>
                    <a:lnTo>
                      <a:pt x="26139" y="697"/>
                    </a:lnTo>
                    <a:cubicBezTo>
                      <a:pt x="26128" y="697"/>
                      <a:pt x="26119" y="698"/>
                      <a:pt x="26109" y="698"/>
                    </a:cubicBezTo>
                    <a:cubicBezTo>
                      <a:pt x="26094" y="698"/>
                      <a:pt x="26079" y="696"/>
                      <a:pt x="26067" y="688"/>
                    </a:cubicBezTo>
                    <a:close/>
                    <a:moveTo>
                      <a:pt x="25678" y="720"/>
                    </a:moveTo>
                    <a:cubicBezTo>
                      <a:pt x="25681" y="726"/>
                      <a:pt x="25682" y="728"/>
                      <a:pt x="25682" y="728"/>
                    </a:cubicBezTo>
                    <a:cubicBezTo>
                      <a:pt x="25682" y="728"/>
                      <a:pt x="25681" y="724"/>
                      <a:pt x="25678" y="720"/>
                    </a:cubicBezTo>
                    <a:close/>
                    <a:moveTo>
                      <a:pt x="25663" y="708"/>
                    </a:moveTo>
                    <a:cubicBezTo>
                      <a:pt x="25659" y="708"/>
                      <a:pt x="25654" y="710"/>
                      <a:pt x="25650" y="715"/>
                    </a:cubicBezTo>
                    <a:cubicBezTo>
                      <a:pt x="25648" y="714"/>
                      <a:pt x="25646" y="714"/>
                      <a:pt x="25645" y="714"/>
                    </a:cubicBezTo>
                    <a:cubicBezTo>
                      <a:pt x="25637" y="714"/>
                      <a:pt x="25630" y="721"/>
                      <a:pt x="25623" y="730"/>
                    </a:cubicBezTo>
                    <a:lnTo>
                      <a:pt x="25623" y="730"/>
                    </a:lnTo>
                    <a:cubicBezTo>
                      <a:pt x="25608" y="727"/>
                      <a:pt x="25591" y="723"/>
                      <a:pt x="25570" y="720"/>
                    </a:cubicBezTo>
                    <a:lnTo>
                      <a:pt x="25570" y="720"/>
                    </a:lnTo>
                    <a:cubicBezTo>
                      <a:pt x="25578" y="745"/>
                      <a:pt x="25586" y="754"/>
                      <a:pt x="25594" y="754"/>
                    </a:cubicBezTo>
                    <a:cubicBezTo>
                      <a:pt x="25604" y="754"/>
                      <a:pt x="25613" y="741"/>
                      <a:pt x="25623" y="730"/>
                    </a:cubicBezTo>
                    <a:lnTo>
                      <a:pt x="25623" y="730"/>
                    </a:lnTo>
                    <a:cubicBezTo>
                      <a:pt x="25633" y="732"/>
                      <a:pt x="25642" y="733"/>
                      <a:pt x="25649" y="733"/>
                    </a:cubicBezTo>
                    <a:cubicBezTo>
                      <a:pt x="25663" y="733"/>
                      <a:pt x="25671" y="729"/>
                      <a:pt x="25676" y="716"/>
                    </a:cubicBezTo>
                    <a:lnTo>
                      <a:pt x="25676" y="716"/>
                    </a:lnTo>
                    <a:cubicBezTo>
                      <a:pt x="25677" y="718"/>
                      <a:pt x="25678" y="719"/>
                      <a:pt x="25678" y="720"/>
                    </a:cubicBezTo>
                    <a:lnTo>
                      <a:pt x="25678" y="720"/>
                    </a:lnTo>
                    <a:cubicBezTo>
                      <a:pt x="25678" y="719"/>
                      <a:pt x="25677" y="717"/>
                      <a:pt x="25677" y="715"/>
                    </a:cubicBezTo>
                    <a:cubicBezTo>
                      <a:pt x="25676" y="715"/>
                      <a:pt x="25676" y="716"/>
                      <a:pt x="25676" y="716"/>
                    </a:cubicBezTo>
                    <a:lnTo>
                      <a:pt x="25676" y="716"/>
                    </a:lnTo>
                    <a:cubicBezTo>
                      <a:pt x="25673" y="712"/>
                      <a:pt x="25668" y="708"/>
                      <a:pt x="25663" y="708"/>
                    </a:cubicBezTo>
                    <a:close/>
                    <a:moveTo>
                      <a:pt x="21420" y="755"/>
                    </a:moveTo>
                    <a:cubicBezTo>
                      <a:pt x="21438" y="769"/>
                      <a:pt x="21447" y="773"/>
                      <a:pt x="21450" y="773"/>
                    </a:cubicBezTo>
                    <a:cubicBezTo>
                      <a:pt x="21456" y="773"/>
                      <a:pt x="21438" y="755"/>
                      <a:pt x="21420" y="755"/>
                    </a:cubicBezTo>
                    <a:close/>
                    <a:moveTo>
                      <a:pt x="22848" y="809"/>
                    </a:moveTo>
                    <a:cubicBezTo>
                      <a:pt x="22848" y="809"/>
                      <a:pt x="22848" y="809"/>
                      <a:pt x="22848" y="809"/>
                    </a:cubicBezTo>
                    <a:cubicBezTo>
                      <a:pt x="22848" y="809"/>
                      <a:pt x="22848" y="809"/>
                      <a:pt x="22848" y="809"/>
                    </a:cubicBezTo>
                    <a:close/>
                    <a:moveTo>
                      <a:pt x="23323" y="873"/>
                    </a:moveTo>
                    <a:lnTo>
                      <a:pt x="23323" y="873"/>
                    </a:lnTo>
                    <a:cubicBezTo>
                      <a:pt x="23321" y="874"/>
                      <a:pt x="23320" y="875"/>
                      <a:pt x="23319" y="876"/>
                    </a:cubicBezTo>
                    <a:cubicBezTo>
                      <a:pt x="23313" y="885"/>
                      <a:pt x="23310" y="888"/>
                      <a:pt x="23310" y="888"/>
                    </a:cubicBezTo>
                    <a:cubicBezTo>
                      <a:pt x="23310" y="888"/>
                      <a:pt x="23315" y="882"/>
                      <a:pt x="23323" y="873"/>
                    </a:cubicBezTo>
                    <a:close/>
                    <a:moveTo>
                      <a:pt x="1" y="1"/>
                    </a:moveTo>
                    <a:lnTo>
                      <a:pt x="1" y="445"/>
                    </a:lnTo>
                    <a:lnTo>
                      <a:pt x="1" y="782"/>
                    </a:lnTo>
                    <a:cubicBezTo>
                      <a:pt x="34" y="796"/>
                      <a:pt x="68" y="802"/>
                      <a:pt x="129" y="802"/>
                    </a:cubicBezTo>
                    <a:cubicBezTo>
                      <a:pt x="189" y="802"/>
                      <a:pt x="277" y="796"/>
                      <a:pt x="418" y="782"/>
                    </a:cubicBezTo>
                    <a:lnTo>
                      <a:pt x="607" y="782"/>
                    </a:lnTo>
                    <a:cubicBezTo>
                      <a:pt x="715" y="782"/>
                      <a:pt x="809" y="796"/>
                      <a:pt x="903" y="823"/>
                    </a:cubicBezTo>
                    <a:cubicBezTo>
                      <a:pt x="921" y="814"/>
                      <a:pt x="947" y="811"/>
                      <a:pt x="975" y="811"/>
                    </a:cubicBezTo>
                    <a:cubicBezTo>
                      <a:pt x="1032" y="811"/>
                      <a:pt x="1101" y="823"/>
                      <a:pt x="1146" y="823"/>
                    </a:cubicBezTo>
                    <a:cubicBezTo>
                      <a:pt x="1162" y="823"/>
                      <a:pt x="1185" y="849"/>
                      <a:pt x="1209" y="849"/>
                    </a:cubicBezTo>
                    <a:cubicBezTo>
                      <a:pt x="1223" y="849"/>
                      <a:pt x="1238" y="839"/>
                      <a:pt x="1253" y="809"/>
                    </a:cubicBezTo>
                    <a:cubicBezTo>
                      <a:pt x="1294" y="809"/>
                      <a:pt x="1334" y="796"/>
                      <a:pt x="1375" y="769"/>
                    </a:cubicBezTo>
                    <a:cubicBezTo>
                      <a:pt x="1376" y="766"/>
                      <a:pt x="1379" y="765"/>
                      <a:pt x="1384" y="765"/>
                    </a:cubicBezTo>
                    <a:cubicBezTo>
                      <a:pt x="1416" y="765"/>
                      <a:pt x="1520" y="823"/>
                      <a:pt x="1635" y="823"/>
                    </a:cubicBezTo>
                    <a:cubicBezTo>
                      <a:pt x="1664" y="823"/>
                      <a:pt x="1695" y="819"/>
                      <a:pt x="1725" y="809"/>
                    </a:cubicBezTo>
                    <a:cubicBezTo>
                      <a:pt x="1736" y="805"/>
                      <a:pt x="1750" y="804"/>
                      <a:pt x="1765" y="804"/>
                    </a:cubicBezTo>
                    <a:cubicBezTo>
                      <a:pt x="1820" y="804"/>
                      <a:pt x="1900" y="822"/>
                      <a:pt x="1970" y="822"/>
                    </a:cubicBezTo>
                    <a:cubicBezTo>
                      <a:pt x="2026" y="822"/>
                      <a:pt x="2076" y="810"/>
                      <a:pt x="2102" y="769"/>
                    </a:cubicBezTo>
                    <a:cubicBezTo>
                      <a:pt x="2110" y="765"/>
                      <a:pt x="2119" y="763"/>
                      <a:pt x="2129" y="763"/>
                    </a:cubicBezTo>
                    <a:cubicBezTo>
                      <a:pt x="2182" y="763"/>
                      <a:pt x="2261" y="811"/>
                      <a:pt x="2336" y="811"/>
                    </a:cubicBezTo>
                    <a:cubicBezTo>
                      <a:pt x="2343" y="811"/>
                      <a:pt x="2351" y="810"/>
                      <a:pt x="2358" y="809"/>
                    </a:cubicBezTo>
                    <a:cubicBezTo>
                      <a:pt x="2378" y="796"/>
                      <a:pt x="2402" y="796"/>
                      <a:pt x="2427" y="796"/>
                    </a:cubicBezTo>
                    <a:cubicBezTo>
                      <a:pt x="2452" y="796"/>
                      <a:pt x="2479" y="796"/>
                      <a:pt x="2506" y="782"/>
                    </a:cubicBezTo>
                    <a:cubicBezTo>
                      <a:pt x="2560" y="782"/>
                      <a:pt x="2614" y="782"/>
                      <a:pt x="2668" y="755"/>
                    </a:cubicBezTo>
                    <a:cubicBezTo>
                      <a:pt x="2684" y="767"/>
                      <a:pt x="2701" y="772"/>
                      <a:pt x="2718" y="772"/>
                    </a:cubicBezTo>
                    <a:cubicBezTo>
                      <a:pt x="2761" y="772"/>
                      <a:pt x="2809" y="743"/>
                      <a:pt x="2856" y="715"/>
                    </a:cubicBezTo>
                    <a:cubicBezTo>
                      <a:pt x="2869" y="722"/>
                      <a:pt x="2882" y="725"/>
                      <a:pt x="2894" y="725"/>
                    </a:cubicBezTo>
                    <a:cubicBezTo>
                      <a:pt x="2934" y="725"/>
                      <a:pt x="2974" y="698"/>
                      <a:pt x="3017" y="698"/>
                    </a:cubicBezTo>
                    <a:cubicBezTo>
                      <a:pt x="3035" y="698"/>
                      <a:pt x="3053" y="702"/>
                      <a:pt x="3072" y="715"/>
                    </a:cubicBezTo>
                    <a:cubicBezTo>
                      <a:pt x="3072" y="681"/>
                      <a:pt x="3082" y="664"/>
                      <a:pt x="3102" y="664"/>
                    </a:cubicBezTo>
                    <a:cubicBezTo>
                      <a:pt x="3123" y="664"/>
                      <a:pt x="3153" y="681"/>
                      <a:pt x="3193" y="715"/>
                    </a:cubicBezTo>
                    <a:cubicBezTo>
                      <a:pt x="3203" y="684"/>
                      <a:pt x="3221" y="669"/>
                      <a:pt x="3235" y="669"/>
                    </a:cubicBezTo>
                    <a:cubicBezTo>
                      <a:pt x="3240" y="669"/>
                      <a:pt x="3244" y="671"/>
                      <a:pt x="3247" y="674"/>
                    </a:cubicBezTo>
                    <a:cubicBezTo>
                      <a:pt x="3250" y="673"/>
                      <a:pt x="3252" y="673"/>
                      <a:pt x="3254" y="673"/>
                    </a:cubicBezTo>
                    <a:cubicBezTo>
                      <a:pt x="3279" y="673"/>
                      <a:pt x="3303" y="728"/>
                      <a:pt x="3328" y="728"/>
                    </a:cubicBezTo>
                    <a:cubicBezTo>
                      <a:pt x="3355" y="748"/>
                      <a:pt x="3385" y="759"/>
                      <a:pt x="3414" y="759"/>
                    </a:cubicBezTo>
                    <a:cubicBezTo>
                      <a:pt x="3442" y="759"/>
                      <a:pt x="3469" y="748"/>
                      <a:pt x="3490" y="728"/>
                    </a:cubicBezTo>
                    <a:cubicBezTo>
                      <a:pt x="3517" y="755"/>
                      <a:pt x="3540" y="769"/>
                      <a:pt x="3562" y="769"/>
                    </a:cubicBezTo>
                    <a:cubicBezTo>
                      <a:pt x="3584" y="769"/>
                      <a:pt x="3604" y="755"/>
                      <a:pt x="3624" y="728"/>
                    </a:cubicBezTo>
                    <a:cubicBezTo>
                      <a:pt x="3655" y="721"/>
                      <a:pt x="3682" y="704"/>
                      <a:pt x="3709" y="704"/>
                    </a:cubicBezTo>
                    <a:cubicBezTo>
                      <a:pt x="3729" y="704"/>
                      <a:pt x="3750" y="713"/>
                      <a:pt x="3773" y="742"/>
                    </a:cubicBezTo>
                    <a:cubicBezTo>
                      <a:pt x="3791" y="757"/>
                      <a:pt x="3810" y="763"/>
                      <a:pt x="3828" y="763"/>
                    </a:cubicBezTo>
                    <a:cubicBezTo>
                      <a:pt x="3875" y="763"/>
                      <a:pt x="3924" y="727"/>
                      <a:pt x="3975" y="727"/>
                    </a:cubicBezTo>
                    <a:cubicBezTo>
                      <a:pt x="3993" y="727"/>
                      <a:pt x="4010" y="731"/>
                      <a:pt x="4028" y="742"/>
                    </a:cubicBezTo>
                    <a:cubicBezTo>
                      <a:pt x="4069" y="742"/>
                      <a:pt x="4109" y="755"/>
                      <a:pt x="4150" y="755"/>
                    </a:cubicBezTo>
                    <a:cubicBezTo>
                      <a:pt x="4166" y="761"/>
                      <a:pt x="4185" y="764"/>
                      <a:pt x="4205" y="764"/>
                    </a:cubicBezTo>
                    <a:cubicBezTo>
                      <a:pt x="4232" y="764"/>
                      <a:pt x="4261" y="758"/>
                      <a:pt x="4284" y="742"/>
                    </a:cubicBezTo>
                    <a:cubicBezTo>
                      <a:pt x="4352" y="725"/>
                      <a:pt x="4420" y="717"/>
                      <a:pt x="4487" y="717"/>
                    </a:cubicBezTo>
                    <a:cubicBezTo>
                      <a:pt x="4579" y="717"/>
                      <a:pt x="4670" y="732"/>
                      <a:pt x="4756" y="755"/>
                    </a:cubicBezTo>
                    <a:lnTo>
                      <a:pt x="4823" y="701"/>
                    </a:lnTo>
                    <a:cubicBezTo>
                      <a:pt x="4838" y="725"/>
                      <a:pt x="4852" y="734"/>
                      <a:pt x="4866" y="734"/>
                    </a:cubicBezTo>
                    <a:cubicBezTo>
                      <a:pt x="4919" y="734"/>
                      <a:pt x="4979" y="609"/>
                      <a:pt x="5106" y="567"/>
                    </a:cubicBezTo>
                    <a:cubicBezTo>
                      <a:pt x="5106" y="580"/>
                      <a:pt x="5120" y="607"/>
                      <a:pt x="5133" y="621"/>
                    </a:cubicBezTo>
                    <a:cubicBezTo>
                      <a:pt x="5154" y="594"/>
                      <a:pt x="5200" y="582"/>
                      <a:pt x="5247" y="582"/>
                    </a:cubicBezTo>
                    <a:cubicBezTo>
                      <a:pt x="5322" y="582"/>
                      <a:pt x="5403" y="612"/>
                      <a:pt x="5403" y="661"/>
                    </a:cubicBezTo>
                    <a:cubicBezTo>
                      <a:pt x="5443" y="567"/>
                      <a:pt x="5537" y="557"/>
                      <a:pt x="5633" y="557"/>
                    </a:cubicBezTo>
                    <a:cubicBezTo>
                      <a:pt x="5659" y="557"/>
                      <a:pt x="5686" y="557"/>
                      <a:pt x="5711" y="557"/>
                    </a:cubicBezTo>
                    <a:cubicBezTo>
                      <a:pt x="5779" y="557"/>
                      <a:pt x="5840" y="552"/>
                      <a:pt x="5874" y="513"/>
                    </a:cubicBezTo>
                    <a:cubicBezTo>
                      <a:pt x="5895" y="539"/>
                      <a:pt x="5916" y="551"/>
                      <a:pt x="5935" y="551"/>
                    </a:cubicBezTo>
                    <a:cubicBezTo>
                      <a:pt x="5966" y="551"/>
                      <a:pt x="5992" y="522"/>
                      <a:pt x="6009" y="472"/>
                    </a:cubicBezTo>
                    <a:cubicBezTo>
                      <a:pt x="6016" y="450"/>
                      <a:pt x="6022" y="443"/>
                      <a:pt x="6028" y="443"/>
                    </a:cubicBezTo>
                    <a:cubicBezTo>
                      <a:pt x="6039" y="443"/>
                      <a:pt x="6048" y="467"/>
                      <a:pt x="6059" y="467"/>
                    </a:cubicBezTo>
                    <a:cubicBezTo>
                      <a:pt x="6064" y="467"/>
                      <a:pt x="6070" y="461"/>
                      <a:pt x="6076" y="445"/>
                    </a:cubicBezTo>
                    <a:cubicBezTo>
                      <a:pt x="6084" y="438"/>
                      <a:pt x="6095" y="397"/>
                      <a:pt x="6109" y="397"/>
                    </a:cubicBezTo>
                    <a:cubicBezTo>
                      <a:pt x="6120" y="397"/>
                      <a:pt x="6131" y="423"/>
                      <a:pt x="6143" y="513"/>
                    </a:cubicBezTo>
                    <a:cubicBezTo>
                      <a:pt x="6152" y="499"/>
                      <a:pt x="6160" y="494"/>
                      <a:pt x="6168" y="494"/>
                    </a:cubicBezTo>
                    <a:cubicBezTo>
                      <a:pt x="6195" y="494"/>
                      <a:pt x="6220" y="547"/>
                      <a:pt x="6240" y="547"/>
                    </a:cubicBezTo>
                    <a:cubicBezTo>
                      <a:pt x="6244" y="547"/>
                      <a:pt x="6248" y="545"/>
                      <a:pt x="6251" y="540"/>
                    </a:cubicBezTo>
                    <a:cubicBezTo>
                      <a:pt x="6262" y="557"/>
                      <a:pt x="6272" y="564"/>
                      <a:pt x="6282" y="564"/>
                    </a:cubicBezTo>
                    <a:cubicBezTo>
                      <a:pt x="6312" y="564"/>
                      <a:pt x="6339" y="509"/>
                      <a:pt x="6359" y="499"/>
                    </a:cubicBezTo>
                    <a:cubicBezTo>
                      <a:pt x="6365" y="493"/>
                      <a:pt x="6371" y="491"/>
                      <a:pt x="6377" y="491"/>
                    </a:cubicBezTo>
                    <a:cubicBezTo>
                      <a:pt x="6395" y="491"/>
                      <a:pt x="6410" y="514"/>
                      <a:pt x="6424" y="514"/>
                    </a:cubicBezTo>
                    <a:cubicBezTo>
                      <a:pt x="6434" y="514"/>
                      <a:pt x="6444" y="502"/>
                      <a:pt x="6453" y="459"/>
                    </a:cubicBezTo>
                    <a:cubicBezTo>
                      <a:pt x="6469" y="459"/>
                      <a:pt x="6485" y="436"/>
                      <a:pt x="6501" y="436"/>
                    </a:cubicBezTo>
                    <a:cubicBezTo>
                      <a:pt x="6512" y="436"/>
                      <a:pt x="6523" y="447"/>
                      <a:pt x="6534" y="486"/>
                    </a:cubicBezTo>
                    <a:cubicBezTo>
                      <a:pt x="6588" y="540"/>
                      <a:pt x="6763" y="540"/>
                      <a:pt x="6790" y="594"/>
                    </a:cubicBezTo>
                    <a:cubicBezTo>
                      <a:pt x="6800" y="551"/>
                      <a:pt x="6813" y="535"/>
                      <a:pt x="6827" y="535"/>
                    </a:cubicBezTo>
                    <a:cubicBezTo>
                      <a:pt x="6872" y="535"/>
                      <a:pt x="6928" y="691"/>
                      <a:pt x="6938" y="701"/>
                    </a:cubicBezTo>
                    <a:cubicBezTo>
                      <a:pt x="6939" y="702"/>
                      <a:pt x="6939" y="702"/>
                      <a:pt x="6940" y="702"/>
                    </a:cubicBezTo>
                    <a:cubicBezTo>
                      <a:pt x="6948" y="702"/>
                      <a:pt x="6915" y="593"/>
                      <a:pt x="6912" y="593"/>
                    </a:cubicBezTo>
                    <a:cubicBezTo>
                      <a:pt x="6911" y="593"/>
                      <a:pt x="6911" y="593"/>
                      <a:pt x="6911" y="594"/>
                    </a:cubicBezTo>
                    <a:cubicBezTo>
                      <a:pt x="6909" y="584"/>
                      <a:pt x="6909" y="580"/>
                      <a:pt x="6911" y="580"/>
                    </a:cubicBezTo>
                    <a:lnTo>
                      <a:pt x="6911" y="580"/>
                    </a:lnTo>
                    <a:cubicBezTo>
                      <a:pt x="6918" y="580"/>
                      <a:pt x="6967" y="706"/>
                      <a:pt x="6977" y="706"/>
                    </a:cubicBezTo>
                    <a:cubicBezTo>
                      <a:pt x="6978" y="706"/>
                      <a:pt x="6979" y="705"/>
                      <a:pt x="6979" y="701"/>
                    </a:cubicBezTo>
                    <a:lnTo>
                      <a:pt x="6979" y="701"/>
                    </a:lnTo>
                    <a:cubicBezTo>
                      <a:pt x="6979" y="704"/>
                      <a:pt x="6978" y="705"/>
                      <a:pt x="6978" y="705"/>
                    </a:cubicBezTo>
                    <a:cubicBezTo>
                      <a:pt x="6972" y="705"/>
                      <a:pt x="6943" y="606"/>
                      <a:pt x="6950" y="606"/>
                    </a:cubicBezTo>
                    <a:lnTo>
                      <a:pt x="6950" y="606"/>
                    </a:lnTo>
                    <a:cubicBezTo>
                      <a:pt x="6951" y="606"/>
                      <a:pt x="6951" y="606"/>
                      <a:pt x="6952" y="607"/>
                    </a:cubicBezTo>
                    <a:cubicBezTo>
                      <a:pt x="6963" y="607"/>
                      <a:pt x="6984" y="654"/>
                      <a:pt x="6998" y="654"/>
                    </a:cubicBezTo>
                    <a:cubicBezTo>
                      <a:pt x="7001" y="654"/>
                      <a:pt x="7003" y="652"/>
                      <a:pt x="7006" y="647"/>
                    </a:cubicBezTo>
                    <a:cubicBezTo>
                      <a:pt x="7016" y="637"/>
                      <a:pt x="7019" y="582"/>
                      <a:pt x="7026" y="582"/>
                    </a:cubicBezTo>
                    <a:cubicBezTo>
                      <a:pt x="7028" y="582"/>
                      <a:pt x="7030" y="586"/>
                      <a:pt x="7033" y="594"/>
                    </a:cubicBezTo>
                    <a:cubicBezTo>
                      <a:pt x="7038" y="609"/>
                      <a:pt x="7043" y="613"/>
                      <a:pt x="7048" y="613"/>
                    </a:cubicBezTo>
                    <a:cubicBezTo>
                      <a:pt x="7052" y="613"/>
                      <a:pt x="7057" y="610"/>
                      <a:pt x="7061" y="610"/>
                    </a:cubicBezTo>
                    <a:cubicBezTo>
                      <a:pt x="7065" y="610"/>
                      <a:pt x="7069" y="612"/>
                      <a:pt x="7073" y="621"/>
                    </a:cubicBezTo>
                    <a:cubicBezTo>
                      <a:pt x="7083" y="590"/>
                      <a:pt x="7093" y="552"/>
                      <a:pt x="7103" y="552"/>
                    </a:cubicBezTo>
                    <a:cubicBezTo>
                      <a:pt x="7107" y="552"/>
                      <a:pt x="7110" y="557"/>
                      <a:pt x="7113" y="567"/>
                    </a:cubicBezTo>
                    <a:cubicBezTo>
                      <a:pt x="7121" y="563"/>
                      <a:pt x="7125" y="561"/>
                      <a:pt x="7128" y="561"/>
                    </a:cubicBezTo>
                    <a:cubicBezTo>
                      <a:pt x="7137" y="561"/>
                      <a:pt x="7138" y="574"/>
                      <a:pt x="7167" y="594"/>
                    </a:cubicBezTo>
                    <a:cubicBezTo>
                      <a:pt x="7197" y="613"/>
                      <a:pt x="7234" y="677"/>
                      <a:pt x="7268" y="677"/>
                    </a:cubicBezTo>
                    <a:cubicBezTo>
                      <a:pt x="7280" y="677"/>
                      <a:pt x="7291" y="669"/>
                      <a:pt x="7302" y="647"/>
                    </a:cubicBezTo>
                    <a:cubicBezTo>
                      <a:pt x="7348" y="657"/>
                      <a:pt x="7382" y="672"/>
                      <a:pt x="7412" y="672"/>
                    </a:cubicBezTo>
                    <a:cubicBezTo>
                      <a:pt x="7425" y="672"/>
                      <a:pt x="7438" y="669"/>
                      <a:pt x="7450" y="661"/>
                    </a:cubicBezTo>
                    <a:lnTo>
                      <a:pt x="7517" y="661"/>
                    </a:lnTo>
                    <a:cubicBezTo>
                      <a:pt x="7524" y="664"/>
                      <a:pt x="7530" y="666"/>
                      <a:pt x="7536" y="666"/>
                    </a:cubicBezTo>
                    <a:cubicBezTo>
                      <a:pt x="7555" y="666"/>
                      <a:pt x="7578" y="651"/>
                      <a:pt x="7639" y="621"/>
                    </a:cubicBezTo>
                    <a:cubicBezTo>
                      <a:pt x="7648" y="599"/>
                      <a:pt x="7659" y="591"/>
                      <a:pt x="7670" y="591"/>
                    </a:cubicBezTo>
                    <a:cubicBezTo>
                      <a:pt x="7697" y="591"/>
                      <a:pt x="7731" y="630"/>
                      <a:pt x="7769" y="630"/>
                    </a:cubicBezTo>
                    <a:cubicBezTo>
                      <a:pt x="7787" y="630"/>
                      <a:pt x="7807" y="621"/>
                      <a:pt x="7827" y="594"/>
                    </a:cubicBezTo>
                    <a:cubicBezTo>
                      <a:pt x="7854" y="590"/>
                      <a:pt x="7882" y="589"/>
                      <a:pt x="7910" y="589"/>
                    </a:cubicBezTo>
                    <a:cubicBezTo>
                      <a:pt x="7995" y="589"/>
                      <a:pt x="8083" y="604"/>
                      <a:pt x="8164" y="634"/>
                    </a:cubicBezTo>
                    <a:cubicBezTo>
                      <a:pt x="8219" y="637"/>
                      <a:pt x="8266" y="641"/>
                      <a:pt x="8307" y="643"/>
                    </a:cubicBezTo>
                    <a:lnTo>
                      <a:pt x="8307" y="643"/>
                    </a:lnTo>
                    <a:cubicBezTo>
                      <a:pt x="8305" y="639"/>
                      <a:pt x="8306" y="636"/>
                      <a:pt x="8309" y="636"/>
                    </a:cubicBezTo>
                    <a:cubicBezTo>
                      <a:pt x="8311" y="636"/>
                      <a:pt x="8315" y="638"/>
                      <a:pt x="8322" y="644"/>
                    </a:cubicBezTo>
                    <a:lnTo>
                      <a:pt x="8322" y="644"/>
                    </a:lnTo>
                    <a:cubicBezTo>
                      <a:pt x="8317" y="643"/>
                      <a:pt x="8312" y="643"/>
                      <a:pt x="8307" y="643"/>
                    </a:cubicBezTo>
                    <a:lnTo>
                      <a:pt x="8307" y="643"/>
                    </a:lnTo>
                    <a:cubicBezTo>
                      <a:pt x="8309" y="650"/>
                      <a:pt x="8318" y="659"/>
                      <a:pt x="8329" y="659"/>
                    </a:cubicBezTo>
                    <a:cubicBezTo>
                      <a:pt x="8336" y="659"/>
                      <a:pt x="8344" y="656"/>
                      <a:pt x="8353" y="647"/>
                    </a:cubicBezTo>
                    <a:cubicBezTo>
                      <a:pt x="8353" y="647"/>
                      <a:pt x="8354" y="646"/>
                      <a:pt x="8355" y="645"/>
                    </a:cubicBezTo>
                    <a:lnTo>
                      <a:pt x="8355" y="645"/>
                    </a:lnTo>
                    <a:cubicBezTo>
                      <a:pt x="8361" y="645"/>
                      <a:pt x="8367" y="645"/>
                      <a:pt x="8373" y="645"/>
                    </a:cubicBezTo>
                    <a:cubicBezTo>
                      <a:pt x="8403" y="645"/>
                      <a:pt x="8428" y="643"/>
                      <a:pt x="8449" y="639"/>
                    </a:cubicBezTo>
                    <a:lnTo>
                      <a:pt x="8449" y="639"/>
                    </a:lnTo>
                    <a:cubicBezTo>
                      <a:pt x="8467" y="641"/>
                      <a:pt x="8485" y="643"/>
                      <a:pt x="8501" y="647"/>
                    </a:cubicBezTo>
                    <a:cubicBezTo>
                      <a:pt x="8514" y="631"/>
                      <a:pt x="8530" y="625"/>
                      <a:pt x="8546" y="625"/>
                    </a:cubicBezTo>
                    <a:cubicBezTo>
                      <a:pt x="8586" y="625"/>
                      <a:pt x="8634" y="657"/>
                      <a:pt x="8692" y="657"/>
                    </a:cubicBezTo>
                    <a:cubicBezTo>
                      <a:pt x="8708" y="657"/>
                      <a:pt x="8725" y="654"/>
                      <a:pt x="8743" y="647"/>
                    </a:cubicBezTo>
                    <a:cubicBezTo>
                      <a:pt x="8777" y="639"/>
                      <a:pt x="8810" y="600"/>
                      <a:pt x="8850" y="600"/>
                    </a:cubicBezTo>
                    <a:cubicBezTo>
                      <a:pt x="8874" y="600"/>
                      <a:pt x="8901" y="615"/>
                      <a:pt x="8932" y="661"/>
                    </a:cubicBezTo>
                    <a:cubicBezTo>
                      <a:pt x="8950" y="667"/>
                      <a:pt x="8969" y="669"/>
                      <a:pt x="8988" y="669"/>
                    </a:cubicBezTo>
                    <a:cubicBezTo>
                      <a:pt x="9023" y="669"/>
                      <a:pt x="9058" y="663"/>
                      <a:pt x="9091" y="663"/>
                    </a:cubicBezTo>
                    <a:cubicBezTo>
                      <a:pt x="9121" y="663"/>
                      <a:pt x="9150" y="668"/>
                      <a:pt x="9174" y="688"/>
                    </a:cubicBezTo>
                    <a:cubicBezTo>
                      <a:pt x="9191" y="699"/>
                      <a:pt x="9206" y="703"/>
                      <a:pt x="9221" y="703"/>
                    </a:cubicBezTo>
                    <a:cubicBezTo>
                      <a:pt x="9269" y="703"/>
                      <a:pt x="9305" y="657"/>
                      <a:pt x="9335" y="657"/>
                    </a:cubicBezTo>
                    <a:cubicBezTo>
                      <a:pt x="9340" y="657"/>
                      <a:pt x="9345" y="658"/>
                      <a:pt x="9350" y="661"/>
                    </a:cubicBezTo>
                    <a:cubicBezTo>
                      <a:pt x="9381" y="682"/>
                      <a:pt x="9404" y="710"/>
                      <a:pt x="9419" y="710"/>
                    </a:cubicBezTo>
                    <a:cubicBezTo>
                      <a:pt x="9423" y="710"/>
                      <a:pt x="9427" y="708"/>
                      <a:pt x="9430" y="701"/>
                    </a:cubicBezTo>
                    <a:cubicBezTo>
                      <a:pt x="9459" y="711"/>
                      <a:pt x="9474" y="720"/>
                      <a:pt x="9480" y="720"/>
                    </a:cubicBezTo>
                    <a:cubicBezTo>
                      <a:pt x="9483" y="720"/>
                      <a:pt x="9484" y="719"/>
                      <a:pt x="9484" y="715"/>
                    </a:cubicBezTo>
                    <a:cubicBezTo>
                      <a:pt x="9484" y="722"/>
                      <a:pt x="9485" y="724"/>
                      <a:pt x="9487" y="724"/>
                    </a:cubicBezTo>
                    <a:cubicBezTo>
                      <a:pt x="9494" y="724"/>
                      <a:pt x="9511" y="701"/>
                      <a:pt x="9552" y="701"/>
                    </a:cubicBezTo>
                    <a:cubicBezTo>
                      <a:pt x="9570" y="720"/>
                      <a:pt x="9595" y="757"/>
                      <a:pt x="9622" y="757"/>
                    </a:cubicBezTo>
                    <a:cubicBezTo>
                      <a:pt x="9634" y="757"/>
                      <a:pt x="9647" y="749"/>
                      <a:pt x="9659" y="728"/>
                    </a:cubicBezTo>
                    <a:cubicBezTo>
                      <a:pt x="9693" y="735"/>
                      <a:pt x="9727" y="738"/>
                      <a:pt x="9760" y="738"/>
                    </a:cubicBezTo>
                    <a:cubicBezTo>
                      <a:pt x="9794" y="738"/>
                      <a:pt x="9828" y="735"/>
                      <a:pt x="9861" y="728"/>
                    </a:cubicBezTo>
                    <a:cubicBezTo>
                      <a:pt x="9944" y="760"/>
                      <a:pt x="10006" y="774"/>
                      <a:pt x="10052" y="774"/>
                    </a:cubicBezTo>
                    <a:cubicBezTo>
                      <a:pt x="10104" y="774"/>
                      <a:pt x="10137" y="757"/>
                      <a:pt x="10158" y="728"/>
                    </a:cubicBezTo>
                    <a:cubicBezTo>
                      <a:pt x="10168" y="712"/>
                      <a:pt x="10174" y="703"/>
                      <a:pt x="10179" y="700"/>
                    </a:cubicBezTo>
                    <a:lnTo>
                      <a:pt x="10179" y="700"/>
                    </a:lnTo>
                    <a:cubicBezTo>
                      <a:pt x="10179" y="712"/>
                      <a:pt x="10185" y="728"/>
                      <a:pt x="10185" y="728"/>
                    </a:cubicBezTo>
                    <a:cubicBezTo>
                      <a:pt x="10185" y="728"/>
                      <a:pt x="10191" y="698"/>
                      <a:pt x="10183" y="698"/>
                    </a:cubicBezTo>
                    <a:cubicBezTo>
                      <a:pt x="10182" y="698"/>
                      <a:pt x="10180" y="699"/>
                      <a:pt x="10179" y="700"/>
                    </a:cubicBezTo>
                    <a:lnTo>
                      <a:pt x="10179" y="700"/>
                    </a:lnTo>
                    <a:cubicBezTo>
                      <a:pt x="10179" y="693"/>
                      <a:pt x="10180" y="688"/>
                      <a:pt x="10185" y="688"/>
                    </a:cubicBezTo>
                    <a:cubicBezTo>
                      <a:pt x="10187" y="677"/>
                      <a:pt x="10192" y="673"/>
                      <a:pt x="10199" y="673"/>
                    </a:cubicBezTo>
                    <a:cubicBezTo>
                      <a:pt x="10227" y="673"/>
                      <a:pt x="10290" y="742"/>
                      <a:pt x="10387" y="742"/>
                    </a:cubicBezTo>
                    <a:cubicBezTo>
                      <a:pt x="10454" y="728"/>
                      <a:pt x="10535" y="715"/>
                      <a:pt x="10602" y="701"/>
                    </a:cubicBezTo>
                    <a:cubicBezTo>
                      <a:pt x="10630" y="711"/>
                      <a:pt x="10632" y="732"/>
                      <a:pt x="10623" y="732"/>
                    </a:cubicBezTo>
                    <a:cubicBezTo>
                      <a:pt x="10618" y="732"/>
                      <a:pt x="10611" y="728"/>
                      <a:pt x="10602" y="715"/>
                    </a:cubicBezTo>
                    <a:cubicBezTo>
                      <a:pt x="10591" y="726"/>
                      <a:pt x="10576" y="729"/>
                      <a:pt x="10563" y="729"/>
                    </a:cubicBezTo>
                    <a:cubicBezTo>
                      <a:pt x="10550" y="729"/>
                      <a:pt x="10538" y="726"/>
                      <a:pt x="10532" y="726"/>
                    </a:cubicBezTo>
                    <a:cubicBezTo>
                      <a:pt x="10522" y="726"/>
                      <a:pt x="10526" y="733"/>
                      <a:pt x="10562" y="769"/>
                    </a:cubicBezTo>
                    <a:cubicBezTo>
                      <a:pt x="10574" y="772"/>
                      <a:pt x="10586" y="773"/>
                      <a:pt x="10599" y="773"/>
                    </a:cubicBezTo>
                    <a:cubicBezTo>
                      <a:pt x="10621" y="773"/>
                      <a:pt x="10645" y="770"/>
                      <a:pt x="10671" y="770"/>
                    </a:cubicBezTo>
                    <a:cubicBezTo>
                      <a:pt x="10695" y="770"/>
                      <a:pt x="10721" y="772"/>
                      <a:pt x="10751" y="782"/>
                    </a:cubicBezTo>
                    <a:cubicBezTo>
                      <a:pt x="10809" y="735"/>
                      <a:pt x="10888" y="699"/>
                      <a:pt x="10969" y="699"/>
                    </a:cubicBezTo>
                    <a:cubicBezTo>
                      <a:pt x="10982" y="699"/>
                      <a:pt x="10994" y="700"/>
                      <a:pt x="11007" y="701"/>
                    </a:cubicBezTo>
                    <a:cubicBezTo>
                      <a:pt x="11008" y="701"/>
                      <a:pt x="11010" y="701"/>
                      <a:pt x="11012" y="701"/>
                    </a:cubicBezTo>
                    <a:cubicBezTo>
                      <a:pt x="11063" y="701"/>
                      <a:pt x="11125" y="864"/>
                      <a:pt x="11188" y="864"/>
                    </a:cubicBezTo>
                    <a:cubicBezTo>
                      <a:pt x="11190" y="864"/>
                      <a:pt x="11193" y="863"/>
                      <a:pt x="11195" y="863"/>
                    </a:cubicBezTo>
                    <a:cubicBezTo>
                      <a:pt x="11276" y="863"/>
                      <a:pt x="11357" y="863"/>
                      <a:pt x="11424" y="876"/>
                    </a:cubicBezTo>
                    <a:cubicBezTo>
                      <a:pt x="11518" y="863"/>
                      <a:pt x="11572" y="863"/>
                      <a:pt x="11613" y="796"/>
                    </a:cubicBezTo>
                    <a:cubicBezTo>
                      <a:pt x="11633" y="802"/>
                      <a:pt x="11646" y="809"/>
                      <a:pt x="11658" y="809"/>
                    </a:cubicBezTo>
                    <a:cubicBezTo>
                      <a:pt x="11670" y="809"/>
                      <a:pt x="11680" y="802"/>
                      <a:pt x="11694" y="782"/>
                    </a:cubicBezTo>
                    <a:cubicBezTo>
                      <a:pt x="11711" y="791"/>
                      <a:pt x="11717" y="821"/>
                      <a:pt x="11740" y="821"/>
                    </a:cubicBezTo>
                    <a:cubicBezTo>
                      <a:pt x="11753" y="821"/>
                      <a:pt x="11772" y="811"/>
                      <a:pt x="11801" y="782"/>
                    </a:cubicBezTo>
                    <a:cubicBezTo>
                      <a:pt x="11842" y="755"/>
                      <a:pt x="11882" y="755"/>
                      <a:pt x="11963" y="755"/>
                    </a:cubicBezTo>
                    <a:cubicBezTo>
                      <a:pt x="12001" y="774"/>
                      <a:pt x="12036" y="781"/>
                      <a:pt x="12071" y="781"/>
                    </a:cubicBezTo>
                    <a:cubicBezTo>
                      <a:pt x="12177" y="781"/>
                      <a:pt x="12274" y="714"/>
                      <a:pt x="12396" y="714"/>
                    </a:cubicBezTo>
                    <a:cubicBezTo>
                      <a:pt x="12404" y="714"/>
                      <a:pt x="12413" y="714"/>
                      <a:pt x="12421" y="715"/>
                    </a:cubicBezTo>
                    <a:cubicBezTo>
                      <a:pt x="12488" y="728"/>
                      <a:pt x="12744" y="796"/>
                      <a:pt x="12758" y="796"/>
                    </a:cubicBezTo>
                    <a:cubicBezTo>
                      <a:pt x="13115" y="785"/>
                      <a:pt x="13455" y="668"/>
                      <a:pt x="13818" y="668"/>
                    </a:cubicBezTo>
                    <a:cubicBezTo>
                      <a:pt x="13921" y="668"/>
                      <a:pt x="14025" y="678"/>
                      <a:pt x="14132" y="701"/>
                    </a:cubicBezTo>
                    <a:cubicBezTo>
                      <a:pt x="14144" y="705"/>
                      <a:pt x="14157" y="707"/>
                      <a:pt x="14170" y="707"/>
                    </a:cubicBezTo>
                    <a:cubicBezTo>
                      <a:pt x="14222" y="707"/>
                      <a:pt x="14283" y="682"/>
                      <a:pt x="14350" y="682"/>
                    </a:cubicBezTo>
                    <a:cubicBezTo>
                      <a:pt x="14379" y="682"/>
                      <a:pt x="14410" y="687"/>
                      <a:pt x="14442" y="701"/>
                    </a:cubicBezTo>
                    <a:cubicBezTo>
                      <a:pt x="14475" y="708"/>
                      <a:pt x="14509" y="711"/>
                      <a:pt x="14543" y="711"/>
                    </a:cubicBezTo>
                    <a:cubicBezTo>
                      <a:pt x="14576" y="711"/>
                      <a:pt x="14610" y="708"/>
                      <a:pt x="14644" y="701"/>
                    </a:cubicBezTo>
                    <a:cubicBezTo>
                      <a:pt x="14725" y="701"/>
                      <a:pt x="14805" y="688"/>
                      <a:pt x="14900" y="688"/>
                    </a:cubicBezTo>
                    <a:lnTo>
                      <a:pt x="15075" y="688"/>
                    </a:lnTo>
                    <a:cubicBezTo>
                      <a:pt x="15095" y="708"/>
                      <a:pt x="15113" y="713"/>
                      <a:pt x="15130" y="713"/>
                    </a:cubicBezTo>
                    <a:cubicBezTo>
                      <a:pt x="15148" y="713"/>
                      <a:pt x="15165" y="707"/>
                      <a:pt x="15182" y="707"/>
                    </a:cubicBezTo>
                    <a:cubicBezTo>
                      <a:pt x="15191" y="707"/>
                      <a:pt x="15200" y="709"/>
                      <a:pt x="15210" y="715"/>
                    </a:cubicBezTo>
                    <a:cubicBezTo>
                      <a:pt x="15263" y="715"/>
                      <a:pt x="15299" y="745"/>
                      <a:pt x="15325" y="745"/>
                    </a:cubicBezTo>
                    <a:cubicBezTo>
                      <a:pt x="15338" y="745"/>
                      <a:pt x="15349" y="737"/>
                      <a:pt x="15358" y="715"/>
                    </a:cubicBezTo>
                    <a:cubicBezTo>
                      <a:pt x="15397" y="691"/>
                      <a:pt x="15409" y="677"/>
                      <a:pt x="15404" y="677"/>
                    </a:cubicBezTo>
                    <a:cubicBezTo>
                      <a:pt x="15400" y="677"/>
                      <a:pt x="15389" y="684"/>
                      <a:pt x="15373" y="699"/>
                    </a:cubicBezTo>
                    <a:lnTo>
                      <a:pt x="15373" y="699"/>
                    </a:lnTo>
                    <a:cubicBezTo>
                      <a:pt x="15373" y="698"/>
                      <a:pt x="15365" y="697"/>
                      <a:pt x="15355" y="697"/>
                    </a:cubicBezTo>
                    <a:cubicBezTo>
                      <a:pt x="15340" y="697"/>
                      <a:pt x="15321" y="698"/>
                      <a:pt x="15309" y="698"/>
                    </a:cubicBezTo>
                    <a:cubicBezTo>
                      <a:pt x="15284" y="698"/>
                      <a:pt x="15284" y="695"/>
                      <a:pt x="15398" y="674"/>
                    </a:cubicBezTo>
                    <a:cubicBezTo>
                      <a:pt x="15522" y="665"/>
                      <a:pt x="15646" y="655"/>
                      <a:pt x="15770" y="655"/>
                    </a:cubicBezTo>
                    <a:cubicBezTo>
                      <a:pt x="15821" y="655"/>
                      <a:pt x="15872" y="657"/>
                      <a:pt x="15923" y="661"/>
                    </a:cubicBezTo>
                    <a:cubicBezTo>
                      <a:pt x="16287" y="674"/>
                      <a:pt x="16287" y="728"/>
                      <a:pt x="16651" y="742"/>
                    </a:cubicBezTo>
                    <a:cubicBezTo>
                      <a:pt x="16611" y="728"/>
                      <a:pt x="16584" y="688"/>
                      <a:pt x="16611" y="661"/>
                    </a:cubicBezTo>
                    <a:lnTo>
                      <a:pt x="16611" y="661"/>
                    </a:lnTo>
                    <a:cubicBezTo>
                      <a:pt x="16637" y="681"/>
                      <a:pt x="16671" y="691"/>
                      <a:pt x="16705" y="691"/>
                    </a:cubicBezTo>
                    <a:cubicBezTo>
                      <a:pt x="16738" y="691"/>
                      <a:pt x="16772" y="681"/>
                      <a:pt x="16799" y="661"/>
                    </a:cubicBezTo>
                    <a:cubicBezTo>
                      <a:pt x="16828" y="663"/>
                      <a:pt x="16868" y="664"/>
                      <a:pt x="16914" y="664"/>
                    </a:cubicBezTo>
                    <a:cubicBezTo>
                      <a:pt x="17060" y="664"/>
                      <a:pt x="17272" y="656"/>
                      <a:pt x="17431" y="656"/>
                    </a:cubicBezTo>
                    <a:cubicBezTo>
                      <a:pt x="17546" y="656"/>
                      <a:pt x="17633" y="660"/>
                      <a:pt x="17648" y="674"/>
                    </a:cubicBezTo>
                    <a:cubicBezTo>
                      <a:pt x="17638" y="665"/>
                      <a:pt x="17628" y="652"/>
                      <a:pt x="17620" y="641"/>
                    </a:cubicBezTo>
                    <a:lnTo>
                      <a:pt x="17620" y="641"/>
                    </a:lnTo>
                    <a:cubicBezTo>
                      <a:pt x="17620" y="641"/>
                      <a:pt x="17621" y="641"/>
                      <a:pt x="17621" y="641"/>
                    </a:cubicBezTo>
                    <a:cubicBezTo>
                      <a:pt x="17641" y="641"/>
                      <a:pt x="17664" y="680"/>
                      <a:pt x="17701" y="696"/>
                    </a:cubicBezTo>
                    <a:lnTo>
                      <a:pt x="17701" y="696"/>
                    </a:lnTo>
                    <a:cubicBezTo>
                      <a:pt x="17701" y="698"/>
                      <a:pt x="17701" y="700"/>
                      <a:pt x="17702" y="701"/>
                    </a:cubicBezTo>
                    <a:cubicBezTo>
                      <a:pt x="17703" y="711"/>
                      <a:pt x="17705" y="715"/>
                      <a:pt x="17707" y="715"/>
                    </a:cubicBezTo>
                    <a:cubicBezTo>
                      <a:pt x="17709" y="715"/>
                      <a:pt x="17711" y="710"/>
                      <a:pt x="17713" y="701"/>
                    </a:cubicBezTo>
                    <a:lnTo>
                      <a:pt x="17713" y="701"/>
                    </a:lnTo>
                    <a:cubicBezTo>
                      <a:pt x="17714" y="701"/>
                      <a:pt x="17714" y="701"/>
                      <a:pt x="17715" y="701"/>
                    </a:cubicBezTo>
                    <a:cubicBezTo>
                      <a:pt x="17749" y="708"/>
                      <a:pt x="17771" y="711"/>
                      <a:pt x="17783" y="711"/>
                    </a:cubicBezTo>
                    <a:cubicBezTo>
                      <a:pt x="17828" y="711"/>
                      <a:pt x="17765" y="679"/>
                      <a:pt x="17727" y="679"/>
                    </a:cubicBezTo>
                    <a:cubicBezTo>
                      <a:pt x="17723" y="679"/>
                      <a:pt x="17720" y="679"/>
                      <a:pt x="17718" y="679"/>
                    </a:cubicBezTo>
                    <a:lnTo>
                      <a:pt x="17718" y="679"/>
                    </a:lnTo>
                    <a:cubicBezTo>
                      <a:pt x="17730" y="621"/>
                      <a:pt x="17749" y="511"/>
                      <a:pt x="17787" y="511"/>
                    </a:cubicBezTo>
                    <a:cubicBezTo>
                      <a:pt x="17790" y="511"/>
                      <a:pt x="17793" y="512"/>
                      <a:pt x="17796" y="513"/>
                    </a:cubicBezTo>
                    <a:cubicBezTo>
                      <a:pt x="17816" y="513"/>
                      <a:pt x="17842" y="541"/>
                      <a:pt x="17871" y="541"/>
                    </a:cubicBezTo>
                    <a:cubicBezTo>
                      <a:pt x="17882" y="541"/>
                      <a:pt x="17893" y="537"/>
                      <a:pt x="17904" y="526"/>
                    </a:cubicBezTo>
                    <a:cubicBezTo>
                      <a:pt x="18079" y="546"/>
                      <a:pt x="18254" y="557"/>
                      <a:pt x="18429" y="557"/>
                    </a:cubicBezTo>
                    <a:cubicBezTo>
                      <a:pt x="18604" y="557"/>
                      <a:pt x="18779" y="546"/>
                      <a:pt x="18954" y="526"/>
                    </a:cubicBezTo>
                    <a:cubicBezTo>
                      <a:pt x="19022" y="661"/>
                      <a:pt x="19439" y="661"/>
                      <a:pt x="19480" y="661"/>
                    </a:cubicBezTo>
                    <a:cubicBezTo>
                      <a:pt x="19492" y="657"/>
                      <a:pt x="19505" y="655"/>
                      <a:pt x="19518" y="655"/>
                    </a:cubicBezTo>
                    <a:cubicBezTo>
                      <a:pt x="19551" y="655"/>
                      <a:pt x="19586" y="665"/>
                      <a:pt x="19615" y="674"/>
                    </a:cubicBezTo>
                    <a:cubicBezTo>
                      <a:pt x="19662" y="681"/>
                      <a:pt x="19860" y="681"/>
                      <a:pt x="20049" y="681"/>
                    </a:cubicBezTo>
                    <a:cubicBezTo>
                      <a:pt x="20238" y="681"/>
                      <a:pt x="20416" y="681"/>
                      <a:pt x="20423" y="688"/>
                    </a:cubicBezTo>
                    <a:cubicBezTo>
                      <a:pt x="20463" y="688"/>
                      <a:pt x="20504" y="688"/>
                      <a:pt x="20544" y="715"/>
                    </a:cubicBezTo>
                    <a:lnTo>
                      <a:pt x="20719" y="715"/>
                    </a:lnTo>
                    <a:cubicBezTo>
                      <a:pt x="20737" y="721"/>
                      <a:pt x="20756" y="723"/>
                      <a:pt x="20776" y="723"/>
                    </a:cubicBezTo>
                    <a:cubicBezTo>
                      <a:pt x="20821" y="723"/>
                      <a:pt x="20874" y="713"/>
                      <a:pt x="20935" y="713"/>
                    </a:cubicBezTo>
                    <a:cubicBezTo>
                      <a:pt x="20972" y="713"/>
                      <a:pt x="21012" y="716"/>
                      <a:pt x="21056" y="728"/>
                    </a:cubicBezTo>
                    <a:cubicBezTo>
                      <a:pt x="21157" y="742"/>
                      <a:pt x="21234" y="742"/>
                      <a:pt x="21293" y="742"/>
                    </a:cubicBezTo>
                    <a:cubicBezTo>
                      <a:pt x="21310" y="742"/>
                      <a:pt x="21325" y="742"/>
                      <a:pt x="21338" y="742"/>
                    </a:cubicBezTo>
                    <a:lnTo>
                      <a:pt x="21338" y="742"/>
                    </a:lnTo>
                    <a:cubicBezTo>
                      <a:pt x="21339" y="742"/>
                      <a:pt x="21339" y="742"/>
                      <a:pt x="21339" y="742"/>
                    </a:cubicBezTo>
                    <a:cubicBezTo>
                      <a:pt x="21340" y="742"/>
                      <a:pt x="21340" y="742"/>
                      <a:pt x="21341" y="742"/>
                    </a:cubicBezTo>
                    <a:lnTo>
                      <a:pt x="21341" y="742"/>
                    </a:lnTo>
                    <a:cubicBezTo>
                      <a:pt x="21371" y="743"/>
                      <a:pt x="21395" y="745"/>
                      <a:pt x="21413" y="752"/>
                    </a:cubicBezTo>
                    <a:lnTo>
                      <a:pt x="21413" y="752"/>
                    </a:lnTo>
                    <a:cubicBezTo>
                      <a:pt x="21394" y="751"/>
                      <a:pt x="21370" y="747"/>
                      <a:pt x="21341" y="742"/>
                    </a:cubicBezTo>
                    <a:lnTo>
                      <a:pt x="21341" y="742"/>
                    </a:lnTo>
                    <a:cubicBezTo>
                      <a:pt x="21340" y="742"/>
                      <a:pt x="21339" y="742"/>
                      <a:pt x="21338" y="742"/>
                    </a:cubicBezTo>
                    <a:lnTo>
                      <a:pt x="21338" y="742"/>
                    </a:lnTo>
                    <a:cubicBezTo>
                      <a:pt x="21296" y="767"/>
                      <a:pt x="21281" y="775"/>
                      <a:pt x="21282" y="775"/>
                    </a:cubicBezTo>
                    <a:cubicBezTo>
                      <a:pt x="21283" y="775"/>
                      <a:pt x="21336" y="750"/>
                      <a:pt x="21385" y="750"/>
                    </a:cubicBezTo>
                    <a:cubicBezTo>
                      <a:pt x="21397" y="750"/>
                      <a:pt x="21409" y="752"/>
                      <a:pt x="21420" y="755"/>
                    </a:cubicBezTo>
                    <a:cubicBezTo>
                      <a:pt x="21418" y="754"/>
                      <a:pt x="21415" y="753"/>
                      <a:pt x="21413" y="752"/>
                    </a:cubicBezTo>
                    <a:lnTo>
                      <a:pt x="21413" y="752"/>
                    </a:lnTo>
                    <a:cubicBezTo>
                      <a:pt x="21425" y="753"/>
                      <a:pt x="21435" y="754"/>
                      <a:pt x="21443" y="754"/>
                    </a:cubicBezTo>
                    <a:cubicBezTo>
                      <a:pt x="21487" y="754"/>
                      <a:pt x="21487" y="742"/>
                      <a:pt x="21487" y="742"/>
                    </a:cubicBezTo>
                    <a:cubicBezTo>
                      <a:pt x="21554" y="715"/>
                      <a:pt x="21622" y="701"/>
                      <a:pt x="21689" y="701"/>
                    </a:cubicBezTo>
                    <a:cubicBezTo>
                      <a:pt x="21703" y="708"/>
                      <a:pt x="21716" y="711"/>
                      <a:pt x="21729" y="711"/>
                    </a:cubicBezTo>
                    <a:cubicBezTo>
                      <a:pt x="21758" y="711"/>
                      <a:pt x="21784" y="698"/>
                      <a:pt x="21814" y="698"/>
                    </a:cubicBezTo>
                    <a:cubicBezTo>
                      <a:pt x="21821" y="698"/>
                      <a:pt x="21829" y="699"/>
                      <a:pt x="21837" y="701"/>
                    </a:cubicBezTo>
                    <a:cubicBezTo>
                      <a:pt x="21853" y="685"/>
                      <a:pt x="21869" y="678"/>
                      <a:pt x="21885" y="678"/>
                    </a:cubicBezTo>
                    <a:cubicBezTo>
                      <a:pt x="21910" y="678"/>
                      <a:pt x="21934" y="696"/>
                      <a:pt x="21959" y="728"/>
                    </a:cubicBezTo>
                    <a:cubicBezTo>
                      <a:pt x="21999" y="769"/>
                      <a:pt x="22147" y="850"/>
                      <a:pt x="22188" y="903"/>
                    </a:cubicBezTo>
                    <a:cubicBezTo>
                      <a:pt x="22198" y="893"/>
                      <a:pt x="22210" y="889"/>
                      <a:pt x="22223" y="889"/>
                    </a:cubicBezTo>
                    <a:cubicBezTo>
                      <a:pt x="22243" y="889"/>
                      <a:pt x="22265" y="900"/>
                      <a:pt x="22282" y="917"/>
                    </a:cubicBezTo>
                    <a:cubicBezTo>
                      <a:pt x="22283" y="918"/>
                      <a:pt x="22286" y="919"/>
                      <a:pt x="22289" y="919"/>
                    </a:cubicBezTo>
                    <a:cubicBezTo>
                      <a:pt x="22337" y="919"/>
                      <a:pt x="22551" y="753"/>
                      <a:pt x="22609" y="753"/>
                    </a:cubicBezTo>
                    <a:cubicBezTo>
                      <a:pt x="22613" y="753"/>
                      <a:pt x="22616" y="754"/>
                      <a:pt x="22619" y="755"/>
                    </a:cubicBezTo>
                    <a:cubicBezTo>
                      <a:pt x="22659" y="755"/>
                      <a:pt x="22699" y="769"/>
                      <a:pt x="22726" y="796"/>
                    </a:cubicBezTo>
                    <a:cubicBezTo>
                      <a:pt x="22751" y="793"/>
                      <a:pt x="22770" y="792"/>
                      <a:pt x="22786" y="792"/>
                    </a:cubicBezTo>
                    <a:cubicBezTo>
                      <a:pt x="22848" y="792"/>
                      <a:pt x="22848" y="809"/>
                      <a:pt x="22848" y="809"/>
                    </a:cubicBezTo>
                    <a:cubicBezTo>
                      <a:pt x="22848" y="809"/>
                      <a:pt x="22848" y="757"/>
                      <a:pt x="22861" y="757"/>
                    </a:cubicBezTo>
                    <a:cubicBezTo>
                      <a:pt x="22865" y="757"/>
                      <a:pt x="22869" y="761"/>
                      <a:pt x="22875" y="769"/>
                    </a:cubicBezTo>
                    <a:cubicBezTo>
                      <a:pt x="22902" y="769"/>
                      <a:pt x="22942" y="755"/>
                      <a:pt x="23009" y="742"/>
                    </a:cubicBezTo>
                    <a:cubicBezTo>
                      <a:pt x="23033" y="758"/>
                      <a:pt x="23061" y="764"/>
                      <a:pt x="23089" y="764"/>
                    </a:cubicBezTo>
                    <a:cubicBezTo>
                      <a:pt x="23108" y="764"/>
                      <a:pt x="23127" y="761"/>
                      <a:pt x="23144" y="755"/>
                    </a:cubicBezTo>
                    <a:cubicBezTo>
                      <a:pt x="23164" y="725"/>
                      <a:pt x="23169" y="710"/>
                      <a:pt x="23182" y="710"/>
                    </a:cubicBezTo>
                    <a:cubicBezTo>
                      <a:pt x="23186" y="710"/>
                      <a:pt x="23191" y="711"/>
                      <a:pt x="23198" y="715"/>
                    </a:cubicBezTo>
                    <a:cubicBezTo>
                      <a:pt x="23211" y="715"/>
                      <a:pt x="23211" y="701"/>
                      <a:pt x="23292" y="701"/>
                    </a:cubicBezTo>
                    <a:cubicBezTo>
                      <a:pt x="23312" y="715"/>
                      <a:pt x="23339" y="722"/>
                      <a:pt x="23366" y="722"/>
                    </a:cubicBezTo>
                    <a:cubicBezTo>
                      <a:pt x="23393" y="722"/>
                      <a:pt x="23420" y="715"/>
                      <a:pt x="23440" y="701"/>
                    </a:cubicBezTo>
                    <a:lnTo>
                      <a:pt x="23440" y="701"/>
                    </a:lnTo>
                    <a:cubicBezTo>
                      <a:pt x="23460" y="701"/>
                      <a:pt x="23360" y="828"/>
                      <a:pt x="23323" y="873"/>
                    </a:cubicBezTo>
                    <a:lnTo>
                      <a:pt x="23323" y="873"/>
                    </a:lnTo>
                    <a:cubicBezTo>
                      <a:pt x="23396" y="820"/>
                      <a:pt x="24196" y="769"/>
                      <a:pt x="24262" y="769"/>
                    </a:cubicBezTo>
                    <a:cubicBezTo>
                      <a:pt x="24267" y="773"/>
                      <a:pt x="24272" y="775"/>
                      <a:pt x="24277" y="775"/>
                    </a:cubicBezTo>
                    <a:cubicBezTo>
                      <a:pt x="24298" y="775"/>
                      <a:pt x="24323" y="749"/>
                      <a:pt x="24349" y="749"/>
                    </a:cubicBezTo>
                    <a:cubicBezTo>
                      <a:pt x="24356" y="749"/>
                      <a:pt x="24363" y="751"/>
                      <a:pt x="24370" y="755"/>
                    </a:cubicBezTo>
                    <a:cubicBezTo>
                      <a:pt x="24390" y="769"/>
                      <a:pt x="24410" y="769"/>
                      <a:pt x="24431" y="769"/>
                    </a:cubicBezTo>
                    <a:cubicBezTo>
                      <a:pt x="24451" y="769"/>
                      <a:pt x="24471" y="769"/>
                      <a:pt x="24491" y="782"/>
                    </a:cubicBezTo>
                    <a:cubicBezTo>
                      <a:pt x="24509" y="788"/>
                      <a:pt x="24526" y="790"/>
                      <a:pt x="24543" y="790"/>
                    </a:cubicBezTo>
                    <a:cubicBezTo>
                      <a:pt x="24580" y="790"/>
                      <a:pt x="24616" y="780"/>
                      <a:pt x="24656" y="780"/>
                    </a:cubicBezTo>
                    <a:cubicBezTo>
                      <a:pt x="24680" y="780"/>
                      <a:pt x="24706" y="784"/>
                      <a:pt x="24734" y="796"/>
                    </a:cubicBezTo>
                    <a:cubicBezTo>
                      <a:pt x="24761" y="782"/>
                      <a:pt x="24788" y="775"/>
                      <a:pt x="24813" y="775"/>
                    </a:cubicBezTo>
                    <a:cubicBezTo>
                      <a:pt x="24838" y="775"/>
                      <a:pt x="24862" y="782"/>
                      <a:pt x="24882" y="796"/>
                    </a:cubicBezTo>
                    <a:cubicBezTo>
                      <a:pt x="24915" y="820"/>
                      <a:pt x="24952" y="829"/>
                      <a:pt x="24992" y="829"/>
                    </a:cubicBezTo>
                    <a:cubicBezTo>
                      <a:pt x="25132" y="829"/>
                      <a:pt x="25313" y="715"/>
                      <a:pt x="25501" y="715"/>
                    </a:cubicBezTo>
                    <a:cubicBezTo>
                      <a:pt x="25528" y="715"/>
                      <a:pt x="25550" y="717"/>
                      <a:pt x="25570" y="720"/>
                    </a:cubicBezTo>
                    <a:lnTo>
                      <a:pt x="25570" y="720"/>
                    </a:lnTo>
                    <a:cubicBezTo>
                      <a:pt x="25570" y="718"/>
                      <a:pt x="25569" y="717"/>
                      <a:pt x="25569" y="715"/>
                    </a:cubicBezTo>
                    <a:cubicBezTo>
                      <a:pt x="25568" y="714"/>
                      <a:pt x="25568" y="713"/>
                      <a:pt x="25568" y="712"/>
                    </a:cubicBezTo>
                    <a:lnTo>
                      <a:pt x="25568" y="712"/>
                    </a:lnTo>
                    <a:cubicBezTo>
                      <a:pt x="25571" y="715"/>
                      <a:pt x="25576" y="717"/>
                      <a:pt x="25583" y="717"/>
                    </a:cubicBezTo>
                    <a:cubicBezTo>
                      <a:pt x="25587" y="717"/>
                      <a:pt x="25591" y="716"/>
                      <a:pt x="25596" y="715"/>
                    </a:cubicBezTo>
                    <a:cubicBezTo>
                      <a:pt x="25623" y="701"/>
                      <a:pt x="25650" y="688"/>
                      <a:pt x="25690" y="688"/>
                    </a:cubicBezTo>
                    <a:cubicBezTo>
                      <a:pt x="25725" y="688"/>
                      <a:pt x="25779" y="718"/>
                      <a:pt x="25836" y="718"/>
                    </a:cubicBezTo>
                    <a:cubicBezTo>
                      <a:pt x="25846" y="718"/>
                      <a:pt x="25856" y="717"/>
                      <a:pt x="25865" y="715"/>
                    </a:cubicBezTo>
                    <a:cubicBezTo>
                      <a:pt x="25892" y="722"/>
                      <a:pt x="25919" y="725"/>
                      <a:pt x="25946" y="725"/>
                    </a:cubicBezTo>
                    <a:cubicBezTo>
                      <a:pt x="25973" y="725"/>
                      <a:pt x="26000" y="722"/>
                      <a:pt x="26027" y="715"/>
                    </a:cubicBezTo>
                    <a:cubicBezTo>
                      <a:pt x="26030" y="713"/>
                      <a:pt x="26033" y="712"/>
                      <a:pt x="26036" y="711"/>
                    </a:cubicBezTo>
                    <a:lnTo>
                      <a:pt x="26036" y="711"/>
                    </a:lnTo>
                    <a:cubicBezTo>
                      <a:pt x="26037" y="711"/>
                      <a:pt x="26037" y="711"/>
                      <a:pt x="26038" y="711"/>
                    </a:cubicBezTo>
                    <a:cubicBezTo>
                      <a:pt x="26041" y="711"/>
                      <a:pt x="26045" y="710"/>
                      <a:pt x="26050" y="707"/>
                    </a:cubicBezTo>
                    <a:lnTo>
                      <a:pt x="26050" y="707"/>
                    </a:lnTo>
                    <a:cubicBezTo>
                      <a:pt x="26045" y="708"/>
                      <a:pt x="26040" y="709"/>
                      <a:pt x="26036" y="711"/>
                    </a:cubicBezTo>
                    <a:lnTo>
                      <a:pt x="26036" y="711"/>
                    </a:lnTo>
                    <a:cubicBezTo>
                      <a:pt x="26011" y="708"/>
                      <a:pt x="26002" y="650"/>
                      <a:pt x="26021" y="650"/>
                    </a:cubicBezTo>
                    <a:cubicBezTo>
                      <a:pt x="26026" y="650"/>
                      <a:pt x="26032" y="653"/>
                      <a:pt x="26040" y="661"/>
                    </a:cubicBezTo>
                    <a:cubicBezTo>
                      <a:pt x="26054" y="634"/>
                      <a:pt x="26081" y="634"/>
                      <a:pt x="26094" y="621"/>
                    </a:cubicBezTo>
                    <a:cubicBezTo>
                      <a:pt x="26116" y="631"/>
                      <a:pt x="26138" y="668"/>
                      <a:pt x="26159" y="668"/>
                    </a:cubicBezTo>
                    <a:cubicBezTo>
                      <a:pt x="26165" y="668"/>
                      <a:pt x="26170" y="666"/>
                      <a:pt x="26175" y="661"/>
                    </a:cubicBezTo>
                    <a:cubicBezTo>
                      <a:pt x="26180" y="656"/>
                      <a:pt x="26185" y="654"/>
                      <a:pt x="26190" y="654"/>
                    </a:cubicBezTo>
                    <a:cubicBezTo>
                      <a:pt x="26197" y="654"/>
                      <a:pt x="26204" y="658"/>
                      <a:pt x="26210" y="664"/>
                    </a:cubicBezTo>
                    <a:lnTo>
                      <a:pt x="26210" y="664"/>
                    </a:lnTo>
                    <a:cubicBezTo>
                      <a:pt x="26205" y="662"/>
                      <a:pt x="26199" y="660"/>
                      <a:pt x="26194" y="660"/>
                    </a:cubicBezTo>
                    <a:cubicBezTo>
                      <a:pt x="26178" y="660"/>
                      <a:pt x="26160" y="670"/>
                      <a:pt x="26139" y="697"/>
                    </a:cubicBezTo>
                    <a:lnTo>
                      <a:pt x="26139" y="697"/>
                    </a:lnTo>
                    <a:cubicBezTo>
                      <a:pt x="26146" y="696"/>
                      <a:pt x="26154" y="696"/>
                      <a:pt x="26162" y="696"/>
                    </a:cubicBezTo>
                    <a:cubicBezTo>
                      <a:pt x="26185" y="696"/>
                      <a:pt x="26208" y="699"/>
                      <a:pt x="26229" y="715"/>
                    </a:cubicBezTo>
                    <a:cubicBezTo>
                      <a:pt x="26248" y="725"/>
                      <a:pt x="26263" y="729"/>
                      <a:pt x="26271" y="729"/>
                    </a:cubicBezTo>
                    <a:lnTo>
                      <a:pt x="26271" y="729"/>
                    </a:lnTo>
                    <a:cubicBezTo>
                      <a:pt x="26260" y="725"/>
                      <a:pt x="26250" y="720"/>
                      <a:pt x="26242" y="715"/>
                    </a:cubicBezTo>
                    <a:cubicBezTo>
                      <a:pt x="26235" y="700"/>
                      <a:pt x="26224" y="677"/>
                      <a:pt x="26210" y="664"/>
                    </a:cubicBezTo>
                    <a:lnTo>
                      <a:pt x="26210" y="664"/>
                    </a:lnTo>
                    <a:cubicBezTo>
                      <a:pt x="26225" y="671"/>
                      <a:pt x="26239" y="685"/>
                      <a:pt x="26256" y="701"/>
                    </a:cubicBezTo>
                    <a:cubicBezTo>
                      <a:pt x="26281" y="718"/>
                      <a:pt x="26285" y="729"/>
                      <a:pt x="26272" y="729"/>
                    </a:cubicBezTo>
                    <a:cubicBezTo>
                      <a:pt x="26272" y="729"/>
                      <a:pt x="26271" y="729"/>
                      <a:pt x="26271" y="729"/>
                    </a:cubicBezTo>
                    <a:lnTo>
                      <a:pt x="26271" y="729"/>
                    </a:lnTo>
                    <a:cubicBezTo>
                      <a:pt x="26363" y="768"/>
                      <a:pt x="26570" y="791"/>
                      <a:pt x="26757" y="791"/>
                    </a:cubicBezTo>
                    <a:cubicBezTo>
                      <a:pt x="26909" y="791"/>
                      <a:pt x="27048" y="776"/>
                      <a:pt x="27105" y="742"/>
                    </a:cubicBezTo>
                    <a:cubicBezTo>
                      <a:pt x="27121" y="758"/>
                      <a:pt x="27137" y="764"/>
                      <a:pt x="27154" y="764"/>
                    </a:cubicBezTo>
                    <a:cubicBezTo>
                      <a:pt x="27201" y="764"/>
                      <a:pt x="27250" y="714"/>
                      <a:pt x="27306" y="714"/>
                    </a:cubicBezTo>
                    <a:cubicBezTo>
                      <a:pt x="27310" y="714"/>
                      <a:pt x="27315" y="714"/>
                      <a:pt x="27320" y="715"/>
                    </a:cubicBezTo>
                    <a:cubicBezTo>
                      <a:pt x="27363" y="672"/>
                      <a:pt x="27416" y="646"/>
                      <a:pt x="27470" y="646"/>
                    </a:cubicBezTo>
                    <a:cubicBezTo>
                      <a:pt x="27501" y="646"/>
                      <a:pt x="27533" y="655"/>
                      <a:pt x="27563" y="674"/>
                    </a:cubicBezTo>
                    <a:cubicBezTo>
                      <a:pt x="27603" y="701"/>
                      <a:pt x="27657" y="728"/>
                      <a:pt x="27711" y="728"/>
                    </a:cubicBezTo>
                    <a:cubicBezTo>
                      <a:pt x="27765" y="728"/>
                      <a:pt x="27819" y="715"/>
                      <a:pt x="27859" y="674"/>
                    </a:cubicBezTo>
                    <a:cubicBezTo>
                      <a:pt x="27899" y="708"/>
                      <a:pt x="27946" y="725"/>
                      <a:pt x="27994" y="725"/>
                    </a:cubicBezTo>
                    <a:cubicBezTo>
                      <a:pt x="28041" y="725"/>
                      <a:pt x="28088" y="708"/>
                      <a:pt x="28128" y="674"/>
                    </a:cubicBezTo>
                    <a:cubicBezTo>
                      <a:pt x="28153" y="699"/>
                      <a:pt x="28163" y="707"/>
                      <a:pt x="28169" y="707"/>
                    </a:cubicBezTo>
                    <a:cubicBezTo>
                      <a:pt x="28176" y="707"/>
                      <a:pt x="28175" y="695"/>
                      <a:pt x="28182" y="688"/>
                    </a:cubicBezTo>
                    <a:cubicBezTo>
                      <a:pt x="28182" y="680"/>
                      <a:pt x="28182" y="667"/>
                      <a:pt x="28194" y="667"/>
                    </a:cubicBezTo>
                    <a:cubicBezTo>
                      <a:pt x="28202" y="667"/>
                      <a:pt x="28215" y="672"/>
                      <a:pt x="28236" y="688"/>
                    </a:cubicBezTo>
                    <a:cubicBezTo>
                      <a:pt x="28268" y="715"/>
                      <a:pt x="28357" y="724"/>
                      <a:pt x="28469" y="724"/>
                    </a:cubicBezTo>
                    <a:cubicBezTo>
                      <a:pt x="28693" y="724"/>
                      <a:pt x="29004" y="688"/>
                      <a:pt x="29112" y="688"/>
                    </a:cubicBezTo>
                    <a:lnTo>
                      <a:pt x="29368" y="688"/>
                    </a:lnTo>
                    <a:cubicBezTo>
                      <a:pt x="29418" y="688"/>
                      <a:pt x="29552" y="642"/>
                      <a:pt x="29627" y="642"/>
                    </a:cubicBezTo>
                    <a:cubicBezTo>
                      <a:pt x="29652" y="642"/>
                      <a:pt x="29671" y="647"/>
                      <a:pt x="29678" y="661"/>
                    </a:cubicBezTo>
                    <a:cubicBezTo>
                      <a:pt x="29691" y="695"/>
                      <a:pt x="29704" y="698"/>
                      <a:pt x="29720" y="698"/>
                    </a:cubicBezTo>
                    <a:cubicBezTo>
                      <a:pt x="29723" y="698"/>
                      <a:pt x="29727" y="698"/>
                      <a:pt x="29731" y="698"/>
                    </a:cubicBezTo>
                    <a:cubicBezTo>
                      <a:pt x="29743" y="698"/>
                      <a:pt x="29757" y="700"/>
                      <a:pt x="29772" y="715"/>
                    </a:cubicBezTo>
                    <a:cubicBezTo>
                      <a:pt x="29777" y="720"/>
                      <a:pt x="29783" y="722"/>
                      <a:pt x="29790" y="722"/>
                    </a:cubicBezTo>
                    <a:cubicBezTo>
                      <a:pt x="29815" y="722"/>
                      <a:pt x="29847" y="688"/>
                      <a:pt x="29880" y="688"/>
                    </a:cubicBezTo>
                    <a:cubicBezTo>
                      <a:pt x="29888" y="668"/>
                      <a:pt x="29898" y="661"/>
                      <a:pt x="29909" y="661"/>
                    </a:cubicBezTo>
                    <a:cubicBezTo>
                      <a:pt x="29937" y="661"/>
                      <a:pt x="29972" y="701"/>
                      <a:pt x="30001" y="701"/>
                    </a:cubicBezTo>
                    <a:cubicBezTo>
                      <a:pt x="30015" y="726"/>
                      <a:pt x="30032" y="732"/>
                      <a:pt x="30049" y="732"/>
                    </a:cubicBezTo>
                    <a:cubicBezTo>
                      <a:pt x="30071" y="732"/>
                      <a:pt x="30095" y="722"/>
                      <a:pt x="30119" y="722"/>
                    </a:cubicBezTo>
                    <a:cubicBezTo>
                      <a:pt x="30129" y="722"/>
                      <a:pt x="30139" y="723"/>
                      <a:pt x="30149" y="728"/>
                    </a:cubicBezTo>
                    <a:cubicBezTo>
                      <a:pt x="30189" y="755"/>
                      <a:pt x="30230" y="782"/>
                      <a:pt x="30284" y="796"/>
                    </a:cubicBezTo>
                    <a:cubicBezTo>
                      <a:pt x="30286" y="795"/>
                      <a:pt x="30288" y="794"/>
                      <a:pt x="30290" y="794"/>
                    </a:cubicBezTo>
                    <a:cubicBezTo>
                      <a:pt x="30305" y="794"/>
                      <a:pt x="30325" y="821"/>
                      <a:pt x="30340" y="821"/>
                    </a:cubicBezTo>
                    <a:cubicBezTo>
                      <a:pt x="30351" y="821"/>
                      <a:pt x="30360" y="809"/>
                      <a:pt x="30365" y="769"/>
                    </a:cubicBezTo>
                    <a:cubicBezTo>
                      <a:pt x="30376" y="783"/>
                      <a:pt x="30386" y="788"/>
                      <a:pt x="30394" y="788"/>
                    </a:cubicBezTo>
                    <a:cubicBezTo>
                      <a:pt x="30416" y="788"/>
                      <a:pt x="30428" y="749"/>
                      <a:pt x="30436" y="749"/>
                    </a:cubicBezTo>
                    <a:cubicBezTo>
                      <a:pt x="30440" y="749"/>
                      <a:pt x="30443" y="754"/>
                      <a:pt x="30445" y="769"/>
                    </a:cubicBezTo>
                    <a:cubicBezTo>
                      <a:pt x="30453" y="761"/>
                      <a:pt x="30458" y="759"/>
                      <a:pt x="30461" y="759"/>
                    </a:cubicBezTo>
                    <a:cubicBezTo>
                      <a:pt x="30464" y="759"/>
                      <a:pt x="30466" y="761"/>
                      <a:pt x="30468" y="761"/>
                    </a:cubicBezTo>
                    <a:cubicBezTo>
                      <a:pt x="30471" y="761"/>
                      <a:pt x="30475" y="757"/>
                      <a:pt x="30486" y="742"/>
                    </a:cubicBezTo>
                    <a:cubicBezTo>
                      <a:pt x="30494" y="685"/>
                      <a:pt x="30507" y="648"/>
                      <a:pt x="30528" y="648"/>
                    </a:cubicBezTo>
                    <a:cubicBezTo>
                      <a:pt x="30542" y="648"/>
                      <a:pt x="30559" y="664"/>
                      <a:pt x="30580" y="701"/>
                    </a:cubicBezTo>
                    <a:cubicBezTo>
                      <a:pt x="30603" y="701"/>
                      <a:pt x="30634" y="655"/>
                      <a:pt x="30668" y="655"/>
                    </a:cubicBezTo>
                    <a:cubicBezTo>
                      <a:pt x="30674" y="655"/>
                      <a:pt x="30681" y="656"/>
                      <a:pt x="30688" y="661"/>
                    </a:cubicBezTo>
                    <a:cubicBezTo>
                      <a:pt x="30701" y="647"/>
                      <a:pt x="30715" y="643"/>
                      <a:pt x="30729" y="643"/>
                    </a:cubicBezTo>
                    <a:cubicBezTo>
                      <a:pt x="30757" y="643"/>
                      <a:pt x="30787" y="661"/>
                      <a:pt x="30823" y="661"/>
                    </a:cubicBezTo>
                    <a:cubicBezTo>
                      <a:pt x="30855" y="642"/>
                      <a:pt x="30883" y="636"/>
                      <a:pt x="30908" y="636"/>
                    </a:cubicBezTo>
                    <a:cubicBezTo>
                      <a:pt x="30946" y="636"/>
                      <a:pt x="30976" y="650"/>
                      <a:pt x="31005" y="650"/>
                    </a:cubicBezTo>
                    <a:cubicBezTo>
                      <a:pt x="31012" y="650"/>
                      <a:pt x="31018" y="649"/>
                      <a:pt x="31025" y="647"/>
                    </a:cubicBezTo>
                    <a:cubicBezTo>
                      <a:pt x="31041" y="663"/>
                      <a:pt x="31054" y="669"/>
                      <a:pt x="31066" y="669"/>
                    </a:cubicBezTo>
                    <a:cubicBezTo>
                      <a:pt x="31090" y="669"/>
                      <a:pt x="31105" y="646"/>
                      <a:pt x="31115" y="646"/>
                    </a:cubicBezTo>
                    <a:cubicBezTo>
                      <a:pt x="31116" y="646"/>
                      <a:pt x="31118" y="646"/>
                      <a:pt x="31119" y="647"/>
                    </a:cubicBezTo>
                    <a:cubicBezTo>
                      <a:pt x="31125" y="646"/>
                      <a:pt x="31129" y="645"/>
                      <a:pt x="31133" y="643"/>
                    </a:cubicBezTo>
                    <a:lnTo>
                      <a:pt x="31133" y="643"/>
                    </a:lnTo>
                    <a:cubicBezTo>
                      <a:pt x="31133" y="648"/>
                      <a:pt x="31132" y="654"/>
                      <a:pt x="31132" y="661"/>
                    </a:cubicBezTo>
                    <a:cubicBezTo>
                      <a:pt x="31132" y="674"/>
                      <a:pt x="31132" y="674"/>
                      <a:pt x="31159" y="688"/>
                    </a:cubicBezTo>
                    <a:cubicBezTo>
                      <a:pt x="31213" y="701"/>
                      <a:pt x="31281" y="715"/>
                      <a:pt x="31348" y="715"/>
                    </a:cubicBezTo>
                    <a:cubicBezTo>
                      <a:pt x="31364" y="742"/>
                      <a:pt x="31381" y="752"/>
                      <a:pt x="31396" y="752"/>
                    </a:cubicBezTo>
                    <a:cubicBezTo>
                      <a:pt x="31419" y="752"/>
                      <a:pt x="31440" y="731"/>
                      <a:pt x="31456" y="715"/>
                    </a:cubicBezTo>
                    <a:cubicBezTo>
                      <a:pt x="31496" y="715"/>
                      <a:pt x="32116" y="661"/>
                      <a:pt x="32156" y="607"/>
                    </a:cubicBezTo>
                    <a:cubicBezTo>
                      <a:pt x="32158" y="607"/>
                      <a:pt x="32160" y="606"/>
                      <a:pt x="32162" y="606"/>
                    </a:cubicBezTo>
                    <a:cubicBezTo>
                      <a:pt x="32227" y="606"/>
                      <a:pt x="32481" y="796"/>
                      <a:pt x="32520" y="809"/>
                    </a:cubicBezTo>
                    <a:cubicBezTo>
                      <a:pt x="32548" y="807"/>
                      <a:pt x="32575" y="806"/>
                      <a:pt x="32603" y="806"/>
                    </a:cubicBezTo>
                    <a:cubicBezTo>
                      <a:pt x="32737" y="806"/>
                      <a:pt x="32871" y="832"/>
                      <a:pt x="33005" y="876"/>
                    </a:cubicBezTo>
                    <a:cubicBezTo>
                      <a:pt x="33018" y="903"/>
                      <a:pt x="33045" y="890"/>
                      <a:pt x="33072" y="917"/>
                    </a:cubicBezTo>
                    <a:cubicBezTo>
                      <a:pt x="33099" y="903"/>
                      <a:pt x="33126" y="876"/>
                      <a:pt x="33153" y="863"/>
                    </a:cubicBezTo>
                    <a:cubicBezTo>
                      <a:pt x="33165" y="858"/>
                      <a:pt x="33177" y="856"/>
                      <a:pt x="33189" y="856"/>
                    </a:cubicBezTo>
                    <a:cubicBezTo>
                      <a:pt x="33228" y="856"/>
                      <a:pt x="33268" y="876"/>
                      <a:pt x="33312" y="876"/>
                    </a:cubicBezTo>
                    <a:cubicBezTo>
                      <a:pt x="33330" y="876"/>
                      <a:pt x="33349" y="873"/>
                      <a:pt x="33369" y="863"/>
                    </a:cubicBezTo>
                    <a:cubicBezTo>
                      <a:pt x="33377" y="865"/>
                      <a:pt x="33385" y="866"/>
                      <a:pt x="33392" y="866"/>
                    </a:cubicBezTo>
                    <a:cubicBezTo>
                      <a:pt x="33422" y="866"/>
                      <a:pt x="33448" y="853"/>
                      <a:pt x="33477" y="853"/>
                    </a:cubicBezTo>
                    <a:cubicBezTo>
                      <a:pt x="33490" y="853"/>
                      <a:pt x="33503" y="856"/>
                      <a:pt x="33517" y="863"/>
                    </a:cubicBezTo>
                    <a:cubicBezTo>
                      <a:pt x="33551" y="863"/>
                      <a:pt x="33903" y="804"/>
                      <a:pt x="34028" y="804"/>
                    </a:cubicBezTo>
                    <a:cubicBezTo>
                      <a:pt x="34049" y="804"/>
                      <a:pt x="34063" y="805"/>
                      <a:pt x="34069" y="809"/>
                    </a:cubicBezTo>
                    <a:cubicBezTo>
                      <a:pt x="34072" y="812"/>
                      <a:pt x="34079" y="814"/>
                      <a:pt x="34090" y="814"/>
                    </a:cubicBezTo>
                    <a:cubicBezTo>
                      <a:pt x="34208" y="814"/>
                      <a:pt x="34752" y="617"/>
                      <a:pt x="34864" y="580"/>
                    </a:cubicBezTo>
                    <a:cubicBezTo>
                      <a:pt x="34871" y="634"/>
                      <a:pt x="34881" y="647"/>
                      <a:pt x="34894" y="647"/>
                    </a:cubicBezTo>
                    <a:cubicBezTo>
                      <a:pt x="34908" y="647"/>
                      <a:pt x="34925" y="634"/>
                      <a:pt x="34945" y="634"/>
                    </a:cubicBezTo>
                    <a:lnTo>
                      <a:pt x="35066" y="634"/>
                    </a:lnTo>
                    <a:cubicBezTo>
                      <a:pt x="35075" y="646"/>
                      <a:pt x="35083" y="650"/>
                      <a:pt x="35091" y="650"/>
                    </a:cubicBezTo>
                    <a:cubicBezTo>
                      <a:pt x="35110" y="650"/>
                      <a:pt x="35128" y="624"/>
                      <a:pt x="35151" y="624"/>
                    </a:cubicBezTo>
                    <a:cubicBezTo>
                      <a:pt x="35162" y="624"/>
                      <a:pt x="35174" y="630"/>
                      <a:pt x="35187" y="647"/>
                    </a:cubicBezTo>
                    <a:cubicBezTo>
                      <a:pt x="35210" y="655"/>
                      <a:pt x="35234" y="681"/>
                      <a:pt x="35257" y="681"/>
                    </a:cubicBezTo>
                    <a:cubicBezTo>
                      <a:pt x="35274" y="681"/>
                      <a:pt x="35291" y="666"/>
                      <a:pt x="35308" y="621"/>
                    </a:cubicBezTo>
                    <a:cubicBezTo>
                      <a:pt x="35341" y="645"/>
                      <a:pt x="35368" y="664"/>
                      <a:pt x="35397" y="664"/>
                    </a:cubicBezTo>
                    <a:cubicBezTo>
                      <a:pt x="35416" y="664"/>
                      <a:pt x="35435" y="656"/>
                      <a:pt x="35457" y="634"/>
                    </a:cubicBezTo>
                    <a:cubicBezTo>
                      <a:pt x="35477" y="614"/>
                      <a:pt x="35507" y="604"/>
                      <a:pt x="35537" y="604"/>
                    </a:cubicBezTo>
                    <a:cubicBezTo>
                      <a:pt x="35568" y="604"/>
                      <a:pt x="35598" y="614"/>
                      <a:pt x="35618" y="634"/>
                    </a:cubicBezTo>
                    <a:cubicBezTo>
                      <a:pt x="35652" y="647"/>
                      <a:pt x="35686" y="654"/>
                      <a:pt x="35718" y="654"/>
                    </a:cubicBezTo>
                    <a:cubicBezTo>
                      <a:pt x="35750" y="654"/>
                      <a:pt x="35780" y="647"/>
                      <a:pt x="35807" y="634"/>
                    </a:cubicBezTo>
                    <a:cubicBezTo>
                      <a:pt x="35818" y="652"/>
                      <a:pt x="35827" y="657"/>
                      <a:pt x="35836" y="657"/>
                    </a:cubicBezTo>
                    <a:cubicBezTo>
                      <a:pt x="35851" y="657"/>
                      <a:pt x="35864" y="643"/>
                      <a:pt x="35876" y="643"/>
                    </a:cubicBezTo>
                    <a:cubicBezTo>
                      <a:pt x="35885" y="643"/>
                      <a:pt x="35893" y="650"/>
                      <a:pt x="35901" y="674"/>
                    </a:cubicBezTo>
                    <a:cubicBezTo>
                      <a:pt x="35914" y="683"/>
                      <a:pt x="35925" y="686"/>
                      <a:pt x="35936" y="686"/>
                    </a:cubicBezTo>
                    <a:cubicBezTo>
                      <a:pt x="35960" y="686"/>
                      <a:pt x="35981" y="670"/>
                      <a:pt x="36009" y="661"/>
                    </a:cubicBezTo>
                    <a:cubicBezTo>
                      <a:pt x="36018" y="663"/>
                      <a:pt x="36027" y="664"/>
                      <a:pt x="36036" y="664"/>
                    </a:cubicBezTo>
                    <a:cubicBezTo>
                      <a:pt x="36059" y="664"/>
                      <a:pt x="36085" y="659"/>
                      <a:pt x="36111" y="659"/>
                    </a:cubicBezTo>
                    <a:cubicBezTo>
                      <a:pt x="36139" y="659"/>
                      <a:pt x="36168" y="665"/>
                      <a:pt x="36198" y="688"/>
                    </a:cubicBezTo>
                    <a:cubicBezTo>
                      <a:pt x="36224" y="725"/>
                      <a:pt x="36249" y="735"/>
                      <a:pt x="36273" y="735"/>
                    </a:cubicBezTo>
                    <a:cubicBezTo>
                      <a:pt x="36300" y="735"/>
                      <a:pt x="36327" y="722"/>
                      <a:pt x="36355" y="722"/>
                    </a:cubicBezTo>
                    <a:cubicBezTo>
                      <a:pt x="36365" y="722"/>
                      <a:pt x="36376" y="724"/>
                      <a:pt x="36386" y="728"/>
                    </a:cubicBezTo>
                    <a:cubicBezTo>
                      <a:pt x="36588" y="769"/>
                      <a:pt x="36790" y="796"/>
                      <a:pt x="37006" y="796"/>
                    </a:cubicBezTo>
                    <a:cubicBezTo>
                      <a:pt x="37006" y="715"/>
                      <a:pt x="37006" y="634"/>
                      <a:pt x="37006" y="553"/>
                    </a:cubicBezTo>
                    <a:lnTo>
                      <a:pt x="37006" y="3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82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8;p2"/>
          <p:cNvGrpSpPr/>
          <p:nvPr/>
        </p:nvGrpSpPr>
        <p:grpSpPr>
          <a:xfrm flipH="1">
            <a:off x="-671730" y="-764113"/>
            <a:ext cx="5002381" cy="2393637"/>
            <a:chOff x="5152770" y="-589688"/>
            <a:chExt cx="5002381" cy="2393637"/>
          </a:xfrm>
        </p:grpSpPr>
        <p:sp>
          <p:nvSpPr>
            <p:cNvPr id="19" name="Google Shape;19;p2"/>
            <p:cNvSpPr/>
            <p:nvPr/>
          </p:nvSpPr>
          <p:spPr>
            <a:xfrm rot="899992">
              <a:off x="5221926" y="19749"/>
              <a:ext cx="4864069" cy="1174763"/>
            </a:xfrm>
            <a:custGeom>
              <a:avLst/>
              <a:gdLst/>
              <a:ahLst/>
              <a:cxnLst/>
              <a:rect l="l" t="t" r="r" b="b"/>
              <a:pathLst>
                <a:path w="38879" h="9390" extrusionOk="0">
                  <a:moveTo>
                    <a:pt x="18173" y="0"/>
                  </a:moveTo>
                  <a:lnTo>
                    <a:pt x="18227" y="849"/>
                  </a:lnTo>
                  <a:cubicBezTo>
                    <a:pt x="18416" y="916"/>
                    <a:pt x="18537" y="1092"/>
                    <a:pt x="18510" y="1294"/>
                  </a:cubicBezTo>
                  <a:cubicBezTo>
                    <a:pt x="18510" y="1604"/>
                    <a:pt x="18173" y="1738"/>
                    <a:pt x="17810" y="1738"/>
                  </a:cubicBezTo>
                  <a:cubicBezTo>
                    <a:pt x="17459" y="1738"/>
                    <a:pt x="17190" y="1604"/>
                    <a:pt x="17190" y="1294"/>
                  </a:cubicBezTo>
                  <a:cubicBezTo>
                    <a:pt x="17203" y="1105"/>
                    <a:pt x="17311" y="943"/>
                    <a:pt x="17486" y="849"/>
                  </a:cubicBezTo>
                  <a:lnTo>
                    <a:pt x="17325" y="162"/>
                  </a:lnTo>
                  <a:lnTo>
                    <a:pt x="15075" y="162"/>
                  </a:lnTo>
                  <a:lnTo>
                    <a:pt x="15075" y="849"/>
                  </a:lnTo>
                  <a:cubicBezTo>
                    <a:pt x="15237" y="943"/>
                    <a:pt x="15344" y="1105"/>
                    <a:pt x="15358" y="1294"/>
                  </a:cubicBezTo>
                  <a:cubicBezTo>
                    <a:pt x="15358" y="1604"/>
                    <a:pt x="15062" y="1846"/>
                    <a:pt x="14698" y="1846"/>
                  </a:cubicBezTo>
                  <a:cubicBezTo>
                    <a:pt x="14334" y="1846"/>
                    <a:pt x="14038" y="1590"/>
                    <a:pt x="14038" y="1294"/>
                  </a:cubicBezTo>
                  <a:cubicBezTo>
                    <a:pt x="14051" y="1105"/>
                    <a:pt x="14159" y="943"/>
                    <a:pt x="14321" y="849"/>
                  </a:cubicBezTo>
                  <a:lnTo>
                    <a:pt x="14321" y="162"/>
                  </a:lnTo>
                  <a:lnTo>
                    <a:pt x="11909" y="162"/>
                  </a:lnTo>
                  <a:lnTo>
                    <a:pt x="11909" y="849"/>
                  </a:lnTo>
                  <a:cubicBezTo>
                    <a:pt x="12071" y="943"/>
                    <a:pt x="12179" y="1105"/>
                    <a:pt x="12192" y="1294"/>
                  </a:cubicBezTo>
                  <a:cubicBezTo>
                    <a:pt x="12192" y="1590"/>
                    <a:pt x="11896" y="1846"/>
                    <a:pt x="11532" y="1846"/>
                  </a:cubicBezTo>
                  <a:cubicBezTo>
                    <a:pt x="11168" y="1846"/>
                    <a:pt x="10872" y="1590"/>
                    <a:pt x="10872" y="1294"/>
                  </a:cubicBezTo>
                  <a:cubicBezTo>
                    <a:pt x="10885" y="1105"/>
                    <a:pt x="10993" y="943"/>
                    <a:pt x="11155" y="849"/>
                  </a:cubicBezTo>
                  <a:lnTo>
                    <a:pt x="11155" y="162"/>
                  </a:lnTo>
                  <a:lnTo>
                    <a:pt x="8973" y="162"/>
                  </a:lnTo>
                  <a:lnTo>
                    <a:pt x="8784" y="445"/>
                  </a:lnTo>
                  <a:lnTo>
                    <a:pt x="8744" y="849"/>
                  </a:lnTo>
                  <a:cubicBezTo>
                    <a:pt x="8905" y="943"/>
                    <a:pt x="9013" y="1105"/>
                    <a:pt x="9026" y="1294"/>
                  </a:cubicBezTo>
                  <a:cubicBezTo>
                    <a:pt x="9026" y="1590"/>
                    <a:pt x="8730" y="1846"/>
                    <a:pt x="8366" y="1846"/>
                  </a:cubicBezTo>
                  <a:cubicBezTo>
                    <a:pt x="8003" y="1846"/>
                    <a:pt x="7720" y="1590"/>
                    <a:pt x="7720" y="1294"/>
                  </a:cubicBezTo>
                  <a:cubicBezTo>
                    <a:pt x="7720" y="1105"/>
                    <a:pt x="7828" y="943"/>
                    <a:pt x="8003" y="849"/>
                  </a:cubicBezTo>
                  <a:lnTo>
                    <a:pt x="8003" y="162"/>
                  </a:lnTo>
                  <a:lnTo>
                    <a:pt x="5578" y="162"/>
                  </a:lnTo>
                  <a:lnTo>
                    <a:pt x="5605" y="418"/>
                  </a:lnTo>
                  <a:lnTo>
                    <a:pt x="5591" y="485"/>
                  </a:lnTo>
                  <a:lnTo>
                    <a:pt x="5618" y="634"/>
                  </a:lnTo>
                  <a:lnTo>
                    <a:pt x="5591" y="809"/>
                  </a:lnTo>
                  <a:lnTo>
                    <a:pt x="5578" y="849"/>
                  </a:lnTo>
                  <a:cubicBezTo>
                    <a:pt x="5740" y="930"/>
                    <a:pt x="5847" y="1092"/>
                    <a:pt x="5861" y="1280"/>
                  </a:cubicBezTo>
                  <a:cubicBezTo>
                    <a:pt x="5861" y="1590"/>
                    <a:pt x="5564" y="1833"/>
                    <a:pt x="5201" y="1833"/>
                  </a:cubicBezTo>
                  <a:cubicBezTo>
                    <a:pt x="4837" y="1833"/>
                    <a:pt x="4554" y="1590"/>
                    <a:pt x="4554" y="1280"/>
                  </a:cubicBezTo>
                  <a:cubicBezTo>
                    <a:pt x="4568" y="1092"/>
                    <a:pt x="4675" y="930"/>
                    <a:pt x="4837" y="836"/>
                  </a:cubicBezTo>
                  <a:lnTo>
                    <a:pt x="4837" y="539"/>
                  </a:lnTo>
                  <a:lnTo>
                    <a:pt x="4783" y="432"/>
                  </a:lnTo>
                  <a:lnTo>
                    <a:pt x="4837" y="270"/>
                  </a:lnTo>
                  <a:lnTo>
                    <a:pt x="4743" y="149"/>
                  </a:lnTo>
                  <a:lnTo>
                    <a:pt x="2412" y="149"/>
                  </a:lnTo>
                  <a:lnTo>
                    <a:pt x="2412" y="836"/>
                  </a:lnTo>
                  <a:cubicBezTo>
                    <a:pt x="2587" y="930"/>
                    <a:pt x="2695" y="1092"/>
                    <a:pt x="2695" y="1280"/>
                  </a:cubicBezTo>
                  <a:cubicBezTo>
                    <a:pt x="2695" y="1590"/>
                    <a:pt x="2412" y="1833"/>
                    <a:pt x="2048" y="1833"/>
                  </a:cubicBezTo>
                  <a:cubicBezTo>
                    <a:pt x="1685" y="1833"/>
                    <a:pt x="1388" y="1590"/>
                    <a:pt x="1388" y="1280"/>
                  </a:cubicBezTo>
                  <a:cubicBezTo>
                    <a:pt x="1402" y="1092"/>
                    <a:pt x="1510" y="930"/>
                    <a:pt x="1671" y="836"/>
                  </a:cubicBezTo>
                  <a:lnTo>
                    <a:pt x="1671" y="149"/>
                  </a:lnTo>
                  <a:lnTo>
                    <a:pt x="1" y="149"/>
                  </a:lnTo>
                  <a:cubicBezTo>
                    <a:pt x="1" y="149"/>
                    <a:pt x="55" y="566"/>
                    <a:pt x="55" y="741"/>
                  </a:cubicBezTo>
                  <a:cubicBezTo>
                    <a:pt x="55" y="1092"/>
                    <a:pt x="1" y="1657"/>
                    <a:pt x="1" y="2196"/>
                  </a:cubicBezTo>
                  <a:lnTo>
                    <a:pt x="1" y="9376"/>
                  </a:lnTo>
                  <a:lnTo>
                    <a:pt x="38879" y="9390"/>
                  </a:lnTo>
                  <a:lnTo>
                    <a:pt x="38879" y="162"/>
                  </a:lnTo>
                  <a:lnTo>
                    <a:pt x="37208" y="162"/>
                  </a:lnTo>
                  <a:lnTo>
                    <a:pt x="37208" y="849"/>
                  </a:lnTo>
                  <a:cubicBezTo>
                    <a:pt x="37370" y="943"/>
                    <a:pt x="37478" y="1105"/>
                    <a:pt x="37491" y="1294"/>
                  </a:cubicBezTo>
                  <a:cubicBezTo>
                    <a:pt x="37491" y="1604"/>
                    <a:pt x="37195" y="1846"/>
                    <a:pt x="36831" y="1846"/>
                  </a:cubicBezTo>
                  <a:cubicBezTo>
                    <a:pt x="36467" y="1846"/>
                    <a:pt x="36171" y="1604"/>
                    <a:pt x="36171" y="1294"/>
                  </a:cubicBezTo>
                  <a:cubicBezTo>
                    <a:pt x="36184" y="1105"/>
                    <a:pt x="36292" y="943"/>
                    <a:pt x="36467" y="849"/>
                  </a:cubicBezTo>
                  <a:lnTo>
                    <a:pt x="36440" y="647"/>
                  </a:lnTo>
                  <a:lnTo>
                    <a:pt x="36467" y="445"/>
                  </a:lnTo>
                  <a:lnTo>
                    <a:pt x="36400" y="337"/>
                  </a:lnTo>
                  <a:lnTo>
                    <a:pt x="36481" y="122"/>
                  </a:lnTo>
                  <a:lnTo>
                    <a:pt x="34042" y="162"/>
                  </a:lnTo>
                  <a:lnTo>
                    <a:pt x="34042" y="863"/>
                  </a:lnTo>
                  <a:cubicBezTo>
                    <a:pt x="34218" y="957"/>
                    <a:pt x="34312" y="1024"/>
                    <a:pt x="34312" y="1199"/>
                  </a:cubicBezTo>
                  <a:cubicBezTo>
                    <a:pt x="34325" y="1536"/>
                    <a:pt x="34056" y="1819"/>
                    <a:pt x="33719" y="1833"/>
                  </a:cubicBezTo>
                  <a:cubicBezTo>
                    <a:pt x="33355" y="1833"/>
                    <a:pt x="33059" y="1590"/>
                    <a:pt x="33059" y="1280"/>
                  </a:cubicBezTo>
                  <a:cubicBezTo>
                    <a:pt x="33046" y="1105"/>
                    <a:pt x="33140" y="943"/>
                    <a:pt x="33301" y="863"/>
                  </a:cubicBezTo>
                  <a:lnTo>
                    <a:pt x="33301" y="162"/>
                  </a:lnTo>
                  <a:cubicBezTo>
                    <a:pt x="33010" y="218"/>
                    <a:pt x="32718" y="246"/>
                    <a:pt x="32426" y="246"/>
                  </a:cubicBezTo>
                  <a:cubicBezTo>
                    <a:pt x="32367" y="246"/>
                    <a:pt x="32309" y="245"/>
                    <a:pt x="32251" y="243"/>
                  </a:cubicBezTo>
                  <a:cubicBezTo>
                    <a:pt x="31766" y="243"/>
                    <a:pt x="30998" y="162"/>
                    <a:pt x="30998" y="162"/>
                  </a:cubicBezTo>
                  <a:lnTo>
                    <a:pt x="30877" y="849"/>
                  </a:lnTo>
                  <a:cubicBezTo>
                    <a:pt x="31052" y="943"/>
                    <a:pt x="31160" y="1105"/>
                    <a:pt x="31160" y="1294"/>
                  </a:cubicBezTo>
                  <a:cubicBezTo>
                    <a:pt x="31160" y="1590"/>
                    <a:pt x="30823" y="1738"/>
                    <a:pt x="30459" y="1738"/>
                  </a:cubicBezTo>
                  <a:cubicBezTo>
                    <a:pt x="30109" y="1738"/>
                    <a:pt x="29853" y="1590"/>
                    <a:pt x="29853" y="1294"/>
                  </a:cubicBezTo>
                  <a:cubicBezTo>
                    <a:pt x="29866" y="1105"/>
                    <a:pt x="29974" y="930"/>
                    <a:pt x="30136" y="849"/>
                  </a:cubicBezTo>
                  <a:lnTo>
                    <a:pt x="30136" y="162"/>
                  </a:lnTo>
                  <a:lnTo>
                    <a:pt x="27751" y="162"/>
                  </a:lnTo>
                  <a:lnTo>
                    <a:pt x="27751" y="203"/>
                  </a:lnTo>
                  <a:lnTo>
                    <a:pt x="27738" y="270"/>
                  </a:lnTo>
                  <a:lnTo>
                    <a:pt x="27711" y="337"/>
                  </a:lnTo>
                  <a:lnTo>
                    <a:pt x="27724" y="432"/>
                  </a:lnTo>
                  <a:lnTo>
                    <a:pt x="27711" y="512"/>
                  </a:lnTo>
                  <a:lnTo>
                    <a:pt x="27738" y="607"/>
                  </a:lnTo>
                  <a:lnTo>
                    <a:pt x="27711" y="849"/>
                  </a:lnTo>
                  <a:cubicBezTo>
                    <a:pt x="27873" y="943"/>
                    <a:pt x="27980" y="1105"/>
                    <a:pt x="27994" y="1294"/>
                  </a:cubicBezTo>
                  <a:cubicBezTo>
                    <a:pt x="27994" y="1590"/>
                    <a:pt x="27697" y="1846"/>
                    <a:pt x="27334" y="1846"/>
                  </a:cubicBezTo>
                  <a:cubicBezTo>
                    <a:pt x="26970" y="1846"/>
                    <a:pt x="26687" y="1590"/>
                    <a:pt x="26687" y="1294"/>
                  </a:cubicBezTo>
                  <a:cubicBezTo>
                    <a:pt x="26687" y="1105"/>
                    <a:pt x="26795" y="930"/>
                    <a:pt x="26970" y="849"/>
                  </a:cubicBezTo>
                  <a:lnTo>
                    <a:pt x="26984" y="553"/>
                  </a:lnTo>
                  <a:lnTo>
                    <a:pt x="26943" y="405"/>
                  </a:lnTo>
                  <a:lnTo>
                    <a:pt x="26930" y="162"/>
                  </a:lnTo>
                  <a:lnTo>
                    <a:pt x="24572" y="203"/>
                  </a:lnTo>
                  <a:lnTo>
                    <a:pt x="24545" y="863"/>
                  </a:lnTo>
                  <a:cubicBezTo>
                    <a:pt x="24707" y="943"/>
                    <a:pt x="24815" y="1105"/>
                    <a:pt x="24828" y="1294"/>
                  </a:cubicBezTo>
                  <a:cubicBezTo>
                    <a:pt x="24828" y="1604"/>
                    <a:pt x="24532" y="1846"/>
                    <a:pt x="24168" y="1846"/>
                  </a:cubicBezTo>
                  <a:cubicBezTo>
                    <a:pt x="23818" y="1846"/>
                    <a:pt x="23521" y="1604"/>
                    <a:pt x="23521" y="1294"/>
                  </a:cubicBezTo>
                  <a:cubicBezTo>
                    <a:pt x="23535" y="1105"/>
                    <a:pt x="23643" y="943"/>
                    <a:pt x="23804" y="863"/>
                  </a:cubicBezTo>
                  <a:lnTo>
                    <a:pt x="23872" y="135"/>
                  </a:lnTo>
                  <a:lnTo>
                    <a:pt x="23872" y="135"/>
                  </a:lnTo>
                  <a:cubicBezTo>
                    <a:pt x="23872" y="135"/>
                    <a:pt x="23535" y="162"/>
                    <a:pt x="23346" y="162"/>
                  </a:cubicBezTo>
                  <a:lnTo>
                    <a:pt x="21380" y="162"/>
                  </a:lnTo>
                  <a:lnTo>
                    <a:pt x="21380" y="863"/>
                  </a:lnTo>
                  <a:cubicBezTo>
                    <a:pt x="21555" y="943"/>
                    <a:pt x="21662" y="1105"/>
                    <a:pt x="21662" y="1294"/>
                  </a:cubicBezTo>
                  <a:cubicBezTo>
                    <a:pt x="21662" y="1604"/>
                    <a:pt x="21380" y="1846"/>
                    <a:pt x="21016" y="1846"/>
                  </a:cubicBezTo>
                  <a:cubicBezTo>
                    <a:pt x="20652" y="1846"/>
                    <a:pt x="20356" y="1604"/>
                    <a:pt x="20356" y="1294"/>
                  </a:cubicBezTo>
                  <a:cubicBezTo>
                    <a:pt x="20369" y="1105"/>
                    <a:pt x="20477" y="943"/>
                    <a:pt x="20639" y="863"/>
                  </a:cubicBezTo>
                  <a:lnTo>
                    <a:pt x="20639" y="162"/>
                  </a:lnTo>
                  <a:cubicBezTo>
                    <a:pt x="20639" y="162"/>
                    <a:pt x="19655" y="149"/>
                    <a:pt x="19265" y="149"/>
                  </a:cubicBezTo>
                  <a:cubicBezTo>
                    <a:pt x="18901" y="135"/>
                    <a:pt x="18537" y="95"/>
                    <a:pt x="1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7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899992">
              <a:off x="5272711" y="325806"/>
              <a:ext cx="4639875" cy="857865"/>
            </a:xfrm>
            <a:custGeom>
              <a:avLst/>
              <a:gdLst/>
              <a:ahLst/>
              <a:cxnLst/>
              <a:rect l="l" t="t" r="r" b="b"/>
              <a:pathLst>
                <a:path w="37087" h="6857" extrusionOk="0">
                  <a:moveTo>
                    <a:pt x="20544" y="0"/>
                  </a:moveTo>
                  <a:lnTo>
                    <a:pt x="20544" y="14"/>
                  </a:lnTo>
                  <a:lnTo>
                    <a:pt x="20598" y="14"/>
                  </a:lnTo>
                  <a:lnTo>
                    <a:pt x="20598" y="0"/>
                  </a:lnTo>
                  <a:close/>
                  <a:moveTo>
                    <a:pt x="0" y="0"/>
                  </a:moveTo>
                  <a:lnTo>
                    <a:pt x="0" y="6843"/>
                  </a:lnTo>
                  <a:lnTo>
                    <a:pt x="81" y="6843"/>
                  </a:lnTo>
                  <a:lnTo>
                    <a:pt x="108" y="0"/>
                  </a:lnTo>
                  <a:close/>
                  <a:moveTo>
                    <a:pt x="1401" y="0"/>
                  </a:moveTo>
                  <a:lnTo>
                    <a:pt x="1401" y="6843"/>
                  </a:lnTo>
                  <a:lnTo>
                    <a:pt x="1455" y="6843"/>
                  </a:lnTo>
                  <a:lnTo>
                    <a:pt x="1455" y="0"/>
                  </a:lnTo>
                  <a:close/>
                  <a:moveTo>
                    <a:pt x="2775" y="0"/>
                  </a:moveTo>
                  <a:lnTo>
                    <a:pt x="2775" y="6843"/>
                  </a:lnTo>
                  <a:lnTo>
                    <a:pt x="2829" y="6843"/>
                  </a:lnTo>
                  <a:lnTo>
                    <a:pt x="2829" y="0"/>
                  </a:lnTo>
                  <a:close/>
                  <a:moveTo>
                    <a:pt x="4122" y="0"/>
                  </a:moveTo>
                  <a:lnTo>
                    <a:pt x="4122" y="6843"/>
                  </a:lnTo>
                  <a:lnTo>
                    <a:pt x="4203" y="6843"/>
                  </a:lnTo>
                  <a:lnTo>
                    <a:pt x="4203" y="0"/>
                  </a:lnTo>
                  <a:close/>
                  <a:moveTo>
                    <a:pt x="5510" y="0"/>
                  </a:moveTo>
                  <a:lnTo>
                    <a:pt x="5510" y="6843"/>
                  </a:lnTo>
                  <a:lnTo>
                    <a:pt x="5550" y="6843"/>
                  </a:lnTo>
                  <a:lnTo>
                    <a:pt x="5550" y="0"/>
                  </a:lnTo>
                  <a:close/>
                  <a:moveTo>
                    <a:pt x="6871" y="0"/>
                  </a:moveTo>
                  <a:lnTo>
                    <a:pt x="6871" y="6843"/>
                  </a:lnTo>
                  <a:lnTo>
                    <a:pt x="6924" y="6843"/>
                  </a:lnTo>
                  <a:lnTo>
                    <a:pt x="6924" y="0"/>
                  </a:lnTo>
                  <a:close/>
                  <a:moveTo>
                    <a:pt x="8231" y="0"/>
                  </a:moveTo>
                  <a:lnTo>
                    <a:pt x="8231" y="6843"/>
                  </a:lnTo>
                  <a:lnTo>
                    <a:pt x="8312" y="6843"/>
                  </a:lnTo>
                  <a:lnTo>
                    <a:pt x="8312" y="0"/>
                  </a:lnTo>
                  <a:close/>
                  <a:moveTo>
                    <a:pt x="9605" y="0"/>
                  </a:moveTo>
                  <a:lnTo>
                    <a:pt x="9605" y="6843"/>
                  </a:lnTo>
                  <a:lnTo>
                    <a:pt x="9659" y="6843"/>
                  </a:lnTo>
                  <a:lnTo>
                    <a:pt x="9659" y="0"/>
                  </a:lnTo>
                  <a:close/>
                  <a:moveTo>
                    <a:pt x="10979" y="0"/>
                  </a:moveTo>
                  <a:lnTo>
                    <a:pt x="10979" y="6843"/>
                  </a:lnTo>
                  <a:lnTo>
                    <a:pt x="11033" y="6843"/>
                  </a:lnTo>
                  <a:lnTo>
                    <a:pt x="11033" y="0"/>
                  </a:lnTo>
                  <a:close/>
                  <a:moveTo>
                    <a:pt x="12326" y="0"/>
                  </a:moveTo>
                  <a:lnTo>
                    <a:pt x="12326" y="6843"/>
                  </a:lnTo>
                  <a:lnTo>
                    <a:pt x="12407" y="6843"/>
                  </a:lnTo>
                  <a:lnTo>
                    <a:pt x="12407" y="0"/>
                  </a:lnTo>
                  <a:close/>
                  <a:moveTo>
                    <a:pt x="13714" y="0"/>
                  </a:moveTo>
                  <a:lnTo>
                    <a:pt x="13714" y="6843"/>
                  </a:lnTo>
                  <a:lnTo>
                    <a:pt x="13754" y="6843"/>
                  </a:lnTo>
                  <a:lnTo>
                    <a:pt x="13754" y="0"/>
                  </a:lnTo>
                  <a:close/>
                  <a:moveTo>
                    <a:pt x="15074" y="0"/>
                  </a:moveTo>
                  <a:lnTo>
                    <a:pt x="15074" y="6843"/>
                  </a:lnTo>
                  <a:lnTo>
                    <a:pt x="15128" y="6843"/>
                  </a:lnTo>
                  <a:lnTo>
                    <a:pt x="15128" y="0"/>
                  </a:lnTo>
                  <a:close/>
                  <a:moveTo>
                    <a:pt x="16435" y="0"/>
                  </a:moveTo>
                  <a:lnTo>
                    <a:pt x="16435" y="6843"/>
                  </a:lnTo>
                  <a:lnTo>
                    <a:pt x="16516" y="6843"/>
                  </a:lnTo>
                  <a:lnTo>
                    <a:pt x="16516" y="0"/>
                  </a:lnTo>
                  <a:close/>
                  <a:moveTo>
                    <a:pt x="17809" y="0"/>
                  </a:moveTo>
                  <a:lnTo>
                    <a:pt x="17809" y="6843"/>
                  </a:lnTo>
                  <a:lnTo>
                    <a:pt x="17863" y="6843"/>
                  </a:lnTo>
                  <a:lnTo>
                    <a:pt x="17863" y="0"/>
                  </a:lnTo>
                  <a:close/>
                  <a:moveTo>
                    <a:pt x="19183" y="0"/>
                  </a:moveTo>
                  <a:lnTo>
                    <a:pt x="19183" y="6843"/>
                  </a:lnTo>
                  <a:lnTo>
                    <a:pt x="19237" y="6843"/>
                  </a:lnTo>
                  <a:lnTo>
                    <a:pt x="19237" y="0"/>
                  </a:lnTo>
                  <a:close/>
                  <a:moveTo>
                    <a:pt x="20598" y="14"/>
                  </a:moveTo>
                  <a:lnTo>
                    <a:pt x="20598" y="6843"/>
                  </a:lnTo>
                  <a:lnTo>
                    <a:pt x="20544" y="6843"/>
                  </a:lnTo>
                  <a:lnTo>
                    <a:pt x="20544" y="6857"/>
                  </a:lnTo>
                  <a:lnTo>
                    <a:pt x="20625" y="6857"/>
                  </a:lnTo>
                  <a:lnTo>
                    <a:pt x="20678" y="14"/>
                  </a:lnTo>
                  <a:close/>
                  <a:moveTo>
                    <a:pt x="21972" y="14"/>
                  </a:moveTo>
                  <a:lnTo>
                    <a:pt x="21972" y="6857"/>
                  </a:lnTo>
                  <a:lnTo>
                    <a:pt x="22026" y="6857"/>
                  </a:lnTo>
                  <a:lnTo>
                    <a:pt x="22026" y="14"/>
                  </a:lnTo>
                  <a:close/>
                  <a:moveTo>
                    <a:pt x="23346" y="14"/>
                  </a:moveTo>
                  <a:lnTo>
                    <a:pt x="23346" y="6857"/>
                  </a:lnTo>
                  <a:lnTo>
                    <a:pt x="23400" y="6857"/>
                  </a:lnTo>
                  <a:lnTo>
                    <a:pt x="23400" y="14"/>
                  </a:lnTo>
                  <a:close/>
                  <a:moveTo>
                    <a:pt x="24693" y="14"/>
                  </a:moveTo>
                  <a:lnTo>
                    <a:pt x="24693" y="6857"/>
                  </a:lnTo>
                  <a:lnTo>
                    <a:pt x="24774" y="6857"/>
                  </a:lnTo>
                  <a:lnTo>
                    <a:pt x="24774" y="14"/>
                  </a:lnTo>
                  <a:close/>
                  <a:moveTo>
                    <a:pt x="26080" y="14"/>
                  </a:moveTo>
                  <a:lnTo>
                    <a:pt x="26080" y="6857"/>
                  </a:lnTo>
                  <a:lnTo>
                    <a:pt x="26121" y="6857"/>
                  </a:lnTo>
                  <a:lnTo>
                    <a:pt x="26121" y="14"/>
                  </a:lnTo>
                  <a:close/>
                  <a:moveTo>
                    <a:pt x="27441" y="14"/>
                  </a:moveTo>
                  <a:lnTo>
                    <a:pt x="27441" y="6857"/>
                  </a:lnTo>
                  <a:lnTo>
                    <a:pt x="27495" y="6857"/>
                  </a:lnTo>
                  <a:lnTo>
                    <a:pt x="27495" y="14"/>
                  </a:lnTo>
                  <a:close/>
                  <a:moveTo>
                    <a:pt x="28788" y="14"/>
                  </a:moveTo>
                  <a:lnTo>
                    <a:pt x="28788" y="6857"/>
                  </a:lnTo>
                  <a:lnTo>
                    <a:pt x="28869" y="6857"/>
                  </a:lnTo>
                  <a:lnTo>
                    <a:pt x="28869" y="14"/>
                  </a:lnTo>
                  <a:close/>
                  <a:moveTo>
                    <a:pt x="30176" y="14"/>
                  </a:moveTo>
                  <a:lnTo>
                    <a:pt x="30176" y="6857"/>
                  </a:lnTo>
                  <a:lnTo>
                    <a:pt x="30216" y="6857"/>
                  </a:lnTo>
                  <a:lnTo>
                    <a:pt x="30216" y="14"/>
                  </a:lnTo>
                  <a:close/>
                  <a:moveTo>
                    <a:pt x="31536" y="14"/>
                  </a:moveTo>
                  <a:lnTo>
                    <a:pt x="31536" y="6857"/>
                  </a:lnTo>
                  <a:lnTo>
                    <a:pt x="31590" y="6857"/>
                  </a:lnTo>
                  <a:lnTo>
                    <a:pt x="31590" y="14"/>
                  </a:lnTo>
                  <a:close/>
                  <a:moveTo>
                    <a:pt x="32897" y="14"/>
                  </a:moveTo>
                  <a:lnTo>
                    <a:pt x="32897" y="6857"/>
                  </a:lnTo>
                  <a:lnTo>
                    <a:pt x="32978" y="6857"/>
                  </a:lnTo>
                  <a:lnTo>
                    <a:pt x="32978" y="14"/>
                  </a:lnTo>
                  <a:close/>
                  <a:moveTo>
                    <a:pt x="34271" y="14"/>
                  </a:moveTo>
                  <a:lnTo>
                    <a:pt x="34271" y="6857"/>
                  </a:lnTo>
                  <a:lnTo>
                    <a:pt x="34325" y="6857"/>
                  </a:lnTo>
                  <a:lnTo>
                    <a:pt x="34325" y="14"/>
                  </a:lnTo>
                  <a:close/>
                  <a:moveTo>
                    <a:pt x="35645" y="14"/>
                  </a:moveTo>
                  <a:lnTo>
                    <a:pt x="35645" y="6857"/>
                  </a:lnTo>
                  <a:lnTo>
                    <a:pt x="35699" y="6857"/>
                  </a:lnTo>
                  <a:lnTo>
                    <a:pt x="35699" y="14"/>
                  </a:lnTo>
                  <a:close/>
                  <a:moveTo>
                    <a:pt x="36992" y="14"/>
                  </a:moveTo>
                  <a:lnTo>
                    <a:pt x="36992" y="6857"/>
                  </a:lnTo>
                  <a:lnTo>
                    <a:pt x="37086" y="6857"/>
                  </a:lnTo>
                  <a:lnTo>
                    <a:pt x="37073" y="14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899992">
              <a:off x="5199017" y="328500"/>
              <a:ext cx="4864069" cy="728253"/>
            </a:xfrm>
            <a:custGeom>
              <a:avLst/>
              <a:gdLst/>
              <a:ahLst/>
              <a:cxnLst/>
              <a:rect l="l" t="t" r="r" b="b"/>
              <a:pathLst>
                <a:path w="38879" h="5821" extrusionOk="0">
                  <a:moveTo>
                    <a:pt x="1" y="1"/>
                  </a:moveTo>
                  <a:lnTo>
                    <a:pt x="1" y="14"/>
                  </a:lnTo>
                  <a:lnTo>
                    <a:pt x="8164" y="14"/>
                  </a:lnTo>
                  <a:lnTo>
                    <a:pt x="8164" y="68"/>
                  </a:lnTo>
                  <a:lnTo>
                    <a:pt x="1" y="68"/>
                  </a:lnTo>
                  <a:lnTo>
                    <a:pt x="1" y="81"/>
                  </a:lnTo>
                  <a:lnTo>
                    <a:pt x="38879" y="95"/>
                  </a:lnTo>
                  <a:lnTo>
                    <a:pt x="38879" y="14"/>
                  </a:lnTo>
                  <a:lnTo>
                    <a:pt x="1" y="1"/>
                  </a:lnTo>
                  <a:close/>
                  <a:moveTo>
                    <a:pt x="1" y="1159"/>
                  </a:moveTo>
                  <a:lnTo>
                    <a:pt x="1" y="1213"/>
                  </a:lnTo>
                  <a:lnTo>
                    <a:pt x="38879" y="1226"/>
                  </a:lnTo>
                  <a:lnTo>
                    <a:pt x="38879" y="1173"/>
                  </a:lnTo>
                  <a:lnTo>
                    <a:pt x="1" y="1159"/>
                  </a:lnTo>
                  <a:close/>
                  <a:moveTo>
                    <a:pt x="1" y="2318"/>
                  </a:moveTo>
                  <a:lnTo>
                    <a:pt x="1" y="2358"/>
                  </a:lnTo>
                  <a:lnTo>
                    <a:pt x="38879" y="2372"/>
                  </a:lnTo>
                  <a:lnTo>
                    <a:pt x="38879" y="2318"/>
                  </a:lnTo>
                  <a:close/>
                  <a:moveTo>
                    <a:pt x="1" y="3449"/>
                  </a:moveTo>
                  <a:lnTo>
                    <a:pt x="1" y="3530"/>
                  </a:lnTo>
                  <a:lnTo>
                    <a:pt x="38879" y="3544"/>
                  </a:lnTo>
                  <a:lnTo>
                    <a:pt x="38879" y="3463"/>
                  </a:lnTo>
                  <a:lnTo>
                    <a:pt x="1" y="3449"/>
                  </a:lnTo>
                  <a:close/>
                  <a:moveTo>
                    <a:pt x="1" y="4608"/>
                  </a:moveTo>
                  <a:lnTo>
                    <a:pt x="1" y="4662"/>
                  </a:lnTo>
                  <a:lnTo>
                    <a:pt x="38879" y="4675"/>
                  </a:lnTo>
                  <a:lnTo>
                    <a:pt x="38879" y="4621"/>
                  </a:lnTo>
                  <a:lnTo>
                    <a:pt x="1" y="4608"/>
                  </a:lnTo>
                  <a:close/>
                  <a:moveTo>
                    <a:pt x="1" y="5766"/>
                  </a:moveTo>
                  <a:lnTo>
                    <a:pt x="1" y="5807"/>
                  </a:lnTo>
                  <a:lnTo>
                    <a:pt x="38879" y="5820"/>
                  </a:lnTo>
                  <a:lnTo>
                    <a:pt x="38879" y="5780"/>
                  </a:lnTo>
                  <a:lnTo>
                    <a:pt x="1" y="5766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2256136" y="238050"/>
            <a:ext cx="4457864" cy="4667400"/>
            <a:chOff x="2256136" y="238050"/>
            <a:chExt cx="4457864" cy="4667400"/>
          </a:xfrm>
        </p:grpSpPr>
        <p:sp>
          <p:nvSpPr>
            <p:cNvPr id="23" name="Google Shape;23;p2"/>
            <p:cNvSpPr/>
            <p:nvPr/>
          </p:nvSpPr>
          <p:spPr>
            <a:xfrm>
              <a:off x="2430000" y="238050"/>
              <a:ext cx="42840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2589133" y="469996"/>
              <a:ext cx="144900" cy="4187881"/>
              <a:chOff x="2589133" y="469996"/>
              <a:chExt cx="144900" cy="4187881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589133" y="469996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589133" y="683220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589133" y="896444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589133" y="1109668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89133" y="1322892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589133" y="1536116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89133" y="1749340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589133" y="1962564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589133" y="2165023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589133" y="2378247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589133" y="2591471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589133" y="2804695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589133" y="3017919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589133" y="3231143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589133" y="3444367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89133" y="3657591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589133" y="3873306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589133" y="4086530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589133" y="4299754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589133" y="4512977"/>
                <a:ext cx="144900" cy="144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2256136" y="521025"/>
              <a:ext cx="437301" cy="4087254"/>
            </a:xfrm>
            <a:custGeom>
              <a:avLst/>
              <a:gdLst/>
              <a:ahLst/>
              <a:cxnLst/>
              <a:rect l="l" t="t" r="r" b="b"/>
              <a:pathLst>
                <a:path w="13770" h="133309" extrusionOk="0">
                  <a:moveTo>
                    <a:pt x="843" y="0"/>
                  </a:moveTo>
                  <a:cubicBezTo>
                    <a:pt x="374" y="0"/>
                    <a:pt x="1" y="385"/>
                    <a:pt x="1" y="842"/>
                  </a:cubicBezTo>
                  <a:cubicBezTo>
                    <a:pt x="1" y="1311"/>
                    <a:pt x="374" y="1684"/>
                    <a:pt x="843" y="1684"/>
                  </a:cubicBezTo>
                  <a:lnTo>
                    <a:pt x="12928" y="1684"/>
                  </a:lnTo>
                  <a:cubicBezTo>
                    <a:pt x="13385" y="1684"/>
                    <a:pt x="13770" y="1311"/>
                    <a:pt x="13770" y="842"/>
                  </a:cubicBezTo>
                  <a:cubicBezTo>
                    <a:pt x="13770" y="385"/>
                    <a:pt x="13385" y="0"/>
                    <a:pt x="12928" y="0"/>
                  </a:cubicBezTo>
                  <a:close/>
                  <a:moveTo>
                    <a:pt x="12949" y="6938"/>
                  </a:moveTo>
                  <a:cubicBezTo>
                    <a:pt x="12942" y="6938"/>
                    <a:pt x="12935" y="6938"/>
                    <a:pt x="12928" y="6939"/>
                  </a:cubicBezTo>
                  <a:lnTo>
                    <a:pt x="843" y="6939"/>
                  </a:lnTo>
                  <a:cubicBezTo>
                    <a:pt x="374" y="6939"/>
                    <a:pt x="1" y="7311"/>
                    <a:pt x="1" y="7768"/>
                  </a:cubicBezTo>
                  <a:cubicBezTo>
                    <a:pt x="1" y="8237"/>
                    <a:pt x="374" y="8610"/>
                    <a:pt x="843" y="8610"/>
                  </a:cubicBezTo>
                  <a:lnTo>
                    <a:pt x="12928" y="8610"/>
                  </a:lnTo>
                  <a:cubicBezTo>
                    <a:pt x="13385" y="8610"/>
                    <a:pt x="13770" y="8237"/>
                    <a:pt x="13770" y="7768"/>
                  </a:cubicBezTo>
                  <a:cubicBezTo>
                    <a:pt x="13770" y="7318"/>
                    <a:pt x="13396" y="6938"/>
                    <a:pt x="12949" y="6938"/>
                  </a:cubicBezTo>
                  <a:close/>
                  <a:moveTo>
                    <a:pt x="821" y="13865"/>
                  </a:moveTo>
                  <a:cubicBezTo>
                    <a:pt x="362" y="13865"/>
                    <a:pt x="1" y="14245"/>
                    <a:pt x="1" y="14695"/>
                  </a:cubicBezTo>
                  <a:cubicBezTo>
                    <a:pt x="1" y="15164"/>
                    <a:pt x="374" y="15536"/>
                    <a:pt x="843" y="15536"/>
                  </a:cubicBezTo>
                  <a:lnTo>
                    <a:pt x="12928" y="15536"/>
                  </a:lnTo>
                  <a:cubicBezTo>
                    <a:pt x="13385" y="15536"/>
                    <a:pt x="13770" y="15164"/>
                    <a:pt x="13770" y="14695"/>
                  </a:cubicBezTo>
                  <a:cubicBezTo>
                    <a:pt x="13770" y="14238"/>
                    <a:pt x="13385" y="13865"/>
                    <a:pt x="12928" y="13865"/>
                  </a:cubicBezTo>
                  <a:lnTo>
                    <a:pt x="843" y="13865"/>
                  </a:lnTo>
                  <a:cubicBezTo>
                    <a:pt x="836" y="13865"/>
                    <a:pt x="828" y="13865"/>
                    <a:pt x="821" y="13865"/>
                  </a:cubicBezTo>
                  <a:close/>
                  <a:moveTo>
                    <a:pt x="843" y="20791"/>
                  </a:moveTo>
                  <a:cubicBezTo>
                    <a:pt x="374" y="20791"/>
                    <a:pt x="1" y="21164"/>
                    <a:pt x="1" y="21633"/>
                  </a:cubicBezTo>
                  <a:cubicBezTo>
                    <a:pt x="1" y="22090"/>
                    <a:pt x="374" y="22463"/>
                    <a:pt x="843" y="22463"/>
                  </a:cubicBezTo>
                  <a:lnTo>
                    <a:pt x="12928" y="22463"/>
                  </a:lnTo>
                  <a:cubicBezTo>
                    <a:pt x="13385" y="22463"/>
                    <a:pt x="13770" y="22090"/>
                    <a:pt x="13770" y="21633"/>
                  </a:cubicBezTo>
                  <a:cubicBezTo>
                    <a:pt x="13770" y="21164"/>
                    <a:pt x="13385" y="20791"/>
                    <a:pt x="12928" y="20791"/>
                  </a:cubicBezTo>
                  <a:close/>
                  <a:moveTo>
                    <a:pt x="843" y="27718"/>
                  </a:moveTo>
                  <a:cubicBezTo>
                    <a:pt x="374" y="27718"/>
                    <a:pt x="1" y="28090"/>
                    <a:pt x="1" y="28559"/>
                  </a:cubicBezTo>
                  <a:cubicBezTo>
                    <a:pt x="1" y="29016"/>
                    <a:pt x="374" y="29389"/>
                    <a:pt x="843" y="29389"/>
                  </a:cubicBezTo>
                  <a:lnTo>
                    <a:pt x="12928" y="29389"/>
                  </a:lnTo>
                  <a:cubicBezTo>
                    <a:pt x="13383" y="29389"/>
                    <a:pt x="13766" y="29020"/>
                    <a:pt x="13770" y="28553"/>
                  </a:cubicBezTo>
                  <a:lnTo>
                    <a:pt x="13770" y="28553"/>
                  </a:lnTo>
                  <a:cubicBezTo>
                    <a:pt x="13770" y="28555"/>
                    <a:pt x="13770" y="28557"/>
                    <a:pt x="13770" y="28559"/>
                  </a:cubicBezTo>
                  <a:lnTo>
                    <a:pt x="13770" y="28547"/>
                  </a:lnTo>
                  <a:cubicBezTo>
                    <a:pt x="13770" y="28549"/>
                    <a:pt x="13770" y="28551"/>
                    <a:pt x="13770" y="28553"/>
                  </a:cubicBezTo>
                  <a:cubicBezTo>
                    <a:pt x="13766" y="28087"/>
                    <a:pt x="13383" y="27718"/>
                    <a:pt x="12928" y="27718"/>
                  </a:cubicBezTo>
                  <a:close/>
                  <a:moveTo>
                    <a:pt x="843" y="34644"/>
                  </a:moveTo>
                  <a:cubicBezTo>
                    <a:pt x="374" y="34644"/>
                    <a:pt x="1" y="35017"/>
                    <a:pt x="1" y="35486"/>
                  </a:cubicBezTo>
                  <a:cubicBezTo>
                    <a:pt x="1" y="35943"/>
                    <a:pt x="374" y="36316"/>
                    <a:pt x="843" y="36316"/>
                  </a:cubicBezTo>
                  <a:lnTo>
                    <a:pt x="12928" y="36316"/>
                  </a:lnTo>
                  <a:cubicBezTo>
                    <a:pt x="13385" y="36316"/>
                    <a:pt x="13758" y="35943"/>
                    <a:pt x="13770" y="35486"/>
                  </a:cubicBezTo>
                  <a:cubicBezTo>
                    <a:pt x="13770" y="35017"/>
                    <a:pt x="13385" y="34644"/>
                    <a:pt x="12928" y="34644"/>
                  </a:cubicBezTo>
                  <a:close/>
                  <a:moveTo>
                    <a:pt x="843" y="41570"/>
                  </a:moveTo>
                  <a:cubicBezTo>
                    <a:pt x="374" y="41570"/>
                    <a:pt x="1" y="41943"/>
                    <a:pt x="1" y="42412"/>
                  </a:cubicBezTo>
                  <a:cubicBezTo>
                    <a:pt x="1" y="42862"/>
                    <a:pt x="362" y="43242"/>
                    <a:pt x="821" y="43242"/>
                  </a:cubicBezTo>
                  <a:cubicBezTo>
                    <a:pt x="828" y="43242"/>
                    <a:pt x="836" y="43242"/>
                    <a:pt x="843" y="43242"/>
                  </a:cubicBezTo>
                  <a:lnTo>
                    <a:pt x="12928" y="43242"/>
                  </a:lnTo>
                  <a:cubicBezTo>
                    <a:pt x="12935" y="43242"/>
                    <a:pt x="12942" y="43242"/>
                    <a:pt x="12949" y="43242"/>
                  </a:cubicBezTo>
                  <a:cubicBezTo>
                    <a:pt x="13396" y="43242"/>
                    <a:pt x="13770" y="42862"/>
                    <a:pt x="13770" y="42412"/>
                  </a:cubicBezTo>
                  <a:cubicBezTo>
                    <a:pt x="13770" y="41943"/>
                    <a:pt x="13385" y="41570"/>
                    <a:pt x="12928" y="41570"/>
                  </a:cubicBezTo>
                  <a:close/>
                  <a:moveTo>
                    <a:pt x="843" y="48497"/>
                  </a:moveTo>
                  <a:cubicBezTo>
                    <a:pt x="374" y="48497"/>
                    <a:pt x="1" y="48870"/>
                    <a:pt x="1" y="49339"/>
                  </a:cubicBezTo>
                  <a:cubicBezTo>
                    <a:pt x="1" y="49796"/>
                    <a:pt x="374" y="50180"/>
                    <a:pt x="843" y="50180"/>
                  </a:cubicBezTo>
                  <a:lnTo>
                    <a:pt x="12928" y="50180"/>
                  </a:lnTo>
                  <a:cubicBezTo>
                    <a:pt x="13385" y="50180"/>
                    <a:pt x="13770" y="49796"/>
                    <a:pt x="13770" y="49339"/>
                  </a:cubicBezTo>
                  <a:cubicBezTo>
                    <a:pt x="13770" y="48870"/>
                    <a:pt x="13385" y="48497"/>
                    <a:pt x="12928" y="48497"/>
                  </a:cubicBezTo>
                  <a:close/>
                  <a:moveTo>
                    <a:pt x="843" y="55423"/>
                  </a:moveTo>
                  <a:cubicBezTo>
                    <a:pt x="374" y="55423"/>
                    <a:pt x="1" y="55796"/>
                    <a:pt x="1" y="56265"/>
                  </a:cubicBezTo>
                  <a:cubicBezTo>
                    <a:pt x="1" y="56722"/>
                    <a:pt x="374" y="57107"/>
                    <a:pt x="843" y="57107"/>
                  </a:cubicBezTo>
                  <a:lnTo>
                    <a:pt x="12928" y="57107"/>
                  </a:lnTo>
                  <a:cubicBezTo>
                    <a:pt x="13385" y="57107"/>
                    <a:pt x="13770" y="56722"/>
                    <a:pt x="13770" y="56265"/>
                  </a:cubicBezTo>
                  <a:cubicBezTo>
                    <a:pt x="13770" y="55796"/>
                    <a:pt x="13385" y="55423"/>
                    <a:pt x="12928" y="55423"/>
                  </a:cubicBezTo>
                  <a:close/>
                  <a:moveTo>
                    <a:pt x="843" y="62350"/>
                  </a:moveTo>
                  <a:cubicBezTo>
                    <a:pt x="374" y="62350"/>
                    <a:pt x="1" y="62722"/>
                    <a:pt x="1" y="63191"/>
                  </a:cubicBezTo>
                  <a:cubicBezTo>
                    <a:pt x="1" y="63648"/>
                    <a:pt x="374" y="64033"/>
                    <a:pt x="843" y="64033"/>
                  </a:cubicBezTo>
                  <a:lnTo>
                    <a:pt x="12928" y="64033"/>
                  </a:lnTo>
                  <a:cubicBezTo>
                    <a:pt x="13385" y="64033"/>
                    <a:pt x="13770" y="63648"/>
                    <a:pt x="13770" y="63191"/>
                  </a:cubicBezTo>
                  <a:cubicBezTo>
                    <a:pt x="13770" y="62722"/>
                    <a:pt x="13385" y="62350"/>
                    <a:pt x="12928" y="62350"/>
                  </a:cubicBezTo>
                  <a:close/>
                  <a:moveTo>
                    <a:pt x="843" y="69276"/>
                  </a:moveTo>
                  <a:cubicBezTo>
                    <a:pt x="374" y="69276"/>
                    <a:pt x="1" y="69649"/>
                    <a:pt x="1" y="70118"/>
                  </a:cubicBezTo>
                  <a:cubicBezTo>
                    <a:pt x="1" y="70587"/>
                    <a:pt x="374" y="70959"/>
                    <a:pt x="843" y="70959"/>
                  </a:cubicBezTo>
                  <a:lnTo>
                    <a:pt x="12928" y="70959"/>
                  </a:lnTo>
                  <a:cubicBezTo>
                    <a:pt x="13385" y="70959"/>
                    <a:pt x="13770" y="70587"/>
                    <a:pt x="13770" y="70118"/>
                  </a:cubicBezTo>
                  <a:cubicBezTo>
                    <a:pt x="13770" y="69649"/>
                    <a:pt x="13385" y="69276"/>
                    <a:pt x="12928" y="69276"/>
                  </a:cubicBezTo>
                  <a:close/>
                  <a:moveTo>
                    <a:pt x="843" y="76202"/>
                  </a:moveTo>
                  <a:cubicBezTo>
                    <a:pt x="374" y="76202"/>
                    <a:pt x="1" y="76587"/>
                    <a:pt x="1" y="77044"/>
                  </a:cubicBezTo>
                  <a:cubicBezTo>
                    <a:pt x="1" y="77513"/>
                    <a:pt x="374" y="77886"/>
                    <a:pt x="843" y="77886"/>
                  </a:cubicBezTo>
                  <a:lnTo>
                    <a:pt x="12928" y="77886"/>
                  </a:lnTo>
                  <a:cubicBezTo>
                    <a:pt x="13385" y="77886"/>
                    <a:pt x="13770" y="77513"/>
                    <a:pt x="13770" y="77044"/>
                  </a:cubicBezTo>
                  <a:cubicBezTo>
                    <a:pt x="13770" y="76587"/>
                    <a:pt x="13385" y="76202"/>
                    <a:pt x="12928" y="76202"/>
                  </a:cubicBezTo>
                  <a:close/>
                  <a:moveTo>
                    <a:pt x="843" y="83129"/>
                  </a:moveTo>
                  <a:cubicBezTo>
                    <a:pt x="374" y="83129"/>
                    <a:pt x="1" y="83513"/>
                    <a:pt x="1" y="83970"/>
                  </a:cubicBezTo>
                  <a:cubicBezTo>
                    <a:pt x="1" y="84439"/>
                    <a:pt x="374" y="84812"/>
                    <a:pt x="843" y="84812"/>
                  </a:cubicBezTo>
                  <a:lnTo>
                    <a:pt x="12928" y="84812"/>
                  </a:lnTo>
                  <a:cubicBezTo>
                    <a:pt x="13385" y="84812"/>
                    <a:pt x="13770" y="84439"/>
                    <a:pt x="13770" y="83970"/>
                  </a:cubicBezTo>
                  <a:cubicBezTo>
                    <a:pt x="13770" y="83513"/>
                    <a:pt x="13385" y="83129"/>
                    <a:pt x="12928" y="83129"/>
                  </a:cubicBezTo>
                  <a:close/>
                  <a:moveTo>
                    <a:pt x="12949" y="90067"/>
                  </a:moveTo>
                  <a:cubicBezTo>
                    <a:pt x="12942" y="90067"/>
                    <a:pt x="12935" y="90067"/>
                    <a:pt x="12928" y="90067"/>
                  </a:cubicBezTo>
                  <a:lnTo>
                    <a:pt x="843" y="90067"/>
                  </a:lnTo>
                  <a:cubicBezTo>
                    <a:pt x="374" y="90067"/>
                    <a:pt x="1" y="90440"/>
                    <a:pt x="1" y="90897"/>
                  </a:cubicBezTo>
                  <a:cubicBezTo>
                    <a:pt x="1" y="91366"/>
                    <a:pt x="374" y="91739"/>
                    <a:pt x="843" y="91739"/>
                  </a:cubicBezTo>
                  <a:lnTo>
                    <a:pt x="12928" y="91739"/>
                  </a:lnTo>
                  <a:cubicBezTo>
                    <a:pt x="13385" y="91739"/>
                    <a:pt x="13770" y="91366"/>
                    <a:pt x="13770" y="90897"/>
                  </a:cubicBezTo>
                  <a:cubicBezTo>
                    <a:pt x="13770" y="90447"/>
                    <a:pt x="13396" y="90067"/>
                    <a:pt x="12949" y="90067"/>
                  </a:cubicBezTo>
                  <a:close/>
                  <a:moveTo>
                    <a:pt x="843" y="96993"/>
                  </a:moveTo>
                  <a:cubicBezTo>
                    <a:pt x="374" y="96993"/>
                    <a:pt x="1" y="97366"/>
                    <a:pt x="1" y="97823"/>
                  </a:cubicBezTo>
                  <a:cubicBezTo>
                    <a:pt x="1" y="98292"/>
                    <a:pt x="374" y="98665"/>
                    <a:pt x="843" y="98665"/>
                  </a:cubicBezTo>
                  <a:lnTo>
                    <a:pt x="12928" y="98665"/>
                  </a:lnTo>
                  <a:cubicBezTo>
                    <a:pt x="13385" y="98665"/>
                    <a:pt x="13770" y="98292"/>
                    <a:pt x="13770" y="97823"/>
                  </a:cubicBezTo>
                  <a:cubicBezTo>
                    <a:pt x="13770" y="97366"/>
                    <a:pt x="13385" y="96993"/>
                    <a:pt x="12928" y="96993"/>
                  </a:cubicBezTo>
                  <a:close/>
                  <a:moveTo>
                    <a:pt x="843" y="103920"/>
                  </a:moveTo>
                  <a:cubicBezTo>
                    <a:pt x="374" y="103920"/>
                    <a:pt x="1" y="104293"/>
                    <a:pt x="1" y="104762"/>
                  </a:cubicBezTo>
                  <a:cubicBezTo>
                    <a:pt x="1" y="105218"/>
                    <a:pt x="374" y="105603"/>
                    <a:pt x="843" y="105603"/>
                  </a:cubicBezTo>
                  <a:lnTo>
                    <a:pt x="12928" y="105603"/>
                  </a:lnTo>
                  <a:cubicBezTo>
                    <a:pt x="13385" y="105603"/>
                    <a:pt x="13770" y="105218"/>
                    <a:pt x="13770" y="104762"/>
                  </a:cubicBezTo>
                  <a:cubicBezTo>
                    <a:pt x="13770" y="104293"/>
                    <a:pt x="13385" y="103920"/>
                    <a:pt x="12928" y="103920"/>
                  </a:cubicBezTo>
                  <a:close/>
                  <a:moveTo>
                    <a:pt x="843" y="110846"/>
                  </a:moveTo>
                  <a:cubicBezTo>
                    <a:pt x="374" y="110846"/>
                    <a:pt x="1" y="111219"/>
                    <a:pt x="1" y="111688"/>
                  </a:cubicBezTo>
                  <a:cubicBezTo>
                    <a:pt x="1" y="112145"/>
                    <a:pt x="374" y="112518"/>
                    <a:pt x="843" y="112518"/>
                  </a:cubicBezTo>
                  <a:lnTo>
                    <a:pt x="12928" y="112518"/>
                  </a:lnTo>
                  <a:cubicBezTo>
                    <a:pt x="13385" y="112518"/>
                    <a:pt x="13770" y="112145"/>
                    <a:pt x="13770" y="111688"/>
                  </a:cubicBezTo>
                  <a:cubicBezTo>
                    <a:pt x="13770" y="111219"/>
                    <a:pt x="13385" y="110846"/>
                    <a:pt x="12928" y="110846"/>
                  </a:cubicBezTo>
                  <a:close/>
                  <a:moveTo>
                    <a:pt x="843" y="117773"/>
                  </a:moveTo>
                  <a:cubicBezTo>
                    <a:pt x="374" y="117773"/>
                    <a:pt x="1" y="118145"/>
                    <a:pt x="1" y="118614"/>
                  </a:cubicBezTo>
                  <a:cubicBezTo>
                    <a:pt x="1" y="119071"/>
                    <a:pt x="374" y="119444"/>
                    <a:pt x="843" y="119444"/>
                  </a:cubicBezTo>
                  <a:lnTo>
                    <a:pt x="12928" y="119444"/>
                  </a:lnTo>
                  <a:cubicBezTo>
                    <a:pt x="13385" y="119444"/>
                    <a:pt x="13770" y="119071"/>
                    <a:pt x="13770" y="118614"/>
                  </a:cubicBezTo>
                  <a:cubicBezTo>
                    <a:pt x="13770" y="118145"/>
                    <a:pt x="13385" y="117773"/>
                    <a:pt x="12928" y="117773"/>
                  </a:cubicBezTo>
                  <a:close/>
                  <a:moveTo>
                    <a:pt x="843" y="124699"/>
                  </a:moveTo>
                  <a:cubicBezTo>
                    <a:pt x="374" y="124699"/>
                    <a:pt x="1" y="125072"/>
                    <a:pt x="1" y="125541"/>
                  </a:cubicBezTo>
                  <a:cubicBezTo>
                    <a:pt x="1" y="125998"/>
                    <a:pt x="374" y="126382"/>
                    <a:pt x="843" y="126382"/>
                  </a:cubicBezTo>
                  <a:lnTo>
                    <a:pt x="12928" y="126382"/>
                  </a:lnTo>
                  <a:cubicBezTo>
                    <a:pt x="13385" y="126382"/>
                    <a:pt x="13770" y="125998"/>
                    <a:pt x="13770" y="125541"/>
                  </a:cubicBezTo>
                  <a:cubicBezTo>
                    <a:pt x="13770" y="125072"/>
                    <a:pt x="13385" y="124699"/>
                    <a:pt x="12928" y="124699"/>
                  </a:cubicBezTo>
                  <a:close/>
                  <a:moveTo>
                    <a:pt x="843" y="131625"/>
                  </a:moveTo>
                  <a:cubicBezTo>
                    <a:pt x="374" y="131625"/>
                    <a:pt x="1" y="131998"/>
                    <a:pt x="1" y="132467"/>
                  </a:cubicBezTo>
                  <a:cubicBezTo>
                    <a:pt x="1" y="132924"/>
                    <a:pt x="374" y="133309"/>
                    <a:pt x="843" y="133309"/>
                  </a:cubicBezTo>
                  <a:lnTo>
                    <a:pt x="12928" y="133309"/>
                  </a:lnTo>
                  <a:cubicBezTo>
                    <a:pt x="13385" y="133309"/>
                    <a:pt x="13770" y="132924"/>
                    <a:pt x="13770" y="132467"/>
                  </a:cubicBezTo>
                  <a:cubicBezTo>
                    <a:pt x="13770" y="131998"/>
                    <a:pt x="13385" y="131625"/>
                    <a:pt x="12928" y="1316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861970">
            <a:off x="7373469" y="160026"/>
            <a:ext cx="2241966" cy="2195667"/>
            <a:chOff x="9015299" y="2257382"/>
            <a:chExt cx="1970336" cy="1929647"/>
          </a:xfrm>
        </p:grpSpPr>
        <p:sp>
          <p:nvSpPr>
            <p:cNvPr id="47" name="Google Shape;47;p2"/>
            <p:cNvSpPr/>
            <p:nvPr/>
          </p:nvSpPr>
          <p:spPr>
            <a:xfrm>
              <a:off x="9015299" y="2259145"/>
              <a:ext cx="1970336" cy="1927883"/>
            </a:xfrm>
            <a:custGeom>
              <a:avLst/>
              <a:gdLst/>
              <a:ahLst/>
              <a:cxnLst/>
              <a:rect l="l" t="t" r="r" b="b"/>
              <a:pathLst>
                <a:path w="15641" h="15304" extrusionOk="0">
                  <a:moveTo>
                    <a:pt x="11680" y="0"/>
                  </a:moveTo>
                  <a:lnTo>
                    <a:pt x="1" y="3611"/>
                  </a:lnTo>
                  <a:lnTo>
                    <a:pt x="3598" y="15304"/>
                  </a:lnTo>
                  <a:cubicBezTo>
                    <a:pt x="3598" y="15304"/>
                    <a:pt x="8744" y="13808"/>
                    <a:pt x="10414" y="13202"/>
                  </a:cubicBezTo>
                  <a:cubicBezTo>
                    <a:pt x="12192" y="12515"/>
                    <a:pt x="13943" y="11734"/>
                    <a:pt x="15641" y="10872"/>
                  </a:cubicBezTo>
                  <a:cubicBezTo>
                    <a:pt x="14873" y="9592"/>
                    <a:pt x="14253" y="8231"/>
                    <a:pt x="13782" y="6817"/>
                  </a:cubicBezTo>
                  <a:cubicBezTo>
                    <a:pt x="13081" y="4675"/>
                    <a:pt x="11680" y="0"/>
                    <a:pt x="11680" y="0"/>
                  </a:cubicBezTo>
                  <a:close/>
                </a:path>
              </a:pathLst>
            </a:custGeom>
            <a:solidFill>
              <a:srgbClr val="ECBCFE"/>
            </a:solidFill>
            <a:ln>
              <a:noFill/>
            </a:ln>
            <a:effectLst>
              <a:outerShdw blurRad="57150" dist="47625" dir="21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15299" y="2257382"/>
              <a:ext cx="1581711" cy="807988"/>
            </a:xfrm>
            <a:custGeom>
              <a:avLst/>
              <a:gdLst/>
              <a:ahLst/>
              <a:cxnLst/>
              <a:rect l="l" t="t" r="r" b="b"/>
              <a:pathLst>
                <a:path w="12556" h="6414" extrusionOk="0">
                  <a:moveTo>
                    <a:pt x="11694" y="1"/>
                  </a:moveTo>
                  <a:lnTo>
                    <a:pt x="1" y="3611"/>
                  </a:lnTo>
                  <a:lnTo>
                    <a:pt x="863" y="6413"/>
                  </a:lnTo>
                  <a:lnTo>
                    <a:pt x="12556" y="2803"/>
                  </a:lnTo>
                  <a:lnTo>
                    <a:pt x="11694" y="1"/>
                  </a:lnTo>
                  <a:close/>
                </a:path>
              </a:pathLst>
            </a:custGeom>
            <a:solidFill>
              <a:srgbClr val="333333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903790">
            <a:off x="8219687" y="895634"/>
            <a:ext cx="502342" cy="1040531"/>
            <a:chOff x="6929750" y="2482711"/>
            <a:chExt cx="502310" cy="1040466"/>
          </a:xfrm>
        </p:grpSpPr>
        <p:sp>
          <p:nvSpPr>
            <p:cNvPr id="50" name="Google Shape;50;p2"/>
            <p:cNvSpPr/>
            <p:nvPr/>
          </p:nvSpPr>
          <p:spPr>
            <a:xfrm>
              <a:off x="6951644" y="2701350"/>
              <a:ext cx="426364" cy="542392"/>
            </a:xfrm>
            <a:custGeom>
              <a:avLst/>
              <a:gdLst/>
              <a:ahLst/>
              <a:cxnLst/>
              <a:rect l="l" t="t" r="r" b="b"/>
              <a:pathLst>
                <a:path w="8393" h="10677" extrusionOk="0">
                  <a:moveTo>
                    <a:pt x="4218" y="1"/>
                  </a:moveTo>
                  <a:cubicBezTo>
                    <a:pt x="2940" y="1"/>
                    <a:pt x="1674" y="630"/>
                    <a:pt x="930" y="1828"/>
                  </a:cubicBezTo>
                  <a:cubicBezTo>
                    <a:pt x="458" y="2595"/>
                    <a:pt x="256" y="3512"/>
                    <a:pt x="175" y="4414"/>
                  </a:cubicBezTo>
                  <a:cubicBezTo>
                    <a:pt x="0" y="6327"/>
                    <a:pt x="270" y="8253"/>
                    <a:pt x="957" y="10045"/>
                  </a:cubicBezTo>
                  <a:cubicBezTo>
                    <a:pt x="1051" y="10288"/>
                    <a:pt x="1172" y="10543"/>
                    <a:pt x="1415" y="10638"/>
                  </a:cubicBezTo>
                  <a:cubicBezTo>
                    <a:pt x="1504" y="10663"/>
                    <a:pt x="1599" y="10677"/>
                    <a:pt x="1694" y="10677"/>
                  </a:cubicBezTo>
                  <a:cubicBezTo>
                    <a:pt x="1801" y="10677"/>
                    <a:pt x="1908" y="10660"/>
                    <a:pt x="2007" y="10624"/>
                  </a:cubicBezTo>
                  <a:cubicBezTo>
                    <a:pt x="2826" y="10451"/>
                    <a:pt x="3660" y="10363"/>
                    <a:pt x="4493" y="10363"/>
                  </a:cubicBezTo>
                  <a:cubicBezTo>
                    <a:pt x="5276" y="10363"/>
                    <a:pt x="6060" y="10441"/>
                    <a:pt x="6830" y="10597"/>
                  </a:cubicBezTo>
                  <a:lnTo>
                    <a:pt x="6534" y="10059"/>
                  </a:lnTo>
                  <a:cubicBezTo>
                    <a:pt x="7234" y="8617"/>
                    <a:pt x="7935" y="7149"/>
                    <a:pt x="8164" y="5559"/>
                  </a:cubicBezTo>
                  <a:cubicBezTo>
                    <a:pt x="8393" y="3970"/>
                    <a:pt x="8056" y="2218"/>
                    <a:pt x="6911" y="1100"/>
                  </a:cubicBezTo>
                  <a:cubicBezTo>
                    <a:pt x="6152" y="359"/>
                    <a:pt x="5181" y="1"/>
                    <a:pt x="4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6929750" y="2482711"/>
              <a:ext cx="502310" cy="1040466"/>
              <a:chOff x="6929750" y="2482711"/>
              <a:chExt cx="502310" cy="1040466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7020071" y="3309464"/>
                <a:ext cx="316890" cy="144882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2852" extrusionOk="0">
                    <a:moveTo>
                      <a:pt x="5335" y="0"/>
                    </a:moveTo>
                    <a:cubicBezTo>
                      <a:pt x="5267" y="0"/>
                      <a:pt x="5321" y="135"/>
                      <a:pt x="5537" y="526"/>
                    </a:cubicBezTo>
                    <a:cubicBezTo>
                      <a:pt x="5658" y="755"/>
                      <a:pt x="5739" y="1011"/>
                      <a:pt x="5766" y="1267"/>
                    </a:cubicBezTo>
                    <a:cubicBezTo>
                      <a:pt x="5766" y="1348"/>
                      <a:pt x="5766" y="1442"/>
                      <a:pt x="5752" y="1536"/>
                    </a:cubicBezTo>
                    <a:cubicBezTo>
                      <a:pt x="5739" y="1563"/>
                      <a:pt x="5739" y="1590"/>
                      <a:pt x="5725" y="1630"/>
                    </a:cubicBezTo>
                    <a:cubicBezTo>
                      <a:pt x="5712" y="1684"/>
                      <a:pt x="5699" y="1738"/>
                      <a:pt x="5672" y="1792"/>
                    </a:cubicBezTo>
                    <a:cubicBezTo>
                      <a:pt x="5658" y="1819"/>
                      <a:pt x="5645" y="1846"/>
                      <a:pt x="5631" y="1873"/>
                    </a:cubicBezTo>
                    <a:lnTo>
                      <a:pt x="5604" y="1913"/>
                    </a:lnTo>
                    <a:lnTo>
                      <a:pt x="5564" y="1954"/>
                    </a:lnTo>
                    <a:cubicBezTo>
                      <a:pt x="5429" y="2102"/>
                      <a:pt x="5187" y="2156"/>
                      <a:pt x="4890" y="2183"/>
                    </a:cubicBezTo>
                    <a:lnTo>
                      <a:pt x="3085" y="2291"/>
                    </a:lnTo>
                    <a:cubicBezTo>
                      <a:pt x="2723" y="2307"/>
                      <a:pt x="2356" y="2342"/>
                      <a:pt x="2007" y="2342"/>
                    </a:cubicBezTo>
                    <a:cubicBezTo>
                      <a:pt x="1772" y="2342"/>
                      <a:pt x="1545" y="2326"/>
                      <a:pt x="1334" y="2277"/>
                    </a:cubicBezTo>
                    <a:cubicBezTo>
                      <a:pt x="1091" y="2223"/>
                      <a:pt x="876" y="2102"/>
                      <a:pt x="714" y="1913"/>
                    </a:cubicBezTo>
                    <a:cubicBezTo>
                      <a:pt x="566" y="1711"/>
                      <a:pt x="499" y="1469"/>
                      <a:pt x="539" y="1240"/>
                    </a:cubicBezTo>
                    <a:cubicBezTo>
                      <a:pt x="566" y="1011"/>
                      <a:pt x="674" y="809"/>
                      <a:pt x="835" y="661"/>
                    </a:cubicBezTo>
                    <a:cubicBezTo>
                      <a:pt x="835" y="661"/>
                      <a:pt x="835" y="647"/>
                      <a:pt x="849" y="634"/>
                    </a:cubicBezTo>
                    <a:cubicBezTo>
                      <a:pt x="876" y="526"/>
                      <a:pt x="849" y="405"/>
                      <a:pt x="782" y="324"/>
                    </a:cubicBezTo>
                    <a:cubicBezTo>
                      <a:pt x="732" y="284"/>
                      <a:pt x="669" y="259"/>
                      <a:pt x="606" y="259"/>
                    </a:cubicBezTo>
                    <a:cubicBezTo>
                      <a:pt x="583" y="259"/>
                      <a:pt x="561" y="263"/>
                      <a:pt x="539" y="270"/>
                    </a:cubicBezTo>
                    <a:cubicBezTo>
                      <a:pt x="526" y="270"/>
                      <a:pt x="512" y="270"/>
                      <a:pt x="499" y="283"/>
                    </a:cubicBezTo>
                    <a:cubicBezTo>
                      <a:pt x="256" y="512"/>
                      <a:pt x="95" y="836"/>
                      <a:pt x="54" y="1172"/>
                    </a:cubicBezTo>
                    <a:cubicBezTo>
                      <a:pt x="0" y="1536"/>
                      <a:pt x="81" y="1913"/>
                      <a:pt x="310" y="2210"/>
                    </a:cubicBezTo>
                    <a:cubicBezTo>
                      <a:pt x="526" y="2493"/>
                      <a:pt x="835" y="2681"/>
                      <a:pt x="1186" y="2762"/>
                    </a:cubicBezTo>
                    <a:cubicBezTo>
                      <a:pt x="1440" y="2815"/>
                      <a:pt x="1694" y="2851"/>
                      <a:pt x="1942" y="2851"/>
                    </a:cubicBezTo>
                    <a:cubicBezTo>
                      <a:pt x="2009" y="2851"/>
                      <a:pt x="2076" y="2849"/>
                      <a:pt x="2142" y="2843"/>
                    </a:cubicBezTo>
                    <a:cubicBezTo>
                      <a:pt x="2465" y="2843"/>
                      <a:pt x="2748" y="2816"/>
                      <a:pt x="3058" y="2802"/>
                    </a:cubicBezTo>
                    <a:lnTo>
                      <a:pt x="4836" y="2695"/>
                    </a:lnTo>
                    <a:cubicBezTo>
                      <a:pt x="4998" y="2681"/>
                      <a:pt x="5160" y="2668"/>
                      <a:pt x="5321" y="2627"/>
                    </a:cubicBezTo>
                    <a:cubicBezTo>
                      <a:pt x="5510" y="2600"/>
                      <a:pt x="5685" y="2520"/>
                      <a:pt x="5833" y="2398"/>
                    </a:cubicBezTo>
                    <a:cubicBezTo>
                      <a:pt x="5874" y="2371"/>
                      <a:pt x="5901" y="2331"/>
                      <a:pt x="5941" y="2291"/>
                    </a:cubicBezTo>
                    <a:cubicBezTo>
                      <a:pt x="5955" y="2277"/>
                      <a:pt x="5968" y="2264"/>
                      <a:pt x="5981" y="2250"/>
                    </a:cubicBezTo>
                    <a:lnTo>
                      <a:pt x="6008" y="2210"/>
                    </a:lnTo>
                    <a:cubicBezTo>
                      <a:pt x="6035" y="2169"/>
                      <a:pt x="6062" y="2129"/>
                      <a:pt x="6089" y="2088"/>
                    </a:cubicBezTo>
                    <a:cubicBezTo>
                      <a:pt x="6143" y="1994"/>
                      <a:pt x="6170" y="1900"/>
                      <a:pt x="6197" y="1806"/>
                    </a:cubicBezTo>
                    <a:cubicBezTo>
                      <a:pt x="6224" y="1711"/>
                      <a:pt x="6224" y="1630"/>
                      <a:pt x="6224" y="1536"/>
                    </a:cubicBezTo>
                    <a:cubicBezTo>
                      <a:pt x="6237" y="1348"/>
                      <a:pt x="6197" y="1172"/>
                      <a:pt x="6130" y="997"/>
                    </a:cubicBezTo>
                    <a:cubicBezTo>
                      <a:pt x="6049" y="768"/>
                      <a:pt x="5928" y="566"/>
                      <a:pt x="5779" y="391"/>
                    </a:cubicBezTo>
                    <a:cubicBezTo>
                      <a:pt x="5658" y="229"/>
                      <a:pt x="5510" y="95"/>
                      <a:pt x="5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54258" y="3431940"/>
                <a:ext cx="232715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1796" extrusionOk="0">
                    <a:moveTo>
                      <a:pt x="4379" y="1"/>
                    </a:moveTo>
                    <a:cubicBezTo>
                      <a:pt x="4285" y="14"/>
                      <a:pt x="4514" y="135"/>
                      <a:pt x="4258" y="472"/>
                    </a:cubicBezTo>
                    <a:cubicBezTo>
                      <a:pt x="4217" y="526"/>
                      <a:pt x="4177" y="567"/>
                      <a:pt x="4123" y="607"/>
                    </a:cubicBezTo>
                    <a:cubicBezTo>
                      <a:pt x="4069" y="647"/>
                      <a:pt x="4015" y="688"/>
                      <a:pt x="3961" y="728"/>
                    </a:cubicBezTo>
                    <a:cubicBezTo>
                      <a:pt x="3854" y="809"/>
                      <a:pt x="3746" y="876"/>
                      <a:pt x="3625" y="944"/>
                    </a:cubicBezTo>
                    <a:cubicBezTo>
                      <a:pt x="3503" y="1011"/>
                      <a:pt x="3382" y="1065"/>
                      <a:pt x="3247" y="1105"/>
                    </a:cubicBezTo>
                    <a:cubicBezTo>
                      <a:pt x="3126" y="1173"/>
                      <a:pt x="2991" y="1213"/>
                      <a:pt x="2857" y="1240"/>
                    </a:cubicBezTo>
                    <a:cubicBezTo>
                      <a:pt x="2688" y="1281"/>
                      <a:pt x="2517" y="1301"/>
                      <a:pt x="2346" y="1301"/>
                    </a:cubicBezTo>
                    <a:cubicBezTo>
                      <a:pt x="2176" y="1301"/>
                      <a:pt x="2008" y="1281"/>
                      <a:pt x="1846" y="1240"/>
                    </a:cubicBezTo>
                    <a:cubicBezTo>
                      <a:pt x="1510" y="1159"/>
                      <a:pt x="1200" y="998"/>
                      <a:pt x="930" y="782"/>
                    </a:cubicBezTo>
                    <a:cubicBezTo>
                      <a:pt x="742" y="620"/>
                      <a:pt x="567" y="432"/>
                      <a:pt x="445" y="216"/>
                    </a:cubicBezTo>
                    <a:cubicBezTo>
                      <a:pt x="432" y="203"/>
                      <a:pt x="418" y="203"/>
                      <a:pt x="405" y="203"/>
                    </a:cubicBezTo>
                    <a:cubicBezTo>
                      <a:pt x="354" y="177"/>
                      <a:pt x="300" y="164"/>
                      <a:pt x="248" y="164"/>
                    </a:cubicBezTo>
                    <a:cubicBezTo>
                      <a:pt x="189" y="164"/>
                      <a:pt x="131" y="181"/>
                      <a:pt x="82" y="216"/>
                    </a:cubicBezTo>
                    <a:cubicBezTo>
                      <a:pt x="28" y="284"/>
                      <a:pt x="1" y="351"/>
                      <a:pt x="1" y="432"/>
                    </a:cubicBezTo>
                    <a:cubicBezTo>
                      <a:pt x="1" y="445"/>
                      <a:pt x="1" y="459"/>
                      <a:pt x="14" y="472"/>
                    </a:cubicBezTo>
                    <a:cubicBezTo>
                      <a:pt x="176" y="742"/>
                      <a:pt x="378" y="971"/>
                      <a:pt x="620" y="1159"/>
                    </a:cubicBezTo>
                    <a:cubicBezTo>
                      <a:pt x="944" y="1429"/>
                      <a:pt x="1321" y="1631"/>
                      <a:pt x="1739" y="1725"/>
                    </a:cubicBezTo>
                    <a:cubicBezTo>
                      <a:pt x="1941" y="1772"/>
                      <a:pt x="2149" y="1796"/>
                      <a:pt x="2358" y="1796"/>
                    </a:cubicBezTo>
                    <a:cubicBezTo>
                      <a:pt x="2567" y="1796"/>
                      <a:pt x="2776" y="1772"/>
                      <a:pt x="2978" y="1725"/>
                    </a:cubicBezTo>
                    <a:cubicBezTo>
                      <a:pt x="3126" y="1698"/>
                      <a:pt x="3261" y="1644"/>
                      <a:pt x="3396" y="1590"/>
                    </a:cubicBezTo>
                    <a:cubicBezTo>
                      <a:pt x="3625" y="1483"/>
                      <a:pt x="3840" y="1348"/>
                      <a:pt x="4029" y="1186"/>
                    </a:cubicBezTo>
                    <a:cubicBezTo>
                      <a:pt x="4163" y="1065"/>
                      <a:pt x="4271" y="944"/>
                      <a:pt x="4379" y="809"/>
                    </a:cubicBezTo>
                    <a:cubicBezTo>
                      <a:pt x="4419" y="755"/>
                      <a:pt x="4460" y="701"/>
                      <a:pt x="4487" y="634"/>
                    </a:cubicBezTo>
                    <a:cubicBezTo>
                      <a:pt x="4568" y="486"/>
                      <a:pt x="4581" y="338"/>
                      <a:pt x="4554" y="189"/>
                    </a:cubicBezTo>
                    <a:cubicBezTo>
                      <a:pt x="4541" y="95"/>
                      <a:pt x="4473" y="28"/>
                      <a:pt x="4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028960" y="3003756"/>
                <a:ext cx="236830" cy="230429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536" extrusionOk="0">
                    <a:moveTo>
                      <a:pt x="506" y="0"/>
                    </a:moveTo>
                    <a:cubicBezTo>
                      <a:pt x="489" y="0"/>
                      <a:pt x="472" y="4"/>
                      <a:pt x="458" y="10"/>
                    </a:cubicBezTo>
                    <a:cubicBezTo>
                      <a:pt x="418" y="10"/>
                      <a:pt x="364" y="24"/>
                      <a:pt x="324" y="37"/>
                    </a:cubicBezTo>
                    <a:cubicBezTo>
                      <a:pt x="135" y="91"/>
                      <a:pt x="14" y="266"/>
                      <a:pt x="0" y="455"/>
                    </a:cubicBezTo>
                    <a:cubicBezTo>
                      <a:pt x="0" y="495"/>
                      <a:pt x="0" y="536"/>
                      <a:pt x="0" y="576"/>
                    </a:cubicBezTo>
                    <a:cubicBezTo>
                      <a:pt x="14" y="616"/>
                      <a:pt x="14" y="643"/>
                      <a:pt x="27" y="670"/>
                    </a:cubicBezTo>
                    <a:cubicBezTo>
                      <a:pt x="41" y="738"/>
                      <a:pt x="41" y="778"/>
                      <a:pt x="54" y="832"/>
                    </a:cubicBezTo>
                    <a:lnTo>
                      <a:pt x="202" y="1398"/>
                    </a:lnTo>
                    <a:cubicBezTo>
                      <a:pt x="391" y="2139"/>
                      <a:pt x="593" y="2893"/>
                      <a:pt x="822" y="3634"/>
                    </a:cubicBezTo>
                    <a:cubicBezTo>
                      <a:pt x="903" y="3903"/>
                      <a:pt x="984" y="4173"/>
                      <a:pt x="1078" y="4442"/>
                    </a:cubicBezTo>
                    <a:cubicBezTo>
                      <a:pt x="1092" y="4456"/>
                      <a:pt x="1105" y="4469"/>
                      <a:pt x="1118" y="4469"/>
                    </a:cubicBezTo>
                    <a:cubicBezTo>
                      <a:pt x="1198" y="4516"/>
                      <a:pt x="1264" y="4535"/>
                      <a:pt x="1319" y="4535"/>
                    </a:cubicBezTo>
                    <a:cubicBezTo>
                      <a:pt x="1467" y="4535"/>
                      <a:pt x="1530" y="4396"/>
                      <a:pt x="1550" y="4308"/>
                    </a:cubicBezTo>
                    <a:cubicBezTo>
                      <a:pt x="1563" y="4294"/>
                      <a:pt x="1563" y="4281"/>
                      <a:pt x="1550" y="4267"/>
                    </a:cubicBezTo>
                    <a:cubicBezTo>
                      <a:pt x="1469" y="4011"/>
                      <a:pt x="1374" y="3755"/>
                      <a:pt x="1307" y="3499"/>
                    </a:cubicBezTo>
                    <a:cubicBezTo>
                      <a:pt x="1092" y="2758"/>
                      <a:pt x="889" y="2017"/>
                      <a:pt x="701" y="1263"/>
                    </a:cubicBezTo>
                    <a:lnTo>
                      <a:pt x="553" y="711"/>
                    </a:lnTo>
                    <a:cubicBezTo>
                      <a:pt x="539" y="657"/>
                      <a:pt x="526" y="590"/>
                      <a:pt x="526" y="576"/>
                    </a:cubicBezTo>
                    <a:cubicBezTo>
                      <a:pt x="512" y="563"/>
                      <a:pt x="512" y="549"/>
                      <a:pt x="512" y="536"/>
                    </a:cubicBezTo>
                    <a:lnTo>
                      <a:pt x="512" y="509"/>
                    </a:lnTo>
                    <a:lnTo>
                      <a:pt x="1577" y="509"/>
                    </a:lnTo>
                    <a:cubicBezTo>
                      <a:pt x="2035" y="509"/>
                      <a:pt x="2493" y="509"/>
                      <a:pt x="2951" y="536"/>
                    </a:cubicBezTo>
                    <a:cubicBezTo>
                      <a:pt x="3180" y="536"/>
                      <a:pt x="3409" y="549"/>
                      <a:pt x="3638" y="563"/>
                    </a:cubicBezTo>
                    <a:lnTo>
                      <a:pt x="3974" y="590"/>
                    </a:lnTo>
                    <a:cubicBezTo>
                      <a:pt x="4042" y="590"/>
                      <a:pt x="4096" y="603"/>
                      <a:pt x="4163" y="616"/>
                    </a:cubicBezTo>
                    <a:cubicBezTo>
                      <a:pt x="4163" y="657"/>
                      <a:pt x="4163" y="684"/>
                      <a:pt x="4163" y="711"/>
                    </a:cubicBezTo>
                    <a:lnTo>
                      <a:pt x="4123" y="1048"/>
                    </a:lnTo>
                    <a:cubicBezTo>
                      <a:pt x="4096" y="1277"/>
                      <a:pt x="4055" y="1506"/>
                      <a:pt x="4028" y="1721"/>
                    </a:cubicBezTo>
                    <a:lnTo>
                      <a:pt x="3947" y="2179"/>
                    </a:lnTo>
                    <a:lnTo>
                      <a:pt x="3894" y="2435"/>
                    </a:lnTo>
                    <a:cubicBezTo>
                      <a:pt x="3894" y="2435"/>
                      <a:pt x="3853" y="2785"/>
                      <a:pt x="3799" y="3122"/>
                    </a:cubicBezTo>
                    <a:cubicBezTo>
                      <a:pt x="3747" y="3446"/>
                      <a:pt x="3696" y="3757"/>
                      <a:pt x="3704" y="3757"/>
                    </a:cubicBezTo>
                    <a:cubicBezTo>
                      <a:pt x="3704" y="3757"/>
                      <a:pt x="3704" y="3756"/>
                      <a:pt x="3705" y="3755"/>
                    </a:cubicBezTo>
                    <a:lnTo>
                      <a:pt x="3705" y="3755"/>
                    </a:lnTo>
                    <a:cubicBezTo>
                      <a:pt x="3658" y="4075"/>
                      <a:pt x="3638" y="4340"/>
                      <a:pt x="3695" y="4340"/>
                    </a:cubicBezTo>
                    <a:cubicBezTo>
                      <a:pt x="3737" y="4340"/>
                      <a:pt x="3819" y="4199"/>
                      <a:pt x="3961" y="3836"/>
                    </a:cubicBezTo>
                    <a:cubicBezTo>
                      <a:pt x="4069" y="3594"/>
                      <a:pt x="4176" y="3284"/>
                      <a:pt x="4257" y="3028"/>
                    </a:cubicBezTo>
                    <a:cubicBezTo>
                      <a:pt x="4325" y="2785"/>
                      <a:pt x="4379" y="2597"/>
                      <a:pt x="4379" y="2597"/>
                    </a:cubicBezTo>
                    <a:lnTo>
                      <a:pt x="4432" y="2327"/>
                    </a:lnTo>
                    <a:lnTo>
                      <a:pt x="4500" y="1937"/>
                    </a:lnTo>
                    <a:cubicBezTo>
                      <a:pt x="4540" y="1694"/>
                      <a:pt x="4567" y="1452"/>
                      <a:pt x="4608" y="1223"/>
                    </a:cubicBezTo>
                    <a:lnTo>
                      <a:pt x="4648" y="859"/>
                    </a:lnTo>
                    <a:cubicBezTo>
                      <a:pt x="4661" y="792"/>
                      <a:pt x="4661" y="724"/>
                      <a:pt x="4661" y="657"/>
                    </a:cubicBezTo>
                    <a:cubicBezTo>
                      <a:pt x="4661" y="603"/>
                      <a:pt x="4661" y="563"/>
                      <a:pt x="4648" y="509"/>
                    </a:cubicBezTo>
                    <a:cubicBezTo>
                      <a:pt x="4608" y="347"/>
                      <a:pt x="4486" y="212"/>
                      <a:pt x="4325" y="145"/>
                    </a:cubicBezTo>
                    <a:cubicBezTo>
                      <a:pt x="4244" y="118"/>
                      <a:pt x="4163" y="105"/>
                      <a:pt x="4082" y="91"/>
                    </a:cubicBezTo>
                    <a:lnTo>
                      <a:pt x="3718" y="64"/>
                    </a:lnTo>
                    <a:cubicBezTo>
                      <a:pt x="3476" y="51"/>
                      <a:pt x="3247" y="37"/>
                      <a:pt x="3004" y="37"/>
                    </a:cubicBezTo>
                    <a:cubicBezTo>
                      <a:pt x="2533" y="10"/>
                      <a:pt x="2048" y="10"/>
                      <a:pt x="1577" y="10"/>
                    </a:cubicBezTo>
                    <a:lnTo>
                      <a:pt x="553" y="10"/>
                    </a:lnTo>
                    <a:cubicBezTo>
                      <a:pt x="539" y="4"/>
                      <a:pt x="522" y="0"/>
                      <a:pt x="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094643" y="2955649"/>
                <a:ext cx="39065" cy="12100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382" extrusionOk="0">
                    <a:moveTo>
                      <a:pt x="317" y="0"/>
                    </a:moveTo>
                    <a:cubicBezTo>
                      <a:pt x="208" y="0"/>
                      <a:pt x="103" y="33"/>
                      <a:pt x="14" y="95"/>
                    </a:cubicBezTo>
                    <a:lnTo>
                      <a:pt x="1" y="109"/>
                    </a:lnTo>
                    <a:lnTo>
                      <a:pt x="270" y="1752"/>
                    </a:lnTo>
                    <a:cubicBezTo>
                      <a:pt x="270" y="1752"/>
                      <a:pt x="423" y="2198"/>
                      <a:pt x="431" y="2198"/>
                    </a:cubicBezTo>
                    <a:cubicBezTo>
                      <a:pt x="432" y="2198"/>
                      <a:pt x="432" y="2197"/>
                      <a:pt x="432" y="2197"/>
                    </a:cubicBezTo>
                    <a:cubicBezTo>
                      <a:pt x="483" y="2299"/>
                      <a:pt x="542" y="2382"/>
                      <a:pt x="596" y="2382"/>
                    </a:cubicBezTo>
                    <a:cubicBezTo>
                      <a:pt x="642" y="2382"/>
                      <a:pt x="684" y="2323"/>
                      <a:pt x="715" y="2170"/>
                    </a:cubicBezTo>
                    <a:cubicBezTo>
                      <a:pt x="742" y="2008"/>
                      <a:pt x="755" y="1846"/>
                      <a:pt x="768" y="1685"/>
                    </a:cubicBezTo>
                    <a:lnTo>
                      <a:pt x="499" y="28"/>
                    </a:lnTo>
                    <a:lnTo>
                      <a:pt x="486" y="28"/>
                    </a:lnTo>
                    <a:cubicBezTo>
                      <a:pt x="430" y="9"/>
                      <a:pt x="373" y="0"/>
                      <a:pt x="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184304" y="2962253"/>
                <a:ext cx="34950" cy="11993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361" extrusionOk="0">
                    <a:moveTo>
                      <a:pt x="396" y="0"/>
                    </a:moveTo>
                    <a:cubicBezTo>
                      <a:pt x="332" y="0"/>
                      <a:pt x="267" y="11"/>
                      <a:pt x="202" y="32"/>
                    </a:cubicBezTo>
                    <a:lnTo>
                      <a:pt x="189" y="32"/>
                    </a:lnTo>
                    <a:cubicBezTo>
                      <a:pt x="189" y="59"/>
                      <a:pt x="0" y="1662"/>
                      <a:pt x="0" y="1662"/>
                    </a:cubicBezTo>
                    <a:cubicBezTo>
                      <a:pt x="0" y="1662"/>
                      <a:pt x="27" y="2148"/>
                      <a:pt x="40" y="2148"/>
                    </a:cubicBezTo>
                    <a:cubicBezTo>
                      <a:pt x="40" y="2148"/>
                      <a:pt x="41" y="2148"/>
                      <a:pt x="41" y="2147"/>
                    </a:cubicBezTo>
                    <a:cubicBezTo>
                      <a:pt x="64" y="2265"/>
                      <a:pt x="106" y="2360"/>
                      <a:pt x="166" y="2360"/>
                    </a:cubicBezTo>
                    <a:cubicBezTo>
                      <a:pt x="209" y="2360"/>
                      <a:pt x="262" y="2312"/>
                      <a:pt x="324" y="2188"/>
                    </a:cubicBezTo>
                    <a:cubicBezTo>
                      <a:pt x="391" y="2040"/>
                      <a:pt x="445" y="1892"/>
                      <a:pt x="499" y="1743"/>
                    </a:cubicBezTo>
                    <a:cubicBezTo>
                      <a:pt x="499" y="1743"/>
                      <a:pt x="687" y="113"/>
                      <a:pt x="687" y="100"/>
                    </a:cubicBezTo>
                    <a:cubicBezTo>
                      <a:pt x="687" y="86"/>
                      <a:pt x="674" y="86"/>
                      <a:pt x="674" y="73"/>
                    </a:cubicBezTo>
                    <a:cubicBezTo>
                      <a:pt x="585" y="24"/>
                      <a:pt x="491" y="0"/>
                      <a:pt x="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091900" y="2509888"/>
                <a:ext cx="39776" cy="1085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137" extrusionOk="0">
                    <a:moveTo>
                      <a:pt x="286" y="1"/>
                    </a:moveTo>
                    <a:cubicBezTo>
                      <a:pt x="190" y="1"/>
                      <a:pt x="95" y="25"/>
                      <a:pt x="14" y="73"/>
                    </a:cubicBezTo>
                    <a:lnTo>
                      <a:pt x="1" y="87"/>
                    </a:lnTo>
                    <a:cubicBezTo>
                      <a:pt x="1" y="87"/>
                      <a:pt x="1" y="195"/>
                      <a:pt x="28" y="343"/>
                    </a:cubicBezTo>
                    <a:cubicBezTo>
                      <a:pt x="41" y="478"/>
                      <a:pt x="68" y="680"/>
                      <a:pt x="108" y="868"/>
                    </a:cubicBezTo>
                    <a:cubicBezTo>
                      <a:pt x="176" y="1245"/>
                      <a:pt x="284" y="1609"/>
                      <a:pt x="284" y="1609"/>
                    </a:cubicBezTo>
                    <a:cubicBezTo>
                      <a:pt x="284" y="1609"/>
                      <a:pt x="338" y="1717"/>
                      <a:pt x="391" y="1811"/>
                    </a:cubicBezTo>
                    <a:cubicBezTo>
                      <a:pt x="418" y="1879"/>
                      <a:pt x="459" y="1946"/>
                      <a:pt x="499" y="2000"/>
                    </a:cubicBezTo>
                    <a:cubicBezTo>
                      <a:pt x="559" y="2080"/>
                      <a:pt x="625" y="2136"/>
                      <a:pt x="677" y="2136"/>
                    </a:cubicBezTo>
                    <a:cubicBezTo>
                      <a:pt x="730" y="2136"/>
                      <a:pt x="769" y="2076"/>
                      <a:pt x="769" y="1919"/>
                    </a:cubicBezTo>
                    <a:cubicBezTo>
                      <a:pt x="782" y="1771"/>
                      <a:pt x="782" y="1636"/>
                      <a:pt x="769" y="1488"/>
                    </a:cubicBezTo>
                    <a:cubicBezTo>
                      <a:pt x="769" y="1488"/>
                      <a:pt x="661" y="1138"/>
                      <a:pt x="593" y="774"/>
                    </a:cubicBezTo>
                    <a:cubicBezTo>
                      <a:pt x="567" y="599"/>
                      <a:pt x="553" y="410"/>
                      <a:pt x="526" y="276"/>
                    </a:cubicBezTo>
                    <a:cubicBezTo>
                      <a:pt x="499" y="141"/>
                      <a:pt x="499" y="47"/>
                      <a:pt x="499" y="33"/>
                    </a:cubicBezTo>
                    <a:lnTo>
                      <a:pt x="472" y="33"/>
                    </a:lnTo>
                    <a:cubicBezTo>
                      <a:pt x="413" y="12"/>
                      <a:pt x="349" y="1"/>
                      <a:pt x="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194565" y="2482711"/>
                <a:ext cx="47244" cy="14701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894" extrusionOk="0">
                    <a:moveTo>
                      <a:pt x="592" y="1"/>
                    </a:moveTo>
                    <a:cubicBezTo>
                      <a:pt x="552" y="1"/>
                      <a:pt x="511" y="6"/>
                      <a:pt x="472" y="16"/>
                    </a:cubicBezTo>
                    <a:lnTo>
                      <a:pt x="458" y="29"/>
                    </a:lnTo>
                    <a:cubicBezTo>
                      <a:pt x="445" y="29"/>
                      <a:pt x="405" y="150"/>
                      <a:pt x="364" y="339"/>
                    </a:cubicBezTo>
                    <a:cubicBezTo>
                      <a:pt x="310" y="528"/>
                      <a:pt x="243" y="770"/>
                      <a:pt x="189" y="1026"/>
                    </a:cubicBezTo>
                    <a:cubicBezTo>
                      <a:pt x="81" y="1538"/>
                      <a:pt x="0" y="2036"/>
                      <a:pt x="0" y="2036"/>
                    </a:cubicBezTo>
                    <a:lnTo>
                      <a:pt x="0" y="2346"/>
                    </a:lnTo>
                    <a:cubicBezTo>
                      <a:pt x="0" y="2441"/>
                      <a:pt x="0" y="2535"/>
                      <a:pt x="27" y="2643"/>
                    </a:cubicBezTo>
                    <a:cubicBezTo>
                      <a:pt x="43" y="2781"/>
                      <a:pt x="80" y="2894"/>
                      <a:pt x="137" y="2894"/>
                    </a:cubicBezTo>
                    <a:cubicBezTo>
                      <a:pt x="180" y="2894"/>
                      <a:pt x="233" y="2831"/>
                      <a:pt x="297" y="2670"/>
                    </a:cubicBezTo>
                    <a:cubicBezTo>
                      <a:pt x="391" y="2454"/>
                      <a:pt x="499" y="2144"/>
                      <a:pt x="499" y="2144"/>
                    </a:cubicBezTo>
                    <a:cubicBezTo>
                      <a:pt x="499" y="2144"/>
                      <a:pt x="566" y="1646"/>
                      <a:pt x="674" y="1161"/>
                    </a:cubicBezTo>
                    <a:cubicBezTo>
                      <a:pt x="728" y="905"/>
                      <a:pt x="795" y="662"/>
                      <a:pt x="849" y="487"/>
                    </a:cubicBezTo>
                    <a:lnTo>
                      <a:pt x="930" y="164"/>
                    </a:lnTo>
                    <a:cubicBezTo>
                      <a:pt x="930" y="164"/>
                      <a:pt x="916" y="150"/>
                      <a:pt x="916" y="150"/>
                    </a:cubicBezTo>
                    <a:cubicBezTo>
                      <a:pt x="835" y="49"/>
                      <a:pt x="715" y="1"/>
                      <a:pt x="5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264820" y="2539606"/>
                <a:ext cx="61874" cy="96672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1903" extrusionOk="0">
                    <a:moveTo>
                      <a:pt x="773" y="0"/>
                    </a:moveTo>
                    <a:cubicBezTo>
                      <a:pt x="759" y="14"/>
                      <a:pt x="113" y="1267"/>
                      <a:pt x="113" y="1267"/>
                    </a:cubicBezTo>
                    <a:cubicBezTo>
                      <a:pt x="72" y="1401"/>
                      <a:pt x="45" y="1536"/>
                      <a:pt x="18" y="1671"/>
                    </a:cubicBezTo>
                    <a:cubicBezTo>
                      <a:pt x="1" y="1795"/>
                      <a:pt x="18" y="1902"/>
                      <a:pt x="94" y="1902"/>
                    </a:cubicBezTo>
                    <a:cubicBezTo>
                      <a:pt x="133" y="1902"/>
                      <a:pt x="188" y="1874"/>
                      <a:pt x="261" y="1806"/>
                    </a:cubicBezTo>
                    <a:cubicBezTo>
                      <a:pt x="369" y="1711"/>
                      <a:pt x="463" y="1617"/>
                      <a:pt x="557" y="1509"/>
                    </a:cubicBezTo>
                    <a:lnTo>
                      <a:pt x="1217" y="229"/>
                    </a:lnTo>
                    <a:cubicBezTo>
                      <a:pt x="1217" y="229"/>
                      <a:pt x="1204" y="216"/>
                      <a:pt x="1204" y="216"/>
                    </a:cubicBezTo>
                    <a:cubicBezTo>
                      <a:pt x="1096" y="95"/>
                      <a:pt x="948" y="14"/>
                      <a:pt x="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013213" y="3210253"/>
                <a:ext cx="323037" cy="128626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2532" extrusionOk="0">
                    <a:moveTo>
                      <a:pt x="4756" y="472"/>
                    </a:moveTo>
                    <a:cubicBezTo>
                      <a:pt x="4971" y="472"/>
                      <a:pt x="5173" y="485"/>
                      <a:pt x="5362" y="525"/>
                    </a:cubicBezTo>
                    <a:cubicBezTo>
                      <a:pt x="5459" y="545"/>
                      <a:pt x="5548" y="570"/>
                      <a:pt x="5624" y="593"/>
                    </a:cubicBezTo>
                    <a:lnTo>
                      <a:pt x="5624" y="593"/>
                    </a:lnTo>
                    <a:cubicBezTo>
                      <a:pt x="5622" y="602"/>
                      <a:pt x="5620" y="611"/>
                      <a:pt x="5618" y="620"/>
                    </a:cubicBezTo>
                    <a:cubicBezTo>
                      <a:pt x="5618" y="620"/>
                      <a:pt x="5618" y="633"/>
                      <a:pt x="5618" y="647"/>
                    </a:cubicBezTo>
                    <a:lnTo>
                      <a:pt x="5793" y="1024"/>
                    </a:lnTo>
                    <a:cubicBezTo>
                      <a:pt x="5807" y="1078"/>
                      <a:pt x="5834" y="1145"/>
                      <a:pt x="5860" y="1199"/>
                    </a:cubicBezTo>
                    <a:lnTo>
                      <a:pt x="5860" y="1239"/>
                    </a:lnTo>
                    <a:cubicBezTo>
                      <a:pt x="5820" y="1293"/>
                      <a:pt x="5766" y="1334"/>
                      <a:pt x="5699" y="1361"/>
                    </a:cubicBezTo>
                    <a:cubicBezTo>
                      <a:pt x="5605" y="1428"/>
                      <a:pt x="5510" y="1482"/>
                      <a:pt x="5416" y="1536"/>
                    </a:cubicBezTo>
                    <a:cubicBezTo>
                      <a:pt x="5214" y="1630"/>
                      <a:pt x="4998" y="1711"/>
                      <a:pt x="4783" y="1765"/>
                    </a:cubicBezTo>
                    <a:cubicBezTo>
                      <a:pt x="4338" y="1873"/>
                      <a:pt x="3880" y="1940"/>
                      <a:pt x="3422" y="1967"/>
                    </a:cubicBezTo>
                    <a:cubicBezTo>
                      <a:pt x="2951" y="1994"/>
                      <a:pt x="2479" y="2007"/>
                      <a:pt x="1994" y="2007"/>
                    </a:cubicBezTo>
                    <a:cubicBezTo>
                      <a:pt x="1786" y="2013"/>
                      <a:pt x="1577" y="2029"/>
                      <a:pt x="1384" y="2029"/>
                    </a:cubicBezTo>
                    <a:cubicBezTo>
                      <a:pt x="1129" y="2029"/>
                      <a:pt x="903" y="2001"/>
                      <a:pt x="741" y="1886"/>
                    </a:cubicBezTo>
                    <a:cubicBezTo>
                      <a:pt x="607" y="1805"/>
                      <a:pt x="526" y="1671"/>
                      <a:pt x="512" y="1522"/>
                    </a:cubicBezTo>
                    <a:cubicBezTo>
                      <a:pt x="553" y="1361"/>
                      <a:pt x="661" y="1213"/>
                      <a:pt x="795" y="1145"/>
                    </a:cubicBezTo>
                    <a:cubicBezTo>
                      <a:pt x="890" y="1091"/>
                      <a:pt x="984" y="1037"/>
                      <a:pt x="1078" y="997"/>
                    </a:cubicBezTo>
                    <a:cubicBezTo>
                      <a:pt x="1186" y="957"/>
                      <a:pt x="1294" y="916"/>
                      <a:pt x="1388" y="876"/>
                    </a:cubicBezTo>
                    <a:cubicBezTo>
                      <a:pt x="1617" y="808"/>
                      <a:pt x="1833" y="754"/>
                      <a:pt x="2062" y="714"/>
                    </a:cubicBezTo>
                    <a:cubicBezTo>
                      <a:pt x="2520" y="633"/>
                      <a:pt x="2978" y="566"/>
                      <a:pt x="3449" y="539"/>
                    </a:cubicBezTo>
                    <a:lnTo>
                      <a:pt x="3853" y="512"/>
                    </a:lnTo>
                    <a:lnTo>
                      <a:pt x="4082" y="499"/>
                    </a:lnTo>
                    <a:cubicBezTo>
                      <a:pt x="4311" y="472"/>
                      <a:pt x="4540" y="472"/>
                      <a:pt x="4756" y="472"/>
                    </a:cubicBezTo>
                    <a:close/>
                    <a:moveTo>
                      <a:pt x="4136" y="0"/>
                    </a:moveTo>
                    <a:lnTo>
                      <a:pt x="3894" y="14"/>
                    </a:lnTo>
                    <a:lnTo>
                      <a:pt x="3597" y="27"/>
                    </a:lnTo>
                    <a:cubicBezTo>
                      <a:pt x="3099" y="54"/>
                      <a:pt x="2600" y="108"/>
                      <a:pt x="2116" y="189"/>
                    </a:cubicBezTo>
                    <a:cubicBezTo>
                      <a:pt x="1873" y="229"/>
                      <a:pt x="1617" y="283"/>
                      <a:pt x="1375" y="350"/>
                    </a:cubicBezTo>
                    <a:cubicBezTo>
                      <a:pt x="1132" y="431"/>
                      <a:pt x="876" y="525"/>
                      <a:pt x="647" y="647"/>
                    </a:cubicBezTo>
                    <a:cubicBezTo>
                      <a:pt x="526" y="714"/>
                      <a:pt x="405" y="808"/>
                      <a:pt x="310" y="903"/>
                    </a:cubicBezTo>
                    <a:cubicBezTo>
                      <a:pt x="189" y="1024"/>
                      <a:pt x="95" y="1159"/>
                      <a:pt x="54" y="1320"/>
                    </a:cubicBezTo>
                    <a:cubicBezTo>
                      <a:pt x="1" y="1495"/>
                      <a:pt x="14" y="1671"/>
                      <a:pt x="81" y="1832"/>
                    </a:cubicBezTo>
                    <a:cubicBezTo>
                      <a:pt x="149" y="1994"/>
                      <a:pt x="243" y="2115"/>
                      <a:pt x="364" y="2223"/>
                    </a:cubicBezTo>
                    <a:cubicBezTo>
                      <a:pt x="486" y="2317"/>
                      <a:pt x="620" y="2398"/>
                      <a:pt x="768" y="2438"/>
                    </a:cubicBezTo>
                    <a:cubicBezTo>
                      <a:pt x="903" y="2479"/>
                      <a:pt x="1051" y="2506"/>
                      <a:pt x="1186" y="2519"/>
                    </a:cubicBezTo>
                    <a:cubicBezTo>
                      <a:pt x="1276" y="2528"/>
                      <a:pt x="1363" y="2531"/>
                      <a:pt x="1447" y="2531"/>
                    </a:cubicBezTo>
                    <a:cubicBezTo>
                      <a:pt x="1617" y="2531"/>
                      <a:pt x="1779" y="2519"/>
                      <a:pt x="1940" y="2519"/>
                    </a:cubicBezTo>
                    <a:cubicBezTo>
                      <a:pt x="2425" y="2506"/>
                      <a:pt x="2910" y="2492"/>
                      <a:pt x="3409" y="2465"/>
                    </a:cubicBezTo>
                    <a:cubicBezTo>
                      <a:pt x="3907" y="2452"/>
                      <a:pt x="4406" y="2384"/>
                      <a:pt x="4904" y="2250"/>
                    </a:cubicBezTo>
                    <a:cubicBezTo>
                      <a:pt x="5147" y="2196"/>
                      <a:pt x="5389" y="2102"/>
                      <a:pt x="5631" y="1994"/>
                    </a:cubicBezTo>
                    <a:cubicBezTo>
                      <a:pt x="5739" y="1940"/>
                      <a:pt x="5860" y="1873"/>
                      <a:pt x="5968" y="1805"/>
                    </a:cubicBezTo>
                    <a:cubicBezTo>
                      <a:pt x="6022" y="1765"/>
                      <a:pt x="6090" y="1724"/>
                      <a:pt x="6143" y="1671"/>
                    </a:cubicBezTo>
                    <a:cubicBezTo>
                      <a:pt x="6224" y="1603"/>
                      <a:pt x="6278" y="1522"/>
                      <a:pt x="6319" y="1428"/>
                    </a:cubicBezTo>
                    <a:cubicBezTo>
                      <a:pt x="6359" y="1307"/>
                      <a:pt x="6359" y="1186"/>
                      <a:pt x="6319" y="1064"/>
                    </a:cubicBezTo>
                    <a:cubicBezTo>
                      <a:pt x="6292" y="970"/>
                      <a:pt x="6265" y="916"/>
                      <a:pt x="6238" y="849"/>
                    </a:cubicBezTo>
                    <a:lnTo>
                      <a:pt x="6090" y="458"/>
                    </a:lnTo>
                    <a:cubicBezTo>
                      <a:pt x="6076" y="445"/>
                      <a:pt x="6063" y="445"/>
                      <a:pt x="6049" y="431"/>
                    </a:cubicBezTo>
                    <a:cubicBezTo>
                      <a:pt x="5974" y="390"/>
                      <a:pt x="5911" y="373"/>
                      <a:pt x="5858" y="373"/>
                    </a:cubicBezTo>
                    <a:cubicBezTo>
                      <a:pt x="5803" y="373"/>
                      <a:pt x="5758" y="392"/>
                      <a:pt x="5724" y="421"/>
                    </a:cubicBezTo>
                    <a:lnTo>
                      <a:pt x="5724" y="421"/>
                    </a:lnTo>
                    <a:cubicBezTo>
                      <a:pt x="5644" y="361"/>
                      <a:pt x="5559" y="310"/>
                      <a:pt x="5470" y="270"/>
                    </a:cubicBezTo>
                    <a:cubicBezTo>
                      <a:pt x="5200" y="148"/>
                      <a:pt x="4904" y="67"/>
                      <a:pt x="4608" y="27"/>
                    </a:cubicBezTo>
                    <a:cubicBezTo>
                      <a:pt x="4338" y="0"/>
                      <a:pt x="4136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929750" y="2680573"/>
                <a:ext cx="502310" cy="561035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1044" extrusionOk="0">
                    <a:moveTo>
                      <a:pt x="4957" y="0"/>
                    </a:moveTo>
                    <a:cubicBezTo>
                      <a:pt x="4661" y="14"/>
                      <a:pt x="4365" y="68"/>
                      <a:pt x="4082" y="176"/>
                    </a:cubicBezTo>
                    <a:cubicBezTo>
                      <a:pt x="2991" y="553"/>
                      <a:pt x="2021" y="1226"/>
                      <a:pt x="1293" y="2129"/>
                    </a:cubicBezTo>
                    <a:cubicBezTo>
                      <a:pt x="539" y="3018"/>
                      <a:pt x="94" y="4123"/>
                      <a:pt x="14" y="5295"/>
                    </a:cubicBezTo>
                    <a:cubicBezTo>
                      <a:pt x="14" y="5429"/>
                      <a:pt x="0" y="5577"/>
                      <a:pt x="14" y="5726"/>
                    </a:cubicBezTo>
                    <a:cubicBezTo>
                      <a:pt x="27" y="5874"/>
                      <a:pt x="27" y="6022"/>
                      <a:pt x="54" y="6157"/>
                    </a:cubicBezTo>
                    <a:cubicBezTo>
                      <a:pt x="94" y="6453"/>
                      <a:pt x="162" y="6723"/>
                      <a:pt x="243" y="7005"/>
                    </a:cubicBezTo>
                    <a:cubicBezTo>
                      <a:pt x="418" y="7544"/>
                      <a:pt x="647" y="8056"/>
                      <a:pt x="903" y="8568"/>
                    </a:cubicBezTo>
                    <a:lnTo>
                      <a:pt x="1334" y="9430"/>
                    </a:lnTo>
                    <a:cubicBezTo>
                      <a:pt x="1334" y="9430"/>
                      <a:pt x="2017" y="10604"/>
                      <a:pt x="2034" y="10604"/>
                    </a:cubicBezTo>
                    <a:cubicBezTo>
                      <a:pt x="2034" y="10604"/>
                      <a:pt x="2034" y="10603"/>
                      <a:pt x="2034" y="10602"/>
                    </a:cubicBezTo>
                    <a:lnTo>
                      <a:pt x="2034" y="10602"/>
                    </a:lnTo>
                    <a:cubicBezTo>
                      <a:pt x="2190" y="10851"/>
                      <a:pt x="2339" y="11043"/>
                      <a:pt x="2400" y="11043"/>
                    </a:cubicBezTo>
                    <a:cubicBezTo>
                      <a:pt x="2454" y="11043"/>
                      <a:pt x="2437" y="10889"/>
                      <a:pt x="2290" y="10481"/>
                    </a:cubicBezTo>
                    <a:cubicBezTo>
                      <a:pt x="2115" y="9969"/>
                      <a:pt x="1819" y="9269"/>
                      <a:pt x="1819" y="9269"/>
                    </a:cubicBezTo>
                    <a:lnTo>
                      <a:pt x="1522" y="8703"/>
                    </a:lnTo>
                    <a:cubicBezTo>
                      <a:pt x="1266" y="8204"/>
                      <a:pt x="1037" y="7706"/>
                      <a:pt x="835" y="7194"/>
                    </a:cubicBezTo>
                    <a:cubicBezTo>
                      <a:pt x="647" y="6696"/>
                      <a:pt x="525" y="6170"/>
                      <a:pt x="498" y="5631"/>
                    </a:cubicBezTo>
                    <a:cubicBezTo>
                      <a:pt x="498" y="4554"/>
                      <a:pt x="849" y="3503"/>
                      <a:pt x="1509" y="2654"/>
                    </a:cubicBezTo>
                    <a:cubicBezTo>
                      <a:pt x="2155" y="1792"/>
                      <a:pt x="3031" y="1119"/>
                      <a:pt x="4041" y="714"/>
                    </a:cubicBezTo>
                    <a:cubicBezTo>
                      <a:pt x="4270" y="620"/>
                      <a:pt x="4526" y="553"/>
                      <a:pt x="4782" y="512"/>
                    </a:cubicBezTo>
                    <a:cubicBezTo>
                      <a:pt x="4857" y="500"/>
                      <a:pt x="4934" y="494"/>
                      <a:pt x="5011" y="494"/>
                    </a:cubicBezTo>
                    <a:cubicBezTo>
                      <a:pt x="5182" y="494"/>
                      <a:pt x="5356" y="524"/>
                      <a:pt x="5523" y="580"/>
                    </a:cubicBezTo>
                    <a:cubicBezTo>
                      <a:pt x="5766" y="647"/>
                      <a:pt x="6022" y="768"/>
                      <a:pt x="6278" y="863"/>
                    </a:cubicBezTo>
                    <a:cubicBezTo>
                      <a:pt x="6534" y="970"/>
                      <a:pt x="6790" y="1092"/>
                      <a:pt x="7032" y="1199"/>
                    </a:cubicBezTo>
                    <a:cubicBezTo>
                      <a:pt x="7530" y="1415"/>
                      <a:pt x="7975" y="1725"/>
                      <a:pt x="8352" y="2088"/>
                    </a:cubicBezTo>
                    <a:cubicBezTo>
                      <a:pt x="8716" y="2466"/>
                      <a:pt x="8985" y="2924"/>
                      <a:pt x="9147" y="3422"/>
                    </a:cubicBezTo>
                    <a:cubicBezTo>
                      <a:pt x="9309" y="3934"/>
                      <a:pt x="9389" y="4459"/>
                      <a:pt x="9363" y="4998"/>
                    </a:cubicBezTo>
                    <a:cubicBezTo>
                      <a:pt x="9336" y="5537"/>
                      <a:pt x="9214" y="6062"/>
                      <a:pt x="9026" y="6561"/>
                    </a:cubicBezTo>
                    <a:cubicBezTo>
                      <a:pt x="8837" y="7059"/>
                      <a:pt x="8581" y="7571"/>
                      <a:pt x="8352" y="8070"/>
                    </a:cubicBezTo>
                    <a:lnTo>
                      <a:pt x="7625" y="9592"/>
                    </a:lnTo>
                    <a:lnTo>
                      <a:pt x="7261" y="10346"/>
                    </a:lnTo>
                    <a:cubicBezTo>
                      <a:pt x="7261" y="10360"/>
                      <a:pt x="7261" y="10373"/>
                      <a:pt x="7261" y="10387"/>
                    </a:cubicBezTo>
                    <a:cubicBezTo>
                      <a:pt x="7316" y="10581"/>
                      <a:pt x="7415" y="10641"/>
                      <a:pt x="7510" y="10641"/>
                    </a:cubicBezTo>
                    <a:cubicBezTo>
                      <a:pt x="7580" y="10641"/>
                      <a:pt x="7647" y="10609"/>
                      <a:pt x="7692" y="10575"/>
                    </a:cubicBezTo>
                    <a:cubicBezTo>
                      <a:pt x="7706" y="10575"/>
                      <a:pt x="7719" y="10562"/>
                      <a:pt x="7719" y="10562"/>
                    </a:cubicBezTo>
                    <a:lnTo>
                      <a:pt x="8069" y="9821"/>
                    </a:lnTo>
                    <a:lnTo>
                      <a:pt x="8783" y="8326"/>
                    </a:lnTo>
                    <a:cubicBezTo>
                      <a:pt x="9012" y="7827"/>
                      <a:pt x="9268" y="7329"/>
                      <a:pt x="9470" y="6790"/>
                    </a:cubicBezTo>
                    <a:cubicBezTo>
                      <a:pt x="9686" y="6251"/>
                      <a:pt x="9807" y="5685"/>
                      <a:pt x="9847" y="5106"/>
                    </a:cubicBezTo>
                    <a:cubicBezTo>
                      <a:pt x="9888" y="4527"/>
                      <a:pt x="9821" y="3947"/>
                      <a:pt x="9659" y="3382"/>
                    </a:cubicBezTo>
                    <a:cubicBezTo>
                      <a:pt x="9497" y="2816"/>
                      <a:pt x="9201" y="2291"/>
                      <a:pt x="8810" y="1859"/>
                    </a:cubicBezTo>
                    <a:cubicBezTo>
                      <a:pt x="8420" y="1428"/>
                      <a:pt x="7935" y="1078"/>
                      <a:pt x="7409" y="822"/>
                    </a:cubicBezTo>
                    <a:cubicBezTo>
                      <a:pt x="7153" y="701"/>
                      <a:pt x="6897" y="580"/>
                      <a:pt x="6641" y="472"/>
                    </a:cubicBezTo>
                    <a:cubicBezTo>
                      <a:pt x="6385" y="378"/>
                      <a:pt x="6129" y="270"/>
                      <a:pt x="5860" y="176"/>
                    </a:cubicBezTo>
                    <a:cubicBezTo>
                      <a:pt x="5577" y="54"/>
                      <a:pt x="5267" y="0"/>
                      <a:pt x="49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Google Shape;62;p2"/>
          <p:cNvGrpSpPr/>
          <p:nvPr/>
        </p:nvGrpSpPr>
        <p:grpSpPr>
          <a:xfrm rot="3191038" flipH="1">
            <a:off x="868769" y="3899498"/>
            <a:ext cx="504687" cy="534361"/>
            <a:chOff x="5210725" y="3863475"/>
            <a:chExt cx="504727" cy="534403"/>
          </a:xfrm>
        </p:grpSpPr>
        <p:sp>
          <p:nvSpPr>
            <p:cNvPr id="63" name="Google Shape;63;p2"/>
            <p:cNvSpPr/>
            <p:nvPr/>
          </p:nvSpPr>
          <p:spPr>
            <a:xfrm>
              <a:off x="5210725" y="3863475"/>
              <a:ext cx="72826" cy="131901"/>
            </a:xfrm>
            <a:custGeom>
              <a:avLst/>
              <a:gdLst/>
              <a:ahLst/>
              <a:cxnLst/>
              <a:rect l="l" t="t" r="r" b="b"/>
              <a:pathLst>
                <a:path w="1038" h="1880" extrusionOk="0">
                  <a:moveTo>
                    <a:pt x="343" y="0"/>
                  </a:moveTo>
                  <a:cubicBezTo>
                    <a:pt x="176" y="0"/>
                    <a:pt x="8" y="120"/>
                    <a:pt x="0" y="330"/>
                  </a:cubicBezTo>
                  <a:cubicBezTo>
                    <a:pt x="0" y="424"/>
                    <a:pt x="40" y="721"/>
                    <a:pt x="94" y="1030"/>
                  </a:cubicBezTo>
                  <a:cubicBezTo>
                    <a:pt x="121" y="1179"/>
                    <a:pt x="162" y="1327"/>
                    <a:pt x="202" y="1475"/>
                  </a:cubicBezTo>
                  <a:cubicBezTo>
                    <a:pt x="216" y="1542"/>
                    <a:pt x="256" y="1610"/>
                    <a:pt x="283" y="1663"/>
                  </a:cubicBezTo>
                  <a:cubicBezTo>
                    <a:pt x="350" y="1785"/>
                    <a:pt x="485" y="1866"/>
                    <a:pt x="620" y="1879"/>
                  </a:cubicBezTo>
                  <a:cubicBezTo>
                    <a:pt x="795" y="1866"/>
                    <a:pt x="943" y="1758"/>
                    <a:pt x="997" y="1596"/>
                  </a:cubicBezTo>
                  <a:cubicBezTo>
                    <a:pt x="1024" y="1515"/>
                    <a:pt x="1037" y="1434"/>
                    <a:pt x="1010" y="1367"/>
                  </a:cubicBezTo>
                  <a:lnTo>
                    <a:pt x="647" y="209"/>
                  </a:lnTo>
                  <a:cubicBezTo>
                    <a:pt x="589" y="66"/>
                    <a:pt x="467" y="0"/>
                    <a:pt x="343" y="0"/>
                  </a:cubicBezTo>
                  <a:close/>
                </a:path>
              </a:pathLst>
            </a:custGeom>
            <a:solidFill>
              <a:srgbClr val="FE4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278499" y="4064902"/>
              <a:ext cx="93874" cy="125165"/>
            </a:xfrm>
            <a:custGeom>
              <a:avLst/>
              <a:gdLst/>
              <a:ahLst/>
              <a:cxnLst/>
              <a:rect l="l" t="t" r="r" b="b"/>
              <a:pathLst>
                <a:path w="1338" h="1784" extrusionOk="0">
                  <a:moveTo>
                    <a:pt x="388" y="0"/>
                  </a:moveTo>
                  <a:cubicBezTo>
                    <a:pt x="193" y="0"/>
                    <a:pt x="0" y="166"/>
                    <a:pt x="44" y="396"/>
                  </a:cubicBezTo>
                  <a:cubicBezTo>
                    <a:pt x="44" y="423"/>
                    <a:pt x="125" y="746"/>
                    <a:pt x="219" y="1029"/>
                  </a:cubicBezTo>
                  <a:cubicBezTo>
                    <a:pt x="314" y="1325"/>
                    <a:pt x="422" y="1702"/>
                    <a:pt x="933" y="1783"/>
                  </a:cubicBezTo>
                  <a:cubicBezTo>
                    <a:pt x="1176" y="1770"/>
                    <a:pt x="1338" y="1514"/>
                    <a:pt x="1230" y="1298"/>
                  </a:cubicBezTo>
                  <a:lnTo>
                    <a:pt x="664" y="153"/>
                  </a:lnTo>
                  <a:cubicBezTo>
                    <a:pt x="594" y="46"/>
                    <a:pt x="491" y="0"/>
                    <a:pt x="388" y="0"/>
                  </a:cubicBezTo>
                  <a:close/>
                </a:path>
              </a:pathLst>
            </a:custGeom>
            <a:solidFill>
              <a:srgbClr val="FE4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414187" y="4213990"/>
              <a:ext cx="130217" cy="85665"/>
            </a:xfrm>
            <a:custGeom>
              <a:avLst/>
              <a:gdLst/>
              <a:ahLst/>
              <a:cxnLst/>
              <a:rect l="l" t="t" r="r" b="b"/>
              <a:pathLst>
                <a:path w="1856" h="1221" extrusionOk="0">
                  <a:moveTo>
                    <a:pt x="469" y="0"/>
                  </a:moveTo>
                  <a:cubicBezTo>
                    <a:pt x="191" y="0"/>
                    <a:pt x="1" y="349"/>
                    <a:pt x="225" y="574"/>
                  </a:cubicBezTo>
                  <a:cubicBezTo>
                    <a:pt x="225" y="574"/>
                    <a:pt x="400" y="722"/>
                    <a:pt x="616" y="884"/>
                  </a:cubicBezTo>
                  <a:cubicBezTo>
                    <a:pt x="845" y="1032"/>
                    <a:pt x="1061" y="1194"/>
                    <a:pt x="1397" y="1221"/>
                  </a:cubicBezTo>
                  <a:cubicBezTo>
                    <a:pt x="1532" y="1221"/>
                    <a:pt x="1667" y="1167"/>
                    <a:pt x="1748" y="1059"/>
                  </a:cubicBezTo>
                  <a:cubicBezTo>
                    <a:pt x="1855" y="884"/>
                    <a:pt x="1801" y="668"/>
                    <a:pt x="1626" y="574"/>
                  </a:cubicBezTo>
                  <a:lnTo>
                    <a:pt x="1626" y="561"/>
                  </a:lnTo>
                  <a:lnTo>
                    <a:pt x="589" y="22"/>
                  </a:lnTo>
                  <a:cubicBezTo>
                    <a:pt x="548" y="7"/>
                    <a:pt x="508" y="0"/>
                    <a:pt x="469" y="0"/>
                  </a:cubicBezTo>
                  <a:close/>
                </a:path>
              </a:pathLst>
            </a:custGeom>
            <a:solidFill>
              <a:srgbClr val="FE4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74570" y="4314809"/>
              <a:ext cx="140881" cy="83069"/>
            </a:xfrm>
            <a:custGeom>
              <a:avLst/>
              <a:gdLst/>
              <a:ahLst/>
              <a:cxnLst/>
              <a:rect l="l" t="t" r="r" b="b"/>
              <a:pathLst>
                <a:path w="2008" h="1184" extrusionOk="0">
                  <a:moveTo>
                    <a:pt x="470" y="0"/>
                  </a:moveTo>
                  <a:cubicBezTo>
                    <a:pt x="165" y="0"/>
                    <a:pt x="1" y="397"/>
                    <a:pt x="270" y="605"/>
                  </a:cubicBezTo>
                  <a:cubicBezTo>
                    <a:pt x="647" y="834"/>
                    <a:pt x="1065" y="969"/>
                    <a:pt x="1294" y="1131"/>
                  </a:cubicBezTo>
                  <a:cubicBezTo>
                    <a:pt x="1351" y="1166"/>
                    <a:pt x="1411" y="1183"/>
                    <a:pt x="1472" y="1183"/>
                  </a:cubicBezTo>
                  <a:cubicBezTo>
                    <a:pt x="1526" y="1183"/>
                    <a:pt x="1580" y="1170"/>
                    <a:pt x="1630" y="1144"/>
                  </a:cubicBezTo>
                  <a:lnTo>
                    <a:pt x="1765" y="1077"/>
                  </a:lnTo>
                  <a:cubicBezTo>
                    <a:pt x="2008" y="929"/>
                    <a:pt x="1981" y="579"/>
                    <a:pt x="1738" y="471"/>
                  </a:cubicBezTo>
                  <a:lnTo>
                    <a:pt x="566" y="13"/>
                  </a:lnTo>
                  <a:cubicBezTo>
                    <a:pt x="533" y="4"/>
                    <a:pt x="501" y="0"/>
                    <a:pt x="470" y="0"/>
                  </a:cubicBezTo>
                  <a:close/>
                </a:path>
              </a:pathLst>
            </a:custGeom>
            <a:solidFill>
              <a:srgbClr val="FE4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6185313" y="4243124"/>
            <a:ext cx="330426" cy="421540"/>
          </a:xfrm>
          <a:custGeom>
            <a:avLst/>
            <a:gdLst/>
            <a:ahLst/>
            <a:cxnLst/>
            <a:rect l="l" t="t" r="r" b="b"/>
            <a:pathLst>
              <a:path w="3612" h="4608" extrusionOk="0">
                <a:moveTo>
                  <a:pt x="1604" y="1388"/>
                </a:moveTo>
                <a:cubicBezTo>
                  <a:pt x="1617" y="1401"/>
                  <a:pt x="1631" y="1428"/>
                  <a:pt x="1644" y="1455"/>
                </a:cubicBezTo>
                <a:lnTo>
                  <a:pt x="1910" y="1904"/>
                </a:lnTo>
                <a:lnTo>
                  <a:pt x="1910" y="1904"/>
                </a:lnTo>
                <a:cubicBezTo>
                  <a:pt x="1766" y="1983"/>
                  <a:pt x="1619" y="2059"/>
                  <a:pt x="1470" y="2131"/>
                </a:cubicBezTo>
                <a:lnTo>
                  <a:pt x="1470" y="2131"/>
                </a:lnTo>
                <a:cubicBezTo>
                  <a:pt x="1511" y="1929"/>
                  <a:pt x="1546" y="1721"/>
                  <a:pt x="1591" y="1523"/>
                </a:cubicBezTo>
                <a:lnTo>
                  <a:pt x="1591" y="1469"/>
                </a:lnTo>
                <a:lnTo>
                  <a:pt x="1591" y="1455"/>
                </a:lnTo>
                <a:lnTo>
                  <a:pt x="1591" y="1428"/>
                </a:lnTo>
                <a:lnTo>
                  <a:pt x="1604" y="1388"/>
                </a:lnTo>
                <a:close/>
                <a:moveTo>
                  <a:pt x="2125" y="2266"/>
                </a:moveTo>
                <a:lnTo>
                  <a:pt x="2158" y="2323"/>
                </a:lnTo>
                <a:lnTo>
                  <a:pt x="2158" y="2323"/>
                </a:lnTo>
                <a:cubicBezTo>
                  <a:pt x="2039" y="2513"/>
                  <a:pt x="1915" y="2709"/>
                  <a:pt x="1783" y="2915"/>
                </a:cubicBezTo>
                <a:lnTo>
                  <a:pt x="1783" y="2915"/>
                </a:lnTo>
                <a:cubicBezTo>
                  <a:pt x="1636" y="2865"/>
                  <a:pt x="1488" y="2822"/>
                  <a:pt x="1338" y="2787"/>
                </a:cubicBezTo>
                <a:lnTo>
                  <a:pt x="1338" y="2787"/>
                </a:lnTo>
                <a:cubicBezTo>
                  <a:pt x="1348" y="2735"/>
                  <a:pt x="1359" y="2684"/>
                  <a:pt x="1369" y="2632"/>
                </a:cubicBezTo>
                <a:lnTo>
                  <a:pt x="1369" y="2632"/>
                </a:lnTo>
                <a:cubicBezTo>
                  <a:pt x="1627" y="2521"/>
                  <a:pt x="1879" y="2399"/>
                  <a:pt x="2125" y="2266"/>
                </a:cubicBezTo>
                <a:close/>
                <a:moveTo>
                  <a:pt x="2396" y="2725"/>
                </a:moveTo>
                <a:lnTo>
                  <a:pt x="2466" y="2843"/>
                </a:lnTo>
                <a:cubicBezTo>
                  <a:pt x="2567" y="3021"/>
                  <a:pt x="2667" y="3200"/>
                  <a:pt x="2765" y="3379"/>
                </a:cubicBezTo>
                <a:lnTo>
                  <a:pt x="2765" y="3379"/>
                </a:lnTo>
                <a:cubicBezTo>
                  <a:pt x="2578" y="3256"/>
                  <a:pt x="2380" y="3151"/>
                  <a:pt x="2173" y="3067"/>
                </a:cubicBezTo>
                <a:lnTo>
                  <a:pt x="2173" y="3067"/>
                </a:lnTo>
                <a:cubicBezTo>
                  <a:pt x="2244" y="2960"/>
                  <a:pt x="2319" y="2845"/>
                  <a:pt x="2396" y="2725"/>
                </a:cubicBezTo>
                <a:close/>
                <a:moveTo>
                  <a:pt x="1264" y="3149"/>
                </a:moveTo>
                <a:cubicBezTo>
                  <a:pt x="1369" y="3174"/>
                  <a:pt x="1473" y="3203"/>
                  <a:pt x="1577" y="3236"/>
                </a:cubicBezTo>
                <a:lnTo>
                  <a:pt x="1577" y="3236"/>
                </a:lnTo>
                <a:cubicBezTo>
                  <a:pt x="1428" y="3466"/>
                  <a:pt x="1269" y="3708"/>
                  <a:pt x="1098" y="3966"/>
                </a:cubicBezTo>
                <a:lnTo>
                  <a:pt x="1098" y="3966"/>
                </a:lnTo>
                <a:cubicBezTo>
                  <a:pt x="1113" y="3901"/>
                  <a:pt x="1129" y="3828"/>
                  <a:pt x="1146" y="3745"/>
                </a:cubicBezTo>
                <a:cubicBezTo>
                  <a:pt x="1184" y="3546"/>
                  <a:pt x="1223" y="3347"/>
                  <a:pt x="1264" y="3149"/>
                </a:cubicBezTo>
                <a:close/>
                <a:moveTo>
                  <a:pt x="1388" y="0"/>
                </a:moveTo>
                <a:cubicBezTo>
                  <a:pt x="1308" y="485"/>
                  <a:pt x="1227" y="970"/>
                  <a:pt x="1146" y="1442"/>
                </a:cubicBezTo>
                <a:cubicBezTo>
                  <a:pt x="1106" y="1698"/>
                  <a:pt x="1065" y="1940"/>
                  <a:pt x="1038" y="2183"/>
                </a:cubicBezTo>
                <a:cubicBezTo>
                  <a:pt x="1031" y="2235"/>
                  <a:pt x="1023" y="2287"/>
                  <a:pt x="1016" y="2339"/>
                </a:cubicBezTo>
                <a:lnTo>
                  <a:pt x="1016" y="2339"/>
                </a:lnTo>
                <a:cubicBezTo>
                  <a:pt x="970" y="2359"/>
                  <a:pt x="923" y="2379"/>
                  <a:pt x="877" y="2398"/>
                </a:cubicBezTo>
                <a:cubicBezTo>
                  <a:pt x="590" y="2509"/>
                  <a:pt x="312" y="2601"/>
                  <a:pt x="117" y="2668"/>
                </a:cubicBezTo>
                <a:lnTo>
                  <a:pt x="14" y="2668"/>
                </a:lnTo>
                <a:lnTo>
                  <a:pt x="20" y="2701"/>
                </a:lnTo>
                <a:lnTo>
                  <a:pt x="20" y="2701"/>
                </a:lnTo>
                <a:cubicBezTo>
                  <a:pt x="13" y="2704"/>
                  <a:pt x="7" y="2706"/>
                  <a:pt x="1" y="2708"/>
                </a:cubicBezTo>
                <a:lnTo>
                  <a:pt x="55" y="3045"/>
                </a:lnTo>
                <a:cubicBezTo>
                  <a:pt x="62" y="3044"/>
                  <a:pt x="68" y="3044"/>
                  <a:pt x="75" y="3043"/>
                </a:cubicBezTo>
                <a:lnTo>
                  <a:pt x="75" y="3043"/>
                </a:lnTo>
                <a:lnTo>
                  <a:pt x="82" y="3085"/>
                </a:lnTo>
                <a:cubicBezTo>
                  <a:pt x="139" y="3069"/>
                  <a:pt x="196" y="3053"/>
                  <a:pt x="253" y="3036"/>
                </a:cubicBezTo>
                <a:lnTo>
                  <a:pt x="253" y="3036"/>
                </a:lnTo>
                <a:cubicBezTo>
                  <a:pt x="275" y="3036"/>
                  <a:pt x="297" y="3036"/>
                  <a:pt x="319" y="3036"/>
                </a:cubicBezTo>
                <a:cubicBezTo>
                  <a:pt x="523" y="3036"/>
                  <a:pt x="726" y="3052"/>
                  <a:pt x="927" y="3083"/>
                </a:cubicBezTo>
                <a:lnTo>
                  <a:pt x="927" y="3083"/>
                </a:lnTo>
                <a:cubicBezTo>
                  <a:pt x="912" y="3239"/>
                  <a:pt x="899" y="3393"/>
                  <a:pt x="890" y="3543"/>
                </a:cubicBezTo>
                <a:cubicBezTo>
                  <a:pt x="871" y="3864"/>
                  <a:pt x="876" y="4172"/>
                  <a:pt x="909" y="4297"/>
                </a:cubicBezTo>
                <a:lnTo>
                  <a:pt x="909" y="4297"/>
                </a:lnTo>
                <a:cubicBezTo>
                  <a:pt x="865" y="4399"/>
                  <a:pt x="828" y="4503"/>
                  <a:pt x="796" y="4607"/>
                </a:cubicBezTo>
                <a:cubicBezTo>
                  <a:pt x="957" y="4540"/>
                  <a:pt x="1092" y="4459"/>
                  <a:pt x="1213" y="4338"/>
                </a:cubicBezTo>
                <a:cubicBezTo>
                  <a:pt x="1483" y="4042"/>
                  <a:pt x="1739" y="3732"/>
                  <a:pt x="1954" y="3395"/>
                </a:cubicBezTo>
                <a:cubicBezTo>
                  <a:pt x="1958" y="3390"/>
                  <a:pt x="1961" y="3385"/>
                  <a:pt x="1965" y="3380"/>
                </a:cubicBezTo>
                <a:lnTo>
                  <a:pt x="1965" y="3380"/>
                </a:lnTo>
                <a:cubicBezTo>
                  <a:pt x="2433" y="3582"/>
                  <a:pt x="2856" y="3877"/>
                  <a:pt x="3217" y="4237"/>
                </a:cubicBezTo>
                <a:lnTo>
                  <a:pt x="3217" y="4237"/>
                </a:lnTo>
                <a:cubicBezTo>
                  <a:pt x="3236" y="4275"/>
                  <a:pt x="3255" y="4313"/>
                  <a:pt x="3274" y="4352"/>
                </a:cubicBezTo>
                <a:lnTo>
                  <a:pt x="3306" y="4328"/>
                </a:lnTo>
                <a:lnTo>
                  <a:pt x="3306" y="4328"/>
                </a:lnTo>
                <a:cubicBezTo>
                  <a:pt x="3309" y="4331"/>
                  <a:pt x="3312" y="4335"/>
                  <a:pt x="3315" y="4338"/>
                </a:cubicBezTo>
                <a:lnTo>
                  <a:pt x="3342" y="4365"/>
                </a:lnTo>
                <a:lnTo>
                  <a:pt x="3611" y="4163"/>
                </a:lnTo>
                <a:cubicBezTo>
                  <a:pt x="3603" y="4148"/>
                  <a:pt x="3595" y="4132"/>
                  <a:pt x="3587" y="4117"/>
                </a:cubicBezTo>
                <a:lnTo>
                  <a:pt x="3587" y="4117"/>
                </a:lnTo>
                <a:lnTo>
                  <a:pt x="3598" y="4109"/>
                </a:lnTo>
                <a:lnTo>
                  <a:pt x="3569" y="4080"/>
                </a:lnTo>
                <a:lnTo>
                  <a:pt x="3569" y="4080"/>
                </a:lnTo>
                <a:cubicBezTo>
                  <a:pt x="3297" y="3553"/>
                  <a:pt x="3003" y="3002"/>
                  <a:pt x="2709" y="2439"/>
                </a:cubicBezTo>
                <a:cubicBezTo>
                  <a:pt x="2689" y="2402"/>
                  <a:pt x="2669" y="2366"/>
                  <a:pt x="2649" y="2329"/>
                </a:cubicBezTo>
                <a:lnTo>
                  <a:pt x="2649" y="2329"/>
                </a:lnTo>
                <a:cubicBezTo>
                  <a:pt x="2777" y="2128"/>
                  <a:pt x="2908" y="1916"/>
                  <a:pt x="3040" y="1701"/>
                </a:cubicBezTo>
                <a:lnTo>
                  <a:pt x="3040" y="1701"/>
                </a:lnTo>
                <a:cubicBezTo>
                  <a:pt x="3060" y="1687"/>
                  <a:pt x="3080" y="1672"/>
                  <a:pt x="3099" y="1657"/>
                </a:cubicBezTo>
                <a:lnTo>
                  <a:pt x="3078" y="1637"/>
                </a:lnTo>
                <a:lnTo>
                  <a:pt x="3078" y="1637"/>
                </a:lnTo>
                <a:cubicBezTo>
                  <a:pt x="3099" y="1604"/>
                  <a:pt x="3119" y="1570"/>
                  <a:pt x="3140" y="1536"/>
                </a:cubicBezTo>
                <a:lnTo>
                  <a:pt x="2884" y="1294"/>
                </a:lnTo>
                <a:cubicBezTo>
                  <a:pt x="2853" y="1316"/>
                  <a:pt x="2821" y="1338"/>
                  <a:pt x="2790" y="1360"/>
                </a:cubicBezTo>
                <a:lnTo>
                  <a:pt x="2790" y="1360"/>
                </a:lnTo>
                <a:lnTo>
                  <a:pt x="2762" y="1334"/>
                </a:lnTo>
                <a:cubicBezTo>
                  <a:pt x="2747" y="1360"/>
                  <a:pt x="2732" y="1385"/>
                  <a:pt x="2716" y="1411"/>
                </a:cubicBezTo>
                <a:lnTo>
                  <a:pt x="2716" y="1411"/>
                </a:lnTo>
                <a:cubicBezTo>
                  <a:pt x="2581" y="1503"/>
                  <a:pt x="2444" y="1592"/>
                  <a:pt x="2304" y="1677"/>
                </a:cubicBezTo>
                <a:lnTo>
                  <a:pt x="2304" y="1677"/>
                </a:lnTo>
                <a:cubicBezTo>
                  <a:pt x="2277" y="1625"/>
                  <a:pt x="2250" y="1574"/>
                  <a:pt x="2224" y="1523"/>
                </a:cubicBezTo>
                <a:lnTo>
                  <a:pt x="1887" y="903"/>
                </a:lnTo>
                <a:lnTo>
                  <a:pt x="1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203801">
            <a:off x="3292562" y="3511426"/>
            <a:ext cx="2070938" cy="622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3069451" y="1269850"/>
            <a:ext cx="3446400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1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289950" y="259650"/>
            <a:ext cx="8564100" cy="46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47625" dir="258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442856" y="528050"/>
            <a:ext cx="8258287" cy="4087409"/>
          </a:xfrm>
          <a:custGeom>
            <a:avLst/>
            <a:gdLst/>
            <a:ahLst/>
            <a:cxnLst/>
            <a:rect l="l" t="t" r="r" b="b"/>
            <a:pathLst>
              <a:path w="115549" h="136520" fill="none" extrusionOk="0">
                <a:moveTo>
                  <a:pt x="1" y="0"/>
                </a:moveTo>
                <a:lnTo>
                  <a:pt x="115549" y="0"/>
                </a:lnTo>
                <a:moveTo>
                  <a:pt x="1" y="3788"/>
                </a:moveTo>
                <a:lnTo>
                  <a:pt x="115549" y="3788"/>
                </a:lnTo>
                <a:moveTo>
                  <a:pt x="1" y="7588"/>
                </a:moveTo>
                <a:lnTo>
                  <a:pt x="115549" y="7588"/>
                </a:lnTo>
                <a:moveTo>
                  <a:pt x="1" y="11376"/>
                </a:moveTo>
                <a:lnTo>
                  <a:pt x="115549" y="11376"/>
                </a:lnTo>
                <a:moveTo>
                  <a:pt x="1" y="15164"/>
                </a:moveTo>
                <a:lnTo>
                  <a:pt x="115549" y="15164"/>
                </a:lnTo>
                <a:moveTo>
                  <a:pt x="1" y="18952"/>
                </a:moveTo>
                <a:lnTo>
                  <a:pt x="115549" y="18952"/>
                </a:lnTo>
                <a:moveTo>
                  <a:pt x="1" y="22752"/>
                </a:moveTo>
                <a:lnTo>
                  <a:pt x="115549" y="22752"/>
                </a:lnTo>
                <a:moveTo>
                  <a:pt x="1" y="26540"/>
                </a:moveTo>
                <a:lnTo>
                  <a:pt x="115549" y="26540"/>
                </a:lnTo>
                <a:moveTo>
                  <a:pt x="1" y="30339"/>
                </a:moveTo>
                <a:lnTo>
                  <a:pt x="115549" y="30339"/>
                </a:lnTo>
                <a:moveTo>
                  <a:pt x="1" y="34127"/>
                </a:moveTo>
                <a:lnTo>
                  <a:pt x="115549" y="34127"/>
                </a:lnTo>
                <a:moveTo>
                  <a:pt x="1" y="37915"/>
                </a:moveTo>
                <a:lnTo>
                  <a:pt x="115549" y="37915"/>
                </a:lnTo>
                <a:moveTo>
                  <a:pt x="1" y="41715"/>
                </a:moveTo>
                <a:lnTo>
                  <a:pt x="115549" y="41715"/>
                </a:lnTo>
                <a:moveTo>
                  <a:pt x="1" y="45503"/>
                </a:moveTo>
                <a:lnTo>
                  <a:pt x="115549" y="45503"/>
                </a:lnTo>
                <a:moveTo>
                  <a:pt x="1" y="49303"/>
                </a:moveTo>
                <a:lnTo>
                  <a:pt x="115549" y="49303"/>
                </a:lnTo>
                <a:moveTo>
                  <a:pt x="1" y="53091"/>
                </a:moveTo>
                <a:lnTo>
                  <a:pt x="115549" y="53091"/>
                </a:lnTo>
                <a:moveTo>
                  <a:pt x="1" y="56891"/>
                </a:moveTo>
                <a:lnTo>
                  <a:pt x="115549" y="56891"/>
                </a:lnTo>
                <a:moveTo>
                  <a:pt x="1" y="60678"/>
                </a:moveTo>
                <a:lnTo>
                  <a:pt x="115549" y="60678"/>
                </a:lnTo>
                <a:moveTo>
                  <a:pt x="1" y="64466"/>
                </a:moveTo>
                <a:lnTo>
                  <a:pt x="115549" y="64466"/>
                </a:lnTo>
                <a:moveTo>
                  <a:pt x="1" y="68254"/>
                </a:moveTo>
                <a:lnTo>
                  <a:pt x="115549" y="68254"/>
                </a:lnTo>
                <a:moveTo>
                  <a:pt x="1" y="72054"/>
                </a:moveTo>
                <a:lnTo>
                  <a:pt x="115549" y="72054"/>
                </a:lnTo>
                <a:moveTo>
                  <a:pt x="1" y="75842"/>
                </a:moveTo>
                <a:lnTo>
                  <a:pt x="115549" y="75842"/>
                </a:lnTo>
                <a:moveTo>
                  <a:pt x="1" y="79642"/>
                </a:moveTo>
                <a:lnTo>
                  <a:pt x="115549" y="79642"/>
                </a:lnTo>
                <a:moveTo>
                  <a:pt x="1" y="83430"/>
                </a:moveTo>
                <a:lnTo>
                  <a:pt x="115549" y="83430"/>
                </a:lnTo>
                <a:moveTo>
                  <a:pt x="1" y="87217"/>
                </a:moveTo>
                <a:lnTo>
                  <a:pt x="115549" y="87217"/>
                </a:lnTo>
                <a:moveTo>
                  <a:pt x="1" y="91017"/>
                </a:moveTo>
                <a:lnTo>
                  <a:pt x="115549" y="91017"/>
                </a:lnTo>
                <a:moveTo>
                  <a:pt x="1" y="94805"/>
                </a:moveTo>
                <a:lnTo>
                  <a:pt x="115549" y="94805"/>
                </a:lnTo>
                <a:moveTo>
                  <a:pt x="1" y="98605"/>
                </a:moveTo>
                <a:lnTo>
                  <a:pt x="115549" y="98605"/>
                </a:lnTo>
                <a:moveTo>
                  <a:pt x="1" y="102393"/>
                </a:moveTo>
                <a:lnTo>
                  <a:pt x="115549" y="102393"/>
                </a:lnTo>
                <a:moveTo>
                  <a:pt x="1" y="106193"/>
                </a:moveTo>
                <a:lnTo>
                  <a:pt x="115549" y="106193"/>
                </a:lnTo>
                <a:moveTo>
                  <a:pt x="1" y="109981"/>
                </a:moveTo>
                <a:lnTo>
                  <a:pt x="115549" y="109981"/>
                </a:lnTo>
                <a:moveTo>
                  <a:pt x="1" y="113768"/>
                </a:moveTo>
                <a:lnTo>
                  <a:pt x="115549" y="113768"/>
                </a:lnTo>
                <a:moveTo>
                  <a:pt x="1" y="117556"/>
                </a:moveTo>
                <a:lnTo>
                  <a:pt x="115549" y="117556"/>
                </a:lnTo>
                <a:moveTo>
                  <a:pt x="1" y="121356"/>
                </a:moveTo>
                <a:lnTo>
                  <a:pt x="115549" y="121356"/>
                </a:lnTo>
                <a:moveTo>
                  <a:pt x="1" y="125144"/>
                </a:moveTo>
                <a:lnTo>
                  <a:pt x="115549" y="125144"/>
                </a:lnTo>
                <a:moveTo>
                  <a:pt x="1" y="128944"/>
                </a:moveTo>
                <a:lnTo>
                  <a:pt x="115549" y="128944"/>
                </a:lnTo>
                <a:moveTo>
                  <a:pt x="1" y="132732"/>
                </a:moveTo>
                <a:lnTo>
                  <a:pt x="115549" y="132732"/>
                </a:lnTo>
                <a:moveTo>
                  <a:pt x="1" y="136520"/>
                </a:moveTo>
                <a:lnTo>
                  <a:pt x="115549" y="136520"/>
                </a:lnTo>
              </a:path>
            </a:pathLst>
          </a:custGeom>
          <a:noFill/>
          <a:ln w="3900" cap="flat" cmpd="sng">
            <a:solidFill>
              <a:schemeClr val="lt2"/>
            </a:solidFill>
            <a:prstDash val="solid"/>
            <a:miter lim="120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rot="-1380115">
            <a:off x="-722624" y="37866"/>
            <a:ext cx="2907847" cy="548415"/>
            <a:chOff x="1881350" y="1017965"/>
            <a:chExt cx="2222761" cy="419209"/>
          </a:xfrm>
        </p:grpSpPr>
        <p:sp>
          <p:nvSpPr>
            <p:cNvPr id="97" name="Google Shape;97;p4"/>
            <p:cNvSpPr/>
            <p:nvPr/>
          </p:nvSpPr>
          <p:spPr>
            <a:xfrm>
              <a:off x="1881350" y="1017965"/>
              <a:ext cx="2215672" cy="355315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>
              <a:off x="1885419" y="1316325"/>
              <a:ext cx="2218693" cy="120850"/>
              <a:chOff x="1885419" y="1316325"/>
              <a:chExt cx="2218693" cy="120850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2606001" y="1316325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885419" y="1345482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Google Shape;101;p4"/>
          <p:cNvSpPr/>
          <p:nvPr/>
        </p:nvSpPr>
        <p:spPr>
          <a:xfrm>
            <a:off x="329668" y="4323724"/>
            <a:ext cx="330426" cy="421540"/>
          </a:xfrm>
          <a:custGeom>
            <a:avLst/>
            <a:gdLst/>
            <a:ahLst/>
            <a:cxnLst/>
            <a:rect l="l" t="t" r="r" b="b"/>
            <a:pathLst>
              <a:path w="3612" h="4608" extrusionOk="0">
                <a:moveTo>
                  <a:pt x="1604" y="1388"/>
                </a:moveTo>
                <a:cubicBezTo>
                  <a:pt x="1617" y="1401"/>
                  <a:pt x="1631" y="1428"/>
                  <a:pt x="1644" y="1455"/>
                </a:cubicBezTo>
                <a:lnTo>
                  <a:pt x="1910" y="1904"/>
                </a:lnTo>
                <a:lnTo>
                  <a:pt x="1910" y="1904"/>
                </a:lnTo>
                <a:cubicBezTo>
                  <a:pt x="1766" y="1983"/>
                  <a:pt x="1619" y="2059"/>
                  <a:pt x="1470" y="2131"/>
                </a:cubicBezTo>
                <a:lnTo>
                  <a:pt x="1470" y="2131"/>
                </a:lnTo>
                <a:cubicBezTo>
                  <a:pt x="1511" y="1929"/>
                  <a:pt x="1546" y="1721"/>
                  <a:pt x="1591" y="1523"/>
                </a:cubicBezTo>
                <a:lnTo>
                  <a:pt x="1591" y="1469"/>
                </a:lnTo>
                <a:lnTo>
                  <a:pt x="1591" y="1455"/>
                </a:lnTo>
                <a:lnTo>
                  <a:pt x="1591" y="1428"/>
                </a:lnTo>
                <a:lnTo>
                  <a:pt x="1604" y="1388"/>
                </a:lnTo>
                <a:close/>
                <a:moveTo>
                  <a:pt x="2125" y="2266"/>
                </a:moveTo>
                <a:lnTo>
                  <a:pt x="2158" y="2323"/>
                </a:lnTo>
                <a:lnTo>
                  <a:pt x="2158" y="2323"/>
                </a:lnTo>
                <a:cubicBezTo>
                  <a:pt x="2039" y="2513"/>
                  <a:pt x="1915" y="2709"/>
                  <a:pt x="1783" y="2915"/>
                </a:cubicBezTo>
                <a:lnTo>
                  <a:pt x="1783" y="2915"/>
                </a:lnTo>
                <a:cubicBezTo>
                  <a:pt x="1636" y="2865"/>
                  <a:pt x="1488" y="2822"/>
                  <a:pt x="1338" y="2787"/>
                </a:cubicBezTo>
                <a:lnTo>
                  <a:pt x="1338" y="2787"/>
                </a:lnTo>
                <a:cubicBezTo>
                  <a:pt x="1348" y="2735"/>
                  <a:pt x="1359" y="2684"/>
                  <a:pt x="1369" y="2632"/>
                </a:cubicBezTo>
                <a:lnTo>
                  <a:pt x="1369" y="2632"/>
                </a:lnTo>
                <a:cubicBezTo>
                  <a:pt x="1627" y="2521"/>
                  <a:pt x="1879" y="2399"/>
                  <a:pt x="2125" y="2266"/>
                </a:cubicBezTo>
                <a:close/>
                <a:moveTo>
                  <a:pt x="2396" y="2725"/>
                </a:moveTo>
                <a:lnTo>
                  <a:pt x="2466" y="2843"/>
                </a:lnTo>
                <a:cubicBezTo>
                  <a:pt x="2567" y="3021"/>
                  <a:pt x="2667" y="3200"/>
                  <a:pt x="2765" y="3379"/>
                </a:cubicBezTo>
                <a:lnTo>
                  <a:pt x="2765" y="3379"/>
                </a:lnTo>
                <a:cubicBezTo>
                  <a:pt x="2578" y="3256"/>
                  <a:pt x="2380" y="3151"/>
                  <a:pt x="2173" y="3067"/>
                </a:cubicBezTo>
                <a:lnTo>
                  <a:pt x="2173" y="3067"/>
                </a:lnTo>
                <a:cubicBezTo>
                  <a:pt x="2244" y="2960"/>
                  <a:pt x="2319" y="2845"/>
                  <a:pt x="2396" y="2725"/>
                </a:cubicBezTo>
                <a:close/>
                <a:moveTo>
                  <a:pt x="1264" y="3149"/>
                </a:moveTo>
                <a:cubicBezTo>
                  <a:pt x="1369" y="3174"/>
                  <a:pt x="1473" y="3203"/>
                  <a:pt x="1577" y="3236"/>
                </a:cubicBezTo>
                <a:lnTo>
                  <a:pt x="1577" y="3236"/>
                </a:lnTo>
                <a:cubicBezTo>
                  <a:pt x="1428" y="3466"/>
                  <a:pt x="1269" y="3708"/>
                  <a:pt x="1098" y="3966"/>
                </a:cubicBezTo>
                <a:lnTo>
                  <a:pt x="1098" y="3966"/>
                </a:lnTo>
                <a:cubicBezTo>
                  <a:pt x="1113" y="3901"/>
                  <a:pt x="1129" y="3828"/>
                  <a:pt x="1146" y="3745"/>
                </a:cubicBezTo>
                <a:cubicBezTo>
                  <a:pt x="1184" y="3546"/>
                  <a:pt x="1223" y="3347"/>
                  <a:pt x="1264" y="3149"/>
                </a:cubicBezTo>
                <a:close/>
                <a:moveTo>
                  <a:pt x="1388" y="0"/>
                </a:moveTo>
                <a:cubicBezTo>
                  <a:pt x="1308" y="485"/>
                  <a:pt x="1227" y="970"/>
                  <a:pt x="1146" y="1442"/>
                </a:cubicBezTo>
                <a:cubicBezTo>
                  <a:pt x="1106" y="1698"/>
                  <a:pt x="1065" y="1940"/>
                  <a:pt x="1038" y="2183"/>
                </a:cubicBezTo>
                <a:cubicBezTo>
                  <a:pt x="1031" y="2235"/>
                  <a:pt x="1023" y="2287"/>
                  <a:pt x="1016" y="2339"/>
                </a:cubicBezTo>
                <a:lnTo>
                  <a:pt x="1016" y="2339"/>
                </a:lnTo>
                <a:cubicBezTo>
                  <a:pt x="970" y="2359"/>
                  <a:pt x="923" y="2379"/>
                  <a:pt x="877" y="2398"/>
                </a:cubicBezTo>
                <a:cubicBezTo>
                  <a:pt x="590" y="2509"/>
                  <a:pt x="312" y="2601"/>
                  <a:pt x="117" y="2668"/>
                </a:cubicBezTo>
                <a:lnTo>
                  <a:pt x="14" y="2668"/>
                </a:lnTo>
                <a:lnTo>
                  <a:pt x="20" y="2701"/>
                </a:lnTo>
                <a:lnTo>
                  <a:pt x="20" y="2701"/>
                </a:lnTo>
                <a:cubicBezTo>
                  <a:pt x="13" y="2704"/>
                  <a:pt x="7" y="2706"/>
                  <a:pt x="1" y="2708"/>
                </a:cubicBezTo>
                <a:lnTo>
                  <a:pt x="55" y="3045"/>
                </a:lnTo>
                <a:cubicBezTo>
                  <a:pt x="62" y="3044"/>
                  <a:pt x="68" y="3044"/>
                  <a:pt x="75" y="3043"/>
                </a:cubicBezTo>
                <a:lnTo>
                  <a:pt x="75" y="3043"/>
                </a:lnTo>
                <a:lnTo>
                  <a:pt x="82" y="3085"/>
                </a:lnTo>
                <a:cubicBezTo>
                  <a:pt x="139" y="3069"/>
                  <a:pt x="196" y="3053"/>
                  <a:pt x="253" y="3036"/>
                </a:cubicBezTo>
                <a:lnTo>
                  <a:pt x="253" y="3036"/>
                </a:lnTo>
                <a:cubicBezTo>
                  <a:pt x="275" y="3036"/>
                  <a:pt x="297" y="3036"/>
                  <a:pt x="319" y="3036"/>
                </a:cubicBezTo>
                <a:cubicBezTo>
                  <a:pt x="523" y="3036"/>
                  <a:pt x="726" y="3052"/>
                  <a:pt x="927" y="3083"/>
                </a:cubicBezTo>
                <a:lnTo>
                  <a:pt x="927" y="3083"/>
                </a:lnTo>
                <a:cubicBezTo>
                  <a:pt x="912" y="3239"/>
                  <a:pt x="899" y="3393"/>
                  <a:pt x="890" y="3543"/>
                </a:cubicBezTo>
                <a:cubicBezTo>
                  <a:pt x="871" y="3864"/>
                  <a:pt x="876" y="4172"/>
                  <a:pt x="909" y="4297"/>
                </a:cubicBezTo>
                <a:lnTo>
                  <a:pt x="909" y="4297"/>
                </a:lnTo>
                <a:cubicBezTo>
                  <a:pt x="865" y="4399"/>
                  <a:pt x="828" y="4503"/>
                  <a:pt x="796" y="4607"/>
                </a:cubicBezTo>
                <a:cubicBezTo>
                  <a:pt x="957" y="4540"/>
                  <a:pt x="1092" y="4459"/>
                  <a:pt x="1213" y="4338"/>
                </a:cubicBezTo>
                <a:cubicBezTo>
                  <a:pt x="1483" y="4042"/>
                  <a:pt x="1739" y="3732"/>
                  <a:pt x="1954" y="3395"/>
                </a:cubicBezTo>
                <a:cubicBezTo>
                  <a:pt x="1958" y="3390"/>
                  <a:pt x="1961" y="3385"/>
                  <a:pt x="1965" y="3380"/>
                </a:cubicBezTo>
                <a:lnTo>
                  <a:pt x="1965" y="3380"/>
                </a:lnTo>
                <a:cubicBezTo>
                  <a:pt x="2433" y="3582"/>
                  <a:pt x="2856" y="3877"/>
                  <a:pt x="3217" y="4237"/>
                </a:cubicBezTo>
                <a:lnTo>
                  <a:pt x="3217" y="4237"/>
                </a:lnTo>
                <a:cubicBezTo>
                  <a:pt x="3236" y="4275"/>
                  <a:pt x="3255" y="4313"/>
                  <a:pt x="3274" y="4352"/>
                </a:cubicBezTo>
                <a:lnTo>
                  <a:pt x="3306" y="4328"/>
                </a:lnTo>
                <a:lnTo>
                  <a:pt x="3306" y="4328"/>
                </a:lnTo>
                <a:cubicBezTo>
                  <a:pt x="3309" y="4331"/>
                  <a:pt x="3312" y="4335"/>
                  <a:pt x="3315" y="4338"/>
                </a:cubicBezTo>
                <a:lnTo>
                  <a:pt x="3342" y="4365"/>
                </a:lnTo>
                <a:lnTo>
                  <a:pt x="3611" y="4163"/>
                </a:lnTo>
                <a:cubicBezTo>
                  <a:pt x="3603" y="4148"/>
                  <a:pt x="3595" y="4132"/>
                  <a:pt x="3587" y="4117"/>
                </a:cubicBezTo>
                <a:lnTo>
                  <a:pt x="3587" y="4117"/>
                </a:lnTo>
                <a:lnTo>
                  <a:pt x="3598" y="4109"/>
                </a:lnTo>
                <a:lnTo>
                  <a:pt x="3569" y="4080"/>
                </a:lnTo>
                <a:lnTo>
                  <a:pt x="3569" y="4080"/>
                </a:lnTo>
                <a:cubicBezTo>
                  <a:pt x="3297" y="3553"/>
                  <a:pt x="3003" y="3002"/>
                  <a:pt x="2709" y="2439"/>
                </a:cubicBezTo>
                <a:cubicBezTo>
                  <a:pt x="2689" y="2402"/>
                  <a:pt x="2669" y="2366"/>
                  <a:pt x="2649" y="2329"/>
                </a:cubicBezTo>
                <a:lnTo>
                  <a:pt x="2649" y="2329"/>
                </a:lnTo>
                <a:cubicBezTo>
                  <a:pt x="2777" y="2128"/>
                  <a:pt x="2908" y="1916"/>
                  <a:pt x="3040" y="1701"/>
                </a:cubicBezTo>
                <a:lnTo>
                  <a:pt x="3040" y="1701"/>
                </a:lnTo>
                <a:cubicBezTo>
                  <a:pt x="3060" y="1687"/>
                  <a:pt x="3080" y="1672"/>
                  <a:pt x="3099" y="1657"/>
                </a:cubicBezTo>
                <a:lnTo>
                  <a:pt x="3078" y="1637"/>
                </a:lnTo>
                <a:lnTo>
                  <a:pt x="3078" y="1637"/>
                </a:lnTo>
                <a:cubicBezTo>
                  <a:pt x="3099" y="1604"/>
                  <a:pt x="3119" y="1570"/>
                  <a:pt x="3140" y="1536"/>
                </a:cubicBezTo>
                <a:lnTo>
                  <a:pt x="2884" y="1294"/>
                </a:lnTo>
                <a:cubicBezTo>
                  <a:pt x="2853" y="1316"/>
                  <a:pt x="2821" y="1338"/>
                  <a:pt x="2790" y="1360"/>
                </a:cubicBezTo>
                <a:lnTo>
                  <a:pt x="2790" y="1360"/>
                </a:lnTo>
                <a:lnTo>
                  <a:pt x="2762" y="1334"/>
                </a:lnTo>
                <a:cubicBezTo>
                  <a:pt x="2747" y="1360"/>
                  <a:pt x="2732" y="1385"/>
                  <a:pt x="2716" y="1411"/>
                </a:cubicBezTo>
                <a:lnTo>
                  <a:pt x="2716" y="1411"/>
                </a:lnTo>
                <a:cubicBezTo>
                  <a:pt x="2581" y="1503"/>
                  <a:pt x="2444" y="1592"/>
                  <a:pt x="2304" y="1677"/>
                </a:cubicBezTo>
                <a:lnTo>
                  <a:pt x="2304" y="1677"/>
                </a:lnTo>
                <a:cubicBezTo>
                  <a:pt x="2277" y="1625"/>
                  <a:pt x="2250" y="1574"/>
                  <a:pt x="2224" y="1523"/>
                </a:cubicBezTo>
                <a:lnTo>
                  <a:pt x="1887" y="903"/>
                </a:lnTo>
                <a:lnTo>
                  <a:pt x="13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 flipH="1">
            <a:off x="8086776" y="432742"/>
            <a:ext cx="417288" cy="699874"/>
            <a:chOff x="1980900" y="445600"/>
            <a:chExt cx="1194300" cy="2003075"/>
          </a:xfrm>
        </p:grpSpPr>
        <p:sp>
          <p:nvSpPr>
            <p:cNvPr id="103" name="Google Shape;103;p4"/>
            <p:cNvSpPr/>
            <p:nvPr/>
          </p:nvSpPr>
          <p:spPr>
            <a:xfrm flipH="1">
              <a:off x="2155525" y="445600"/>
              <a:ext cx="1019675" cy="1339800"/>
            </a:xfrm>
            <a:custGeom>
              <a:avLst/>
              <a:gdLst/>
              <a:ahLst/>
              <a:cxnLst/>
              <a:rect l="l" t="t" r="r" b="b"/>
              <a:pathLst>
                <a:path w="40787" h="53592" extrusionOk="0">
                  <a:moveTo>
                    <a:pt x="37500" y="1"/>
                  </a:moveTo>
                  <a:cubicBezTo>
                    <a:pt x="37335" y="1"/>
                    <a:pt x="37253" y="1"/>
                    <a:pt x="37089" y="83"/>
                  </a:cubicBezTo>
                  <a:lnTo>
                    <a:pt x="36924" y="83"/>
                  </a:lnTo>
                  <a:lnTo>
                    <a:pt x="36513" y="165"/>
                  </a:lnTo>
                  <a:cubicBezTo>
                    <a:pt x="36431" y="247"/>
                    <a:pt x="36349" y="247"/>
                    <a:pt x="36349" y="330"/>
                  </a:cubicBezTo>
                  <a:cubicBezTo>
                    <a:pt x="34048" y="1398"/>
                    <a:pt x="32405" y="3699"/>
                    <a:pt x="31008" y="5753"/>
                  </a:cubicBezTo>
                  <a:cubicBezTo>
                    <a:pt x="31008" y="6739"/>
                    <a:pt x="28707" y="9205"/>
                    <a:pt x="28049" y="10026"/>
                  </a:cubicBezTo>
                  <a:lnTo>
                    <a:pt x="24927" y="14628"/>
                  </a:lnTo>
                  <a:cubicBezTo>
                    <a:pt x="22872" y="17587"/>
                    <a:pt x="20900" y="20627"/>
                    <a:pt x="18763" y="23503"/>
                  </a:cubicBezTo>
                  <a:cubicBezTo>
                    <a:pt x="15641" y="27776"/>
                    <a:pt x="12518" y="31967"/>
                    <a:pt x="9395" y="36241"/>
                  </a:cubicBezTo>
                  <a:cubicBezTo>
                    <a:pt x="6519" y="40349"/>
                    <a:pt x="4054" y="44458"/>
                    <a:pt x="1506" y="48731"/>
                  </a:cubicBezTo>
                  <a:cubicBezTo>
                    <a:pt x="0" y="51223"/>
                    <a:pt x="2129" y="53591"/>
                    <a:pt x="4322" y="53591"/>
                  </a:cubicBezTo>
                  <a:cubicBezTo>
                    <a:pt x="5240" y="53591"/>
                    <a:pt x="6169" y="53177"/>
                    <a:pt x="6848" y="52183"/>
                  </a:cubicBezTo>
                  <a:lnTo>
                    <a:pt x="6930" y="52183"/>
                  </a:lnTo>
                  <a:cubicBezTo>
                    <a:pt x="9313" y="48649"/>
                    <a:pt x="11943" y="45198"/>
                    <a:pt x="14079" y="41582"/>
                  </a:cubicBezTo>
                  <a:cubicBezTo>
                    <a:pt x="17202" y="36569"/>
                    <a:pt x="20982" y="32132"/>
                    <a:pt x="24269" y="27283"/>
                  </a:cubicBezTo>
                  <a:cubicBezTo>
                    <a:pt x="27803" y="22024"/>
                    <a:pt x="31336" y="16847"/>
                    <a:pt x="35116" y="11834"/>
                  </a:cubicBezTo>
                  <a:cubicBezTo>
                    <a:pt x="36596" y="10026"/>
                    <a:pt x="37993" y="8136"/>
                    <a:pt x="39390" y="6246"/>
                  </a:cubicBezTo>
                  <a:cubicBezTo>
                    <a:pt x="40211" y="5342"/>
                    <a:pt x="40704" y="4110"/>
                    <a:pt x="40787" y="2877"/>
                  </a:cubicBezTo>
                  <a:cubicBezTo>
                    <a:pt x="40622" y="1398"/>
                    <a:pt x="39554" y="247"/>
                    <a:pt x="38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980900" y="1584375"/>
              <a:ext cx="1185425" cy="545275"/>
            </a:xfrm>
            <a:custGeom>
              <a:avLst/>
              <a:gdLst/>
              <a:ahLst/>
              <a:cxnLst/>
              <a:rect l="l" t="t" r="r" b="b"/>
              <a:pathLst>
                <a:path w="47417" h="21811" extrusionOk="0">
                  <a:moveTo>
                    <a:pt x="43831" y="1"/>
                  </a:moveTo>
                  <a:cubicBezTo>
                    <a:pt x="43435" y="1"/>
                    <a:pt x="43034" y="73"/>
                    <a:pt x="42650" y="222"/>
                  </a:cubicBezTo>
                  <a:cubicBezTo>
                    <a:pt x="38131" y="2030"/>
                    <a:pt x="33282" y="3180"/>
                    <a:pt x="28680" y="4906"/>
                  </a:cubicBezTo>
                  <a:cubicBezTo>
                    <a:pt x="22517" y="7207"/>
                    <a:pt x="15943" y="8522"/>
                    <a:pt x="9944" y="11234"/>
                  </a:cubicBezTo>
                  <a:cubicBezTo>
                    <a:pt x="6986" y="12549"/>
                    <a:pt x="1" y="15918"/>
                    <a:pt x="2548" y="20273"/>
                  </a:cubicBezTo>
                  <a:cubicBezTo>
                    <a:pt x="3155" y="21243"/>
                    <a:pt x="4208" y="21811"/>
                    <a:pt x="5313" y="21811"/>
                  </a:cubicBezTo>
                  <a:cubicBezTo>
                    <a:pt x="5706" y="21811"/>
                    <a:pt x="6105" y="21739"/>
                    <a:pt x="6493" y="21588"/>
                  </a:cubicBezTo>
                  <a:lnTo>
                    <a:pt x="42075" y="7289"/>
                  </a:lnTo>
                  <a:cubicBezTo>
                    <a:pt x="43390" y="7043"/>
                    <a:pt x="44623" y="6468"/>
                    <a:pt x="45773" y="5728"/>
                  </a:cubicBezTo>
                  <a:cubicBezTo>
                    <a:pt x="47006" y="4742"/>
                    <a:pt x="47417" y="3016"/>
                    <a:pt x="46595" y="1619"/>
                  </a:cubicBezTo>
                  <a:cubicBezTo>
                    <a:pt x="46047" y="585"/>
                    <a:pt x="44959" y="1"/>
                    <a:pt x="43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flipH="1">
              <a:off x="2176075" y="2226275"/>
              <a:ext cx="903950" cy="222400"/>
            </a:xfrm>
            <a:custGeom>
              <a:avLst/>
              <a:gdLst/>
              <a:ahLst/>
              <a:cxnLst/>
              <a:rect l="l" t="t" r="r" b="b"/>
              <a:pathLst>
                <a:path w="36158" h="8896" extrusionOk="0">
                  <a:moveTo>
                    <a:pt x="30638" y="0"/>
                  </a:moveTo>
                  <a:cubicBezTo>
                    <a:pt x="30478" y="0"/>
                    <a:pt x="30319" y="7"/>
                    <a:pt x="30159" y="21"/>
                  </a:cubicBezTo>
                  <a:cubicBezTo>
                    <a:pt x="25968" y="103"/>
                    <a:pt x="21613" y="1418"/>
                    <a:pt x="17422" y="1747"/>
                  </a:cubicBezTo>
                  <a:cubicBezTo>
                    <a:pt x="14660" y="1998"/>
                    <a:pt x="11849" y="2105"/>
                    <a:pt x="9028" y="2105"/>
                  </a:cubicBezTo>
                  <a:cubicBezTo>
                    <a:pt x="8156" y="2105"/>
                    <a:pt x="7283" y="2095"/>
                    <a:pt x="6410" y="2075"/>
                  </a:cubicBezTo>
                  <a:cubicBezTo>
                    <a:pt x="5960" y="2075"/>
                    <a:pt x="5458" y="2061"/>
                    <a:pt x="4939" y="2061"/>
                  </a:cubicBezTo>
                  <a:cubicBezTo>
                    <a:pt x="2704" y="2061"/>
                    <a:pt x="149" y="2331"/>
                    <a:pt x="83" y="5198"/>
                  </a:cubicBezTo>
                  <a:cubicBezTo>
                    <a:pt x="0" y="6841"/>
                    <a:pt x="1233" y="8321"/>
                    <a:pt x="2877" y="8485"/>
                  </a:cubicBezTo>
                  <a:cubicBezTo>
                    <a:pt x="5671" y="8814"/>
                    <a:pt x="8547" y="8896"/>
                    <a:pt x="11341" y="8896"/>
                  </a:cubicBezTo>
                  <a:cubicBezTo>
                    <a:pt x="15778" y="8814"/>
                    <a:pt x="20298" y="8567"/>
                    <a:pt x="24735" y="7992"/>
                  </a:cubicBezTo>
                  <a:cubicBezTo>
                    <a:pt x="26954" y="7745"/>
                    <a:pt x="29173" y="7581"/>
                    <a:pt x="31392" y="7417"/>
                  </a:cubicBezTo>
                  <a:cubicBezTo>
                    <a:pt x="33117" y="7335"/>
                    <a:pt x="34843" y="7335"/>
                    <a:pt x="35665" y="5527"/>
                  </a:cubicBezTo>
                  <a:cubicBezTo>
                    <a:pt x="36158" y="4376"/>
                    <a:pt x="35993" y="3061"/>
                    <a:pt x="35172" y="2157"/>
                  </a:cubicBezTo>
                  <a:cubicBezTo>
                    <a:pt x="34043" y="803"/>
                    <a:pt x="32364" y="0"/>
                    <a:pt x="30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15100" y="714825"/>
            <a:ext cx="57204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15100" y="1228800"/>
            <a:ext cx="7713600" cy="3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6"/>
          <p:cNvGrpSpPr/>
          <p:nvPr/>
        </p:nvGrpSpPr>
        <p:grpSpPr>
          <a:xfrm rot="-636863" flipH="1">
            <a:off x="7351532" y="3098257"/>
            <a:ext cx="1978640" cy="2565611"/>
            <a:chOff x="112901" y="-157653"/>
            <a:chExt cx="1978618" cy="2565583"/>
          </a:xfrm>
        </p:grpSpPr>
        <p:sp>
          <p:nvSpPr>
            <p:cNvPr id="129" name="Google Shape;129;p6"/>
            <p:cNvSpPr/>
            <p:nvPr/>
          </p:nvSpPr>
          <p:spPr>
            <a:xfrm>
              <a:off x="112901" y="-157653"/>
              <a:ext cx="1978618" cy="2565583"/>
            </a:xfrm>
            <a:custGeom>
              <a:avLst/>
              <a:gdLst/>
              <a:ahLst/>
              <a:cxnLst/>
              <a:rect l="l" t="t" r="r" b="b"/>
              <a:pathLst>
                <a:path w="26836" h="34797" extrusionOk="0">
                  <a:moveTo>
                    <a:pt x="1" y="1"/>
                  </a:moveTo>
                  <a:lnTo>
                    <a:pt x="1" y="1510"/>
                  </a:lnTo>
                  <a:lnTo>
                    <a:pt x="741" y="1510"/>
                  </a:lnTo>
                  <a:cubicBezTo>
                    <a:pt x="849" y="1348"/>
                    <a:pt x="1024" y="1254"/>
                    <a:pt x="1213" y="1254"/>
                  </a:cubicBezTo>
                  <a:cubicBezTo>
                    <a:pt x="1994" y="1254"/>
                    <a:pt x="1994" y="2426"/>
                    <a:pt x="1213" y="2426"/>
                  </a:cubicBezTo>
                  <a:cubicBezTo>
                    <a:pt x="1024" y="2426"/>
                    <a:pt x="849" y="2331"/>
                    <a:pt x="741" y="2170"/>
                  </a:cubicBezTo>
                  <a:lnTo>
                    <a:pt x="1" y="2170"/>
                  </a:lnTo>
                  <a:lnTo>
                    <a:pt x="1" y="4339"/>
                  </a:lnTo>
                  <a:lnTo>
                    <a:pt x="741" y="4339"/>
                  </a:lnTo>
                  <a:cubicBezTo>
                    <a:pt x="849" y="4177"/>
                    <a:pt x="1024" y="4083"/>
                    <a:pt x="1213" y="4083"/>
                  </a:cubicBezTo>
                  <a:cubicBezTo>
                    <a:pt x="1994" y="4083"/>
                    <a:pt x="1994" y="5268"/>
                    <a:pt x="1213" y="5268"/>
                  </a:cubicBezTo>
                  <a:cubicBezTo>
                    <a:pt x="1024" y="5255"/>
                    <a:pt x="849" y="5160"/>
                    <a:pt x="741" y="5012"/>
                  </a:cubicBezTo>
                  <a:lnTo>
                    <a:pt x="1" y="5012"/>
                  </a:lnTo>
                  <a:lnTo>
                    <a:pt x="1" y="7181"/>
                  </a:lnTo>
                  <a:lnTo>
                    <a:pt x="741" y="7181"/>
                  </a:lnTo>
                  <a:cubicBezTo>
                    <a:pt x="849" y="7019"/>
                    <a:pt x="1024" y="6925"/>
                    <a:pt x="1213" y="6925"/>
                  </a:cubicBezTo>
                  <a:cubicBezTo>
                    <a:pt x="1994" y="6925"/>
                    <a:pt x="1994" y="8097"/>
                    <a:pt x="1213" y="8097"/>
                  </a:cubicBezTo>
                  <a:cubicBezTo>
                    <a:pt x="1024" y="8097"/>
                    <a:pt x="849" y="8003"/>
                    <a:pt x="741" y="7841"/>
                  </a:cubicBezTo>
                  <a:lnTo>
                    <a:pt x="1" y="7841"/>
                  </a:lnTo>
                  <a:lnTo>
                    <a:pt x="1" y="10010"/>
                  </a:lnTo>
                  <a:lnTo>
                    <a:pt x="741" y="10010"/>
                  </a:lnTo>
                  <a:cubicBezTo>
                    <a:pt x="849" y="9848"/>
                    <a:pt x="1024" y="9754"/>
                    <a:pt x="1213" y="9754"/>
                  </a:cubicBezTo>
                  <a:cubicBezTo>
                    <a:pt x="1994" y="9754"/>
                    <a:pt x="1994" y="10940"/>
                    <a:pt x="1213" y="10940"/>
                  </a:cubicBezTo>
                  <a:cubicBezTo>
                    <a:pt x="1024" y="10926"/>
                    <a:pt x="849" y="10832"/>
                    <a:pt x="741" y="10684"/>
                  </a:cubicBezTo>
                  <a:lnTo>
                    <a:pt x="1" y="10684"/>
                  </a:lnTo>
                  <a:lnTo>
                    <a:pt x="1" y="12852"/>
                  </a:lnTo>
                  <a:lnTo>
                    <a:pt x="741" y="12852"/>
                  </a:lnTo>
                  <a:cubicBezTo>
                    <a:pt x="849" y="12691"/>
                    <a:pt x="1024" y="12597"/>
                    <a:pt x="1213" y="12597"/>
                  </a:cubicBezTo>
                  <a:cubicBezTo>
                    <a:pt x="1994" y="12597"/>
                    <a:pt x="1994" y="13768"/>
                    <a:pt x="1213" y="13768"/>
                  </a:cubicBezTo>
                  <a:cubicBezTo>
                    <a:pt x="1024" y="13768"/>
                    <a:pt x="849" y="13674"/>
                    <a:pt x="741" y="13513"/>
                  </a:cubicBezTo>
                  <a:lnTo>
                    <a:pt x="1" y="13513"/>
                  </a:lnTo>
                  <a:lnTo>
                    <a:pt x="1" y="15654"/>
                  </a:lnTo>
                  <a:lnTo>
                    <a:pt x="741" y="15654"/>
                  </a:lnTo>
                  <a:cubicBezTo>
                    <a:pt x="849" y="15493"/>
                    <a:pt x="1024" y="15399"/>
                    <a:pt x="1213" y="15399"/>
                  </a:cubicBezTo>
                  <a:cubicBezTo>
                    <a:pt x="1994" y="15399"/>
                    <a:pt x="1994" y="16570"/>
                    <a:pt x="1213" y="16570"/>
                  </a:cubicBezTo>
                  <a:cubicBezTo>
                    <a:pt x="1024" y="16570"/>
                    <a:pt x="849" y="16476"/>
                    <a:pt x="741" y="16328"/>
                  </a:cubicBezTo>
                  <a:lnTo>
                    <a:pt x="1" y="16328"/>
                  </a:lnTo>
                  <a:lnTo>
                    <a:pt x="1" y="18483"/>
                  </a:lnTo>
                  <a:lnTo>
                    <a:pt x="741" y="18483"/>
                  </a:lnTo>
                  <a:cubicBezTo>
                    <a:pt x="849" y="18335"/>
                    <a:pt x="1024" y="18227"/>
                    <a:pt x="1213" y="18227"/>
                  </a:cubicBezTo>
                  <a:cubicBezTo>
                    <a:pt x="1994" y="18227"/>
                    <a:pt x="1994" y="19413"/>
                    <a:pt x="1213" y="19413"/>
                  </a:cubicBezTo>
                  <a:cubicBezTo>
                    <a:pt x="1024" y="19413"/>
                    <a:pt x="849" y="19319"/>
                    <a:pt x="741" y="19157"/>
                  </a:cubicBezTo>
                  <a:lnTo>
                    <a:pt x="1" y="19157"/>
                  </a:lnTo>
                  <a:lnTo>
                    <a:pt x="1" y="21326"/>
                  </a:lnTo>
                  <a:lnTo>
                    <a:pt x="741" y="21326"/>
                  </a:lnTo>
                  <a:cubicBezTo>
                    <a:pt x="849" y="21164"/>
                    <a:pt x="1024" y="21070"/>
                    <a:pt x="1213" y="21070"/>
                  </a:cubicBezTo>
                  <a:cubicBezTo>
                    <a:pt x="1994" y="21070"/>
                    <a:pt x="1994" y="22242"/>
                    <a:pt x="1213" y="22242"/>
                  </a:cubicBezTo>
                  <a:cubicBezTo>
                    <a:pt x="1024" y="22242"/>
                    <a:pt x="849" y="22148"/>
                    <a:pt x="741" y="21986"/>
                  </a:cubicBezTo>
                  <a:lnTo>
                    <a:pt x="1" y="21986"/>
                  </a:lnTo>
                  <a:lnTo>
                    <a:pt x="1" y="24155"/>
                  </a:lnTo>
                  <a:lnTo>
                    <a:pt x="741" y="24155"/>
                  </a:lnTo>
                  <a:cubicBezTo>
                    <a:pt x="849" y="24007"/>
                    <a:pt x="1024" y="23899"/>
                    <a:pt x="1213" y="23899"/>
                  </a:cubicBezTo>
                  <a:cubicBezTo>
                    <a:pt x="1994" y="23899"/>
                    <a:pt x="1994" y="25084"/>
                    <a:pt x="1213" y="25084"/>
                  </a:cubicBezTo>
                  <a:cubicBezTo>
                    <a:pt x="1024" y="25084"/>
                    <a:pt x="849" y="24990"/>
                    <a:pt x="741" y="24828"/>
                  </a:cubicBezTo>
                  <a:lnTo>
                    <a:pt x="1" y="24828"/>
                  </a:lnTo>
                  <a:lnTo>
                    <a:pt x="1" y="26997"/>
                  </a:lnTo>
                  <a:lnTo>
                    <a:pt x="741" y="26997"/>
                  </a:lnTo>
                  <a:cubicBezTo>
                    <a:pt x="849" y="26836"/>
                    <a:pt x="1024" y="26741"/>
                    <a:pt x="1213" y="26741"/>
                  </a:cubicBezTo>
                  <a:cubicBezTo>
                    <a:pt x="1994" y="26741"/>
                    <a:pt x="1994" y="27913"/>
                    <a:pt x="1213" y="27913"/>
                  </a:cubicBezTo>
                  <a:cubicBezTo>
                    <a:pt x="1024" y="27913"/>
                    <a:pt x="849" y="27819"/>
                    <a:pt x="741" y="27657"/>
                  </a:cubicBezTo>
                  <a:lnTo>
                    <a:pt x="1" y="27657"/>
                  </a:lnTo>
                  <a:lnTo>
                    <a:pt x="1" y="29799"/>
                  </a:lnTo>
                  <a:lnTo>
                    <a:pt x="741" y="29799"/>
                  </a:lnTo>
                  <a:cubicBezTo>
                    <a:pt x="849" y="29638"/>
                    <a:pt x="1024" y="29543"/>
                    <a:pt x="1213" y="29543"/>
                  </a:cubicBezTo>
                  <a:cubicBezTo>
                    <a:pt x="1994" y="29543"/>
                    <a:pt x="1994" y="30715"/>
                    <a:pt x="1213" y="30715"/>
                  </a:cubicBezTo>
                  <a:cubicBezTo>
                    <a:pt x="1024" y="30715"/>
                    <a:pt x="849" y="30621"/>
                    <a:pt x="741" y="30459"/>
                  </a:cubicBezTo>
                  <a:lnTo>
                    <a:pt x="1" y="30459"/>
                  </a:lnTo>
                  <a:lnTo>
                    <a:pt x="1" y="32628"/>
                  </a:lnTo>
                  <a:lnTo>
                    <a:pt x="741" y="32628"/>
                  </a:lnTo>
                  <a:cubicBezTo>
                    <a:pt x="849" y="32466"/>
                    <a:pt x="1024" y="32372"/>
                    <a:pt x="1213" y="32372"/>
                  </a:cubicBezTo>
                  <a:cubicBezTo>
                    <a:pt x="1994" y="32372"/>
                    <a:pt x="1994" y="33558"/>
                    <a:pt x="1213" y="33558"/>
                  </a:cubicBezTo>
                  <a:cubicBezTo>
                    <a:pt x="1024" y="33544"/>
                    <a:pt x="849" y="33450"/>
                    <a:pt x="741" y="33302"/>
                  </a:cubicBezTo>
                  <a:lnTo>
                    <a:pt x="1" y="33302"/>
                  </a:lnTo>
                  <a:lnTo>
                    <a:pt x="1" y="34797"/>
                  </a:lnTo>
                  <a:lnTo>
                    <a:pt x="14172" y="34797"/>
                  </a:lnTo>
                  <a:lnTo>
                    <a:pt x="14495" y="34622"/>
                  </a:lnTo>
                  <a:lnTo>
                    <a:pt x="14886" y="34797"/>
                  </a:lnTo>
                  <a:lnTo>
                    <a:pt x="15546" y="34716"/>
                  </a:lnTo>
                  <a:lnTo>
                    <a:pt x="16274" y="34797"/>
                  </a:lnTo>
                  <a:lnTo>
                    <a:pt x="16664" y="34743"/>
                  </a:lnTo>
                  <a:lnTo>
                    <a:pt x="17163" y="34797"/>
                  </a:lnTo>
                  <a:lnTo>
                    <a:pt x="18429" y="34689"/>
                  </a:lnTo>
                  <a:lnTo>
                    <a:pt x="19076" y="34797"/>
                  </a:lnTo>
                  <a:lnTo>
                    <a:pt x="20477" y="34460"/>
                  </a:lnTo>
                  <a:lnTo>
                    <a:pt x="21770" y="34797"/>
                  </a:lnTo>
                  <a:lnTo>
                    <a:pt x="22012" y="34743"/>
                  </a:lnTo>
                  <a:lnTo>
                    <a:pt x="22309" y="34797"/>
                  </a:lnTo>
                  <a:lnTo>
                    <a:pt x="22484" y="34703"/>
                  </a:lnTo>
                  <a:lnTo>
                    <a:pt x="22767" y="34797"/>
                  </a:lnTo>
                  <a:lnTo>
                    <a:pt x="24100" y="34501"/>
                  </a:lnTo>
                  <a:lnTo>
                    <a:pt x="24531" y="34595"/>
                  </a:lnTo>
                  <a:lnTo>
                    <a:pt x="24612" y="34716"/>
                  </a:lnTo>
                  <a:lnTo>
                    <a:pt x="24882" y="34676"/>
                  </a:lnTo>
                  <a:lnTo>
                    <a:pt x="25111" y="34797"/>
                  </a:lnTo>
                  <a:lnTo>
                    <a:pt x="25367" y="34797"/>
                  </a:lnTo>
                  <a:lnTo>
                    <a:pt x="25946" y="34730"/>
                  </a:lnTo>
                  <a:lnTo>
                    <a:pt x="26835" y="34797"/>
                  </a:lnTo>
                  <a:lnTo>
                    <a:pt x="26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82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64313" y="-11594"/>
              <a:ext cx="1619037" cy="2191108"/>
            </a:xfrm>
            <a:custGeom>
              <a:avLst/>
              <a:gdLst/>
              <a:ahLst/>
              <a:cxnLst/>
              <a:rect l="l" t="t" r="r" b="b"/>
              <a:pathLst>
                <a:path w="21959" h="29718" extrusionOk="0">
                  <a:moveTo>
                    <a:pt x="1" y="0"/>
                  </a:moveTo>
                  <a:lnTo>
                    <a:pt x="1" y="81"/>
                  </a:lnTo>
                  <a:lnTo>
                    <a:pt x="21958" y="81"/>
                  </a:lnTo>
                  <a:lnTo>
                    <a:pt x="21958" y="0"/>
                  </a:lnTo>
                  <a:close/>
                  <a:moveTo>
                    <a:pt x="1" y="1859"/>
                  </a:moveTo>
                  <a:lnTo>
                    <a:pt x="1" y="1940"/>
                  </a:lnTo>
                  <a:lnTo>
                    <a:pt x="21958" y="1940"/>
                  </a:lnTo>
                  <a:lnTo>
                    <a:pt x="21958" y="1859"/>
                  </a:lnTo>
                  <a:close/>
                  <a:moveTo>
                    <a:pt x="1" y="3705"/>
                  </a:moveTo>
                  <a:lnTo>
                    <a:pt x="1" y="3786"/>
                  </a:lnTo>
                  <a:lnTo>
                    <a:pt x="21958" y="3786"/>
                  </a:lnTo>
                  <a:lnTo>
                    <a:pt x="21958" y="3705"/>
                  </a:lnTo>
                  <a:close/>
                  <a:moveTo>
                    <a:pt x="1" y="5564"/>
                  </a:moveTo>
                  <a:lnTo>
                    <a:pt x="1" y="5645"/>
                  </a:lnTo>
                  <a:lnTo>
                    <a:pt x="21958" y="5645"/>
                  </a:lnTo>
                  <a:lnTo>
                    <a:pt x="21958" y="5564"/>
                  </a:lnTo>
                  <a:close/>
                  <a:moveTo>
                    <a:pt x="1" y="7409"/>
                  </a:moveTo>
                  <a:lnTo>
                    <a:pt x="1" y="7490"/>
                  </a:lnTo>
                  <a:lnTo>
                    <a:pt x="21958" y="7490"/>
                  </a:lnTo>
                  <a:lnTo>
                    <a:pt x="21958" y="7409"/>
                  </a:lnTo>
                  <a:close/>
                  <a:moveTo>
                    <a:pt x="1" y="9268"/>
                  </a:moveTo>
                  <a:lnTo>
                    <a:pt x="1" y="9349"/>
                  </a:lnTo>
                  <a:lnTo>
                    <a:pt x="21958" y="9349"/>
                  </a:lnTo>
                  <a:lnTo>
                    <a:pt x="21958" y="9268"/>
                  </a:lnTo>
                  <a:close/>
                  <a:moveTo>
                    <a:pt x="1" y="11114"/>
                  </a:moveTo>
                  <a:lnTo>
                    <a:pt x="1" y="11195"/>
                  </a:lnTo>
                  <a:lnTo>
                    <a:pt x="21958" y="11195"/>
                  </a:lnTo>
                  <a:lnTo>
                    <a:pt x="21958" y="11114"/>
                  </a:lnTo>
                  <a:close/>
                  <a:moveTo>
                    <a:pt x="1" y="12973"/>
                  </a:moveTo>
                  <a:lnTo>
                    <a:pt x="1" y="13054"/>
                  </a:lnTo>
                  <a:lnTo>
                    <a:pt x="21958" y="13054"/>
                  </a:lnTo>
                  <a:lnTo>
                    <a:pt x="21958" y="12973"/>
                  </a:lnTo>
                  <a:close/>
                  <a:moveTo>
                    <a:pt x="1" y="14819"/>
                  </a:moveTo>
                  <a:lnTo>
                    <a:pt x="1" y="14899"/>
                  </a:lnTo>
                  <a:lnTo>
                    <a:pt x="21958" y="14899"/>
                  </a:lnTo>
                  <a:lnTo>
                    <a:pt x="21958" y="14819"/>
                  </a:lnTo>
                  <a:close/>
                  <a:moveTo>
                    <a:pt x="1" y="16678"/>
                  </a:moveTo>
                  <a:lnTo>
                    <a:pt x="1" y="16758"/>
                  </a:lnTo>
                  <a:lnTo>
                    <a:pt x="21958" y="16758"/>
                  </a:lnTo>
                  <a:lnTo>
                    <a:pt x="21958" y="16678"/>
                  </a:lnTo>
                  <a:close/>
                  <a:moveTo>
                    <a:pt x="1" y="18523"/>
                  </a:moveTo>
                  <a:lnTo>
                    <a:pt x="1" y="18604"/>
                  </a:lnTo>
                  <a:lnTo>
                    <a:pt x="21958" y="18604"/>
                  </a:lnTo>
                  <a:lnTo>
                    <a:pt x="21958" y="18523"/>
                  </a:lnTo>
                  <a:close/>
                  <a:moveTo>
                    <a:pt x="1" y="20382"/>
                  </a:moveTo>
                  <a:lnTo>
                    <a:pt x="1" y="20463"/>
                  </a:lnTo>
                  <a:lnTo>
                    <a:pt x="21958" y="20463"/>
                  </a:lnTo>
                  <a:lnTo>
                    <a:pt x="21958" y="20382"/>
                  </a:lnTo>
                  <a:close/>
                  <a:moveTo>
                    <a:pt x="1" y="22228"/>
                  </a:moveTo>
                  <a:lnTo>
                    <a:pt x="1" y="22308"/>
                  </a:lnTo>
                  <a:lnTo>
                    <a:pt x="21958" y="22308"/>
                  </a:lnTo>
                  <a:lnTo>
                    <a:pt x="21958" y="22228"/>
                  </a:lnTo>
                  <a:close/>
                  <a:moveTo>
                    <a:pt x="1" y="24073"/>
                  </a:moveTo>
                  <a:lnTo>
                    <a:pt x="1" y="24154"/>
                  </a:lnTo>
                  <a:lnTo>
                    <a:pt x="21958" y="24154"/>
                  </a:lnTo>
                  <a:lnTo>
                    <a:pt x="21958" y="24073"/>
                  </a:lnTo>
                  <a:close/>
                  <a:moveTo>
                    <a:pt x="1" y="25932"/>
                  </a:moveTo>
                  <a:lnTo>
                    <a:pt x="1" y="26013"/>
                  </a:lnTo>
                  <a:lnTo>
                    <a:pt x="21958" y="26013"/>
                  </a:lnTo>
                  <a:lnTo>
                    <a:pt x="21958" y="25932"/>
                  </a:lnTo>
                  <a:close/>
                  <a:moveTo>
                    <a:pt x="1" y="27778"/>
                  </a:moveTo>
                  <a:lnTo>
                    <a:pt x="1" y="27859"/>
                  </a:lnTo>
                  <a:lnTo>
                    <a:pt x="21958" y="27859"/>
                  </a:lnTo>
                  <a:lnTo>
                    <a:pt x="21958" y="27778"/>
                  </a:lnTo>
                  <a:close/>
                  <a:moveTo>
                    <a:pt x="1" y="29637"/>
                  </a:moveTo>
                  <a:lnTo>
                    <a:pt x="1" y="29718"/>
                  </a:lnTo>
                  <a:lnTo>
                    <a:pt x="21958" y="29718"/>
                  </a:lnTo>
                  <a:lnTo>
                    <a:pt x="21958" y="29637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6"/>
          <p:cNvGrpSpPr/>
          <p:nvPr/>
        </p:nvGrpSpPr>
        <p:grpSpPr>
          <a:xfrm>
            <a:off x="287950" y="238300"/>
            <a:ext cx="8544900" cy="4667400"/>
            <a:chOff x="287950" y="238300"/>
            <a:chExt cx="8544900" cy="4667400"/>
          </a:xfrm>
        </p:grpSpPr>
        <p:sp>
          <p:nvSpPr>
            <p:cNvPr id="132" name="Google Shape;132;p6"/>
            <p:cNvSpPr/>
            <p:nvPr/>
          </p:nvSpPr>
          <p:spPr>
            <a:xfrm>
              <a:off x="287950" y="238300"/>
              <a:ext cx="85449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6"/>
            <p:cNvGrpSpPr/>
            <p:nvPr/>
          </p:nvGrpSpPr>
          <p:grpSpPr>
            <a:xfrm>
              <a:off x="445765" y="383113"/>
              <a:ext cx="8252470" cy="4377275"/>
              <a:chOff x="434225" y="383100"/>
              <a:chExt cx="8252470" cy="4377275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460237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4582" y="3224"/>
                    </a:moveTo>
                    <a:cubicBezTo>
                      <a:pt x="6518" y="3224"/>
                      <a:pt x="7480" y="5568"/>
                      <a:pt x="6110" y="6939"/>
                    </a:cubicBezTo>
                    <a:cubicBezTo>
                      <a:pt x="5669" y="7376"/>
                      <a:pt x="5127" y="7572"/>
                      <a:pt x="4595" y="7572"/>
                    </a:cubicBezTo>
                    <a:cubicBezTo>
                      <a:pt x="3474" y="7572"/>
                      <a:pt x="2398" y="6701"/>
                      <a:pt x="2406" y="5388"/>
                    </a:cubicBezTo>
                    <a:cubicBezTo>
                      <a:pt x="2406" y="4186"/>
                      <a:pt x="3380" y="3224"/>
                      <a:pt x="4582" y="3224"/>
                    </a:cubicBezTo>
                    <a:close/>
                    <a:moveTo>
                      <a:pt x="4582" y="10138"/>
                    </a:moveTo>
                    <a:lnTo>
                      <a:pt x="4582" y="10150"/>
                    </a:lnTo>
                    <a:cubicBezTo>
                      <a:pt x="6518" y="10150"/>
                      <a:pt x="7480" y="12495"/>
                      <a:pt x="6110" y="13866"/>
                    </a:cubicBezTo>
                    <a:cubicBezTo>
                      <a:pt x="5669" y="14303"/>
                      <a:pt x="5127" y="14498"/>
                      <a:pt x="4595" y="14498"/>
                    </a:cubicBezTo>
                    <a:cubicBezTo>
                      <a:pt x="3474" y="14498"/>
                      <a:pt x="2398" y="13628"/>
                      <a:pt x="2406" y="12314"/>
                    </a:cubicBezTo>
                    <a:cubicBezTo>
                      <a:pt x="2406" y="11112"/>
                      <a:pt x="3380" y="10138"/>
                      <a:pt x="4582" y="10138"/>
                    </a:cubicBezTo>
                    <a:close/>
                    <a:moveTo>
                      <a:pt x="4582" y="17076"/>
                    </a:moveTo>
                    <a:cubicBezTo>
                      <a:pt x="6518" y="17076"/>
                      <a:pt x="7480" y="19421"/>
                      <a:pt x="6110" y="20792"/>
                    </a:cubicBezTo>
                    <a:cubicBezTo>
                      <a:pt x="5669" y="21229"/>
                      <a:pt x="5127" y="21425"/>
                      <a:pt x="4595" y="21425"/>
                    </a:cubicBezTo>
                    <a:cubicBezTo>
                      <a:pt x="3474" y="21425"/>
                      <a:pt x="2398" y="20554"/>
                      <a:pt x="2406" y="19241"/>
                    </a:cubicBezTo>
                    <a:cubicBezTo>
                      <a:pt x="2406" y="18038"/>
                      <a:pt x="3380" y="17076"/>
                      <a:pt x="4582" y="17076"/>
                    </a:cubicBezTo>
                    <a:close/>
                    <a:moveTo>
                      <a:pt x="4582" y="24003"/>
                    </a:moveTo>
                    <a:cubicBezTo>
                      <a:pt x="6518" y="24003"/>
                      <a:pt x="7480" y="26348"/>
                      <a:pt x="6110" y="27718"/>
                    </a:cubicBezTo>
                    <a:cubicBezTo>
                      <a:pt x="5669" y="28159"/>
                      <a:pt x="5127" y="28357"/>
                      <a:pt x="4595" y="28357"/>
                    </a:cubicBezTo>
                    <a:cubicBezTo>
                      <a:pt x="3474" y="28357"/>
                      <a:pt x="2398" y="27480"/>
                      <a:pt x="2406" y="26167"/>
                    </a:cubicBezTo>
                    <a:cubicBezTo>
                      <a:pt x="2406" y="24965"/>
                      <a:pt x="3380" y="24003"/>
                      <a:pt x="4582" y="24003"/>
                    </a:cubicBezTo>
                    <a:close/>
                    <a:moveTo>
                      <a:pt x="4582" y="30929"/>
                    </a:moveTo>
                    <a:cubicBezTo>
                      <a:pt x="6518" y="30929"/>
                      <a:pt x="7480" y="33274"/>
                      <a:pt x="6110" y="34645"/>
                    </a:cubicBezTo>
                    <a:cubicBezTo>
                      <a:pt x="5669" y="35086"/>
                      <a:pt x="5127" y="35283"/>
                      <a:pt x="4595" y="35283"/>
                    </a:cubicBezTo>
                    <a:cubicBezTo>
                      <a:pt x="3474" y="35283"/>
                      <a:pt x="2398" y="34407"/>
                      <a:pt x="2406" y="33094"/>
                    </a:cubicBezTo>
                    <a:cubicBezTo>
                      <a:pt x="2406" y="31891"/>
                      <a:pt x="3380" y="30929"/>
                      <a:pt x="4582" y="30929"/>
                    </a:cubicBezTo>
                    <a:close/>
                    <a:moveTo>
                      <a:pt x="4582" y="37855"/>
                    </a:moveTo>
                    <a:cubicBezTo>
                      <a:pt x="6518" y="37855"/>
                      <a:pt x="7480" y="40200"/>
                      <a:pt x="6110" y="41571"/>
                    </a:cubicBezTo>
                    <a:cubicBezTo>
                      <a:pt x="5667" y="42010"/>
                      <a:pt x="5124" y="42207"/>
                      <a:pt x="4591" y="42207"/>
                    </a:cubicBezTo>
                    <a:cubicBezTo>
                      <a:pt x="3475" y="42207"/>
                      <a:pt x="2406" y="41343"/>
                      <a:pt x="2406" y="40032"/>
                    </a:cubicBezTo>
                    <a:cubicBezTo>
                      <a:pt x="2406" y="38829"/>
                      <a:pt x="3380" y="37855"/>
                      <a:pt x="4582" y="37855"/>
                    </a:cubicBezTo>
                    <a:close/>
                    <a:moveTo>
                      <a:pt x="4582" y="44782"/>
                    </a:moveTo>
                    <a:cubicBezTo>
                      <a:pt x="6518" y="44782"/>
                      <a:pt x="7480" y="47127"/>
                      <a:pt x="6110" y="48498"/>
                    </a:cubicBezTo>
                    <a:cubicBezTo>
                      <a:pt x="5669" y="48939"/>
                      <a:pt x="5127" y="49136"/>
                      <a:pt x="4595" y="49136"/>
                    </a:cubicBezTo>
                    <a:cubicBezTo>
                      <a:pt x="3474" y="49136"/>
                      <a:pt x="2398" y="48259"/>
                      <a:pt x="2406" y="46946"/>
                    </a:cubicBezTo>
                    <a:cubicBezTo>
                      <a:pt x="2406" y="45744"/>
                      <a:pt x="3380" y="44782"/>
                      <a:pt x="4582" y="44782"/>
                    </a:cubicBezTo>
                    <a:close/>
                    <a:moveTo>
                      <a:pt x="4582" y="51708"/>
                    </a:moveTo>
                    <a:cubicBezTo>
                      <a:pt x="6518" y="51708"/>
                      <a:pt x="7480" y="54053"/>
                      <a:pt x="6110" y="55424"/>
                    </a:cubicBezTo>
                    <a:cubicBezTo>
                      <a:pt x="5669" y="55865"/>
                      <a:pt x="5127" y="56062"/>
                      <a:pt x="4595" y="56062"/>
                    </a:cubicBezTo>
                    <a:cubicBezTo>
                      <a:pt x="3474" y="56062"/>
                      <a:pt x="2398" y="55186"/>
                      <a:pt x="2406" y="53873"/>
                    </a:cubicBezTo>
                    <a:cubicBezTo>
                      <a:pt x="2406" y="52670"/>
                      <a:pt x="3380" y="51708"/>
                      <a:pt x="4582" y="51708"/>
                    </a:cubicBezTo>
                    <a:close/>
                    <a:moveTo>
                      <a:pt x="4582" y="58635"/>
                    </a:moveTo>
                    <a:cubicBezTo>
                      <a:pt x="6518" y="58635"/>
                      <a:pt x="7480" y="60979"/>
                      <a:pt x="6110" y="62350"/>
                    </a:cubicBezTo>
                    <a:cubicBezTo>
                      <a:pt x="5669" y="62791"/>
                      <a:pt x="5127" y="62988"/>
                      <a:pt x="4595" y="62988"/>
                    </a:cubicBezTo>
                    <a:cubicBezTo>
                      <a:pt x="3474" y="62988"/>
                      <a:pt x="2398" y="62112"/>
                      <a:pt x="2406" y="60799"/>
                    </a:cubicBezTo>
                    <a:cubicBezTo>
                      <a:pt x="2406" y="59597"/>
                      <a:pt x="3380" y="58635"/>
                      <a:pt x="4582" y="58635"/>
                    </a:cubicBezTo>
                    <a:close/>
                    <a:moveTo>
                      <a:pt x="4582" y="65561"/>
                    </a:moveTo>
                    <a:cubicBezTo>
                      <a:pt x="6518" y="65561"/>
                      <a:pt x="7480" y="67906"/>
                      <a:pt x="6110" y="69277"/>
                    </a:cubicBezTo>
                    <a:cubicBezTo>
                      <a:pt x="5669" y="69718"/>
                      <a:pt x="5127" y="69915"/>
                      <a:pt x="4595" y="69915"/>
                    </a:cubicBezTo>
                    <a:cubicBezTo>
                      <a:pt x="3474" y="69915"/>
                      <a:pt x="2398" y="69039"/>
                      <a:pt x="2406" y="67725"/>
                    </a:cubicBezTo>
                    <a:cubicBezTo>
                      <a:pt x="2406" y="66523"/>
                      <a:pt x="3380" y="65561"/>
                      <a:pt x="4582" y="65561"/>
                    </a:cubicBezTo>
                    <a:close/>
                    <a:moveTo>
                      <a:pt x="4562" y="72484"/>
                    </a:moveTo>
                    <a:cubicBezTo>
                      <a:pt x="5678" y="72484"/>
                      <a:pt x="6747" y="73353"/>
                      <a:pt x="6747" y="74664"/>
                    </a:cubicBezTo>
                    <a:cubicBezTo>
                      <a:pt x="6747" y="75854"/>
                      <a:pt x="5773" y="76828"/>
                      <a:pt x="4582" y="76828"/>
                    </a:cubicBezTo>
                    <a:lnTo>
                      <a:pt x="4582" y="76840"/>
                    </a:lnTo>
                    <a:cubicBezTo>
                      <a:pt x="2646" y="76840"/>
                      <a:pt x="1672" y="74495"/>
                      <a:pt x="3043" y="73125"/>
                    </a:cubicBezTo>
                    <a:cubicBezTo>
                      <a:pt x="3486" y="72682"/>
                      <a:pt x="4029" y="72484"/>
                      <a:pt x="4562" y="72484"/>
                    </a:cubicBezTo>
                    <a:close/>
                    <a:moveTo>
                      <a:pt x="4560" y="79414"/>
                    </a:moveTo>
                    <a:cubicBezTo>
                      <a:pt x="4568" y="79414"/>
                      <a:pt x="4575" y="79414"/>
                      <a:pt x="4582" y="79414"/>
                    </a:cubicBezTo>
                    <a:cubicBezTo>
                      <a:pt x="6518" y="79414"/>
                      <a:pt x="7480" y="81759"/>
                      <a:pt x="6110" y="83129"/>
                    </a:cubicBezTo>
                    <a:cubicBezTo>
                      <a:pt x="5669" y="83570"/>
                      <a:pt x="5127" y="83767"/>
                      <a:pt x="4595" y="83767"/>
                    </a:cubicBezTo>
                    <a:cubicBezTo>
                      <a:pt x="3474" y="83767"/>
                      <a:pt x="2398" y="82891"/>
                      <a:pt x="2406" y="81578"/>
                    </a:cubicBezTo>
                    <a:cubicBezTo>
                      <a:pt x="2406" y="80383"/>
                      <a:pt x="3368" y="79414"/>
                      <a:pt x="4560" y="79414"/>
                    </a:cubicBezTo>
                    <a:close/>
                    <a:moveTo>
                      <a:pt x="4582" y="86340"/>
                    </a:moveTo>
                    <a:cubicBezTo>
                      <a:pt x="6518" y="86340"/>
                      <a:pt x="7480" y="88685"/>
                      <a:pt x="6110" y="90056"/>
                    </a:cubicBezTo>
                    <a:cubicBezTo>
                      <a:pt x="5669" y="90497"/>
                      <a:pt x="5127" y="90694"/>
                      <a:pt x="4595" y="90694"/>
                    </a:cubicBezTo>
                    <a:cubicBezTo>
                      <a:pt x="3474" y="90694"/>
                      <a:pt x="2398" y="89818"/>
                      <a:pt x="2406" y="88505"/>
                    </a:cubicBezTo>
                    <a:cubicBezTo>
                      <a:pt x="2406" y="87314"/>
                      <a:pt x="3380" y="86340"/>
                      <a:pt x="4582" y="86340"/>
                    </a:cubicBezTo>
                    <a:close/>
                    <a:moveTo>
                      <a:pt x="4582" y="93266"/>
                    </a:moveTo>
                    <a:cubicBezTo>
                      <a:pt x="6518" y="93266"/>
                      <a:pt x="7480" y="95611"/>
                      <a:pt x="6110" y="96982"/>
                    </a:cubicBezTo>
                    <a:cubicBezTo>
                      <a:pt x="5669" y="97423"/>
                      <a:pt x="5127" y="97620"/>
                      <a:pt x="4595" y="97620"/>
                    </a:cubicBezTo>
                    <a:cubicBezTo>
                      <a:pt x="3474" y="97620"/>
                      <a:pt x="2398" y="96744"/>
                      <a:pt x="2406" y="95431"/>
                    </a:cubicBezTo>
                    <a:cubicBezTo>
                      <a:pt x="2406" y="94240"/>
                      <a:pt x="3380" y="93266"/>
                      <a:pt x="4582" y="93266"/>
                    </a:cubicBezTo>
                    <a:close/>
                    <a:moveTo>
                      <a:pt x="4589" y="100186"/>
                    </a:moveTo>
                    <a:cubicBezTo>
                      <a:pt x="5124" y="100186"/>
                      <a:pt x="5669" y="100385"/>
                      <a:pt x="6110" y="100830"/>
                    </a:cubicBezTo>
                    <a:cubicBezTo>
                      <a:pt x="7480" y="102189"/>
                      <a:pt x="6518" y="104534"/>
                      <a:pt x="4582" y="104534"/>
                    </a:cubicBezTo>
                    <a:cubicBezTo>
                      <a:pt x="3380" y="104534"/>
                      <a:pt x="2406" y="103560"/>
                      <a:pt x="2406" y="102357"/>
                    </a:cubicBezTo>
                    <a:cubicBezTo>
                      <a:pt x="2406" y="101049"/>
                      <a:pt x="3476" y="100186"/>
                      <a:pt x="4589" y="100186"/>
                    </a:cubicBezTo>
                    <a:close/>
                    <a:moveTo>
                      <a:pt x="4582" y="107119"/>
                    </a:moveTo>
                    <a:cubicBezTo>
                      <a:pt x="6518" y="107119"/>
                      <a:pt x="7480" y="109452"/>
                      <a:pt x="6110" y="110823"/>
                    </a:cubicBezTo>
                    <a:cubicBezTo>
                      <a:pt x="5671" y="111266"/>
                      <a:pt x="5129" y="111464"/>
                      <a:pt x="4596" y="111464"/>
                    </a:cubicBezTo>
                    <a:cubicBezTo>
                      <a:pt x="3480" y="111464"/>
                      <a:pt x="2406" y="110594"/>
                      <a:pt x="2406" y="109284"/>
                    </a:cubicBezTo>
                    <a:cubicBezTo>
                      <a:pt x="2406" y="108093"/>
                      <a:pt x="3380" y="107119"/>
                      <a:pt x="4582" y="107119"/>
                    </a:cubicBezTo>
                    <a:close/>
                    <a:moveTo>
                      <a:pt x="4582" y="114045"/>
                    </a:moveTo>
                    <a:cubicBezTo>
                      <a:pt x="6518" y="114045"/>
                      <a:pt x="7480" y="116390"/>
                      <a:pt x="6110" y="117761"/>
                    </a:cubicBezTo>
                    <a:cubicBezTo>
                      <a:pt x="5669" y="118202"/>
                      <a:pt x="5127" y="118399"/>
                      <a:pt x="4595" y="118399"/>
                    </a:cubicBezTo>
                    <a:cubicBezTo>
                      <a:pt x="3474" y="118399"/>
                      <a:pt x="2398" y="117523"/>
                      <a:pt x="2406" y="116210"/>
                    </a:cubicBezTo>
                    <a:cubicBezTo>
                      <a:pt x="2406" y="115020"/>
                      <a:pt x="3380" y="114045"/>
                      <a:pt x="4582" y="114045"/>
                    </a:cubicBezTo>
                    <a:close/>
                    <a:moveTo>
                      <a:pt x="4596" y="120973"/>
                    </a:moveTo>
                    <a:cubicBezTo>
                      <a:pt x="5129" y="120973"/>
                      <a:pt x="5671" y="121170"/>
                      <a:pt x="6110" y="121609"/>
                    </a:cubicBezTo>
                    <a:cubicBezTo>
                      <a:pt x="7480" y="122980"/>
                      <a:pt x="6518" y="125325"/>
                      <a:pt x="4582" y="125325"/>
                    </a:cubicBezTo>
                    <a:cubicBezTo>
                      <a:pt x="3380" y="125325"/>
                      <a:pt x="2406" y="124351"/>
                      <a:pt x="2406" y="123148"/>
                    </a:cubicBezTo>
                    <a:cubicBezTo>
                      <a:pt x="2406" y="121838"/>
                      <a:pt x="3480" y="120973"/>
                      <a:pt x="4596" y="120973"/>
                    </a:cubicBezTo>
                    <a:close/>
                    <a:moveTo>
                      <a:pt x="4564" y="127892"/>
                    </a:moveTo>
                    <a:cubicBezTo>
                      <a:pt x="5677" y="127892"/>
                      <a:pt x="6747" y="128755"/>
                      <a:pt x="6747" y="130063"/>
                    </a:cubicBezTo>
                    <a:cubicBezTo>
                      <a:pt x="6759" y="131265"/>
                      <a:pt x="5785" y="132239"/>
                      <a:pt x="4582" y="132239"/>
                    </a:cubicBezTo>
                    <a:cubicBezTo>
                      <a:pt x="2646" y="132239"/>
                      <a:pt x="1672" y="129906"/>
                      <a:pt x="3043" y="128536"/>
                    </a:cubicBezTo>
                    <a:cubicBezTo>
                      <a:pt x="3484" y="128091"/>
                      <a:pt x="4029" y="127892"/>
                      <a:pt x="4564" y="127892"/>
                    </a:cubicBezTo>
                    <a:close/>
                    <a:moveTo>
                      <a:pt x="4562" y="134821"/>
                    </a:moveTo>
                    <a:cubicBezTo>
                      <a:pt x="5678" y="134821"/>
                      <a:pt x="6747" y="135691"/>
                      <a:pt x="6747" y="137001"/>
                    </a:cubicBezTo>
                    <a:cubicBezTo>
                      <a:pt x="6747" y="138192"/>
                      <a:pt x="5773" y="139166"/>
                      <a:pt x="4582" y="139166"/>
                    </a:cubicBezTo>
                    <a:cubicBezTo>
                      <a:pt x="2646" y="139166"/>
                      <a:pt x="1672" y="136833"/>
                      <a:pt x="3043" y="135462"/>
                    </a:cubicBezTo>
                    <a:cubicBezTo>
                      <a:pt x="3486" y="135019"/>
                      <a:pt x="4029" y="134821"/>
                      <a:pt x="4562" y="134821"/>
                    </a:cubicBezTo>
                    <a:close/>
                    <a:moveTo>
                      <a:pt x="1" y="1"/>
                    </a:moveTo>
                    <a:lnTo>
                      <a:pt x="1" y="142280"/>
                    </a:lnTo>
                    <a:lnTo>
                      <a:pt x="127995" y="142280"/>
                    </a:lnTo>
                    <a:lnTo>
                      <a:pt x="1279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4876142" y="465617"/>
                <a:ext cx="3663988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96" h="136520" fill="none" extrusionOk="0">
                    <a:moveTo>
                      <a:pt x="0" y="0"/>
                    </a:moveTo>
                    <a:lnTo>
                      <a:pt x="119096" y="0"/>
                    </a:lnTo>
                    <a:moveTo>
                      <a:pt x="0" y="3788"/>
                    </a:moveTo>
                    <a:lnTo>
                      <a:pt x="119096" y="3788"/>
                    </a:lnTo>
                    <a:moveTo>
                      <a:pt x="0" y="7588"/>
                    </a:moveTo>
                    <a:lnTo>
                      <a:pt x="119096" y="7588"/>
                    </a:lnTo>
                    <a:moveTo>
                      <a:pt x="0" y="11376"/>
                    </a:moveTo>
                    <a:lnTo>
                      <a:pt x="119096" y="11376"/>
                    </a:lnTo>
                    <a:moveTo>
                      <a:pt x="0" y="15164"/>
                    </a:moveTo>
                    <a:lnTo>
                      <a:pt x="119096" y="15164"/>
                    </a:lnTo>
                    <a:moveTo>
                      <a:pt x="0" y="18964"/>
                    </a:moveTo>
                    <a:lnTo>
                      <a:pt x="119096" y="18964"/>
                    </a:lnTo>
                    <a:moveTo>
                      <a:pt x="0" y="22752"/>
                    </a:moveTo>
                    <a:lnTo>
                      <a:pt x="119096" y="22752"/>
                    </a:lnTo>
                    <a:moveTo>
                      <a:pt x="0" y="26540"/>
                    </a:moveTo>
                    <a:lnTo>
                      <a:pt x="119096" y="26540"/>
                    </a:lnTo>
                    <a:moveTo>
                      <a:pt x="0" y="30339"/>
                    </a:moveTo>
                    <a:lnTo>
                      <a:pt x="119096" y="30339"/>
                    </a:lnTo>
                    <a:moveTo>
                      <a:pt x="0" y="34127"/>
                    </a:moveTo>
                    <a:lnTo>
                      <a:pt x="119096" y="34127"/>
                    </a:lnTo>
                    <a:moveTo>
                      <a:pt x="0" y="37915"/>
                    </a:moveTo>
                    <a:lnTo>
                      <a:pt x="119096" y="37915"/>
                    </a:lnTo>
                    <a:moveTo>
                      <a:pt x="0" y="41715"/>
                    </a:moveTo>
                    <a:lnTo>
                      <a:pt x="119096" y="41715"/>
                    </a:lnTo>
                    <a:moveTo>
                      <a:pt x="0" y="45503"/>
                    </a:moveTo>
                    <a:lnTo>
                      <a:pt x="119096" y="45503"/>
                    </a:lnTo>
                    <a:moveTo>
                      <a:pt x="0" y="49303"/>
                    </a:moveTo>
                    <a:lnTo>
                      <a:pt x="119096" y="49303"/>
                    </a:lnTo>
                    <a:moveTo>
                      <a:pt x="0" y="53091"/>
                    </a:moveTo>
                    <a:lnTo>
                      <a:pt x="119096" y="53091"/>
                    </a:lnTo>
                    <a:moveTo>
                      <a:pt x="0" y="56891"/>
                    </a:moveTo>
                    <a:lnTo>
                      <a:pt x="119096" y="56891"/>
                    </a:lnTo>
                    <a:moveTo>
                      <a:pt x="0" y="60678"/>
                    </a:moveTo>
                    <a:lnTo>
                      <a:pt x="119096" y="60678"/>
                    </a:lnTo>
                    <a:moveTo>
                      <a:pt x="0" y="64466"/>
                    </a:moveTo>
                    <a:lnTo>
                      <a:pt x="119096" y="64466"/>
                    </a:lnTo>
                    <a:moveTo>
                      <a:pt x="0" y="68266"/>
                    </a:moveTo>
                    <a:lnTo>
                      <a:pt x="119096" y="68266"/>
                    </a:lnTo>
                    <a:moveTo>
                      <a:pt x="0" y="72054"/>
                    </a:moveTo>
                    <a:lnTo>
                      <a:pt x="119096" y="72054"/>
                    </a:lnTo>
                    <a:moveTo>
                      <a:pt x="0" y="75842"/>
                    </a:moveTo>
                    <a:lnTo>
                      <a:pt x="119096" y="75842"/>
                    </a:lnTo>
                    <a:moveTo>
                      <a:pt x="0" y="79642"/>
                    </a:moveTo>
                    <a:lnTo>
                      <a:pt x="119096" y="79642"/>
                    </a:lnTo>
                    <a:moveTo>
                      <a:pt x="0" y="83430"/>
                    </a:moveTo>
                    <a:lnTo>
                      <a:pt x="119096" y="83430"/>
                    </a:lnTo>
                    <a:moveTo>
                      <a:pt x="0" y="87217"/>
                    </a:moveTo>
                    <a:lnTo>
                      <a:pt x="119096" y="87217"/>
                    </a:lnTo>
                    <a:moveTo>
                      <a:pt x="0" y="91017"/>
                    </a:moveTo>
                    <a:lnTo>
                      <a:pt x="119096" y="91017"/>
                    </a:lnTo>
                    <a:moveTo>
                      <a:pt x="0" y="94805"/>
                    </a:moveTo>
                    <a:lnTo>
                      <a:pt x="119096" y="94805"/>
                    </a:lnTo>
                    <a:moveTo>
                      <a:pt x="0" y="98605"/>
                    </a:moveTo>
                    <a:lnTo>
                      <a:pt x="119096" y="98605"/>
                    </a:lnTo>
                    <a:moveTo>
                      <a:pt x="0" y="102393"/>
                    </a:moveTo>
                    <a:lnTo>
                      <a:pt x="119096" y="102393"/>
                    </a:lnTo>
                    <a:moveTo>
                      <a:pt x="0" y="106193"/>
                    </a:moveTo>
                    <a:lnTo>
                      <a:pt x="119096" y="106193"/>
                    </a:lnTo>
                    <a:moveTo>
                      <a:pt x="0" y="109981"/>
                    </a:moveTo>
                    <a:lnTo>
                      <a:pt x="119096" y="109981"/>
                    </a:lnTo>
                    <a:moveTo>
                      <a:pt x="0" y="113768"/>
                    </a:moveTo>
                    <a:lnTo>
                      <a:pt x="119096" y="113768"/>
                    </a:lnTo>
                    <a:moveTo>
                      <a:pt x="0" y="117568"/>
                    </a:moveTo>
                    <a:lnTo>
                      <a:pt x="119096" y="117568"/>
                    </a:lnTo>
                    <a:moveTo>
                      <a:pt x="0" y="121356"/>
                    </a:moveTo>
                    <a:lnTo>
                      <a:pt x="119096" y="121356"/>
                    </a:lnTo>
                    <a:moveTo>
                      <a:pt x="0" y="125144"/>
                    </a:moveTo>
                    <a:lnTo>
                      <a:pt x="119096" y="125144"/>
                    </a:lnTo>
                    <a:moveTo>
                      <a:pt x="0" y="128944"/>
                    </a:moveTo>
                    <a:lnTo>
                      <a:pt x="119096" y="128944"/>
                    </a:lnTo>
                    <a:moveTo>
                      <a:pt x="0" y="132732"/>
                    </a:moveTo>
                    <a:lnTo>
                      <a:pt x="119096" y="132732"/>
                    </a:lnTo>
                    <a:moveTo>
                      <a:pt x="0" y="136520"/>
                    </a:moveTo>
                    <a:lnTo>
                      <a:pt x="119096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43422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123413" y="3212"/>
                    </a:moveTo>
                    <a:cubicBezTo>
                      <a:pt x="125349" y="3212"/>
                      <a:pt x="126323" y="5556"/>
                      <a:pt x="124952" y="6927"/>
                    </a:cubicBezTo>
                    <a:cubicBezTo>
                      <a:pt x="124509" y="7366"/>
                      <a:pt x="123966" y="7563"/>
                      <a:pt x="123433" y="7563"/>
                    </a:cubicBezTo>
                    <a:cubicBezTo>
                      <a:pt x="122317" y="7563"/>
                      <a:pt x="121248" y="6699"/>
                      <a:pt x="121248" y="5388"/>
                    </a:cubicBezTo>
                    <a:cubicBezTo>
                      <a:pt x="121248" y="4186"/>
                      <a:pt x="122222" y="3224"/>
                      <a:pt x="123413" y="3224"/>
                    </a:cubicBezTo>
                    <a:lnTo>
                      <a:pt x="123413" y="3212"/>
                    </a:lnTo>
                    <a:close/>
                    <a:moveTo>
                      <a:pt x="123413" y="10138"/>
                    </a:moveTo>
                    <a:cubicBezTo>
                      <a:pt x="125349" y="10138"/>
                      <a:pt x="126323" y="12483"/>
                      <a:pt x="124952" y="13854"/>
                    </a:cubicBezTo>
                    <a:cubicBezTo>
                      <a:pt x="124509" y="14293"/>
                      <a:pt x="123966" y="14489"/>
                      <a:pt x="123433" y="14489"/>
                    </a:cubicBezTo>
                    <a:cubicBezTo>
                      <a:pt x="122317" y="14489"/>
                      <a:pt x="121248" y="13625"/>
                      <a:pt x="121248" y="12314"/>
                    </a:cubicBezTo>
                    <a:cubicBezTo>
                      <a:pt x="121248" y="11112"/>
                      <a:pt x="122222" y="10150"/>
                      <a:pt x="123413" y="10150"/>
                    </a:cubicBezTo>
                    <a:lnTo>
                      <a:pt x="123413" y="10138"/>
                    </a:lnTo>
                    <a:close/>
                    <a:moveTo>
                      <a:pt x="123413" y="17076"/>
                    </a:moveTo>
                    <a:cubicBezTo>
                      <a:pt x="124615" y="17076"/>
                      <a:pt x="125589" y="18050"/>
                      <a:pt x="125589" y="19253"/>
                    </a:cubicBezTo>
                    <a:cubicBezTo>
                      <a:pt x="125589" y="20555"/>
                      <a:pt x="124516" y="21421"/>
                      <a:pt x="123401" y="21421"/>
                    </a:cubicBezTo>
                    <a:cubicBezTo>
                      <a:pt x="122868" y="21421"/>
                      <a:pt x="122325" y="21223"/>
                      <a:pt x="121885" y="20780"/>
                    </a:cubicBezTo>
                    <a:cubicBezTo>
                      <a:pt x="120515" y="19409"/>
                      <a:pt x="121477" y="17076"/>
                      <a:pt x="123413" y="17076"/>
                    </a:cubicBezTo>
                    <a:close/>
                    <a:moveTo>
                      <a:pt x="123401" y="23999"/>
                    </a:moveTo>
                    <a:cubicBezTo>
                      <a:pt x="124516" y="23999"/>
                      <a:pt x="125589" y="24865"/>
                      <a:pt x="125589" y="26167"/>
                    </a:cubicBezTo>
                    <a:cubicBezTo>
                      <a:pt x="125589" y="27370"/>
                      <a:pt x="124615" y="28344"/>
                      <a:pt x="123413" y="28344"/>
                    </a:cubicBezTo>
                    <a:cubicBezTo>
                      <a:pt x="121477" y="28344"/>
                      <a:pt x="120515" y="26011"/>
                      <a:pt x="121885" y="24640"/>
                    </a:cubicBezTo>
                    <a:cubicBezTo>
                      <a:pt x="122325" y="24197"/>
                      <a:pt x="122868" y="23999"/>
                      <a:pt x="123401" y="23999"/>
                    </a:cubicBezTo>
                    <a:close/>
                    <a:moveTo>
                      <a:pt x="123399" y="30919"/>
                    </a:moveTo>
                    <a:cubicBezTo>
                      <a:pt x="124515" y="30919"/>
                      <a:pt x="125589" y="31783"/>
                      <a:pt x="125589" y="33094"/>
                    </a:cubicBezTo>
                    <a:cubicBezTo>
                      <a:pt x="125589" y="34296"/>
                      <a:pt x="124615" y="35270"/>
                      <a:pt x="123413" y="35270"/>
                    </a:cubicBezTo>
                    <a:cubicBezTo>
                      <a:pt x="121477" y="35270"/>
                      <a:pt x="120515" y="32925"/>
                      <a:pt x="121885" y="31554"/>
                    </a:cubicBezTo>
                    <a:cubicBezTo>
                      <a:pt x="122324" y="31115"/>
                      <a:pt x="122866" y="30919"/>
                      <a:pt x="123399" y="30919"/>
                    </a:cubicBezTo>
                    <a:close/>
                    <a:moveTo>
                      <a:pt x="123413" y="37855"/>
                    </a:moveTo>
                    <a:cubicBezTo>
                      <a:pt x="124615" y="37855"/>
                      <a:pt x="125589" y="38829"/>
                      <a:pt x="125589" y="40032"/>
                    </a:cubicBezTo>
                    <a:cubicBezTo>
                      <a:pt x="125589" y="41334"/>
                      <a:pt x="124516" y="42201"/>
                      <a:pt x="123401" y="42201"/>
                    </a:cubicBezTo>
                    <a:cubicBezTo>
                      <a:pt x="122868" y="42201"/>
                      <a:pt x="122325" y="42002"/>
                      <a:pt x="121885" y="41559"/>
                    </a:cubicBezTo>
                    <a:cubicBezTo>
                      <a:pt x="120515" y="40188"/>
                      <a:pt x="121477" y="37855"/>
                      <a:pt x="123413" y="37855"/>
                    </a:cubicBezTo>
                    <a:close/>
                    <a:moveTo>
                      <a:pt x="123401" y="44778"/>
                    </a:moveTo>
                    <a:cubicBezTo>
                      <a:pt x="124516" y="44778"/>
                      <a:pt x="125589" y="45645"/>
                      <a:pt x="125589" y="46946"/>
                    </a:cubicBezTo>
                    <a:cubicBezTo>
                      <a:pt x="125589" y="48149"/>
                      <a:pt x="124615" y="49123"/>
                      <a:pt x="123413" y="49123"/>
                    </a:cubicBezTo>
                    <a:cubicBezTo>
                      <a:pt x="121477" y="49123"/>
                      <a:pt x="120515" y="46790"/>
                      <a:pt x="121885" y="45419"/>
                    </a:cubicBezTo>
                    <a:cubicBezTo>
                      <a:pt x="122325" y="44976"/>
                      <a:pt x="122868" y="44778"/>
                      <a:pt x="123401" y="44778"/>
                    </a:cubicBezTo>
                    <a:close/>
                    <a:moveTo>
                      <a:pt x="123401" y="51704"/>
                    </a:moveTo>
                    <a:cubicBezTo>
                      <a:pt x="124516" y="51704"/>
                      <a:pt x="125589" y="52571"/>
                      <a:pt x="125589" y="53873"/>
                    </a:cubicBezTo>
                    <a:cubicBezTo>
                      <a:pt x="125589" y="55075"/>
                      <a:pt x="124615" y="56049"/>
                      <a:pt x="123413" y="56049"/>
                    </a:cubicBezTo>
                    <a:cubicBezTo>
                      <a:pt x="121477" y="56049"/>
                      <a:pt x="120515" y="53716"/>
                      <a:pt x="121885" y="52346"/>
                    </a:cubicBezTo>
                    <a:cubicBezTo>
                      <a:pt x="122325" y="51902"/>
                      <a:pt x="122868" y="51704"/>
                      <a:pt x="123401" y="51704"/>
                    </a:cubicBezTo>
                    <a:close/>
                    <a:moveTo>
                      <a:pt x="123399" y="58631"/>
                    </a:moveTo>
                    <a:cubicBezTo>
                      <a:pt x="124515" y="58631"/>
                      <a:pt x="125589" y="59501"/>
                      <a:pt x="125589" y="60811"/>
                    </a:cubicBezTo>
                    <a:cubicBezTo>
                      <a:pt x="125589" y="62002"/>
                      <a:pt x="124615" y="62976"/>
                      <a:pt x="123413" y="62976"/>
                    </a:cubicBezTo>
                    <a:cubicBezTo>
                      <a:pt x="121477" y="62976"/>
                      <a:pt x="120515" y="60643"/>
                      <a:pt x="121885" y="59272"/>
                    </a:cubicBezTo>
                    <a:cubicBezTo>
                      <a:pt x="122324" y="58829"/>
                      <a:pt x="122866" y="58631"/>
                      <a:pt x="123399" y="58631"/>
                    </a:cubicBezTo>
                    <a:close/>
                    <a:moveTo>
                      <a:pt x="123413" y="65561"/>
                    </a:moveTo>
                    <a:cubicBezTo>
                      <a:pt x="125349" y="65561"/>
                      <a:pt x="126323" y="67906"/>
                      <a:pt x="124952" y="69265"/>
                    </a:cubicBezTo>
                    <a:cubicBezTo>
                      <a:pt x="124507" y="69709"/>
                      <a:pt x="123961" y="69909"/>
                      <a:pt x="123426" y="69909"/>
                    </a:cubicBezTo>
                    <a:cubicBezTo>
                      <a:pt x="122313" y="69909"/>
                      <a:pt x="121248" y="69045"/>
                      <a:pt x="121248" y="67737"/>
                    </a:cubicBezTo>
                    <a:cubicBezTo>
                      <a:pt x="121248" y="66535"/>
                      <a:pt x="122222" y="65561"/>
                      <a:pt x="123413" y="65561"/>
                    </a:cubicBezTo>
                    <a:close/>
                    <a:moveTo>
                      <a:pt x="123399" y="72484"/>
                    </a:moveTo>
                    <a:cubicBezTo>
                      <a:pt x="124515" y="72484"/>
                      <a:pt x="125589" y="73353"/>
                      <a:pt x="125589" y="74664"/>
                    </a:cubicBezTo>
                    <a:cubicBezTo>
                      <a:pt x="125589" y="75854"/>
                      <a:pt x="124615" y="76828"/>
                      <a:pt x="123413" y="76828"/>
                    </a:cubicBezTo>
                    <a:cubicBezTo>
                      <a:pt x="121477" y="76828"/>
                      <a:pt x="120515" y="74495"/>
                      <a:pt x="121885" y="73125"/>
                    </a:cubicBezTo>
                    <a:cubicBezTo>
                      <a:pt x="122324" y="72682"/>
                      <a:pt x="122866" y="72484"/>
                      <a:pt x="123399" y="72484"/>
                    </a:cubicBezTo>
                    <a:close/>
                    <a:moveTo>
                      <a:pt x="123399" y="79410"/>
                    </a:moveTo>
                    <a:cubicBezTo>
                      <a:pt x="124515" y="79410"/>
                      <a:pt x="125589" y="80280"/>
                      <a:pt x="125589" y="81590"/>
                    </a:cubicBezTo>
                    <a:cubicBezTo>
                      <a:pt x="125589" y="82781"/>
                      <a:pt x="124615" y="83755"/>
                      <a:pt x="123413" y="83755"/>
                    </a:cubicBezTo>
                    <a:cubicBezTo>
                      <a:pt x="121477" y="83755"/>
                      <a:pt x="120515" y="81422"/>
                      <a:pt x="121885" y="80051"/>
                    </a:cubicBezTo>
                    <a:cubicBezTo>
                      <a:pt x="122324" y="79608"/>
                      <a:pt x="122866" y="79410"/>
                      <a:pt x="123399" y="79410"/>
                    </a:cubicBezTo>
                    <a:close/>
                    <a:moveTo>
                      <a:pt x="123399" y="86336"/>
                    </a:moveTo>
                    <a:cubicBezTo>
                      <a:pt x="124515" y="86336"/>
                      <a:pt x="125589" y="87206"/>
                      <a:pt x="125589" y="88517"/>
                    </a:cubicBezTo>
                    <a:cubicBezTo>
                      <a:pt x="125589" y="89707"/>
                      <a:pt x="124615" y="90681"/>
                      <a:pt x="123413" y="90681"/>
                    </a:cubicBezTo>
                    <a:cubicBezTo>
                      <a:pt x="121477" y="90681"/>
                      <a:pt x="120515" y="88348"/>
                      <a:pt x="121885" y="86977"/>
                    </a:cubicBezTo>
                    <a:cubicBezTo>
                      <a:pt x="122324" y="86534"/>
                      <a:pt x="122866" y="86336"/>
                      <a:pt x="123399" y="86336"/>
                    </a:cubicBezTo>
                    <a:close/>
                    <a:moveTo>
                      <a:pt x="123399" y="93263"/>
                    </a:moveTo>
                    <a:cubicBezTo>
                      <a:pt x="124515" y="93263"/>
                      <a:pt x="125589" y="94132"/>
                      <a:pt x="125589" y="95443"/>
                    </a:cubicBezTo>
                    <a:cubicBezTo>
                      <a:pt x="125589" y="96633"/>
                      <a:pt x="124615" y="97607"/>
                      <a:pt x="123413" y="97607"/>
                    </a:cubicBezTo>
                    <a:cubicBezTo>
                      <a:pt x="121477" y="97607"/>
                      <a:pt x="120515" y="95275"/>
                      <a:pt x="121885" y="93904"/>
                    </a:cubicBezTo>
                    <a:cubicBezTo>
                      <a:pt x="122324" y="93461"/>
                      <a:pt x="122866" y="93263"/>
                      <a:pt x="123399" y="93263"/>
                    </a:cubicBezTo>
                    <a:close/>
                    <a:moveTo>
                      <a:pt x="123399" y="100189"/>
                    </a:moveTo>
                    <a:cubicBezTo>
                      <a:pt x="124515" y="100189"/>
                      <a:pt x="125589" y="101059"/>
                      <a:pt x="125589" y="102369"/>
                    </a:cubicBezTo>
                    <a:cubicBezTo>
                      <a:pt x="125589" y="103560"/>
                      <a:pt x="124615" y="104534"/>
                      <a:pt x="123413" y="104534"/>
                    </a:cubicBezTo>
                    <a:cubicBezTo>
                      <a:pt x="121477" y="104534"/>
                      <a:pt x="120515" y="102201"/>
                      <a:pt x="121885" y="100830"/>
                    </a:cubicBezTo>
                    <a:cubicBezTo>
                      <a:pt x="122324" y="100387"/>
                      <a:pt x="122866" y="100189"/>
                      <a:pt x="123399" y="100189"/>
                    </a:cubicBezTo>
                    <a:close/>
                    <a:moveTo>
                      <a:pt x="123399" y="107115"/>
                    </a:moveTo>
                    <a:cubicBezTo>
                      <a:pt x="124515" y="107115"/>
                      <a:pt x="125589" y="107985"/>
                      <a:pt x="125589" y="109296"/>
                    </a:cubicBezTo>
                    <a:cubicBezTo>
                      <a:pt x="125589" y="110486"/>
                      <a:pt x="124615" y="111460"/>
                      <a:pt x="123413" y="111460"/>
                    </a:cubicBezTo>
                    <a:cubicBezTo>
                      <a:pt x="121477" y="111460"/>
                      <a:pt x="120515" y="109127"/>
                      <a:pt x="121885" y="107756"/>
                    </a:cubicBezTo>
                    <a:cubicBezTo>
                      <a:pt x="122324" y="107314"/>
                      <a:pt x="122866" y="107115"/>
                      <a:pt x="123399" y="107115"/>
                    </a:cubicBezTo>
                    <a:close/>
                    <a:moveTo>
                      <a:pt x="123404" y="114042"/>
                    </a:moveTo>
                    <a:cubicBezTo>
                      <a:pt x="124520" y="114042"/>
                      <a:pt x="125589" y="114911"/>
                      <a:pt x="125589" y="116222"/>
                    </a:cubicBezTo>
                    <a:cubicBezTo>
                      <a:pt x="125589" y="117412"/>
                      <a:pt x="124615" y="118386"/>
                      <a:pt x="123413" y="118386"/>
                    </a:cubicBezTo>
                    <a:cubicBezTo>
                      <a:pt x="121477" y="118386"/>
                      <a:pt x="120515" y="116054"/>
                      <a:pt x="121885" y="114683"/>
                    </a:cubicBezTo>
                    <a:cubicBezTo>
                      <a:pt x="122328" y="114240"/>
                      <a:pt x="122872" y="114042"/>
                      <a:pt x="123404" y="114042"/>
                    </a:cubicBezTo>
                    <a:close/>
                    <a:moveTo>
                      <a:pt x="123404" y="120968"/>
                    </a:moveTo>
                    <a:cubicBezTo>
                      <a:pt x="124520" y="120968"/>
                      <a:pt x="125589" y="121838"/>
                      <a:pt x="125589" y="123148"/>
                    </a:cubicBezTo>
                    <a:cubicBezTo>
                      <a:pt x="125589" y="124351"/>
                      <a:pt x="124615" y="125313"/>
                      <a:pt x="123413" y="125313"/>
                    </a:cubicBezTo>
                    <a:cubicBezTo>
                      <a:pt x="121477" y="125313"/>
                      <a:pt x="120515" y="122980"/>
                      <a:pt x="121885" y="121609"/>
                    </a:cubicBezTo>
                    <a:cubicBezTo>
                      <a:pt x="122328" y="121166"/>
                      <a:pt x="122872" y="120968"/>
                      <a:pt x="123404" y="120968"/>
                    </a:cubicBezTo>
                    <a:close/>
                    <a:moveTo>
                      <a:pt x="123399" y="127895"/>
                    </a:moveTo>
                    <a:cubicBezTo>
                      <a:pt x="124515" y="127895"/>
                      <a:pt x="125589" y="128764"/>
                      <a:pt x="125589" y="130075"/>
                    </a:cubicBezTo>
                    <a:cubicBezTo>
                      <a:pt x="125589" y="131277"/>
                      <a:pt x="124615" y="132239"/>
                      <a:pt x="123413" y="132239"/>
                    </a:cubicBezTo>
                    <a:cubicBezTo>
                      <a:pt x="121477" y="132239"/>
                      <a:pt x="120515" y="129906"/>
                      <a:pt x="121885" y="128536"/>
                    </a:cubicBezTo>
                    <a:cubicBezTo>
                      <a:pt x="122324" y="128093"/>
                      <a:pt x="122866" y="127895"/>
                      <a:pt x="123399" y="127895"/>
                    </a:cubicBezTo>
                    <a:close/>
                    <a:moveTo>
                      <a:pt x="123399" y="134821"/>
                    </a:moveTo>
                    <a:cubicBezTo>
                      <a:pt x="124515" y="134821"/>
                      <a:pt x="125589" y="135691"/>
                      <a:pt x="125589" y="137001"/>
                    </a:cubicBezTo>
                    <a:cubicBezTo>
                      <a:pt x="125589" y="138204"/>
                      <a:pt x="124615" y="139166"/>
                      <a:pt x="123413" y="139166"/>
                    </a:cubicBezTo>
                    <a:cubicBezTo>
                      <a:pt x="121477" y="139166"/>
                      <a:pt x="120515" y="136833"/>
                      <a:pt x="121885" y="135462"/>
                    </a:cubicBezTo>
                    <a:cubicBezTo>
                      <a:pt x="122324" y="135019"/>
                      <a:pt x="122866" y="134821"/>
                      <a:pt x="123399" y="134821"/>
                    </a:cubicBezTo>
                    <a:close/>
                    <a:moveTo>
                      <a:pt x="127994" y="1"/>
                    </a:moveTo>
                    <a:lnTo>
                      <a:pt x="0" y="61"/>
                    </a:lnTo>
                    <a:lnTo>
                      <a:pt x="0" y="142280"/>
                    </a:lnTo>
                    <a:lnTo>
                      <a:pt x="127994" y="142280"/>
                    </a:lnTo>
                    <a:lnTo>
                      <a:pt x="127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580671" y="465617"/>
                <a:ext cx="3661035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00" h="136520" fill="none" extrusionOk="0">
                    <a:moveTo>
                      <a:pt x="0" y="0"/>
                    </a:moveTo>
                    <a:lnTo>
                      <a:pt x="118999" y="0"/>
                    </a:lnTo>
                    <a:moveTo>
                      <a:pt x="0" y="3788"/>
                    </a:moveTo>
                    <a:lnTo>
                      <a:pt x="118999" y="3788"/>
                    </a:lnTo>
                    <a:moveTo>
                      <a:pt x="0" y="7588"/>
                    </a:moveTo>
                    <a:lnTo>
                      <a:pt x="118999" y="7588"/>
                    </a:lnTo>
                    <a:moveTo>
                      <a:pt x="0" y="11376"/>
                    </a:moveTo>
                    <a:lnTo>
                      <a:pt x="118999" y="11376"/>
                    </a:lnTo>
                    <a:moveTo>
                      <a:pt x="0" y="15164"/>
                    </a:moveTo>
                    <a:lnTo>
                      <a:pt x="118999" y="15164"/>
                    </a:lnTo>
                    <a:moveTo>
                      <a:pt x="0" y="18952"/>
                    </a:moveTo>
                    <a:lnTo>
                      <a:pt x="118999" y="18952"/>
                    </a:lnTo>
                    <a:moveTo>
                      <a:pt x="0" y="22752"/>
                    </a:moveTo>
                    <a:lnTo>
                      <a:pt x="118999" y="22752"/>
                    </a:lnTo>
                    <a:moveTo>
                      <a:pt x="0" y="26540"/>
                    </a:moveTo>
                    <a:lnTo>
                      <a:pt x="118999" y="26540"/>
                    </a:lnTo>
                    <a:moveTo>
                      <a:pt x="0" y="30339"/>
                    </a:moveTo>
                    <a:lnTo>
                      <a:pt x="118999" y="30339"/>
                    </a:lnTo>
                    <a:moveTo>
                      <a:pt x="0" y="34127"/>
                    </a:moveTo>
                    <a:lnTo>
                      <a:pt x="118999" y="34127"/>
                    </a:lnTo>
                    <a:moveTo>
                      <a:pt x="0" y="37915"/>
                    </a:moveTo>
                    <a:lnTo>
                      <a:pt x="118999" y="37915"/>
                    </a:lnTo>
                    <a:moveTo>
                      <a:pt x="0" y="41715"/>
                    </a:moveTo>
                    <a:lnTo>
                      <a:pt x="118999" y="41715"/>
                    </a:lnTo>
                    <a:moveTo>
                      <a:pt x="0" y="45503"/>
                    </a:moveTo>
                    <a:lnTo>
                      <a:pt x="118999" y="45503"/>
                    </a:lnTo>
                    <a:moveTo>
                      <a:pt x="0" y="49303"/>
                    </a:moveTo>
                    <a:lnTo>
                      <a:pt x="118999" y="49303"/>
                    </a:lnTo>
                    <a:moveTo>
                      <a:pt x="0" y="53091"/>
                    </a:moveTo>
                    <a:lnTo>
                      <a:pt x="118999" y="53091"/>
                    </a:lnTo>
                    <a:moveTo>
                      <a:pt x="0" y="56891"/>
                    </a:moveTo>
                    <a:lnTo>
                      <a:pt x="118999" y="56891"/>
                    </a:lnTo>
                    <a:moveTo>
                      <a:pt x="0" y="60678"/>
                    </a:moveTo>
                    <a:lnTo>
                      <a:pt x="118999" y="60678"/>
                    </a:lnTo>
                    <a:moveTo>
                      <a:pt x="0" y="64466"/>
                    </a:moveTo>
                    <a:lnTo>
                      <a:pt x="118999" y="64466"/>
                    </a:lnTo>
                    <a:moveTo>
                      <a:pt x="0" y="68254"/>
                    </a:moveTo>
                    <a:lnTo>
                      <a:pt x="118999" y="68254"/>
                    </a:lnTo>
                    <a:moveTo>
                      <a:pt x="0" y="72054"/>
                    </a:moveTo>
                    <a:lnTo>
                      <a:pt x="118999" y="72054"/>
                    </a:lnTo>
                    <a:moveTo>
                      <a:pt x="0" y="75842"/>
                    </a:moveTo>
                    <a:lnTo>
                      <a:pt x="118999" y="75842"/>
                    </a:lnTo>
                    <a:moveTo>
                      <a:pt x="0" y="79642"/>
                    </a:moveTo>
                    <a:lnTo>
                      <a:pt x="118999" y="79642"/>
                    </a:lnTo>
                    <a:moveTo>
                      <a:pt x="0" y="83430"/>
                    </a:moveTo>
                    <a:lnTo>
                      <a:pt x="118999" y="83430"/>
                    </a:lnTo>
                    <a:moveTo>
                      <a:pt x="0" y="87217"/>
                    </a:moveTo>
                    <a:lnTo>
                      <a:pt x="118999" y="87217"/>
                    </a:lnTo>
                    <a:moveTo>
                      <a:pt x="0" y="91017"/>
                    </a:moveTo>
                    <a:lnTo>
                      <a:pt x="118999" y="91017"/>
                    </a:lnTo>
                    <a:moveTo>
                      <a:pt x="0" y="94805"/>
                    </a:moveTo>
                    <a:lnTo>
                      <a:pt x="118999" y="94805"/>
                    </a:lnTo>
                    <a:moveTo>
                      <a:pt x="0" y="98605"/>
                    </a:moveTo>
                    <a:lnTo>
                      <a:pt x="118999" y="98605"/>
                    </a:lnTo>
                    <a:moveTo>
                      <a:pt x="0" y="102393"/>
                    </a:moveTo>
                    <a:lnTo>
                      <a:pt x="118999" y="102393"/>
                    </a:lnTo>
                    <a:moveTo>
                      <a:pt x="0" y="106193"/>
                    </a:moveTo>
                    <a:lnTo>
                      <a:pt x="118999" y="106193"/>
                    </a:lnTo>
                    <a:moveTo>
                      <a:pt x="0" y="109981"/>
                    </a:moveTo>
                    <a:lnTo>
                      <a:pt x="118999" y="109981"/>
                    </a:lnTo>
                    <a:moveTo>
                      <a:pt x="0" y="113768"/>
                    </a:moveTo>
                    <a:lnTo>
                      <a:pt x="118999" y="113768"/>
                    </a:lnTo>
                    <a:moveTo>
                      <a:pt x="0" y="117556"/>
                    </a:moveTo>
                    <a:lnTo>
                      <a:pt x="118999" y="117556"/>
                    </a:lnTo>
                    <a:moveTo>
                      <a:pt x="0" y="121356"/>
                    </a:moveTo>
                    <a:lnTo>
                      <a:pt x="118999" y="121356"/>
                    </a:lnTo>
                    <a:moveTo>
                      <a:pt x="0" y="125144"/>
                    </a:moveTo>
                    <a:lnTo>
                      <a:pt x="118999" y="125144"/>
                    </a:lnTo>
                    <a:moveTo>
                      <a:pt x="0" y="128944"/>
                    </a:moveTo>
                    <a:lnTo>
                      <a:pt x="118999" y="128944"/>
                    </a:lnTo>
                    <a:moveTo>
                      <a:pt x="0" y="132732"/>
                    </a:moveTo>
                    <a:lnTo>
                      <a:pt x="118999" y="132732"/>
                    </a:lnTo>
                    <a:moveTo>
                      <a:pt x="0" y="136520"/>
                    </a:moveTo>
                    <a:lnTo>
                      <a:pt x="118999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348678" y="524249"/>
                <a:ext cx="423634" cy="4101251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33309" extrusionOk="0">
                    <a:moveTo>
                      <a:pt x="842" y="0"/>
                    </a:moveTo>
                    <a:cubicBezTo>
                      <a:pt x="374" y="0"/>
                      <a:pt x="1" y="385"/>
                      <a:pt x="1" y="842"/>
                    </a:cubicBezTo>
                    <a:cubicBezTo>
                      <a:pt x="1" y="1311"/>
                      <a:pt x="374" y="1684"/>
                      <a:pt x="842" y="1684"/>
                    </a:cubicBezTo>
                    <a:lnTo>
                      <a:pt x="12928" y="1684"/>
                    </a:lnTo>
                    <a:cubicBezTo>
                      <a:pt x="13385" y="1684"/>
                      <a:pt x="13769" y="1311"/>
                      <a:pt x="13769" y="842"/>
                    </a:cubicBezTo>
                    <a:cubicBezTo>
                      <a:pt x="13769" y="385"/>
                      <a:pt x="13385" y="0"/>
                      <a:pt x="12928" y="0"/>
                    </a:cubicBezTo>
                    <a:close/>
                    <a:moveTo>
                      <a:pt x="821" y="6938"/>
                    </a:moveTo>
                    <a:cubicBezTo>
                      <a:pt x="362" y="6938"/>
                      <a:pt x="1" y="7318"/>
                      <a:pt x="1" y="7768"/>
                    </a:cubicBezTo>
                    <a:cubicBezTo>
                      <a:pt x="1" y="8237"/>
                      <a:pt x="374" y="8610"/>
                      <a:pt x="842" y="8610"/>
                    </a:cubicBezTo>
                    <a:lnTo>
                      <a:pt x="12928" y="8610"/>
                    </a:lnTo>
                    <a:cubicBezTo>
                      <a:pt x="13385" y="8610"/>
                      <a:pt x="13769" y="8237"/>
                      <a:pt x="13769" y="7768"/>
                    </a:cubicBezTo>
                    <a:cubicBezTo>
                      <a:pt x="13769" y="7318"/>
                      <a:pt x="13396" y="6938"/>
                      <a:pt x="12948" y="6938"/>
                    </a:cubicBezTo>
                    <a:cubicBezTo>
                      <a:pt x="12942" y="6938"/>
                      <a:pt x="12935" y="6938"/>
                      <a:pt x="12928" y="6939"/>
                    </a:cubicBezTo>
                    <a:lnTo>
                      <a:pt x="842" y="6939"/>
                    </a:lnTo>
                    <a:cubicBezTo>
                      <a:pt x="835" y="6938"/>
                      <a:pt x="828" y="6938"/>
                      <a:pt x="821" y="6938"/>
                    </a:cubicBezTo>
                    <a:close/>
                    <a:moveTo>
                      <a:pt x="821" y="13865"/>
                    </a:moveTo>
                    <a:cubicBezTo>
                      <a:pt x="362" y="13865"/>
                      <a:pt x="1" y="14245"/>
                      <a:pt x="1" y="14695"/>
                    </a:cubicBezTo>
                    <a:cubicBezTo>
                      <a:pt x="1" y="15164"/>
                      <a:pt x="374" y="15536"/>
                      <a:pt x="842" y="15536"/>
                    </a:cubicBezTo>
                    <a:lnTo>
                      <a:pt x="12928" y="15536"/>
                    </a:lnTo>
                    <a:cubicBezTo>
                      <a:pt x="13385" y="15536"/>
                      <a:pt x="13769" y="15164"/>
                      <a:pt x="13769" y="14695"/>
                    </a:cubicBezTo>
                    <a:cubicBezTo>
                      <a:pt x="13769" y="14245"/>
                      <a:pt x="13396" y="13865"/>
                      <a:pt x="12948" y="13865"/>
                    </a:cubicBezTo>
                    <a:cubicBezTo>
                      <a:pt x="12942" y="13865"/>
                      <a:pt x="12935" y="13865"/>
                      <a:pt x="12928" y="13865"/>
                    </a:cubicBezTo>
                    <a:lnTo>
                      <a:pt x="842" y="13865"/>
                    </a:lnTo>
                    <a:cubicBezTo>
                      <a:pt x="835" y="13865"/>
                      <a:pt x="828" y="13865"/>
                      <a:pt x="821" y="13865"/>
                    </a:cubicBezTo>
                    <a:close/>
                    <a:moveTo>
                      <a:pt x="842" y="20791"/>
                    </a:moveTo>
                    <a:cubicBezTo>
                      <a:pt x="374" y="20791"/>
                      <a:pt x="1" y="21164"/>
                      <a:pt x="1" y="21633"/>
                    </a:cubicBezTo>
                    <a:cubicBezTo>
                      <a:pt x="1" y="22090"/>
                      <a:pt x="374" y="22463"/>
                      <a:pt x="842" y="22463"/>
                    </a:cubicBezTo>
                    <a:lnTo>
                      <a:pt x="12928" y="22463"/>
                    </a:lnTo>
                    <a:cubicBezTo>
                      <a:pt x="13385" y="22463"/>
                      <a:pt x="13769" y="22090"/>
                      <a:pt x="13769" y="21633"/>
                    </a:cubicBezTo>
                    <a:cubicBezTo>
                      <a:pt x="13769" y="21164"/>
                      <a:pt x="13385" y="20791"/>
                      <a:pt x="12928" y="20791"/>
                    </a:cubicBezTo>
                    <a:close/>
                    <a:moveTo>
                      <a:pt x="842" y="27718"/>
                    </a:moveTo>
                    <a:cubicBezTo>
                      <a:pt x="374" y="27718"/>
                      <a:pt x="1" y="28090"/>
                      <a:pt x="1" y="28559"/>
                    </a:cubicBezTo>
                    <a:cubicBezTo>
                      <a:pt x="1" y="29016"/>
                      <a:pt x="374" y="29389"/>
                      <a:pt x="842" y="29389"/>
                    </a:cubicBezTo>
                    <a:lnTo>
                      <a:pt x="12928" y="29389"/>
                    </a:lnTo>
                    <a:cubicBezTo>
                      <a:pt x="13385" y="29389"/>
                      <a:pt x="13769" y="29016"/>
                      <a:pt x="13769" y="28559"/>
                    </a:cubicBezTo>
                    <a:cubicBezTo>
                      <a:pt x="13769" y="28090"/>
                      <a:pt x="13385" y="27718"/>
                      <a:pt x="12928" y="27718"/>
                    </a:cubicBezTo>
                    <a:close/>
                    <a:moveTo>
                      <a:pt x="842" y="34644"/>
                    </a:moveTo>
                    <a:cubicBezTo>
                      <a:pt x="374" y="34644"/>
                      <a:pt x="1" y="35017"/>
                      <a:pt x="1" y="35486"/>
                    </a:cubicBezTo>
                    <a:cubicBezTo>
                      <a:pt x="1" y="35943"/>
                      <a:pt x="374" y="36316"/>
                      <a:pt x="842" y="36316"/>
                    </a:cubicBezTo>
                    <a:lnTo>
                      <a:pt x="12928" y="36316"/>
                    </a:lnTo>
                    <a:cubicBezTo>
                      <a:pt x="13385" y="36316"/>
                      <a:pt x="13769" y="35943"/>
                      <a:pt x="13769" y="35486"/>
                    </a:cubicBezTo>
                    <a:cubicBezTo>
                      <a:pt x="13769" y="35017"/>
                      <a:pt x="13385" y="34644"/>
                      <a:pt x="12928" y="34644"/>
                    </a:cubicBezTo>
                    <a:close/>
                    <a:moveTo>
                      <a:pt x="842" y="41570"/>
                    </a:moveTo>
                    <a:cubicBezTo>
                      <a:pt x="374" y="41570"/>
                      <a:pt x="1" y="41943"/>
                      <a:pt x="1" y="42412"/>
                    </a:cubicBezTo>
                    <a:cubicBezTo>
                      <a:pt x="1" y="42862"/>
                      <a:pt x="362" y="43242"/>
                      <a:pt x="821" y="43242"/>
                    </a:cubicBezTo>
                    <a:cubicBezTo>
                      <a:pt x="828" y="43242"/>
                      <a:pt x="835" y="43242"/>
                      <a:pt x="842" y="43242"/>
                    </a:cubicBezTo>
                    <a:lnTo>
                      <a:pt x="12928" y="43242"/>
                    </a:lnTo>
                    <a:cubicBezTo>
                      <a:pt x="12935" y="43242"/>
                      <a:pt x="12942" y="43242"/>
                      <a:pt x="12948" y="43242"/>
                    </a:cubicBezTo>
                    <a:cubicBezTo>
                      <a:pt x="13396" y="43242"/>
                      <a:pt x="13769" y="42862"/>
                      <a:pt x="13769" y="42412"/>
                    </a:cubicBezTo>
                    <a:cubicBezTo>
                      <a:pt x="13769" y="41943"/>
                      <a:pt x="13385" y="41570"/>
                      <a:pt x="12928" y="41570"/>
                    </a:cubicBezTo>
                    <a:close/>
                    <a:moveTo>
                      <a:pt x="842" y="48497"/>
                    </a:moveTo>
                    <a:cubicBezTo>
                      <a:pt x="374" y="48497"/>
                      <a:pt x="1" y="48870"/>
                      <a:pt x="1" y="49339"/>
                    </a:cubicBezTo>
                    <a:cubicBezTo>
                      <a:pt x="1" y="49796"/>
                      <a:pt x="374" y="50180"/>
                      <a:pt x="842" y="50180"/>
                    </a:cubicBezTo>
                    <a:lnTo>
                      <a:pt x="12928" y="50180"/>
                    </a:lnTo>
                    <a:cubicBezTo>
                      <a:pt x="13385" y="50180"/>
                      <a:pt x="13769" y="49796"/>
                      <a:pt x="13769" y="49339"/>
                    </a:cubicBezTo>
                    <a:cubicBezTo>
                      <a:pt x="13769" y="48870"/>
                      <a:pt x="13385" y="48497"/>
                      <a:pt x="12928" y="48497"/>
                    </a:cubicBezTo>
                    <a:close/>
                    <a:moveTo>
                      <a:pt x="842" y="55423"/>
                    </a:moveTo>
                    <a:cubicBezTo>
                      <a:pt x="374" y="55423"/>
                      <a:pt x="1" y="55796"/>
                      <a:pt x="1" y="56265"/>
                    </a:cubicBezTo>
                    <a:cubicBezTo>
                      <a:pt x="1" y="56722"/>
                      <a:pt x="374" y="57107"/>
                      <a:pt x="842" y="57107"/>
                    </a:cubicBezTo>
                    <a:lnTo>
                      <a:pt x="12928" y="57107"/>
                    </a:lnTo>
                    <a:cubicBezTo>
                      <a:pt x="13385" y="57107"/>
                      <a:pt x="13769" y="56722"/>
                      <a:pt x="13769" y="56265"/>
                    </a:cubicBezTo>
                    <a:cubicBezTo>
                      <a:pt x="13769" y="55796"/>
                      <a:pt x="13385" y="55423"/>
                      <a:pt x="12928" y="55423"/>
                    </a:cubicBezTo>
                    <a:close/>
                    <a:moveTo>
                      <a:pt x="842" y="62350"/>
                    </a:moveTo>
                    <a:cubicBezTo>
                      <a:pt x="374" y="62350"/>
                      <a:pt x="1" y="62722"/>
                      <a:pt x="1" y="63191"/>
                    </a:cubicBezTo>
                    <a:cubicBezTo>
                      <a:pt x="1" y="63648"/>
                      <a:pt x="374" y="64033"/>
                      <a:pt x="842" y="64033"/>
                    </a:cubicBezTo>
                    <a:lnTo>
                      <a:pt x="12928" y="64033"/>
                    </a:lnTo>
                    <a:cubicBezTo>
                      <a:pt x="13385" y="64033"/>
                      <a:pt x="13769" y="63648"/>
                      <a:pt x="13769" y="63191"/>
                    </a:cubicBezTo>
                    <a:cubicBezTo>
                      <a:pt x="13769" y="62722"/>
                      <a:pt x="13385" y="62350"/>
                      <a:pt x="12928" y="62350"/>
                    </a:cubicBezTo>
                    <a:close/>
                    <a:moveTo>
                      <a:pt x="842" y="69276"/>
                    </a:moveTo>
                    <a:cubicBezTo>
                      <a:pt x="374" y="69276"/>
                      <a:pt x="1" y="69649"/>
                      <a:pt x="1" y="70118"/>
                    </a:cubicBezTo>
                    <a:cubicBezTo>
                      <a:pt x="1" y="70587"/>
                      <a:pt x="374" y="70959"/>
                      <a:pt x="842" y="70959"/>
                    </a:cubicBezTo>
                    <a:lnTo>
                      <a:pt x="12928" y="70959"/>
                    </a:lnTo>
                    <a:cubicBezTo>
                      <a:pt x="13385" y="70959"/>
                      <a:pt x="13769" y="70587"/>
                      <a:pt x="13769" y="70118"/>
                    </a:cubicBezTo>
                    <a:cubicBezTo>
                      <a:pt x="13769" y="69649"/>
                      <a:pt x="13385" y="69276"/>
                      <a:pt x="12928" y="69276"/>
                    </a:cubicBezTo>
                    <a:close/>
                    <a:moveTo>
                      <a:pt x="842" y="76202"/>
                    </a:moveTo>
                    <a:cubicBezTo>
                      <a:pt x="374" y="76202"/>
                      <a:pt x="1" y="76587"/>
                      <a:pt x="1" y="77044"/>
                    </a:cubicBezTo>
                    <a:cubicBezTo>
                      <a:pt x="1" y="77513"/>
                      <a:pt x="374" y="77886"/>
                      <a:pt x="842" y="77886"/>
                    </a:cubicBezTo>
                    <a:lnTo>
                      <a:pt x="12928" y="77886"/>
                    </a:lnTo>
                    <a:cubicBezTo>
                      <a:pt x="13385" y="77886"/>
                      <a:pt x="13769" y="77513"/>
                      <a:pt x="13769" y="77044"/>
                    </a:cubicBezTo>
                    <a:cubicBezTo>
                      <a:pt x="13769" y="76587"/>
                      <a:pt x="13385" y="76202"/>
                      <a:pt x="12928" y="76202"/>
                    </a:cubicBezTo>
                    <a:close/>
                    <a:moveTo>
                      <a:pt x="842" y="83129"/>
                    </a:moveTo>
                    <a:cubicBezTo>
                      <a:pt x="374" y="83129"/>
                      <a:pt x="1" y="83513"/>
                      <a:pt x="1" y="83970"/>
                    </a:cubicBezTo>
                    <a:cubicBezTo>
                      <a:pt x="1" y="84439"/>
                      <a:pt x="374" y="84812"/>
                      <a:pt x="842" y="84812"/>
                    </a:cubicBezTo>
                    <a:lnTo>
                      <a:pt x="12928" y="84812"/>
                    </a:lnTo>
                    <a:cubicBezTo>
                      <a:pt x="13385" y="84812"/>
                      <a:pt x="13769" y="84439"/>
                      <a:pt x="13769" y="83970"/>
                    </a:cubicBezTo>
                    <a:cubicBezTo>
                      <a:pt x="13769" y="83513"/>
                      <a:pt x="13385" y="83129"/>
                      <a:pt x="12928" y="83129"/>
                    </a:cubicBezTo>
                    <a:close/>
                    <a:moveTo>
                      <a:pt x="821" y="90067"/>
                    </a:moveTo>
                    <a:cubicBezTo>
                      <a:pt x="362" y="90067"/>
                      <a:pt x="1" y="90447"/>
                      <a:pt x="1" y="90897"/>
                    </a:cubicBezTo>
                    <a:cubicBezTo>
                      <a:pt x="1" y="91366"/>
                      <a:pt x="374" y="91739"/>
                      <a:pt x="842" y="91739"/>
                    </a:cubicBezTo>
                    <a:lnTo>
                      <a:pt x="12928" y="91739"/>
                    </a:lnTo>
                    <a:cubicBezTo>
                      <a:pt x="13385" y="91739"/>
                      <a:pt x="13769" y="91366"/>
                      <a:pt x="13769" y="90897"/>
                    </a:cubicBezTo>
                    <a:cubicBezTo>
                      <a:pt x="13769" y="90440"/>
                      <a:pt x="13385" y="90067"/>
                      <a:pt x="12928" y="90067"/>
                    </a:cubicBezTo>
                    <a:lnTo>
                      <a:pt x="842" y="90067"/>
                    </a:lnTo>
                    <a:cubicBezTo>
                      <a:pt x="835" y="90067"/>
                      <a:pt x="828" y="90067"/>
                      <a:pt x="821" y="90067"/>
                    </a:cubicBezTo>
                    <a:close/>
                    <a:moveTo>
                      <a:pt x="842" y="96993"/>
                    </a:moveTo>
                    <a:cubicBezTo>
                      <a:pt x="374" y="96993"/>
                      <a:pt x="1" y="97366"/>
                      <a:pt x="1" y="97823"/>
                    </a:cubicBezTo>
                    <a:cubicBezTo>
                      <a:pt x="1" y="98292"/>
                      <a:pt x="374" y="98665"/>
                      <a:pt x="842" y="98665"/>
                    </a:cubicBezTo>
                    <a:lnTo>
                      <a:pt x="12928" y="98665"/>
                    </a:lnTo>
                    <a:cubicBezTo>
                      <a:pt x="13385" y="98665"/>
                      <a:pt x="13769" y="98292"/>
                      <a:pt x="13769" y="97823"/>
                    </a:cubicBezTo>
                    <a:cubicBezTo>
                      <a:pt x="13769" y="97366"/>
                      <a:pt x="13385" y="96993"/>
                      <a:pt x="12928" y="96993"/>
                    </a:cubicBezTo>
                    <a:close/>
                    <a:moveTo>
                      <a:pt x="842" y="103920"/>
                    </a:moveTo>
                    <a:cubicBezTo>
                      <a:pt x="374" y="103920"/>
                      <a:pt x="1" y="104293"/>
                      <a:pt x="1" y="104762"/>
                    </a:cubicBezTo>
                    <a:cubicBezTo>
                      <a:pt x="1" y="105218"/>
                      <a:pt x="374" y="105591"/>
                      <a:pt x="842" y="105591"/>
                    </a:cubicBezTo>
                    <a:lnTo>
                      <a:pt x="12928" y="105591"/>
                    </a:lnTo>
                    <a:cubicBezTo>
                      <a:pt x="13385" y="105591"/>
                      <a:pt x="13769" y="105218"/>
                      <a:pt x="13769" y="104762"/>
                    </a:cubicBezTo>
                    <a:cubicBezTo>
                      <a:pt x="13769" y="104293"/>
                      <a:pt x="13385" y="103920"/>
                      <a:pt x="12928" y="103920"/>
                    </a:cubicBezTo>
                    <a:close/>
                    <a:moveTo>
                      <a:pt x="842" y="110846"/>
                    </a:moveTo>
                    <a:cubicBezTo>
                      <a:pt x="374" y="110846"/>
                      <a:pt x="1" y="111219"/>
                      <a:pt x="1" y="111688"/>
                    </a:cubicBezTo>
                    <a:cubicBezTo>
                      <a:pt x="1" y="112145"/>
                      <a:pt x="374" y="112518"/>
                      <a:pt x="842" y="112518"/>
                    </a:cubicBezTo>
                    <a:lnTo>
                      <a:pt x="12928" y="112518"/>
                    </a:lnTo>
                    <a:cubicBezTo>
                      <a:pt x="13385" y="112518"/>
                      <a:pt x="13769" y="112145"/>
                      <a:pt x="13769" y="111688"/>
                    </a:cubicBezTo>
                    <a:cubicBezTo>
                      <a:pt x="13769" y="111219"/>
                      <a:pt x="13385" y="110846"/>
                      <a:pt x="12928" y="110846"/>
                    </a:cubicBezTo>
                    <a:close/>
                    <a:moveTo>
                      <a:pt x="842" y="117773"/>
                    </a:moveTo>
                    <a:cubicBezTo>
                      <a:pt x="374" y="117773"/>
                      <a:pt x="1" y="118145"/>
                      <a:pt x="1" y="118614"/>
                    </a:cubicBezTo>
                    <a:cubicBezTo>
                      <a:pt x="1" y="119071"/>
                      <a:pt x="374" y="119444"/>
                      <a:pt x="842" y="119444"/>
                    </a:cubicBezTo>
                    <a:lnTo>
                      <a:pt x="12928" y="119444"/>
                    </a:lnTo>
                    <a:cubicBezTo>
                      <a:pt x="13385" y="119444"/>
                      <a:pt x="13769" y="119071"/>
                      <a:pt x="13769" y="118614"/>
                    </a:cubicBezTo>
                    <a:cubicBezTo>
                      <a:pt x="13769" y="118145"/>
                      <a:pt x="13385" y="117773"/>
                      <a:pt x="12928" y="117773"/>
                    </a:cubicBezTo>
                    <a:close/>
                    <a:moveTo>
                      <a:pt x="842" y="124699"/>
                    </a:moveTo>
                    <a:cubicBezTo>
                      <a:pt x="374" y="124699"/>
                      <a:pt x="1" y="125072"/>
                      <a:pt x="1" y="125541"/>
                    </a:cubicBezTo>
                    <a:cubicBezTo>
                      <a:pt x="1" y="125998"/>
                      <a:pt x="374" y="126382"/>
                      <a:pt x="842" y="126382"/>
                    </a:cubicBezTo>
                    <a:lnTo>
                      <a:pt x="12928" y="126382"/>
                    </a:lnTo>
                    <a:cubicBezTo>
                      <a:pt x="13385" y="126382"/>
                      <a:pt x="13769" y="125998"/>
                      <a:pt x="13769" y="125541"/>
                    </a:cubicBezTo>
                    <a:cubicBezTo>
                      <a:pt x="13769" y="125072"/>
                      <a:pt x="13385" y="124699"/>
                      <a:pt x="12928" y="124699"/>
                    </a:cubicBezTo>
                    <a:close/>
                    <a:moveTo>
                      <a:pt x="842" y="131625"/>
                    </a:moveTo>
                    <a:cubicBezTo>
                      <a:pt x="374" y="131625"/>
                      <a:pt x="1" y="131998"/>
                      <a:pt x="1" y="132467"/>
                    </a:cubicBezTo>
                    <a:cubicBezTo>
                      <a:pt x="1" y="132924"/>
                      <a:pt x="374" y="133309"/>
                      <a:pt x="842" y="133309"/>
                    </a:cubicBezTo>
                    <a:lnTo>
                      <a:pt x="12928" y="133309"/>
                    </a:lnTo>
                    <a:cubicBezTo>
                      <a:pt x="13385" y="133309"/>
                      <a:pt x="13769" y="132924"/>
                      <a:pt x="13769" y="132467"/>
                    </a:cubicBezTo>
                    <a:cubicBezTo>
                      <a:pt x="13769" y="131998"/>
                      <a:pt x="13385" y="131625"/>
                      <a:pt x="12928" y="131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728250" y="720550"/>
            <a:ext cx="26601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 rot="865246">
            <a:off x="-738827" y="4631316"/>
            <a:ext cx="2907856" cy="548416"/>
            <a:chOff x="1881350" y="1017965"/>
            <a:chExt cx="2222761" cy="419209"/>
          </a:xfrm>
        </p:grpSpPr>
        <p:sp>
          <p:nvSpPr>
            <p:cNvPr id="141" name="Google Shape;141;p6"/>
            <p:cNvSpPr/>
            <p:nvPr/>
          </p:nvSpPr>
          <p:spPr>
            <a:xfrm>
              <a:off x="1881350" y="1017965"/>
              <a:ext cx="2215672" cy="355315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6"/>
            <p:cNvGrpSpPr/>
            <p:nvPr/>
          </p:nvGrpSpPr>
          <p:grpSpPr>
            <a:xfrm>
              <a:off x="1885419" y="1316325"/>
              <a:ext cx="2218693" cy="120850"/>
              <a:chOff x="1885419" y="1316325"/>
              <a:chExt cx="2218693" cy="12085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2606001" y="1316325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1885419" y="1345482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82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8"/>
          <p:cNvGrpSpPr/>
          <p:nvPr/>
        </p:nvGrpSpPr>
        <p:grpSpPr>
          <a:xfrm>
            <a:off x="287950" y="238300"/>
            <a:ext cx="8544900" cy="4667400"/>
            <a:chOff x="287950" y="238300"/>
            <a:chExt cx="8544900" cy="4667400"/>
          </a:xfrm>
        </p:grpSpPr>
        <p:sp>
          <p:nvSpPr>
            <p:cNvPr id="164" name="Google Shape;164;p8"/>
            <p:cNvSpPr/>
            <p:nvPr/>
          </p:nvSpPr>
          <p:spPr>
            <a:xfrm>
              <a:off x="287950" y="238300"/>
              <a:ext cx="85449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8"/>
            <p:cNvGrpSpPr/>
            <p:nvPr/>
          </p:nvGrpSpPr>
          <p:grpSpPr>
            <a:xfrm>
              <a:off x="445765" y="383113"/>
              <a:ext cx="8252470" cy="4377275"/>
              <a:chOff x="434225" y="383100"/>
              <a:chExt cx="8252470" cy="4377275"/>
            </a:xfrm>
          </p:grpSpPr>
          <p:sp>
            <p:nvSpPr>
              <p:cNvPr id="166" name="Google Shape;166;p8"/>
              <p:cNvSpPr/>
              <p:nvPr/>
            </p:nvSpPr>
            <p:spPr>
              <a:xfrm>
                <a:off x="460237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4582" y="3224"/>
                    </a:moveTo>
                    <a:cubicBezTo>
                      <a:pt x="6518" y="3224"/>
                      <a:pt x="7480" y="5568"/>
                      <a:pt x="6110" y="6939"/>
                    </a:cubicBezTo>
                    <a:cubicBezTo>
                      <a:pt x="5669" y="7376"/>
                      <a:pt x="5127" y="7572"/>
                      <a:pt x="4595" y="7572"/>
                    </a:cubicBezTo>
                    <a:cubicBezTo>
                      <a:pt x="3474" y="7572"/>
                      <a:pt x="2398" y="6701"/>
                      <a:pt x="2406" y="5388"/>
                    </a:cubicBezTo>
                    <a:cubicBezTo>
                      <a:pt x="2406" y="4186"/>
                      <a:pt x="3380" y="3224"/>
                      <a:pt x="4582" y="3224"/>
                    </a:cubicBezTo>
                    <a:close/>
                    <a:moveTo>
                      <a:pt x="4582" y="10138"/>
                    </a:moveTo>
                    <a:lnTo>
                      <a:pt x="4582" y="10150"/>
                    </a:lnTo>
                    <a:cubicBezTo>
                      <a:pt x="6518" y="10150"/>
                      <a:pt x="7480" y="12495"/>
                      <a:pt x="6110" y="13866"/>
                    </a:cubicBezTo>
                    <a:cubicBezTo>
                      <a:pt x="5669" y="14303"/>
                      <a:pt x="5127" y="14498"/>
                      <a:pt x="4595" y="14498"/>
                    </a:cubicBezTo>
                    <a:cubicBezTo>
                      <a:pt x="3474" y="14498"/>
                      <a:pt x="2398" y="13628"/>
                      <a:pt x="2406" y="12314"/>
                    </a:cubicBezTo>
                    <a:cubicBezTo>
                      <a:pt x="2406" y="11112"/>
                      <a:pt x="3380" y="10138"/>
                      <a:pt x="4582" y="10138"/>
                    </a:cubicBezTo>
                    <a:close/>
                    <a:moveTo>
                      <a:pt x="4582" y="17076"/>
                    </a:moveTo>
                    <a:cubicBezTo>
                      <a:pt x="6518" y="17076"/>
                      <a:pt x="7480" y="19421"/>
                      <a:pt x="6110" y="20792"/>
                    </a:cubicBezTo>
                    <a:cubicBezTo>
                      <a:pt x="5669" y="21229"/>
                      <a:pt x="5127" y="21425"/>
                      <a:pt x="4595" y="21425"/>
                    </a:cubicBezTo>
                    <a:cubicBezTo>
                      <a:pt x="3474" y="21425"/>
                      <a:pt x="2398" y="20554"/>
                      <a:pt x="2406" y="19241"/>
                    </a:cubicBezTo>
                    <a:cubicBezTo>
                      <a:pt x="2406" y="18038"/>
                      <a:pt x="3380" y="17076"/>
                      <a:pt x="4582" y="17076"/>
                    </a:cubicBezTo>
                    <a:close/>
                    <a:moveTo>
                      <a:pt x="4582" y="24003"/>
                    </a:moveTo>
                    <a:cubicBezTo>
                      <a:pt x="6518" y="24003"/>
                      <a:pt x="7480" y="26348"/>
                      <a:pt x="6110" y="27718"/>
                    </a:cubicBezTo>
                    <a:cubicBezTo>
                      <a:pt x="5669" y="28159"/>
                      <a:pt x="5127" y="28357"/>
                      <a:pt x="4595" y="28357"/>
                    </a:cubicBezTo>
                    <a:cubicBezTo>
                      <a:pt x="3474" y="28357"/>
                      <a:pt x="2398" y="27480"/>
                      <a:pt x="2406" y="26167"/>
                    </a:cubicBezTo>
                    <a:cubicBezTo>
                      <a:pt x="2406" y="24965"/>
                      <a:pt x="3380" y="24003"/>
                      <a:pt x="4582" y="24003"/>
                    </a:cubicBezTo>
                    <a:close/>
                    <a:moveTo>
                      <a:pt x="4582" y="30929"/>
                    </a:moveTo>
                    <a:cubicBezTo>
                      <a:pt x="6518" y="30929"/>
                      <a:pt x="7480" y="33274"/>
                      <a:pt x="6110" y="34645"/>
                    </a:cubicBezTo>
                    <a:cubicBezTo>
                      <a:pt x="5669" y="35086"/>
                      <a:pt x="5127" y="35283"/>
                      <a:pt x="4595" y="35283"/>
                    </a:cubicBezTo>
                    <a:cubicBezTo>
                      <a:pt x="3474" y="35283"/>
                      <a:pt x="2398" y="34407"/>
                      <a:pt x="2406" y="33094"/>
                    </a:cubicBezTo>
                    <a:cubicBezTo>
                      <a:pt x="2406" y="31891"/>
                      <a:pt x="3380" y="30929"/>
                      <a:pt x="4582" y="30929"/>
                    </a:cubicBezTo>
                    <a:close/>
                    <a:moveTo>
                      <a:pt x="4582" y="37855"/>
                    </a:moveTo>
                    <a:cubicBezTo>
                      <a:pt x="6518" y="37855"/>
                      <a:pt x="7480" y="40200"/>
                      <a:pt x="6110" y="41571"/>
                    </a:cubicBezTo>
                    <a:cubicBezTo>
                      <a:pt x="5667" y="42010"/>
                      <a:pt x="5124" y="42207"/>
                      <a:pt x="4591" y="42207"/>
                    </a:cubicBezTo>
                    <a:cubicBezTo>
                      <a:pt x="3475" y="42207"/>
                      <a:pt x="2406" y="41343"/>
                      <a:pt x="2406" y="40032"/>
                    </a:cubicBezTo>
                    <a:cubicBezTo>
                      <a:pt x="2406" y="38829"/>
                      <a:pt x="3380" y="37855"/>
                      <a:pt x="4582" y="37855"/>
                    </a:cubicBezTo>
                    <a:close/>
                    <a:moveTo>
                      <a:pt x="4582" y="44782"/>
                    </a:moveTo>
                    <a:cubicBezTo>
                      <a:pt x="6518" y="44782"/>
                      <a:pt x="7480" y="47127"/>
                      <a:pt x="6110" y="48498"/>
                    </a:cubicBezTo>
                    <a:cubicBezTo>
                      <a:pt x="5669" y="48939"/>
                      <a:pt x="5127" y="49136"/>
                      <a:pt x="4595" y="49136"/>
                    </a:cubicBezTo>
                    <a:cubicBezTo>
                      <a:pt x="3474" y="49136"/>
                      <a:pt x="2398" y="48259"/>
                      <a:pt x="2406" y="46946"/>
                    </a:cubicBezTo>
                    <a:cubicBezTo>
                      <a:pt x="2406" y="45744"/>
                      <a:pt x="3380" y="44782"/>
                      <a:pt x="4582" y="44782"/>
                    </a:cubicBezTo>
                    <a:close/>
                    <a:moveTo>
                      <a:pt x="4582" y="51708"/>
                    </a:moveTo>
                    <a:cubicBezTo>
                      <a:pt x="6518" y="51708"/>
                      <a:pt x="7480" y="54053"/>
                      <a:pt x="6110" y="55424"/>
                    </a:cubicBezTo>
                    <a:cubicBezTo>
                      <a:pt x="5669" y="55865"/>
                      <a:pt x="5127" y="56062"/>
                      <a:pt x="4595" y="56062"/>
                    </a:cubicBezTo>
                    <a:cubicBezTo>
                      <a:pt x="3474" y="56062"/>
                      <a:pt x="2398" y="55186"/>
                      <a:pt x="2406" y="53873"/>
                    </a:cubicBezTo>
                    <a:cubicBezTo>
                      <a:pt x="2406" y="52670"/>
                      <a:pt x="3380" y="51708"/>
                      <a:pt x="4582" y="51708"/>
                    </a:cubicBezTo>
                    <a:close/>
                    <a:moveTo>
                      <a:pt x="4582" y="58635"/>
                    </a:moveTo>
                    <a:cubicBezTo>
                      <a:pt x="6518" y="58635"/>
                      <a:pt x="7480" y="60979"/>
                      <a:pt x="6110" y="62350"/>
                    </a:cubicBezTo>
                    <a:cubicBezTo>
                      <a:pt x="5669" y="62791"/>
                      <a:pt x="5127" y="62988"/>
                      <a:pt x="4595" y="62988"/>
                    </a:cubicBezTo>
                    <a:cubicBezTo>
                      <a:pt x="3474" y="62988"/>
                      <a:pt x="2398" y="62112"/>
                      <a:pt x="2406" y="60799"/>
                    </a:cubicBezTo>
                    <a:cubicBezTo>
                      <a:pt x="2406" y="59597"/>
                      <a:pt x="3380" y="58635"/>
                      <a:pt x="4582" y="58635"/>
                    </a:cubicBezTo>
                    <a:close/>
                    <a:moveTo>
                      <a:pt x="4582" y="65561"/>
                    </a:moveTo>
                    <a:cubicBezTo>
                      <a:pt x="6518" y="65561"/>
                      <a:pt x="7480" y="67906"/>
                      <a:pt x="6110" y="69277"/>
                    </a:cubicBezTo>
                    <a:cubicBezTo>
                      <a:pt x="5669" y="69718"/>
                      <a:pt x="5127" y="69915"/>
                      <a:pt x="4595" y="69915"/>
                    </a:cubicBezTo>
                    <a:cubicBezTo>
                      <a:pt x="3474" y="69915"/>
                      <a:pt x="2398" y="69039"/>
                      <a:pt x="2406" y="67725"/>
                    </a:cubicBezTo>
                    <a:cubicBezTo>
                      <a:pt x="2406" y="66523"/>
                      <a:pt x="3380" y="65561"/>
                      <a:pt x="4582" y="65561"/>
                    </a:cubicBezTo>
                    <a:close/>
                    <a:moveTo>
                      <a:pt x="4562" y="72484"/>
                    </a:moveTo>
                    <a:cubicBezTo>
                      <a:pt x="5678" y="72484"/>
                      <a:pt x="6747" y="73353"/>
                      <a:pt x="6747" y="74664"/>
                    </a:cubicBezTo>
                    <a:cubicBezTo>
                      <a:pt x="6747" y="75854"/>
                      <a:pt x="5773" y="76828"/>
                      <a:pt x="4582" y="76828"/>
                    </a:cubicBezTo>
                    <a:lnTo>
                      <a:pt x="4582" y="76840"/>
                    </a:lnTo>
                    <a:cubicBezTo>
                      <a:pt x="2646" y="76840"/>
                      <a:pt x="1672" y="74495"/>
                      <a:pt x="3043" y="73125"/>
                    </a:cubicBezTo>
                    <a:cubicBezTo>
                      <a:pt x="3486" y="72682"/>
                      <a:pt x="4029" y="72484"/>
                      <a:pt x="4562" y="72484"/>
                    </a:cubicBezTo>
                    <a:close/>
                    <a:moveTo>
                      <a:pt x="4560" y="79414"/>
                    </a:moveTo>
                    <a:cubicBezTo>
                      <a:pt x="4568" y="79414"/>
                      <a:pt x="4575" y="79414"/>
                      <a:pt x="4582" y="79414"/>
                    </a:cubicBezTo>
                    <a:cubicBezTo>
                      <a:pt x="6518" y="79414"/>
                      <a:pt x="7480" y="81759"/>
                      <a:pt x="6110" y="83129"/>
                    </a:cubicBezTo>
                    <a:cubicBezTo>
                      <a:pt x="5669" y="83570"/>
                      <a:pt x="5127" y="83767"/>
                      <a:pt x="4595" y="83767"/>
                    </a:cubicBezTo>
                    <a:cubicBezTo>
                      <a:pt x="3474" y="83767"/>
                      <a:pt x="2398" y="82891"/>
                      <a:pt x="2406" y="81578"/>
                    </a:cubicBezTo>
                    <a:cubicBezTo>
                      <a:pt x="2406" y="80383"/>
                      <a:pt x="3368" y="79414"/>
                      <a:pt x="4560" y="79414"/>
                    </a:cubicBezTo>
                    <a:close/>
                    <a:moveTo>
                      <a:pt x="4582" y="86340"/>
                    </a:moveTo>
                    <a:cubicBezTo>
                      <a:pt x="6518" y="86340"/>
                      <a:pt x="7480" y="88685"/>
                      <a:pt x="6110" y="90056"/>
                    </a:cubicBezTo>
                    <a:cubicBezTo>
                      <a:pt x="5669" y="90497"/>
                      <a:pt x="5127" y="90694"/>
                      <a:pt x="4595" y="90694"/>
                    </a:cubicBezTo>
                    <a:cubicBezTo>
                      <a:pt x="3474" y="90694"/>
                      <a:pt x="2398" y="89818"/>
                      <a:pt x="2406" y="88505"/>
                    </a:cubicBezTo>
                    <a:cubicBezTo>
                      <a:pt x="2406" y="87314"/>
                      <a:pt x="3380" y="86340"/>
                      <a:pt x="4582" y="86340"/>
                    </a:cubicBezTo>
                    <a:close/>
                    <a:moveTo>
                      <a:pt x="4582" y="93266"/>
                    </a:moveTo>
                    <a:cubicBezTo>
                      <a:pt x="6518" y="93266"/>
                      <a:pt x="7480" y="95611"/>
                      <a:pt x="6110" y="96982"/>
                    </a:cubicBezTo>
                    <a:cubicBezTo>
                      <a:pt x="5669" y="97423"/>
                      <a:pt x="5127" y="97620"/>
                      <a:pt x="4595" y="97620"/>
                    </a:cubicBezTo>
                    <a:cubicBezTo>
                      <a:pt x="3474" y="97620"/>
                      <a:pt x="2398" y="96744"/>
                      <a:pt x="2406" y="95431"/>
                    </a:cubicBezTo>
                    <a:cubicBezTo>
                      <a:pt x="2406" y="94240"/>
                      <a:pt x="3380" y="93266"/>
                      <a:pt x="4582" y="93266"/>
                    </a:cubicBezTo>
                    <a:close/>
                    <a:moveTo>
                      <a:pt x="4589" y="100186"/>
                    </a:moveTo>
                    <a:cubicBezTo>
                      <a:pt x="5124" y="100186"/>
                      <a:pt x="5669" y="100385"/>
                      <a:pt x="6110" y="100830"/>
                    </a:cubicBezTo>
                    <a:cubicBezTo>
                      <a:pt x="7480" y="102189"/>
                      <a:pt x="6518" y="104534"/>
                      <a:pt x="4582" y="104534"/>
                    </a:cubicBezTo>
                    <a:cubicBezTo>
                      <a:pt x="3380" y="104534"/>
                      <a:pt x="2406" y="103560"/>
                      <a:pt x="2406" y="102357"/>
                    </a:cubicBezTo>
                    <a:cubicBezTo>
                      <a:pt x="2406" y="101049"/>
                      <a:pt x="3476" y="100186"/>
                      <a:pt x="4589" y="100186"/>
                    </a:cubicBezTo>
                    <a:close/>
                    <a:moveTo>
                      <a:pt x="4582" y="107119"/>
                    </a:moveTo>
                    <a:cubicBezTo>
                      <a:pt x="6518" y="107119"/>
                      <a:pt x="7480" y="109452"/>
                      <a:pt x="6110" y="110823"/>
                    </a:cubicBezTo>
                    <a:cubicBezTo>
                      <a:pt x="5671" y="111266"/>
                      <a:pt x="5129" y="111464"/>
                      <a:pt x="4596" y="111464"/>
                    </a:cubicBezTo>
                    <a:cubicBezTo>
                      <a:pt x="3480" y="111464"/>
                      <a:pt x="2406" y="110594"/>
                      <a:pt x="2406" y="109284"/>
                    </a:cubicBezTo>
                    <a:cubicBezTo>
                      <a:pt x="2406" y="108093"/>
                      <a:pt x="3380" y="107119"/>
                      <a:pt x="4582" y="107119"/>
                    </a:cubicBezTo>
                    <a:close/>
                    <a:moveTo>
                      <a:pt x="4582" y="114045"/>
                    </a:moveTo>
                    <a:cubicBezTo>
                      <a:pt x="6518" y="114045"/>
                      <a:pt x="7480" y="116390"/>
                      <a:pt x="6110" y="117761"/>
                    </a:cubicBezTo>
                    <a:cubicBezTo>
                      <a:pt x="5669" y="118202"/>
                      <a:pt x="5127" y="118399"/>
                      <a:pt x="4595" y="118399"/>
                    </a:cubicBezTo>
                    <a:cubicBezTo>
                      <a:pt x="3474" y="118399"/>
                      <a:pt x="2398" y="117523"/>
                      <a:pt x="2406" y="116210"/>
                    </a:cubicBezTo>
                    <a:cubicBezTo>
                      <a:pt x="2406" y="115020"/>
                      <a:pt x="3380" y="114045"/>
                      <a:pt x="4582" y="114045"/>
                    </a:cubicBezTo>
                    <a:close/>
                    <a:moveTo>
                      <a:pt x="4596" y="120973"/>
                    </a:moveTo>
                    <a:cubicBezTo>
                      <a:pt x="5129" y="120973"/>
                      <a:pt x="5671" y="121170"/>
                      <a:pt x="6110" y="121609"/>
                    </a:cubicBezTo>
                    <a:cubicBezTo>
                      <a:pt x="7480" y="122980"/>
                      <a:pt x="6518" y="125325"/>
                      <a:pt x="4582" y="125325"/>
                    </a:cubicBezTo>
                    <a:cubicBezTo>
                      <a:pt x="3380" y="125325"/>
                      <a:pt x="2406" y="124351"/>
                      <a:pt x="2406" y="123148"/>
                    </a:cubicBezTo>
                    <a:cubicBezTo>
                      <a:pt x="2406" y="121838"/>
                      <a:pt x="3480" y="120973"/>
                      <a:pt x="4596" y="120973"/>
                    </a:cubicBezTo>
                    <a:close/>
                    <a:moveTo>
                      <a:pt x="4564" y="127892"/>
                    </a:moveTo>
                    <a:cubicBezTo>
                      <a:pt x="5677" y="127892"/>
                      <a:pt x="6747" y="128755"/>
                      <a:pt x="6747" y="130063"/>
                    </a:cubicBezTo>
                    <a:cubicBezTo>
                      <a:pt x="6759" y="131265"/>
                      <a:pt x="5785" y="132239"/>
                      <a:pt x="4582" y="132239"/>
                    </a:cubicBezTo>
                    <a:cubicBezTo>
                      <a:pt x="2646" y="132239"/>
                      <a:pt x="1672" y="129906"/>
                      <a:pt x="3043" y="128536"/>
                    </a:cubicBezTo>
                    <a:cubicBezTo>
                      <a:pt x="3484" y="128091"/>
                      <a:pt x="4029" y="127892"/>
                      <a:pt x="4564" y="127892"/>
                    </a:cubicBezTo>
                    <a:close/>
                    <a:moveTo>
                      <a:pt x="4562" y="134821"/>
                    </a:moveTo>
                    <a:cubicBezTo>
                      <a:pt x="5678" y="134821"/>
                      <a:pt x="6747" y="135691"/>
                      <a:pt x="6747" y="137001"/>
                    </a:cubicBezTo>
                    <a:cubicBezTo>
                      <a:pt x="6747" y="138192"/>
                      <a:pt x="5773" y="139166"/>
                      <a:pt x="4582" y="139166"/>
                    </a:cubicBezTo>
                    <a:cubicBezTo>
                      <a:pt x="2646" y="139166"/>
                      <a:pt x="1672" y="136833"/>
                      <a:pt x="3043" y="135462"/>
                    </a:cubicBezTo>
                    <a:cubicBezTo>
                      <a:pt x="3486" y="135019"/>
                      <a:pt x="4029" y="134821"/>
                      <a:pt x="4562" y="134821"/>
                    </a:cubicBezTo>
                    <a:close/>
                    <a:moveTo>
                      <a:pt x="1" y="1"/>
                    </a:moveTo>
                    <a:lnTo>
                      <a:pt x="1" y="142280"/>
                    </a:lnTo>
                    <a:lnTo>
                      <a:pt x="127995" y="142280"/>
                    </a:lnTo>
                    <a:lnTo>
                      <a:pt x="1279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4876142" y="465617"/>
                <a:ext cx="3663988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96" h="136520" fill="none" extrusionOk="0">
                    <a:moveTo>
                      <a:pt x="0" y="0"/>
                    </a:moveTo>
                    <a:lnTo>
                      <a:pt x="119096" y="0"/>
                    </a:lnTo>
                    <a:moveTo>
                      <a:pt x="0" y="3788"/>
                    </a:moveTo>
                    <a:lnTo>
                      <a:pt x="119096" y="3788"/>
                    </a:lnTo>
                    <a:moveTo>
                      <a:pt x="0" y="7588"/>
                    </a:moveTo>
                    <a:lnTo>
                      <a:pt x="119096" y="7588"/>
                    </a:lnTo>
                    <a:moveTo>
                      <a:pt x="0" y="11376"/>
                    </a:moveTo>
                    <a:lnTo>
                      <a:pt x="119096" y="11376"/>
                    </a:lnTo>
                    <a:moveTo>
                      <a:pt x="0" y="15164"/>
                    </a:moveTo>
                    <a:lnTo>
                      <a:pt x="119096" y="15164"/>
                    </a:lnTo>
                    <a:moveTo>
                      <a:pt x="0" y="18964"/>
                    </a:moveTo>
                    <a:lnTo>
                      <a:pt x="119096" y="18964"/>
                    </a:lnTo>
                    <a:moveTo>
                      <a:pt x="0" y="22752"/>
                    </a:moveTo>
                    <a:lnTo>
                      <a:pt x="119096" y="22752"/>
                    </a:lnTo>
                    <a:moveTo>
                      <a:pt x="0" y="26540"/>
                    </a:moveTo>
                    <a:lnTo>
                      <a:pt x="119096" y="26540"/>
                    </a:lnTo>
                    <a:moveTo>
                      <a:pt x="0" y="30339"/>
                    </a:moveTo>
                    <a:lnTo>
                      <a:pt x="119096" y="30339"/>
                    </a:lnTo>
                    <a:moveTo>
                      <a:pt x="0" y="34127"/>
                    </a:moveTo>
                    <a:lnTo>
                      <a:pt x="119096" y="34127"/>
                    </a:lnTo>
                    <a:moveTo>
                      <a:pt x="0" y="37915"/>
                    </a:moveTo>
                    <a:lnTo>
                      <a:pt x="119096" y="37915"/>
                    </a:lnTo>
                    <a:moveTo>
                      <a:pt x="0" y="41715"/>
                    </a:moveTo>
                    <a:lnTo>
                      <a:pt x="119096" y="41715"/>
                    </a:lnTo>
                    <a:moveTo>
                      <a:pt x="0" y="45503"/>
                    </a:moveTo>
                    <a:lnTo>
                      <a:pt x="119096" y="45503"/>
                    </a:lnTo>
                    <a:moveTo>
                      <a:pt x="0" y="49303"/>
                    </a:moveTo>
                    <a:lnTo>
                      <a:pt x="119096" y="49303"/>
                    </a:lnTo>
                    <a:moveTo>
                      <a:pt x="0" y="53091"/>
                    </a:moveTo>
                    <a:lnTo>
                      <a:pt x="119096" y="53091"/>
                    </a:lnTo>
                    <a:moveTo>
                      <a:pt x="0" y="56891"/>
                    </a:moveTo>
                    <a:lnTo>
                      <a:pt x="119096" y="56891"/>
                    </a:lnTo>
                    <a:moveTo>
                      <a:pt x="0" y="60678"/>
                    </a:moveTo>
                    <a:lnTo>
                      <a:pt x="119096" y="60678"/>
                    </a:lnTo>
                    <a:moveTo>
                      <a:pt x="0" y="64466"/>
                    </a:moveTo>
                    <a:lnTo>
                      <a:pt x="119096" y="64466"/>
                    </a:lnTo>
                    <a:moveTo>
                      <a:pt x="0" y="68266"/>
                    </a:moveTo>
                    <a:lnTo>
                      <a:pt x="119096" y="68266"/>
                    </a:lnTo>
                    <a:moveTo>
                      <a:pt x="0" y="72054"/>
                    </a:moveTo>
                    <a:lnTo>
                      <a:pt x="119096" y="72054"/>
                    </a:lnTo>
                    <a:moveTo>
                      <a:pt x="0" y="75842"/>
                    </a:moveTo>
                    <a:lnTo>
                      <a:pt x="119096" y="75842"/>
                    </a:lnTo>
                    <a:moveTo>
                      <a:pt x="0" y="79642"/>
                    </a:moveTo>
                    <a:lnTo>
                      <a:pt x="119096" y="79642"/>
                    </a:lnTo>
                    <a:moveTo>
                      <a:pt x="0" y="83430"/>
                    </a:moveTo>
                    <a:lnTo>
                      <a:pt x="119096" y="83430"/>
                    </a:lnTo>
                    <a:moveTo>
                      <a:pt x="0" y="87217"/>
                    </a:moveTo>
                    <a:lnTo>
                      <a:pt x="119096" y="87217"/>
                    </a:lnTo>
                    <a:moveTo>
                      <a:pt x="0" y="91017"/>
                    </a:moveTo>
                    <a:lnTo>
                      <a:pt x="119096" y="91017"/>
                    </a:lnTo>
                    <a:moveTo>
                      <a:pt x="0" y="94805"/>
                    </a:moveTo>
                    <a:lnTo>
                      <a:pt x="119096" y="94805"/>
                    </a:lnTo>
                    <a:moveTo>
                      <a:pt x="0" y="98605"/>
                    </a:moveTo>
                    <a:lnTo>
                      <a:pt x="119096" y="98605"/>
                    </a:lnTo>
                    <a:moveTo>
                      <a:pt x="0" y="102393"/>
                    </a:moveTo>
                    <a:lnTo>
                      <a:pt x="119096" y="102393"/>
                    </a:lnTo>
                    <a:moveTo>
                      <a:pt x="0" y="106193"/>
                    </a:moveTo>
                    <a:lnTo>
                      <a:pt x="119096" y="106193"/>
                    </a:lnTo>
                    <a:moveTo>
                      <a:pt x="0" y="109981"/>
                    </a:moveTo>
                    <a:lnTo>
                      <a:pt x="119096" y="109981"/>
                    </a:lnTo>
                    <a:moveTo>
                      <a:pt x="0" y="113768"/>
                    </a:moveTo>
                    <a:lnTo>
                      <a:pt x="119096" y="113768"/>
                    </a:lnTo>
                    <a:moveTo>
                      <a:pt x="0" y="117568"/>
                    </a:moveTo>
                    <a:lnTo>
                      <a:pt x="119096" y="117568"/>
                    </a:lnTo>
                    <a:moveTo>
                      <a:pt x="0" y="121356"/>
                    </a:moveTo>
                    <a:lnTo>
                      <a:pt x="119096" y="121356"/>
                    </a:lnTo>
                    <a:moveTo>
                      <a:pt x="0" y="125144"/>
                    </a:moveTo>
                    <a:lnTo>
                      <a:pt x="119096" y="125144"/>
                    </a:lnTo>
                    <a:moveTo>
                      <a:pt x="0" y="128944"/>
                    </a:moveTo>
                    <a:lnTo>
                      <a:pt x="119096" y="128944"/>
                    </a:lnTo>
                    <a:moveTo>
                      <a:pt x="0" y="132732"/>
                    </a:moveTo>
                    <a:lnTo>
                      <a:pt x="119096" y="132732"/>
                    </a:lnTo>
                    <a:moveTo>
                      <a:pt x="0" y="136520"/>
                    </a:moveTo>
                    <a:lnTo>
                      <a:pt x="119096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43422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123413" y="3212"/>
                    </a:moveTo>
                    <a:cubicBezTo>
                      <a:pt x="125349" y="3212"/>
                      <a:pt x="126323" y="5556"/>
                      <a:pt x="124952" y="6927"/>
                    </a:cubicBezTo>
                    <a:cubicBezTo>
                      <a:pt x="124509" y="7366"/>
                      <a:pt x="123966" y="7563"/>
                      <a:pt x="123433" y="7563"/>
                    </a:cubicBezTo>
                    <a:cubicBezTo>
                      <a:pt x="122317" y="7563"/>
                      <a:pt x="121248" y="6699"/>
                      <a:pt x="121248" y="5388"/>
                    </a:cubicBezTo>
                    <a:cubicBezTo>
                      <a:pt x="121248" y="4186"/>
                      <a:pt x="122222" y="3224"/>
                      <a:pt x="123413" y="3224"/>
                    </a:cubicBezTo>
                    <a:lnTo>
                      <a:pt x="123413" y="3212"/>
                    </a:lnTo>
                    <a:close/>
                    <a:moveTo>
                      <a:pt x="123413" y="10138"/>
                    </a:moveTo>
                    <a:cubicBezTo>
                      <a:pt x="125349" y="10138"/>
                      <a:pt x="126323" y="12483"/>
                      <a:pt x="124952" y="13854"/>
                    </a:cubicBezTo>
                    <a:cubicBezTo>
                      <a:pt x="124509" y="14293"/>
                      <a:pt x="123966" y="14489"/>
                      <a:pt x="123433" y="14489"/>
                    </a:cubicBezTo>
                    <a:cubicBezTo>
                      <a:pt x="122317" y="14489"/>
                      <a:pt x="121248" y="13625"/>
                      <a:pt x="121248" y="12314"/>
                    </a:cubicBezTo>
                    <a:cubicBezTo>
                      <a:pt x="121248" y="11112"/>
                      <a:pt x="122222" y="10150"/>
                      <a:pt x="123413" y="10150"/>
                    </a:cubicBezTo>
                    <a:lnTo>
                      <a:pt x="123413" y="10138"/>
                    </a:lnTo>
                    <a:close/>
                    <a:moveTo>
                      <a:pt x="123413" y="17076"/>
                    </a:moveTo>
                    <a:cubicBezTo>
                      <a:pt x="124615" y="17076"/>
                      <a:pt x="125589" y="18050"/>
                      <a:pt x="125589" y="19253"/>
                    </a:cubicBezTo>
                    <a:cubicBezTo>
                      <a:pt x="125589" y="20555"/>
                      <a:pt x="124516" y="21421"/>
                      <a:pt x="123401" y="21421"/>
                    </a:cubicBezTo>
                    <a:cubicBezTo>
                      <a:pt x="122868" y="21421"/>
                      <a:pt x="122325" y="21223"/>
                      <a:pt x="121885" y="20780"/>
                    </a:cubicBezTo>
                    <a:cubicBezTo>
                      <a:pt x="120515" y="19409"/>
                      <a:pt x="121477" y="17076"/>
                      <a:pt x="123413" y="17076"/>
                    </a:cubicBezTo>
                    <a:close/>
                    <a:moveTo>
                      <a:pt x="123401" y="23999"/>
                    </a:moveTo>
                    <a:cubicBezTo>
                      <a:pt x="124516" y="23999"/>
                      <a:pt x="125589" y="24865"/>
                      <a:pt x="125589" y="26167"/>
                    </a:cubicBezTo>
                    <a:cubicBezTo>
                      <a:pt x="125589" y="27370"/>
                      <a:pt x="124615" y="28344"/>
                      <a:pt x="123413" y="28344"/>
                    </a:cubicBezTo>
                    <a:cubicBezTo>
                      <a:pt x="121477" y="28344"/>
                      <a:pt x="120515" y="26011"/>
                      <a:pt x="121885" y="24640"/>
                    </a:cubicBezTo>
                    <a:cubicBezTo>
                      <a:pt x="122325" y="24197"/>
                      <a:pt x="122868" y="23999"/>
                      <a:pt x="123401" y="23999"/>
                    </a:cubicBezTo>
                    <a:close/>
                    <a:moveTo>
                      <a:pt x="123399" y="30919"/>
                    </a:moveTo>
                    <a:cubicBezTo>
                      <a:pt x="124515" y="30919"/>
                      <a:pt x="125589" y="31783"/>
                      <a:pt x="125589" y="33094"/>
                    </a:cubicBezTo>
                    <a:cubicBezTo>
                      <a:pt x="125589" y="34296"/>
                      <a:pt x="124615" y="35270"/>
                      <a:pt x="123413" y="35270"/>
                    </a:cubicBezTo>
                    <a:cubicBezTo>
                      <a:pt x="121477" y="35270"/>
                      <a:pt x="120515" y="32925"/>
                      <a:pt x="121885" y="31554"/>
                    </a:cubicBezTo>
                    <a:cubicBezTo>
                      <a:pt x="122324" y="31115"/>
                      <a:pt x="122866" y="30919"/>
                      <a:pt x="123399" y="30919"/>
                    </a:cubicBezTo>
                    <a:close/>
                    <a:moveTo>
                      <a:pt x="123413" y="37855"/>
                    </a:moveTo>
                    <a:cubicBezTo>
                      <a:pt x="124615" y="37855"/>
                      <a:pt x="125589" y="38829"/>
                      <a:pt x="125589" y="40032"/>
                    </a:cubicBezTo>
                    <a:cubicBezTo>
                      <a:pt x="125589" y="41334"/>
                      <a:pt x="124516" y="42201"/>
                      <a:pt x="123401" y="42201"/>
                    </a:cubicBezTo>
                    <a:cubicBezTo>
                      <a:pt x="122868" y="42201"/>
                      <a:pt x="122325" y="42002"/>
                      <a:pt x="121885" y="41559"/>
                    </a:cubicBezTo>
                    <a:cubicBezTo>
                      <a:pt x="120515" y="40188"/>
                      <a:pt x="121477" y="37855"/>
                      <a:pt x="123413" y="37855"/>
                    </a:cubicBezTo>
                    <a:close/>
                    <a:moveTo>
                      <a:pt x="123401" y="44778"/>
                    </a:moveTo>
                    <a:cubicBezTo>
                      <a:pt x="124516" y="44778"/>
                      <a:pt x="125589" y="45645"/>
                      <a:pt x="125589" y="46946"/>
                    </a:cubicBezTo>
                    <a:cubicBezTo>
                      <a:pt x="125589" y="48149"/>
                      <a:pt x="124615" y="49123"/>
                      <a:pt x="123413" y="49123"/>
                    </a:cubicBezTo>
                    <a:cubicBezTo>
                      <a:pt x="121477" y="49123"/>
                      <a:pt x="120515" y="46790"/>
                      <a:pt x="121885" y="45419"/>
                    </a:cubicBezTo>
                    <a:cubicBezTo>
                      <a:pt x="122325" y="44976"/>
                      <a:pt x="122868" y="44778"/>
                      <a:pt x="123401" y="44778"/>
                    </a:cubicBezTo>
                    <a:close/>
                    <a:moveTo>
                      <a:pt x="123401" y="51704"/>
                    </a:moveTo>
                    <a:cubicBezTo>
                      <a:pt x="124516" y="51704"/>
                      <a:pt x="125589" y="52571"/>
                      <a:pt x="125589" y="53873"/>
                    </a:cubicBezTo>
                    <a:cubicBezTo>
                      <a:pt x="125589" y="55075"/>
                      <a:pt x="124615" y="56049"/>
                      <a:pt x="123413" y="56049"/>
                    </a:cubicBezTo>
                    <a:cubicBezTo>
                      <a:pt x="121477" y="56049"/>
                      <a:pt x="120515" y="53716"/>
                      <a:pt x="121885" y="52346"/>
                    </a:cubicBezTo>
                    <a:cubicBezTo>
                      <a:pt x="122325" y="51902"/>
                      <a:pt x="122868" y="51704"/>
                      <a:pt x="123401" y="51704"/>
                    </a:cubicBezTo>
                    <a:close/>
                    <a:moveTo>
                      <a:pt x="123399" y="58631"/>
                    </a:moveTo>
                    <a:cubicBezTo>
                      <a:pt x="124515" y="58631"/>
                      <a:pt x="125589" y="59501"/>
                      <a:pt x="125589" y="60811"/>
                    </a:cubicBezTo>
                    <a:cubicBezTo>
                      <a:pt x="125589" y="62002"/>
                      <a:pt x="124615" y="62976"/>
                      <a:pt x="123413" y="62976"/>
                    </a:cubicBezTo>
                    <a:cubicBezTo>
                      <a:pt x="121477" y="62976"/>
                      <a:pt x="120515" y="60643"/>
                      <a:pt x="121885" y="59272"/>
                    </a:cubicBezTo>
                    <a:cubicBezTo>
                      <a:pt x="122324" y="58829"/>
                      <a:pt x="122866" y="58631"/>
                      <a:pt x="123399" y="58631"/>
                    </a:cubicBezTo>
                    <a:close/>
                    <a:moveTo>
                      <a:pt x="123413" y="65561"/>
                    </a:moveTo>
                    <a:cubicBezTo>
                      <a:pt x="125349" y="65561"/>
                      <a:pt x="126323" y="67906"/>
                      <a:pt x="124952" y="69265"/>
                    </a:cubicBezTo>
                    <a:cubicBezTo>
                      <a:pt x="124507" y="69709"/>
                      <a:pt x="123961" y="69909"/>
                      <a:pt x="123426" y="69909"/>
                    </a:cubicBezTo>
                    <a:cubicBezTo>
                      <a:pt x="122313" y="69909"/>
                      <a:pt x="121248" y="69045"/>
                      <a:pt x="121248" y="67737"/>
                    </a:cubicBezTo>
                    <a:cubicBezTo>
                      <a:pt x="121248" y="66535"/>
                      <a:pt x="122222" y="65561"/>
                      <a:pt x="123413" y="65561"/>
                    </a:cubicBezTo>
                    <a:close/>
                    <a:moveTo>
                      <a:pt x="123399" y="72484"/>
                    </a:moveTo>
                    <a:cubicBezTo>
                      <a:pt x="124515" y="72484"/>
                      <a:pt x="125589" y="73353"/>
                      <a:pt x="125589" y="74664"/>
                    </a:cubicBezTo>
                    <a:cubicBezTo>
                      <a:pt x="125589" y="75854"/>
                      <a:pt x="124615" y="76828"/>
                      <a:pt x="123413" y="76828"/>
                    </a:cubicBezTo>
                    <a:cubicBezTo>
                      <a:pt x="121477" y="76828"/>
                      <a:pt x="120515" y="74495"/>
                      <a:pt x="121885" y="73125"/>
                    </a:cubicBezTo>
                    <a:cubicBezTo>
                      <a:pt x="122324" y="72682"/>
                      <a:pt x="122866" y="72484"/>
                      <a:pt x="123399" y="72484"/>
                    </a:cubicBezTo>
                    <a:close/>
                    <a:moveTo>
                      <a:pt x="123399" y="79410"/>
                    </a:moveTo>
                    <a:cubicBezTo>
                      <a:pt x="124515" y="79410"/>
                      <a:pt x="125589" y="80280"/>
                      <a:pt x="125589" y="81590"/>
                    </a:cubicBezTo>
                    <a:cubicBezTo>
                      <a:pt x="125589" y="82781"/>
                      <a:pt x="124615" y="83755"/>
                      <a:pt x="123413" y="83755"/>
                    </a:cubicBezTo>
                    <a:cubicBezTo>
                      <a:pt x="121477" y="83755"/>
                      <a:pt x="120515" y="81422"/>
                      <a:pt x="121885" y="80051"/>
                    </a:cubicBezTo>
                    <a:cubicBezTo>
                      <a:pt x="122324" y="79608"/>
                      <a:pt x="122866" y="79410"/>
                      <a:pt x="123399" y="79410"/>
                    </a:cubicBezTo>
                    <a:close/>
                    <a:moveTo>
                      <a:pt x="123399" y="86336"/>
                    </a:moveTo>
                    <a:cubicBezTo>
                      <a:pt x="124515" y="86336"/>
                      <a:pt x="125589" y="87206"/>
                      <a:pt x="125589" y="88517"/>
                    </a:cubicBezTo>
                    <a:cubicBezTo>
                      <a:pt x="125589" y="89707"/>
                      <a:pt x="124615" y="90681"/>
                      <a:pt x="123413" y="90681"/>
                    </a:cubicBezTo>
                    <a:cubicBezTo>
                      <a:pt x="121477" y="90681"/>
                      <a:pt x="120515" y="88348"/>
                      <a:pt x="121885" y="86977"/>
                    </a:cubicBezTo>
                    <a:cubicBezTo>
                      <a:pt x="122324" y="86534"/>
                      <a:pt x="122866" y="86336"/>
                      <a:pt x="123399" y="86336"/>
                    </a:cubicBezTo>
                    <a:close/>
                    <a:moveTo>
                      <a:pt x="123399" y="93263"/>
                    </a:moveTo>
                    <a:cubicBezTo>
                      <a:pt x="124515" y="93263"/>
                      <a:pt x="125589" y="94132"/>
                      <a:pt x="125589" y="95443"/>
                    </a:cubicBezTo>
                    <a:cubicBezTo>
                      <a:pt x="125589" y="96633"/>
                      <a:pt x="124615" y="97607"/>
                      <a:pt x="123413" y="97607"/>
                    </a:cubicBezTo>
                    <a:cubicBezTo>
                      <a:pt x="121477" y="97607"/>
                      <a:pt x="120515" y="95275"/>
                      <a:pt x="121885" y="93904"/>
                    </a:cubicBezTo>
                    <a:cubicBezTo>
                      <a:pt x="122324" y="93461"/>
                      <a:pt x="122866" y="93263"/>
                      <a:pt x="123399" y="93263"/>
                    </a:cubicBezTo>
                    <a:close/>
                    <a:moveTo>
                      <a:pt x="123399" y="100189"/>
                    </a:moveTo>
                    <a:cubicBezTo>
                      <a:pt x="124515" y="100189"/>
                      <a:pt x="125589" y="101059"/>
                      <a:pt x="125589" y="102369"/>
                    </a:cubicBezTo>
                    <a:cubicBezTo>
                      <a:pt x="125589" y="103560"/>
                      <a:pt x="124615" y="104534"/>
                      <a:pt x="123413" y="104534"/>
                    </a:cubicBezTo>
                    <a:cubicBezTo>
                      <a:pt x="121477" y="104534"/>
                      <a:pt x="120515" y="102201"/>
                      <a:pt x="121885" y="100830"/>
                    </a:cubicBezTo>
                    <a:cubicBezTo>
                      <a:pt x="122324" y="100387"/>
                      <a:pt x="122866" y="100189"/>
                      <a:pt x="123399" y="100189"/>
                    </a:cubicBezTo>
                    <a:close/>
                    <a:moveTo>
                      <a:pt x="123399" y="107115"/>
                    </a:moveTo>
                    <a:cubicBezTo>
                      <a:pt x="124515" y="107115"/>
                      <a:pt x="125589" y="107985"/>
                      <a:pt x="125589" y="109296"/>
                    </a:cubicBezTo>
                    <a:cubicBezTo>
                      <a:pt x="125589" y="110486"/>
                      <a:pt x="124615" y="111460"/>
                      <a:pt x="123413" y="111460"/>
                    </a:cubicBezTo>
                    <a:cubicBezTo>
                      <a:pt x="121477" y="111460"/>
                      <a:pt x="120515" y="109127"/>
                      <a:pt x="121885" y="107756"/>
                    </a:cubicBezTo>
                    <a:cubicBezTo>
                      <a:pt x="122324" y="107314"/>
                      <a:pt x="122866" y="107115"/>
                      <a:pt x="123399" y="107115"/>
                    </a:cubicBezTo>
                    <a:close/>
                    <a:moveTo>
                      <a:pt x="123404" y="114042"/>
                    </a:moveTo>
                    <a:cubicBezTo>
                      <a:pt x="124520" y="114042"/>
                      <a:pt x="125589" y="114911"/>
                      <a:pt x="125589" y="116222"/>
                    </a:cubicBezTo>
                    <a:cubicBezTo>
                      <a:pt x="125589" y="117412"/>
                      <a:pt x="124615" y="118386"/>
                      <a:pt x="123413" y="118386"/>
                    </a:cubicBezTo>
                    <a:cubicBezTo>
                      <a:pt x="121477" y="118386"/>
                      <a:pt x="120515" y="116054"/>
                      <a:pt x="121885" y="114683"/>
                    </a:cubicBezTo>
                    <a:cubicBezTo>
                      <a:pt x="122328" y="114240"/>
                      <a:pt x="122872" y="114042"/>
                      <a:pt x="123404" y="114042"/>
                    </a:cubicBezTo>
                    <a:close/>
                    <a:moveTo>
                      <a:pt x="123404" y="120968"/>
                    </a:moveTo>
                    <a:cubicBezTo>
                      <a:pt x="124520" y="120968"/>
                      <a:pt x="125589" y="121838"/>
                      <a:pt x="125589" y="123148"/>
                    </a:cubicBezTo>
                    <a:cubicBezTo>
                      <a:pt x="125589" y="124351"/>
                      <a:pt x="124615" y="125313"/>
                      <a:pt x="123413" y="125313"/>
                    </a:cubicBezTo>
                    <a:cubicBezTo>
                      <a:pt x="121477" y="125313"/>
                      <a:pt x="120515" y="122980"/>
                      <a:pt x="121885" y="121609"/>
                    </a:cubicBezTo>
                    <a:cubicBezTo>
                      <a:pt x="122328" y="121166"/>
                      <a:pt x="122872" y="120968"/>
                      <a:pt x="123404" y="120968"/>
                    </a:cubicBezTo>
                    <a:close/>
                    <a:moveTo>
                      <a:pt x="123399" y="127895"/>
                    </a:moveTo>
                    <a:cubicBezTo>
                      <a:pt x="124515" y="127895"/>
                      <a:pt x="125589" y="128764"/>
                      <a:pt x="125589" y="130075"/>
                    </a:cubicBezTo>
                    <a:cubicBezTo>
                      <a:pt x="125589" y="131277"/>
                      <a:pt x="124615" y="132239"/>
                      <a:pt x="123413" y="132239"/>
                    </a:cubicBezTo>
                    <a:cubicBezTo>
                      <a:pt x="121477" y="132239"/>
                      <a:pt x="120515" y="129906"/>
                      <a:pt x="121885" y="128536"/>
                    </a:cubicBezTo>
                    <a:cubicBezTo>
                      <a:pt x="122324" y="128093"/>
                      <a:pt x="122866" y="127895"/>
                      <a:pt x="123399" y="127895"/>
                    </a:cubicBezTo>
                    <a:close/>
                    <a:moveTo>
                      <a:pt x="123399" y="134821"/>
                    </a:moveTo>
                    <a:cubicBezTo>
                      <a:pt x="124515" y="134821"/>
                      <a:pt x="125589" y="135691"/>
                      <a:pt x="125589" y="137001"/>
                    </a:cubicBezTo>
                    <a:cubicBezTo>
                      <a:pt x="125589" y="138204"/>
                      <a:pt x="124615" y="139166"/>
                      <a:pt x="123413" y="139166"/>
                    </a:cubicBezTo>
                    <a:cubicBezTo>
                      <a:pt x="121477" y="139166"/>
                      <a:pt x="120515" y="136833"/>
                      <a:pt x="121885" y="135462"/>
                    </a:cubicBezTo>
                    <a:cubicBezTo>
                      <a:pt x="122324" y="135019"/>
                      <a:pt x="122866" y="134821"/>
                      <a:pt x="123399" y="134821"/>
                    </a:cubicBezTo>
                    <a:close/>
                    <a:moveTo>
                      <a:pt x="127994" y="1"/>
                    </a:moveTo>
                    <a:lnTo>
                      <a:pt x="0" y="61"/>
                    </a:lnTo>
                    <a:lnTo>
                      <a:pt x="0" y="142280"/>
                    </a:lnTo>
                    <a:lnTo>
                      <a:pt x="127994" y="142280"/>
                    </a:lnTo>
                    <a:lnTo>
                      <a:pt x="127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580671" y="465617"/>
                <a:ext cx="3661035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00" h="136520" fill="none" extrusionOk="0">
                    <a:moveTo>
                      <a:pt x="0" y="0"/>
                    </a:moveTo>
                    <a:lnTo>
                      <a:pt x="118999" y="0"/>
                    </a:lnTo>
                    <a:moveTo>
                      <a:pt x="0" y="3788"/>
                    </a:moveTo>
                    <a:lnTo>
                      <a:pt x="118999" y="3788"/>
                    </a:lnTo>
                    <a:moveTo>
                      <a:pt x="0" y="7588"/>
                    </a:moveTo>
                    <a:lnTo>
                      <a:pt x="118999" y="7588"/>
                    </a:lnTo>
                    <a:moveTo>
                      <a:pt x="0" y="11376"/>
                    </a:moveTo>
                    <a:lnTo>
                      <a:pt x="118999" y="11376"/>
                    </a:lnTo>
                    <a:moveTo>
                      <a:pt x="0" y="15164"/>
                    </a:moveTo>
                    <a:lnTo>
                      <a:pt x="118999" y="15164"/>
                    </a:lnTo>
                    <a:moveTo>
                      <a:pt x="0" y="18952"/>
                    </a:moveTo>
                    <a:lnTo>
                      <a:pt x="118999" y="18952"/>
                    </a:lnTo>
                    <a:moveTo>
                      <a:pt x="0" y="22752"/>
                    </a:moveTo>
                    <a:lnTo>
                      <a:pt x="118999" y="22752"/>
                    </a:lnTo>
                    <a:moveTo>
                      <a:pt x="0" y="26540"/>
                    </a:moveTo>
                    <a:lnTo>
                      <a:pt x="118999" y="26540"/>
                    </a:lnTo>
                    <a:moveTo>
                      <a:pt x="0" y="30339"/>
                    </a:moveTo>
                    <a:lnTo>
                      <a:pt x="118999" y="30339"/>
                    </a:lnTo>
                    <a:moveTo>
                      <a:pt x="0" y="34127"/>
                    </a:moveTo>
                    <a:lnTo>
                      <a:pt x="118999" y="34127"/>
                    </a:lnTo>
                    <a:moveTo>
                      <a:pt x="0" y="37915"/>
                    </a:moveTo>
                    <a:lnTo>
                      <a:pt x="118999" y="37915"/>
                    </a:lnTo>
                    <a:moveTo>
                      <a:pt x="0" y="41715"/>
                    </a:moveTo>
                    <a:lnTo>
                      <a:pt x="118999" y="41715"/>
                    </a:lnTo>
                    <a:moveTo>
                      <a:pt x="0" y="45503"/>
                    </a:moveTo>
                    <a:lnTo>
                      <a:pt x="118999" y="45503"/>
                    </a:lnTo>
                    <a:moveTo>
                      <a:pt x="0" y="49303"/>
                    </a:moveTo>
                    <a:lnTo>
                      <a:pt x="118999" y="49303"/>
                    </a:lnTo>
                    <a:moveTo>
                      <a:pt x="0" y="53091"/>
                    </a:moveTo>
                    <a:lnTo>
                      <a:pt x="118999" y="53091"/>
                    </a:lnTo>
                    <a:moveTo>
                      <a:pt x="0" y="56891"/>
                    </a:moveTo>
                    <a:lnTo>
                      <a:pt x="118999" y="56891"/>
                    </a:lnTo>
                    <a:moveTo>
                      <a:pt x="0" y="60678"/>
                    </a:moveTo>
                    <a:lnTo>
                      <a:pt x="118999" y="60678"/>
                    </a:lnTo>
                    <a:moveTo>
                      <a:pt x="0" y="64466"/>
                    </a:moveTo>
                    <a:lnTo>
                      <a:pt x="118999" y="64466"/>
                    </a:lnTo>
                    <a:moveTo>
                      <a:pt x="0" y="68254"/>
                    </a:moveTo>
                    <a:lnTo>
                      <a:pt x="118999" y="68254"/>
                    </a:lnTo>
                    <a:moveTo>
                      <a:pt x="0" y="72054"/>
                    </a:moveTo>
                    <a:lnTo>
                      <a:pt x="118999" y="72054"/>
                    </a:lnTo>
                    <a:moveTo>
                      <a:pt x="0" y="75842"/>
                    </a:moveTo>
                    <a:lnTo>
                      <a:pt x="118999" y="75842"/>
                    </a:lnTo>
                    <a:moveTo>
                      <a:pt x="0" y="79642"/>
                    </a:moveTo>
                    <a:lnTo>
                      <a:pt x="118999" y="79642"/>
                    </a:lnTo>
                    <a:moveTo>
                      <a:pt x="0" y="83430"/>
                    </a:moveTo>
                    <a:lnTo>
                      <a:pt x="118999" y="83430"/>
                    </a:lnTo>
                    <a:moveTo>
                      <a:pt x="0" y="87217"/>
                    </a:moveTo>
                    <a:lnTo>
                      <a:pt x="118999" y="87217"/>
                    </a:lnTo>
                    <a:moveTo>
                      <a:pt x="0" y="91017"/>
                    </a:moveTo>
                    <a:lnTo>
                      <a:pt x="118999" y="91017"/>
                    </a:lnTo>
                    <a:moveTo>
                      <a:pt x="0" y="94805"/>
                    </a:moveTo>
                    <a:lnTo>
                      <a:pt x="118999" y="94805"/>
                    </a:lnTo>
                    <a:moveTo>
                      <a:pt x="0" y="98605"/>
                    </a:moveTo>
                    <a:lnTo>
                      <a:pt x="118999" y="98605"/>
                    </a:lnTo>
                    <a:moveTo>
                      <a:pt x="0" y="102393"/>
                    </a:moveTo>
                    <a:lnTo>
                      <a:pt x="118999" y="102393"/>
                    </a:lnTo>
                    <a:moveTo>
                      <a:pt x="0" y="106193"/>
                    </a:moveTo>
                    <a:lnTo>
                      <a:pt x="118999" y="106193"/>
                    </a:lnTo>
                    <a:moveTo>
                      <a:pt x="0" y="109981"/>
                    </a:moveTo>
                    <a:lnTo>
                      <a:pt x="118999" y="109981"/>
                    </a:lnTo>
                    <a:moveTo>
                      <a:pt x="0" y="113768"/>
                    </a:moveTo>
                    <a:lnTo>
                      <a:pt x="118999" y="113768"/>
                    </a:lnTo>
                    <a:moveTo>
                      <a:pt x="0" y="117556"/>
                    </a:moveTo>
                    <a:lnTo>
                      <a:pt x="118999" y="117556"/>
                    </a:lnTo>
                    <a:moveTo>
                      <a:pt x="0" y="121356"/>
                    </a:moveTo>
                    <a:lnTo>
                      <a:pt x="118999" y="121356"/>
                    </a:lnTo>
                    <a:moveTo>
                      <a:pt x="0" y="125144"/>
                    </a:moveTo>
                    <a:lnTo>
                      <a:pt x="118999" y="125144"/>
                    </a:lnTo>
                    <a:moveTo>
                      <a:pt x="0" y="128944"/>
                    </a:moveTo>
                    <a:lnTo>
                      <a:pt x="118999" y="128944"/>
                    </a:lnTo>
                    <a:moveTo>
                      <a:pt x="0" y="132732"/>
                    </a:moveTo>
                    <a:lnTo>
                      <a:pt x="118999" y="132732"/>
                    </a:lnTo>
                    <a:moveTo>
                      <a:pt x="0" y="136520"/>
                    </a:moveTo>
                    <a:lnTo>
                      <a:pt x="118999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4348678" y="524249"/>
                <a:ext cx="423634" cy="4101251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33309" extrusionOk="0">
                    <a:moveTo>
                      <a:pt x="842" y="0"/>
                    </a:moveTo>
                    <a:cubicBezTo>
                      <a:pt x="374" y="0"/>
                      <a:pt x="1" y="385"/>
                      <a:pt x="1" y="842"/>
                    </a:cubicBezTo>
                    <a:cubicBezTo>
                      <a:pt x="1" y="1311"/>
                      <a:pt x="374" y="1684"/>
                      <a:pt x="842" y="1684"/>
                    </a:cubicBezTo>
                    <a:lnTo>
                      <a:pt x="12928" y="1684"/>
                    </a:lnTo>
                    <a:cubicBezTo>
                      <a:pt x="13385" y="1684"/>
                      <a:pt x="13769" y="1311"/>
                      <a:pt x="13769" y="842"/>
                    </a:cubicBezTo>
                    <a:cubicBezTo>
                      <a:pt x="13769" y="385"/>
                      <a:pt x="13385" y="0"/>
                      <a:pt x="12928" y="0"/>
                    </a:cubicBezTo>
                    <a:close/>
                    <a:moveTo>
                      <a:pt x="821" y="6938"/>
                    </a:moveTo>
                    <a:cubicBezTo>
                      <a:pt x="362" y="6938"/>
                      <a:pt x="1" y="7318"/>
                      <a:pt x="1" y="7768"/>
                    </a:cubicBezTo>
                    <a:cubicBezTo>
                      <a:pt x="1" y="8237"/>
                      <a:pt x="374" y="8610"/>
                      <a:pt x="842" y="8610"/>
                    </a:cubicBezTo>
                    <a:lnTo>
                      <a:pt x="12928" y="8610"/>
                    </a:lnTo>
                    <a:cubicBezTo>
                      <a:pt x="13385" y="8610"/>
                      <a:pt x="13769" y="8237"/>
                      <a:pt x="13769" y="7768"/>
                    </a:cubicBezTo>
                    <a:cubicBezTo>
                      <a:pt x="13769" y="7318"/>
                      <a:pt x="13396" y="6938"/>
                      <a:pt x="12948" y="6938"/>
                    </a:cubicBezTo>
                    <a:cubicBezTo>
                      <a:pt x="12942" y="6938"/>
                      <a:pt x="12935" y="6938"/>
                      <a:pt x="12928" y="6939"/>
                    </a:cubicBezTo>
                    <a:lnTo>
                      <a:pt x="842" y="6939"/>
                    </a:lnTo>
                    <a:cubicBezTo>
                      <a:pt x="835" y="6938"/>
                      <a:pt x="828" y="6938"/>
                      <a:pt x="821" y="6938"/>
                    </a:cubicBezTo>
                    <a:close/>
                    <a:moveTo>
                      <a:pt x="821" y="13865"/>
                    </a:moveTo>
                    <a:cubicBezTo>
                      <a:pt x="362" y="13865"/>
                      <a:pt x="1" y="14245"/>
                      <a:pt x="1" y="14695"/>
                    </a:cubicBezTo>
                    <a:cubicBezTo>
                      <a:pt x="1" y="15164"/>
                      <a:pt x="374" y="15536"/>
                      <a:pt x="842" y="15536"/>
                    </a:cubicBezTo>
                    <a:lnTo>
                      <a:pt x="12928" y="15536"/>
                    </a:lnTo>
                    <a:cubicBezTo>
                      <a:pt x="13385" y="15536"/>
                      <a:pt x="13769" y="15164"/>
                      <a:pt x="13769" y="14695"/>
                    </a:cubicBezTo>
                    <a:cubicBezTo>
                      <a:pt x="13769" y="14245"/>
                      <a:pt x="13396" y="13865"/>
                      <a:pt x="12948" y="13865"/>
                    </a:cubicBezTo>
                    <a:cubicBezTo>
                      <a:pt x="12942" y="13865"/>
                      <a:pt x="12935" y="13865"/>
                      <a:pt x="12928" y="13865"/>
                    </a:cubicBezTo>
                    <a:lnTo>
                      <a:pt x="842" y="13865"/>
                    </a:lnTo>
                    <a:cubicBezTo>
                      <a:pt x="835" y="13865"/>
                      <a:pt x="828" y="13865"/>
                      <a:pt x="821" y="13865"/>
                    </a:cubicBezTo>
                    <a:close/>
                    <a:moveTo>
                      <a:pt x="842" y="20791"/>
                    </a:moveTo>
                    <a:cubicBezTo>
                      <a:pt x="374" y="20791"/>
                      <a:pt x="1" y="21164"/>
                      <a:pt x="1" y="21633"/>
                    </a:cubicBezTo>
                    <a:cubicBezTo>
                      <a:pt x="1" y="22090"/>
                      <a:pt x="374" y="22463"/>
                      <a:pt x="842" y="22463"/>
                    </a:cubicBezTo>
                    <a:lnTo>
                      <a:pt x="12928" y="22463"/>
                    </a:lnTo>
                    <a:cubicBezTo>
                      <a:pt x="13385" y="22463"/>
                      <a:pt x="13769" y="22090"/>
                      <a:pt x="13769" y="21633"/>
                    </a:cubicBezTo>
                    <a:cubicBezTo>
                      <a:pt x="13769" y="21164"/>
                      <a:pt x="13385" y="20791"/>
                      <a:pt x="12928" y="20791"/>
                    </a:cubicBezTo>
                    <a:close/>
                    <a:moveTo>
                      <a:pt x="842" y="27718"/>
                    </a:moveTo>
                    <a:cubicBezTo>
                      <a:pt x="374" y="27718"/>
                      <a:pt x="1" y="28090"/>
                      <a:pt x="1" y="28559"/>
                    </a:cubicBezTo>
                    <a:cubicBezTo>
                      <a:pt x="1" y="29016"/>
                      <a:pt x="374" y="29389"/>
                      <a:pt x="842" y="29389"/>
                    </a:cubicBezTo>
                    <a:lnTo>
                      <a:pt x="12928" y="29389"/>
                    </a:lnTo>
                    <a:cubicBezTo>
                      <a:pt x="13385" y="29389"/>
                      <a:pt x="13769" y="29016"/>
                      <a:pt x="13769" y="28559"/>
                    </a:cubicBezTo>
                    <a:cubicBezTo>
                      <a:pt x="13769" y="28090"/>
                      <a:pt x="13385" y="27718"/>
                      <a:pt x="12928" y="27718"/>
                    </a:cubicBezTo>
                    <a:close/>
                    <a:moveTo>
                      <a:pt x="842" y="34644"/>
                    </a:moveTo>
                    <a:cubicBezTo>
                      <a:pt x="374" y="34644"/>
                      <a:pt x="1" y="35017"/>
                      <a:pt x="1" y="35486"/>
                    </a:cubicBezTo>
                    <a:cubicBezTo>
                      <a:pt x="1" y="35943"/>
                      <a:pt x="374" y="36316"/>
                      <a:pt x="842" y="36316"/>
                    </a:cubicBezTo>
                    <a:lnTo>
                      <a:pt x="12928" y="36316"/>
                    </a:lnTo>
                    <a:cubicBezTo>
                      <a:pt x="13385" y="36316"/>
                      <a:pt x="13769" y="35943"/>
                      <a:pt x="13769" y="35486"/>
                    </a:cubicBezTo>
                    <a:cubicBezTo>
                      <a:pt x="13769" y="35017"/>
                      <a:pt x="13385" y="34644"/>
                      <a:pt x="12928" y="34644"/>
                    </a:cubicBezTo>
                    <a:close/>
                    <a:moveTo>
                      <a:pt x="842" y="41570"/>
                    </a:moveTo>
                    <a:cubicBezTo>
                      <a:pt x="374" y="41570"/>
                      <a:pt x="1" y="41943"/>
                      <a:pt x="1" y="42412"/>
                    </a:cubicBezTo>
                    <a:cubicBezTo>
                      <a:pt x="1" y="42862"/>
                      <a:pt x="362" y="43242"/>
                      <a:pt x="821" y="43242"/>
                    </a:cubicBezTo>
                    <a:cubicBezTo>
                      <a:pt x="828" y="43242"/>
                      <a:pt x="835" y="43242"/>
                      <a:pt x="842" y="43242"/>
                    </a:cubicBezTo>
                    <a:lnTo>
                      <a:pt x="12928" y="43242"/>
                    </a:lnTo>
                    <a:cubicBezTo>
                      <a:pt x="12935" y="43242"/>
                      <a:pt x="12942" y="43242"/>
                      <a:pt x="12948" y="43242"/>
                    </a:cubicBezTo>
                    <a:cubicBezTo>
                      <a:pt x="13396" y="43242"/>
                      <a:pt x="13769" y="42862"/>
                      <a:pt x="13769" y="42412"/>
                    </a:cubicBezTo>
                    <a:cubicBezTo>
                      <a:pt x="13769" y="41943"/>
                      <a:pt x="13385" y="41570"/>
                      <a:pt x="12928" y="41570"/>
                    </a:cubicBezTo>
                    <a:close/>
                    <a:moveTo>
                      <a:pt x="842" y="48497"/>
                    </a:moveTo>
                    <a:cubicBezTo>
                      <a:pt x="374" y="48497"/>
                      <a:pt x="1" y="48870"/>
                      <a:pt x="1" y="49339"/>
                    </a:cubicBezTo>
                    <a:cubicBezTo>
                      <a:pt x="1" y="49796"/>
                      <a:pt x="374" y="50180"/>
                      <a:pt x="842" y="50180"/>
                    </a:cubicBezTo>
                    <a:lnTo>
                      <a:pt x="12928" y="50180"/>
                    </a:lnTo>
                    <a:cubicBezTo>
                      <a:pt x="13385" y="50180"/>
                      <a:pt x="13769" y="49796"/>
                      <a:pt x="13769" y="49339"/>
                    </a:cubicBezTo>
                    <a:cubicBezTo>
                      <a:pt x="13769" y="48870"/>
                      <a:pt x="13385" y="48497"/>
                      <a:pt x="12928" y="48497"/>
                    </a:cubicBezTo>
                    <a:close/>
                    <a:moveTo>
                      <a:pt x="842" y="55423"/>
                    </a:moveTo>
                    <a:cubicBezTo>
                      <a:pt x="374" y="55423"/>
                      <a:pt x="1" y="55796"/>
                      <a:pt x="1" y="56265"/>
                    </a:cubicBezTo>
                    <a:cubicBezTo>
                      <a:pt x="1" y="56722"/>
                      <a:pt x="374" y="57107"/>
                      <a:pt x="842" y="57107"/>
                    </a:cubicBezTo>
                    <a:lnTo>
                      <a:pt x="12928" y="57107"/>
                    </a:lnTo>
                    <a:cubicBezTo>
                      <a:pt x="13385" y="57107"/>
                      <a:pt x="13769" y="56722"/>
                      <a:pt x="13769" y="56265"/>
                    </a:cubicBezTo>
                    <a:cubicBezTo>
                      <a:pt x="13769" y="55796"/>
                      <a:pt x="13385" y="55423"/>
                      <a:pt x="12928" y="55423"/>
                    </a:cubicBezTo>
                    <a:close/>
                    <a:moveTo>
                      <a:pt x="842" y="62350"/>
                    </a:moveTo>
                    <a:cubicBezTo>
                      <a:pt x="374" y="62350"/>
                      <a:pt x="1" y="62722"/>
                      <a:pt x="1" y="63191"/>
                    </a:cubicBezTo>
                    <a:cubicBezTo>
                      <a:pt x="1" y="63648"/>
                      <a:pt x="374" y="64033"/>
                      <a:pt x="842" y="64033"/>
                    </a:cubicBezTo>
                    <a:lnTo>
                      <a:pt x="12928" y="64033"/>
                    </a:lnTo>
                    <a:cubicBezTo>
                      <a:pt x="13385" y="64033"/>
                      <a:pt x="13769" y="63648"/>
                      <a:pt x="13769" y="63191"/>
                    </a:cubicBezTo>
                    <a:cubicBezTo>
                      <a:pt x="13769" y="62722"/>
                      <a:pt x="13385" y="62350"/>
                      <a:pt x="12928" y="62350"/>
                    </a:cubicBezTo>
                    <a:close/>
                    <a:moveTo>
                      <a:pt x="842" y="69276"/>
                    </a:moveTo>
                    <a:cubicBezTo>
                      <a:pt x="374" y="69276"/>
                      <a:pt x="1" y="69649"/>
                      <a:pt x="1" y="70118"/>
                    </a:cubicBezTo>
                    <a:cubicBezTo>
                      <a:pt x="1" y="70587"/>
                      <a:pt x="374" y="70959"/>
                      <a:pt x="842" y="70959"/>
                    </a:cubicBezTo>
                    <a:lnTo>
                      <a:pt x="12928" y="70959"/>
                    </a:lnTo>
                    <a:cubicBezTo>
                      <a:pt x="13385" y="70959"/>
                      <a:pt x="13769" y="70587"/>
                      <a:pt x="13769" y="70118"/>
                    </a:cubicBezTo>
                    <a:cubicBezTo>
                      <a:pt x="13769" y="69649"/>
                      <a:pt x="13385" y="69276"/>
                      <a:pt x="12928" y="69276"/>
                    </a:cubicBezTo>
                    <a:close/>
                    <a:moveTo>
                      <a:pt x="842" y="76202"/>
                    </a:moveTo>
                    <a:cubicBezTo>
                      <a:pt x="374" y="76202"/>
                      <a:pt x="1" y="76587"/>
                      <a:pt x="1" y="77044"/>
                    </a:cubicBezTo>
                    <a:cubicBezTo>
                      <a:pt x="1" y="77513"/>
                      <a:pt x="374" y="77886"/>
                      <a:pt x="842" y="77886"/>
                    </a:cubicBezTo>
                    <a:lnTo>
                      <a:pt x="12928" y="77886"/>
                    </a:lnTo>
                    <a:cubicBezTo>
                      <a:pt x="13385" y="77886"/>
                      <a:pt x="13769" y="77513"/>
                      <a:pt x="13769" y="77044"/>
                    </a:cubicBezTo>
                    <a:cubicBezTo>
                      <a:pt x="13769" y="76587"/>
                      <a:pt x="13385" y="76202"/>
                      <a:pt x="12928" y="76202"/>
                    </a:cubicBezTo>
                    <a:close/>
                    <a:moveTo>
                      <a:pt x="842" y="83129"/>
                    </a:moveTo>
                    <a:cubicBezTo>
                      <a:pt x="374" y="83129"/>
                      <a:pt x="1" y="83513"/>
                      <a:pt x="1" y="83970"/>
                    </a:cubicBezTo>
                    <a:cubicBezTo>
                      <a:pt x="1" y="84439"/>
                      <a:pt x="374" y="84812"/>
                      <a:pt x="842" y="84812"/>
                    </a:cubicBezTo>
                    <a:lnTo>
                      <a:pt x="12928" y="84812"/>
                    </a:lnTo>
                    <a:cubicBezTo>
                      <a:pt x="13385" y="84812"/>
                      <a:pt x="13769" y="84439"/>
                      <a:pt x="13769" y="83970"/>
                    </a:cubicBezTo>
                    <a:cubicBezTo>
                      <a:pt x="13769" y="83513"/>
                      <a:pt x="13385" y="83129"/>
                      <a:pt x="12928" y="83129"/>
                    </a:cubicBezTo>
                    <a:close/>
                    <a:moveTo>
                      <a:pt x="821" y="90067"/>
                    </a:moveTo>
                    <a:cubicBezTo>
                      <a:pt x="362" y="90067"/>
                      <a:pt x="1" y="90447"/>
                      <a:pt x="1" y="90897"/>
                    </a:cubicBezTo>
                    <a:cubicBezTo>
                      <a:pt x="1" y="91366"/>
                      <a:pt x="374" y="91739"/>
                      <a:pt x="842" y="91739"/>
                    </a:cubicBezTo>
                    <a:lnTo>
                      <a:pt x="12928" y="91739"/>
                    </a:lnTo>
                    <a:cubicBezTo>
                      <a:pt x="13385" y="91739"/>
                      <a:pt x="13769" y="91366"/>
                      <a:pt x="13769" y="90897"/>
                    </a:cubicBezTo>
                    <a:cubicBezTo>
                      <a:pt x="13769" y="90440"/>
                      <a:pt x="13385" y="90067"/>
                      <a:pt x="12928" y="90067"/>
                    </a:cubicBezTo>
                    <a:lnTo>
                      <a:pt x="842" y="90067"/>
                    </a:lnTo>
                    <a:cubicBezTo>
                      <a:pt x="835" y="90067"/>
                      <a:pt x="828" y="90067"/>
                      <a:pt x="821" y="90067"/>
                    </a:cubicBezTo>
                    <a:close/>
                    <a:moveTo>
                      <a:pt x="842" y="96993"/>
                    </a:moveTo>
                    <a:cubicBezTo>
                      <a:pt x="374" y="96993"/>
                      <a:pt x="1" y="97366"/>
                      <a:pt x="1" y="97823"/>
                    </a:cubicBezTo>
                    <a:cubicBezTo>
                      <a:pt x="1" y="98292"/>
                      <a:pt x="374" y="98665"/>
                      <a:pt x="842" y="98665"/>
                    </a:cubicBezTo>
                    <a:lnTo>
                      <a:pt x="12928" y="98665"/>
                    </a:lnTo>
                    <a:cubicBezTo>
                      <a:pt x="13385" y="98665"/>
                      <a:pt x="13769" y="98292"/>
                      <a:pt x="13769" y="97823"/>
                    </a:cubicBezTo>
                    <a:cubicBezTo>
                      <a:pt x="13769" y="97366"/>
                      <a:pt x="13385" y="96993"/>
                      <a:pt x="12928" y="96993"/>
                    </a:cubicBezTo>
                    <a:close/>
                    <a:moveTo>
                      <a:pt x="842" y="103920"/>
                    </a:moveTo>
                    <a:cubicBezTo>
                      <a:pt x="374" y="103920"/>
                      <a:pt x="1" y="104293"/>
                      <a:pt x="1" y="104762"/>
                    </a:cubicBezTo>
                    <a:cubicBezTo>
                      <a:pt x="1" y="105218"/>
                      <a:pt x="374" y="105591"/>
                      <a:pt x="842" y="105591"/>
                    </a:cubicBezTo>
                    <a:lnTo>
                      <a:pt x="12928" y="105591"/>
                    </a:lnTo>
                    <a:cubicBezTo>
                      <a:pt x="13385" y="105591"/>
                      <a:pt x="13769" y="105218"/>
                      <a:pt x="13769" y="104762"/>
                    </a:cubicBezTo>
                    <a:cubicBezTo>
                      <a:pt x="13769" y="104293"/>
                      <a:pt x="13385" y="103920"/>
                      <a:pt x="12928" y="103920"/>
                    </a:cubicBezTo>
                    <a:close/>
                    <a:moveTo>
                      <a:pt x="842" y="110846"/>
                    </a:moveTo>
                    <a:cubicBezTo>
                      <a:pt x="374" y="110846"/>
                      <a:pt x="1" y="111219"/>
                      <a:pt x="1" y="111688"/>
                    </a:cubicBezTo>
                    <a:cubicBezTo>
                      <a:pt x="1" y="112145"/>
                      <a:pt x="374" y="112518"/>
                      <a:pt x="842" y="112518"/>
                    </a:cubicBezTo>
                    <a:lnTo>
                      <a:pt x="12928" y="112518"/>
                    </a:lnTo>
                    <a:cubicBezTo>
                      <a:pt x="13385" y="112518"/>
                      <a:pt x="13769" y="112145"/>
                      <a:pt x="13769" y="111688"/>
                    </a:cubicBezTo>
                    <a:cubicBezTo>
                      <a:pt x="13769" y="111219"/>
                      <a:pt x="13385" y="110846"/>
                      <a:pt x="12928" y="110846"/>
                    </a:cubicBezTo>
                    <a:close/>
                    <a:moveTo>
                      <a:pt x="842" y="117773"/>
                    </a:moveTo>
                    <a:cubicBezTo>
                      <a:pt x="374" y="117773"/>
                      <a:pt x="1" y="118145"/>
                      <a:pt x="1" y="118614"/>
                    </a:cubicBezTo>
                    <a:cubicBezTo>
                      <a:pt x="1" y="119071"/>
                      <a:pt x="374" y="119444"/>
                      <a:pt x="842" y="119444"/>
                    </a:cubicBezTo>
                    <a:lnTo>
                      <a:pt x="12928" y="119444"/>
                    </a:lnTo>
                    <a:cubicBezTo>
                      <a:pt x="13385" y="119444"/>
                      <a:pt x="13769" y="119071"/>
                      <a:pt x="13769" y="118614"/>
                    </a:cubicBezTo>
                    <a:cubicBezTo>
                      <a:pt x="13769" y="118145"/>
                      <a:pt x="13385" y="117773"/>
                      <a:pt x="12928" y="117773"/>
                    </a:cubicBezTo>
                    <a:close/>
                    <a:moveTo>
                      <a:pt x="842" y="124699"/>
                    </a:moveTo>
                    <a:cubicBezTo>
                      <a:pt x="374" y="124699"/>
                      <a:pt x="1" y="125072"/>
                      <a:pt x="1" y="125541"/>
                    </a:cubicBezTo>
                    <a:cubicBezTo>
                      <a:pt x="1" y="125998"/>
                      <a:pt x="374" y="126382"/>
                      <a:pt x="842" y="126382"/>
                    </a:cubicBezTo>
                    <a:lnTo>
                      <a:pt x="12928" y="126382"/>
                    </a:lnTo>
                    <a:cubicBezTo>
                      <a:pt x="13385" y="126382"/>
                      <a:pt x="13769" y="125998"/>
                      <a:pt x="13769" y="125541"/>
                    </a:cubicBezTo>
                    <a:cubicBezTo>
                      <a:pt x="13769" y="125072"/>
                      <a:pt x="13385" y="124699"/>
                      <a:pt x="12928" y="124699"/>
                    </a:cubicBezTo>
                    <a:close/>
                    <a:moveTo>
                      <a:pt x="842" y="131625"/>
                    </a:moveTo>
                    <a:cubicBezTo>
                      <a:pt x="374" y="131625"/>
                      <a:pt x="1" y="131998"/>
                      <a:pt x="1" y="132467"/>
                    </a:cubicBezTo>
                    <a:cubicBezTo>
                      <a:pt x="1" y="132924"/>
                      <a:pt x="374" y="133309"/>
                      <a:pt x="842" y="133309"/>
                    </a:cubicBezTo>
                    <a:lnTo>
                      <a:pt x="12928" y="133309"/>
                    </a:lnTo>
                    <a:cubicBezTo>
                      <a:pt x="13385" y="133309"/>
                      <a:pt x="13769" y="132924"/>
                      <a:pt x="13769" y="132467"/>
                    </a:cubicBezTo>
                    <a:cubicBezTo>
                      <a:pt x="13769" y="131998"/>
                      <a:pt x="13385" y="131625"/>
                      <a:pt x="12928" y="131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 rot="-345426">
            <a:off x="718795" y="1814046"/>
            <a:ext cx="3457238" cy="145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72" name="Google Shape;172;p8"/>
          <p:cNvGrpSpPr/>
          <p:nvPr/>
        </p:nvGrpSpPr>
        <p:grpSpPr>
          <a:xfrm rot="865246">
            <a:off x="6507060" y="41341"/>
            <a:ext cx="2907856" cy="548416"/>
            <a:chOff x="1881350" y="1017965"/>
            <a:chExt cx="2222761" cy="419209"/>
          </a:xfrm>
        </p:grpSpPr>
        <p:sp>
          <p:nvSpPr>
            <p:cNvPr id="173" name="Google Shape;173;p8"/>
            <p:cNvSpPr/>
            <p:nvPr/>
          </p:nvSpPr>
          <p:spPr>
            <a:xfrm>
              <a:off x="1881350" y="1017965"/>
              <a:ext cx="2215672" cy="355315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8"/>
            <p:cNvGrpSpPr/>
            <p:nvPr/>
          </p:nvGrpSpPr>
          <p:grpSpPr>
            <a:xfrm>
              <a:off x="1885419" y="1316325"/>
              <a:ext cx="2218693" cy="120850"/>
              <a:chOff x="1885419" y="1316325"/>
              <a:chExt cx="2218693" cy="120850"/>
            </a:xfrm>
          </p:grpSpPr>
          <p:sp>
            <p:nvSpPr>
              <p:cNvPr id="175" name="Google Shape;175;p8"/>
              <p:cNvSpPr/>
              <p:nvPr/>
            </p:nvSpPr>
            <p:spPr>
              <a:xfrm>
                <a:off x="2606001" y="1316325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885419" y="1345482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82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19"/>
          <p:cNvGrpSpPr/>
          <p:nvPr/>
        </p:nvGrpSpPr>
        <p:grpSpPr>
          <a:xfrm rot="1699699" flipH="1">
            <a:off x="-1741115" y="3617534"/>
            <a:ext cx="5002137" cy="2393520"/>
            <a:chOff x="5152770" y="-589688"/>
            <a:chExt cx="5002381" cy="2393637"/>
          </a:xfrm>
        </p:grpSpPr>
        <p:sp>
          <p:nvSpPr>
            <p:cNvPr id="362" name="Google Shape;362;p19"/>
            <p:cNvSpPr/>
            <p:nvPr/>
          </p:nvSpPr>
          <p:spPr>
            <a:xfrm rot="899992">
              <a:off x="5221926" y="19749"/>
              <a:ext cx="4864069" cy="1174763"/>
            </a:xfrm>
            <a:custGeom>
              <a:avLst/>
              <a:gdLst/>
              <a:ahLst/>
              <a:cxnLst/>
              <a:rect l="l" t="t" r="r" b="b"/>
              <a:pathLst>
                <a:path w="38879" h="9390" extrusionOk="0">
                  <a:moveTo>
                    <a:pt x="18173" y="0"/>
                  </a:moveTo>
                  <a:lnTo>
                    <a:pt x="18227" y="849"/>
                  </a:lnTo>
                  <a:cubicBezTo>
                    <a:pt x="18416" y="916"/>
                    <a:pt x="18537" y="1092"/>
                    <a:pt x="18510" y="1294"/>
                  </a:cubicBezTo>
                  <a:cubicBezTo>
                    <a:pt x="18510" y="1604"/>
                    <a:pt x="18173" y="1738"/>
                    <a:pt x="17810" y="1738"/>
                  </a:cubicBezTo>
                  <a:cubicBezTo>
                    <a:pt x="17459" y="1738"/>
                    <a:pt x="17190" y="1604"/>
                    <a:pt x="17190" y="1294"/>
                  </a:cubicBezTo>
                  <a:cubicBezTo>
                    <a:pt x="17203" y="1105"/>
                    <a:pt x="17311" y="943"/>
                    <a:pt x="17486" y="849"/>
                  </a:cubicBezTo>
                  <a:lnTo>
                    <a:pt x="17325" y="162"/>
                  </a:lnTo>
                  <a:lnTo>
                    <a:pt x="15075" y="162"/>
                  </a:lnTo>
                  <a:lnTo>
                    <a:pt x="15075" y="849"/>
                  </a:lnTo>
                  <a:cubicBezTo>
                    <a:pt x="15237" y="943"/>
                    <a:pt x="15344" y="1105"/>
                    <a:pt x="15358" y="1294"/>
                  </a:cubicBezTo>
                  <a:cubicBezTo>
                    <a:pt x="15358" y="1604"/>
                    <a:pt x="15062" y="1846"/>
                    <a:pt x="14698" y="1846"/>
                  </a:cubicBezTo>
                  <a:cubicBezTo>
                    <a:pt x="14334" y="1846"/>
                    <a:pt x="14038" y="1590"/>
                    <a:pt x="14038" y="1294"/>
                  </a:cubicBezTo>
                  <a:cubicBezTo>
                    <a:pt x="14051" y="1105"/>
                    <a:pt x="14159" y="943"/>
                    <a:pt x="14321" y="849"/>
                  </a:cubicBezTo>
                  <a:lnTo>
                    <a:pt x="14321" y="162"/>
                  </a:lnTo>
                  <a:lnTo>
                    <a:pt x="11909" y="162"/>
                  </a:lnTo>
                  <a:lnTo>
                    <a:pt x="11909" y="849"/>
                  </a:lnTo>
                  <a:cubicBezTo>
                    <a:pt x="12071" y="943"/>
                    <a:pt x="12179" y="1105"/>
                    <a:pt x="12192" y="1294"/>
                  </a:cubicBezTo>
                  <a:cubicBezTo>
                    <a:pt x="12192" y="1590"/>
                    <a:pt x="11896" y="1846"/>
                    <a:pt x="11532" y="1846"/>
                  </a:cubicBezTo>
                  <a:cubicBezTo>
                    <a:pt x="11168" y="1846"/>
                    <a:pt x="10872" y="1590"/>
                    <a:pt x="10872" y="1294"/>
                  </a:cubicBezTo>
                  <a:cubicBezTo>
                    <a:pt x="10885" y="1105"/>
                    <a:pt x="10993" y="943"/>
                    <a:pt x="11155" y="849"/>
                  </a:cubicBezTo>
                  <a:lnTo>
                    <a:pt x="11155" y="162"/>
                  </a:lnTo>
                  <a:lnTo>
                    <a:pt x="8973" y="162"/>
                  </a:lnTo>
                  <a:lnTo>
                    <a:pt x="8784" y="445"/>
                  </a:lnTo>
                  <a:lnTo>
                    <a:pt x="8744" y="849"/>
                  </a:lnTo>
                  <a:cubicBezTo>
                    <a:pt x="8905" y="943"/>
                    <a:pt x="9013" y="1105"/>
                    <a:pt x="9026" y="1294"/>
                  </a:cubicBezTo>
                  <a:cubicBezTo>
                    <a:pt x="9026" y="1590"/>
                    <a:pt x="8730" y="1846"/>
                    <a:pt x="8366" y="1846"/>
                  </a:cubicBezTo>
                  <a:cubicBezTo>
                    <a:pt x="8003" y="1846"/>
                    <a:pt x="7720" y="1590"/>
                    <a:pt x="7720" y="1294"/>
                  </a:cubicBezTo>
                  <a:cubicBezTo>
                    <a:pt x="7720" y="1105"/>
                    <a:pt x="7828" y="943"/>
                    <a:pt x="8003" y="849"/>
                  </a:cubicBezTo>
                  <a:lnTo>
                    <a:pt x="8003" y="162"/>
                  </a:lnTo>
                  <a:lnTo>
                    <a:pt x="5578" y="162"/>
                  </a:lnTo>
                  <a:lnTo>
                    <a:pt x="5605" y="418"/>
                  </a:lnTo>
                  <a:lnTo>
                    <a:pt x="5591" y="485"/>
                  </a:lnTo>
                  <a:lnTo>
                    <a:pt x="5618" y="634"/>
                  </a:lnTo>
                  <a:lnTo>
                    <a:pt x="5591" y="809"/>
                  </a:lnTo>
                  <a:lnTo>
                    <a:pt x="5578" y="849"/>
                  </a:lnTo>
                  <a:cubicBezTo>
                    <a:pt x="5740" y="930"/>
                    <a:pt x="5847" y="1092"/>
                    <a:pt x="5861" y="1280"/>
                  </a:cubicBezTo>
                  <a:cubicBezTo>
                    <a:pt x="5861" y="1590"/>
                    <a:pt x="5564" y="1833"/>
                    <a:pt x="5201" y="1833"/>
                  </a:cubicBezTo>
                  <a:cubicBezTo>
                    <a:pt x="4837" y="1833"/>
                    <a:pt x="4554" y="1590"/>
                    <a:pt x="4554" y="1280"/>
                  </a:cubicBezTo>
                  <a:cubicBezTo>
                    <a:pt x="4568" y="1092"/>
                    <a:pt x="4675" y="930"/>
                    <a:pt x="4837" y="836"/>
                  </a:cubicBezTo>
                  <a:lnTo>
                    <a:pt x="4837" y="539"/>
                  </a:lnTo>
                  <a:lnTo>
                    <a:pt x="4783" y="432"/>
                  </a:lnTo>
                  <a:lnTo>
                    <a:pt x="4837" y="270"/>
                  </a:lnTo>
                  <a:lnTo>
                    <a:pt x="4743" y="149"/>
                  </a:lnTo>
                  <a:lnTo>
                    <a:pt x="2412" y="149"/>
                  </a:lnTo>
                  <a:lnTo>
                    <a:pt x="2412" y="836"/>
                  </a:lnTo>
                  <a:cubicBezTo>
                    <a:pt x="2587" y="930"/>
                    <a:pt x="2695" y="1092"/>
                    <a:pt x="2695" y="1280"/>
                  </a:cubicBezTo>
                  <a:cubicBezTo>
                    <a:pt x="2695" y="1590"/>
                    <a:pt x="2412" y="1833"/>
                    <a:pt x="2048" y="1833"/>
                  </a:cubicBezTo>
                  <a:cubicBezTo>
                    <a:pt x="1685" y="1833"/>
                    <a:pt x="1388" y="1590"/>
                    <a:pt x="1388" y="1280"/>
                  </a:cubicBezTo>
                  <a:cubicBezTo>
                    <a:pt x="1402" y="1092"/>
                    <a:pt x="1510" y="930"/>
                    <a:pt x="1671" y="836"/>
                  </a:cubicBezTo>
                  <a:lnTo>
                    <a:pt x="1671" y="149"/>
                  </a:lnTo>
                  <a:lnTo>
                    <a:pt x="1" y="149"/>
                  </a:lnTo>
                  <a:cubicBezTo>
                    <a:pt x="1" y="149"/>
                    <a:pt x="55" y="566"/>
                    <a:pt x="55" y="741"/>
                  </a:cubicBezTo>
                  <a:cubicBezTo>
                    <a:pt x="55" y="1092"/>
                    <a:pt x="1" y="1657"/>
                    <a:pt x="1" y="2196"/>
                  </a:cubicBezTo>
                  <a:lnTo>
                    <a:pt x="1" y="9376"/>
                  </a:lnTo>
                  <a:lnTo>
                    <a:pt x="38879" y="9390"/>
                  </a:lnTo>
                  <a:lnTo>
                    <a:pt x="38879" y="162"/>
                  </a:lnTo>
                  <a:lnTo>
                    <a:pt x="37208" y="162"/>
                  </a:lnTo>
                  <a:lnTo>
                    <a:pt x="37208" y="849"/>
                  </a:lnTo>
                  <a:cubicBezTo>
                    <a:pt x="37370" y="943"/>
                    <a:pt x="37478" y="1105"/>
                    <a:pt x="37491" y="1294"/>
                  </a:cubicBezTo>
                  <a:cubicBezTo>
                    <a:pt x="37491" y="1604"/>
                    <a:pt x="37195" y="1846"/>
                    <a:pt x="36831" y="1846"/>
                  </a:cubicBezTo>
                  <a:cubicBezTo>
                    <a:pt x="36467" y="1846"/>
                    <a:pt x="36171" y="1604"/>
                    <a:pt x="36171" y="1294"/>
                  </a:cubicBezTo>
                  <a:cubicBezTo>
                    <a:pt x="36184" y="1105"/>
                    <a:pt x="36292" y="943"/>
                    <a:pt x="36467" y="849"/>
                  </a:cubicBezTo>
                  <a:lnTo>
                    <a:pt x="36440" y="647"/>
                  </a:lnTo>
                  <a:lnTo>
                    <a:pt x="36467" y="445"/>
                  </a:lnTo>
                  <a:lnTo>
                    <a:pt x="36400" y="337"/>
                  </a:lnTo>
                  <a:lnTo>
                    <a:pt x="36481" y="122"/>
                  </a:lnTo>
                  <a:lnTo>
                    <a:pt x="34042" y="162"/>
                  </a:lnTo>
                  <a:lnTo>
                    <a:pt x="34042" y="863"/>
                  </a:lnTo>
                  <a:cubicBezTo>
                    <a:pt x="34218" y="957"/>
                    <a:pt x="34312" y="1024"/>
                    <a:pt x="34312" y="1199"/>
                  </a:cubicBezTo>
                  <a:cubicBezTo>
                    <a:pt x="34325" y="1536"/>
                    <a:pt x="34056" y="1819"/>
                    <a:pt x="33719" y="1833"/>
                  </a:cubicBezTo>
                  <a:cubicBezTo>
                    <a:pt x="33355" y="1833"/>
                    <a:pt x="33059" y="1590"/>
                    <a:pt x="33059" y="1280"/>
                  </a:cubicBezTo>
                  <a:cubicBezTo>
                    <a:pt x="33046" y="1105"/>
                    <a:pt x="33140" y="943"/>
                    <a:pt x="33301" y="863"/>
                  </a:cubicBezTo>
                  <a:lnTo>
                    <a:pt x="33301" y="162"/>
                  </a:lnTo>
                  <a:cubicBezTo>
                    <a:pt x="33010" y="218"/>
                    <a:pt x="32718" y="246"/>
                    <a:pt x="32426" y="246"/>
                  </a:cubicBezTo>
                  <a:cubicBezTo>
                    <a:pt x="32367" y="246"/>
                    <a:pt x="32309" y="245"/>
                    <a:pt x="32251" y="243"/>
                  </a:cubicBezTo>
                  <a:cubicBezTo>
                    <a:pt x="31766" y="243"/>
                    <a:pt x="30998" y="162"/>
                    <a:pt x="30998" y="162"/>
                  </a:cubicBezTo>
                  <a:lnTo>
                    <a:pt x="30877" y="849"/>
                  </a:lnTo>
                  <a:cubicBezTo>
                    <a:pt x="31052" y="943"/>
                    <a:pt x="31160" y="1105"/>
                    <a:pt x="31160" y="1294"/>
                  </a:cubicBezTo>
                  <a:cubicBezTo>
                    <a:pt x="31160" y="1590"/>
                    <a:pt x="30823" y="1738"/>
                    <a:pt x="30459" y="1738"/>
                  </a:cubicBezTo>
                  <a:cubicBezTo>
                    <a:pt x="30109" y="1738"/>
                    <a:pt x="29853" y="1590"/>
                    <a:pt x="29853" y="1294"/>
                  </a:cubicBezTo>
                  <a:cubicBezTo>
                    <a:pt x="29866" y="1105"/>
                    <a:pt x="29974" y="930"/>
                    <a:pt x="30136" y="849"/>
                  </a:cubicBezTo>
                  <a:lnTo>
                    <a:pt x="30136" y="162"/>
                  </a:lnTo>
                  <a:lnTo>
                    <a:pt x="27751" y="162"/>
                  </a:lnTo>
                  <a:lnTo>
                    <a:pt x="27751" y="203"/>
                  </a:lnTo>
                  <a:lnTo>
                    <a:pt x="27738" y="270"/>
                  </a:lnTo>
                  <a:lnTo>
                    <a:pt x="27711" y="337"/>
                  </a:lnTo>
                  <a:lnTo>
                    <a:pt x="27724" y="432"/>
                  </a:lnTo>
                  <a:lnTo>
                    <a:pt x="27711" y="512"/>
                  </a:lnTo>
                  <a:lnTo>
                    <a:pt x="27738" y="607"/>
                  </a:lnTo>
                  <a:lnTo>
                    <a:pt x="27711" y="849"/>
                  </a:lnTo>
                  <a:cubicBezTo>
                    <a:pt x="27873" y="943"/>
                    <a:pt x="27980" y="1105"/>
                    <a:pt x="27994" y="1294"/>
                  </a:cubicBezTo>
                  <a:cubicBezTo>
                    <a:pt x="27994" y="1590"/>
                    <a:pt x="27697" y="1846"/>
                    <a:pt x="27334" y="1846"/>
                  </a:cubicBezTo>
                  <a:cubicBezTo>
                    <a:pt x="26970" y="1846"/>
                    <a:pt x="26687" y="1590"/>
                    <a:pt x="26687" y="1294"/>
                  </a:cubicBezTo>
                  <a:cubicBezTo>
                    <a:pt x="26687" y="1105"/>
                    <a:pt x="26795" y="930"/>
                    <a:pt x="26970" y="849"/>
                  </a:cubicBezTo>
                  <a:lnTo>
                    <a:pt x="26984" y="553"/>
                  </a:lnTo>
                  <a:lnTo>
                    <a:pt x="26943" y="405"/>
                  </a:lnTo>
                  <a:lnTo>
                    <a:pt x="26930" y="162"/>
                  </a:lnTo>
                  <a:lnTo>
                    <a:pt x="24572" y="203"/>
                  </a:lnTo>
                  <a:lnTo>
                    <a:pt x="24545" y="863"/>
                  </a:lnTo>
                  <a:cubicBezTo>
                    <a:pt x="24707" y="943"/>
                    <a:pt x="24815" y="1105"/>
                    <a:pt x="24828" y="1294"/>
                  </a:cubicBezTo>
                  <a:cubicBezTo>
                    <a:pt x="24828" y="1604"/>
                    <a:pt x="24532" y="1846"/>
                    <a:pt x="24168" y="1846"/>
                  </a:cubicBezTo>
                  <a:cubicBezTo>
                    <a:pt x="23818" y="1846"/>
                    <a:pt x="23521" y="1604"/>
                    <a:pt x="23521" y="1294"/>
                  </a:cubicBezTo>
                  <a:cubicBezTo>
                    <a:pt x="23535" y="1105"/>
                    <a:pt x="23643" y="943"/>
                    <a:pt x="23804" y="863"/>
                  </a:cubicBezTo>
                  <a:lnTo>
                    <a:pt x="23872" y="135"/>
                  </a:lnTo>
                  <a:lnTo>
                    <a:pt x="23872" y="135"/>
                  </a:lnTo>
                  <a:cubicBezTo>
                    <a:pt x="23872" y="135"/>
                    <a:pt x="23535" y="162"/>
                    <a:pt x="23346" y="162"/>
                  </a:cubicBezTo>
                  <a:lnTo>
                    <a:pt x="21380" y="162"/>
                  </a:lnTo>
                  <a:lnTo>
                    <a:pt x="21380" y="863"/>
                  </a:lnTo>
                  <a:cubicBezTo>
                    <a:pt x="21555" y="943"/>
                    <a:pt x="21662" y="1105"/>
                    <a:pt x="21662" y="1294"/>
                  </a:cubicBezTo>
                  <a:cubicBezTo>
                    <a:pt x="21662" y="1604"/>
                    <a:pt x="21380" y="1846"/>
                    <a:pt x="21016" y="1846"/>
                  </a:cubicBezTo>
                  <a:cubicBezTo>
                    <a:pt x="20652" y="1846"/>
                    <a:pt x="20356" y="1604"/>
                    <a:pt x="20356" y="1294"/>
                  </a:cubicBezTo>
                  <a:cubicBezTo>
                    <a:pt x="20369" y="1105"/>
                    <a:pt x="20477" y="943"/>
                    <a:pt x="20639" y="863"/>
                  </a:cubicBezTo>
                  <a:lnTo>
                    <a:pt x="20639" y="162"/>
                  </a:lnTo>
                  <a:cubicBezTo>
                    <a:pt x="20639" y="162"/>
                    <a:pt x="19655" y="149"/>
                    <a:pt x="19265" y="149"/>
                  </a:cubicBezTo>
                  <a:cubicBezTo>
                    <a:pt x="18901" y="135"/>
                    <a:pt x="18537" y="95"/>
                    <a:pt x="1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7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 rot="899992">
              <a:off x="5272711" y="325806"/>
              <a:ext cx="4639875" cy="857865"/>
            </a:xfrm>
            <a:custGeom>
              <a:avLst/>
              <a:gdLst/>
              <a:ahLst/>
              <a:cxnLst/>
              <a:rect l="l" t="t" r="r" b="b"/>
              <a:pathLst>
                <a:path w="37087" h="6857" extrusionOk="0">
                  <a:moveTo>
                    <a:pt x="20544" y="0"/>
                  </a:moveTo>
                  <a:lnTo>
                    <a:pt x="20544" y="14"/>
                  </a:lnTo>
                  <a:lnTo>
                    <a:pt x="20598" y="14"/>
                  </a:lnTo>
                  <a:lnTo>
                    <a:pt x="20598" y="0"/>
                  </a:lnTo>
                  <a:close/>
                  <a:moveTo>
                    <a:pt x="0" y="0"/>
                  </a:moveTo>
                  <a:lnTo>
                    <a:pt x="0" y="6843"/>
                  </a:lnTo>
                  <a:lnTo>
                    <a:pt x="81" y="6843"/>
                  </a:lnTo>
                  <a:lnTo>
                    <a:pt x="108" y="0"/>
                  </a:lnTo>
                  <a:close/>
                  <a:moveTo>
                    <a:pt x="1401" y="0"/>
                  </a:moveTo>
                  <a:lnTo>
                    <a:pt x="1401" y="6843"/>
                  </a:lnTo>
                  <a:lnTo>
                    <a:pt x="1455" y="6843"/>
                  </a:lnTo>
                  <a:lnTo>
                    <a:pt x="1455" y="0"/>
                  </a:lnTo>
                  <a:close/>
                  <a:moveTo>
                    <a:pt x="2775" y="0"/>
                  </a:moveTo>
                  <a:lnTo>
                    <a:pt x="2775" y="6843"/>
                  </a:lnTo>
                  <a:lnTo>
                    <a:pt x="2829" y="6843"/>
                  </a:lnTo>
                  <a:lnTo>
                    <a:pt x="2829" y="0"/>
                  </a:lnTo>
                  <a:close/>
                  <a:moveTo>
                    <a:pt x="4122" y="0"/>
                  </a:moveTo>
                  <a:lnTo>
                    <a:pt x="4122" y="6843"/>
                  </a:lnTo>
                  <a:lnTo>
                    <a:pt x="4203" y="6843"/>
                  </a:lnTo>
                  <a:lnTo>
                    <a:pt x="4203" y="0"/>
                  </a:lnTo>
                  <a:close/>
                  <a:moveTo>
                    <a:pt x="5510" y="0"/>
                  </a:moveTo>
                  <a:lnTo>
                    <a:pt x="5510" y="6843"/>
                  </a:lnTo>
                  <a:lnTo>
                    <a:pt x="5550" y="6843"/>
                  </a:lnTo>
                  <a:lnTo>
                    <a:pt x="5550" y="0"/>
                  </a:lnTo>
                  <a:close/>
                  <a:moveTo>
                    <a:pt x="6871" y="0"/>
                  </a:moveTo>
                  <a:lnTo>
                    <a:pt x="6871" y="6843"/>
                  </a:lnTo>
                  <a:lnTo>
                    <a:pt x="6924" y="6843"/>
                  </a:lnTo>
                  <a:lnTo>
                    <a:pt x="6924" y="0"/>
                  </a:lnTo>
                  <a:close/>
                  <a:moveTo>
                    <a:pt x="8231" y="0"/>
                  </a:moveTo>
                  <a:lnTo>
                    <a:pt x="8231" y="6843"/>
                  </a:lnTo>
                  <a:lnTo>
                    <a:pt x="8312" y="6843"/>
                  </a:lnTo>
                  <a:lnTo>
                    <a:pt x="8312" y="0"/>
                  </a:lnTo>
                  <a:close/>
                  <a:moveTo>
                    <a:pt x="9605" y="0"/>
                  </a:moveTo>
                  <a:lnTo>
                    <a:pt x="9605" y="6843"/>
                  </a:lnTo>
                  <a:lnTo>
                    <a:pt x="9659" y="6843"/>
                  </a:lnTo>
                  <a:lnTo>
                    <a:pt x="9659" y="0"/>
                  </a:lnTo>
                  <a:close/>
                  <a:moveTo>
                    <a:pt x="10979" y="0"/>
                  </a:moveTo>
                  <a:lnTo>
                    <a:pt x="10979" y="6843"/>
                  </a:lnTo>
                  <a:lnTo>
                    <a:pt x="11033" y="6843"/>
                  </a:lnTo>
                  <a:lnTo>
                    <a:pt x="11033" y="0"/>
                  </a:lnTo>
                  <a:close/>
                  <a:moveTo>
                    <a:pt x="12326" y="0"/>
                  </a:moveTo>
                  <a:lnTo>
                    <a:pt x="12326" y="6843"/>
                  </a:lnTo>
                  <a:lnTo>
                    <a:pt x="12407" y="6843"/>
                  </a:lnTo>
                  <a:lnTo>
                    <a:pt x="12407" y="0"/>
                  </a:lnTo>
                  <a:close/>
                  <a:moveTo>
                    <a:pt x="13714" y="0"/>
                  </a:moveTo>
                  <a:lnTo>
                    <a:pt x="13714" y="6843"/>
                  </a:lnTo>
                  <a:lnTo>
                    <a:pt x="13754" y="6843"/>
                  </a:lnTo>
                  <a:lnTo>
                    <a:pt x="13754" y="0"/>
                  </a:lnTo>
                  <a:close/>
                  <a:moveTo>
                    <a:pt x="15074" y="0"/>
                  </a:moveTo>
                  <a:lnTo>
                    <a:pt x="15074" y="6843"/>
                  </a:lnTo>
                  <a:lnTo>
                    <a:pt x="15128" y="6843"/>
                  </a:lnTo>
                  <a:lnTo>
                    <a:pt x="15128" y="0"/>
                  </a:lnTo>
                  <a:close/>
                  <a:moveTo>
                    <a:pt x="16435" y="0"/>
                  </a:moveTo>
                  <a:lnTo>
                    <a:pt x="16435" y="6843"/>
                  </a:lnTo>
                  <a:lnTo>
                    <a:pt x="16516" y="6843"/>
                  </a:lnTo>
                  <a:lnTo>
                    <a:pt x="16516" y="0"/>
                  </a:lnTo>
                  <a:close/>
                  <a:moveTo>
                    <a:pt x="17809" y="0"/>
                  </a:moveTo>
                  <a:lnTo>
                    <a:pt x="17809" y="6843"/>
                  </a:lnTo>
                  <a:lnTo>
                    <a:pt x="17863" y="6843"/>
                  </a:lnTo>
                  <a:lnTo>
                    <a:pt x="17863" y="0"/>
                  </a:lnTo>
                  <a:close/>
                  <a:moveTo>
                    <a:pt x="19183" y="0"/>
                  </a:moveTo>
                  <a:lnTo>
                    <a:pt x="19183" y="6843"/>
                  </a:lnTo>
                  <a:lnTo>
                    <a:pt x="19237" y="6843"/>
                  </a:lnTo>
                  <a:lnTo>
                    <a:pt x="19237" y="0"/>
                  </a:lnTo>
                  <a:close/>
                  <a:moveTo>
                    <a:pt x="20598" y="14"/>
                  </a:moveTo>
                  <a:lnTo>
                    <a:pt x="20598" y="6843"/>
                  </a:lnTo>
                  <a:lnTo>
                    <a:pt x="20544" y="6843"/>
                  </a:lnTo>
                  <a:lnTo>
                    <a:pt x="20544" y="6857"/>
                  </a:lnTo>
                  <a:lnTo>
                    <a:pt x="20625" y="6857"/>
                  </a:lnTo>
                  <a:lnTo>
                    <a:pt x="20678" y="14"/>
                  </a:lnTo>
                  <a:close/>
                  <a:moveTo>
                    <a:pt x="21972" y="14"/>
                  </a:moveTo>
                  <a:lnTo>
                    <a:pt x="21972" y="6857"/>
                  </a:lnTo>
                  <a:lnTo>
                    <a:pt x="22026" y="6857"/>
                  </a:lnTo>
                  <a:lnTo>
                    <a:pt x="22026" y="14"/>
                  </a:lnTo>
                  <a:close/>
                  <a:moveTo>
                    <a:pt x="23346" y="14"/>
                  </a:moveTo>
                  <a:lnTo>
                    <a:pt x="23346" y="6857"/>
                  </a:lnTo>
                  <a:lnTo>
                    <a:pt x="23400" y="6857"/>
                  </a:lnTo>
                  <a:lnTo>
                    <a:pt x="23400" y="14"/>
                  </a:lnTo>
                  <a:close/>
                  <a:moveTo>
                    <a:pt x="24693" y="14"/>
                  </a:moveTo>
                  <a:lnTo>
                    <a:pt x="24693" y="6857"/>
                  </a:lnTo>
                  <a:lnTo>
                    <a:pt x="24774" y="6857"/>
                  </a:lnTo>
                  <a:lnTo>
                    <a:pt x="24774" y="14"/>
                  </a:lnTo>
                  <a:close/>
                  <a:moveTo>
                    <a:pt x="26080" y="14"/>
                  </a:moveTo>
                  <a:lnTo>
                    <a:pt x="26080" y="6857"/>
                  </a:lnTo>
                  <a:lnTo>
                    <a:pt x="26121" y="6857"/>
                  </a:lnTo>
                  <a:lnTo>
                    <a:pt x="26121" y="14"/>
                  </a:lnTo>
                  <a:close/>
                  <a:moveTo>
                    <a:pt x="27441" y="14"/>
                  </a:moveTo>
                  <a:lnTo>
                    <a:pt x="27441" y="6857"/>
                  </a:lnTo>
                  <a:lnTo>
                    <a:pt x="27495" y="6857"/>
                  </a:lnTo>
                  <a:lnTo>
                    <a:pt x="27495" y="14"/>
                  </a:lnTo>
                  <a:close/>
                  <a:moveTo>
                    <a:pt x="28788" y="14"/>
                  </a:moveTo>
                  <a:lnTo>
                    <a:pt x="28788" y="6857"/>
                  </a:lnTo>
                  <a:lnTo>
                    <a:pt x="28869" y="6857"/>
                  </a:lnTo>
                  <a:lnTo>
                    <a:pt x="28869" y="14"/>
                  </a:lnTo>
                  <a:close/>
                  <a:moveTo>
                    <a:pt x="30176" y="14"/>
                  </a:moveTo>
                  <a:lnTo>
                    <a:pt x="30176" y="6857"/>
                  </a:lnTo>
                  <a:lnTo>
                    <a:pt x="30216" y="6857"/>
                  </a:lnTo>
                  <a:lnTo>
                    <a:pt x="30216" y="14"/>
                  </a:lnTo>
                  <a:close/>
                  <a:moveTo>
                    <a:pt x="31536" y="14"/>
                  </a:moveTo>
                  <a:lnTo>
                    <a:pt x="31536" y="6857"/>
                  </a:lnTo>
                  <a:lnTo>
                    <a:pt x="31590" y="6857"/>
                  </a:lnTo>
                  <a:lnTo>
                    <a:pt x="31590" y="14"/>
                  </a:lnTo>
                  <a:close/>
                  <a:moveTo>
                    <a:pt x="32897" y="14"/>
                  </a:moveTo>
                  <a:lnTo>
                    <a:pt x="32897" y="6857"/>
                  </a:lnTo>
                  <a:lnTo>
                    <a:pt x="32978" y="6857"/>
                  </a:lnTo>
                  <a:lnTo>
                    <a:pt x="32978" y="14"/>
                  </a:lnTo>
                  <a:close/>
                  <a:moveTo>
                    <a:pt x="34271" y="14"/>
                  </a:moveTo>
                  <a:lnTo>
                    <a:pt x="34271" y="6857"/>
                  </a:lnTo>
                  <a:lnTo>
                    <a:pt x="34325" y="6857"/>
                  </a:lnTo>
                  <a:lnTo>
                    <a:pt x="34325" y="14"/>
                  </a:lnTo>
                  <a:close/>
                  <a:moveTo>
                    <a:pt x="35645" y="14"/>
                  </a:moveTo>
                  <a:lnTo>
                    <a:pt x="35645" y="6857"/>
                  </a:lnTo>
                  <a:lnTo>
                    <a:pt x="35699" y="6857"/>
                  </a:lnTo>
                  <a:lnTo>
                    <a:pt x="35699" y="14"/>
                  </a:lnTo>
                  <a:close/>
                  <a:moveTo>
                    <a:pt x="36992" y="14"/>
                  </a:moveTo>
                  <a:lnTo>
                    <a:pt x="36992" y="6857"/>
                  </a:lnTo>
                  <a:lnTo>
                    <a:pt x="37086" y="6857"/>
                  </a:lnTo>
                  <a:lnTo>
                    <a:pt x="37073" y="14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 rot="899992">
              <a:off x="5199017" y="328500"/>
              <a:ext cx="4864069" cy="728253"/>
            </a:xfrm>
            <a:custGeom>
              <a:avLst/>
              <a:gdLst/>
              <a:ahLst/>
              <a:cxnLst/>
              <a:rect l="l" t="t" r="r" b="b"/>
              <a:pathLst>
                <a:path w="38879" h="5821" extrusionOk="0">
                  <a:moveTo>
                    <a:pt x="1" y="1"/>
                  </a:moveTo>
                  <a:lnTo>
                    <a:pt x="1" y="14"/>
                  </a:lnTo>
                  <a:lnTo>
                    <a:pt x="8164" y="14"/>
                  </a:lnTo>
                  <a:lnTo>
                    <a:pt x="8164" y="68"/>
                  </a:lnTo>
                  <a:lnTo>
                    <a:pt x="1" y="68"/>
                  </a:lnTo>
                  <a:lnTo>
                    <a:pt x="1" y="81"/>
                  </a:lnTo>
                  <a:lnTo>
                    <a:pt x="38879" y="95"/>
                  </a:lnTo>
                  <a:lnTo>
                    <a:pt x="38879" y="14"/>
                  </a:lnTo>
                  <a:lnTo>
                    <a:pt x="1" y="1"/>
                  </a:lnTo>
                  <a:close/>
                  <a:moveTo>
                    <a:pt x="1" y="1159"/>
                  </a:moveTo>
                  <a:lnTo>
                    <a:pt x="1" y="1213"/>
                  </a:lnTo>
                  <a:lnTo>
                    <a:pt x="38879" y="1226"/>
                  </a:lnTo>
                  <a:lnTo>
                    <a:pt x="38879" y="1173"/>
                  </a:lnTo>
                  <a:lnTo>
                    <a:pt x="1" y="1159"/>
                  </a:lnTo>
                  <a:close/>
                  <a:moveTo>
                    <a:pt x="1" y="2318"/>
                  </a:moveTo>
                  <a:lnTo>
                    <a:pt x="1" y="2358"/>
                  </a:lnTo>
                  <a:lnTo>
                    <a:pt x="38879" y="2372"/>
                  </a:lnTo>
                  <a:lnTo>
                    <a:pt x="38879" y="2318"/>
                  </a:lnTo>
                  <a:close/>
                  <a:moveTo>
                    <a:pt x="1" y="3449"/>
                  </a:moveTo>
                  <a:lnTo>
                    <a:pt x="1" y="3530"/>
                  </a:lnTo>
                  <a:lnTo>
                    <a:pt x="38879" y="3544"/>
                  </a:lnTo>
                  <a:lnTo>
                    <a:pt x="38879" y="3463"/>
                  </a:lnTo>
                  <a:lnTo>
                    <a:pt x="1" y="3449"/>
                  </a:lnTo>
                  <a:close/>
                  <a:moveTo>
                    <a:pt x="1" y="4608"/>
                  </a:moveTo>
                  <a:lnTo>
                    <a:pt x="1" y="4662"/>
                  </a:lnTo>
                  <a:lnTo>
                    <a:pt x="38879" y="4675"/>
                  </a:lnTo>
                  <a:lnTo>
                    <a:pt x="38879" y="4621"/>
                  </a:lnTo>
                  <a:lnTo>
                    <a:pt x="1" y="4608"/>
                  </a:lnTo>
                  <a:close/>
                  <a:moveTo>
                    <a:pt x="1" y="5766"/>
                  </a:moveTo>
                  <a:lnTo>
                    <a:pt x="1" y="5807"/>
                  </a:lnTo>
                  <a:lnTo>
                    <a:pt x="38879" y="5820"/>
                  </a:lnTo>
                  <a:lnTo>
                    <a:pt x="38879" y="5780"/>
                  </a:lnTo>
                  <a:lnTo>
                    <a:pt x="1" y="5766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9"/>
          <p:cNvSpPr/>
          <p:nvPr/>
        </p:nvSpPr>
        <p:spPr>
          <a:xfrm rot="527820">
            <a:off x="7017913" y="-353460"/>
            <a:ext cx="2222843" cy="1463653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28575" dir="2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287950" y="238300"/>
            <a:ext cx="8544900" cy="4667400"/>
            <a:chOff x="287950" y="238300"/>
            <a:chExt cx="8544900" cy="4667400"/>
          </a:xfrm>
        </p:grpSpPr>
        <p:sp>
          <p:nvSpPr>
            <p:cNvPr id="367" name="Google Shape;367;p19"/>
            <p:cNvSpPr/>
            <p:nvPr/>
          </p:nvSpPr>
          <p:spPr>
            <a:xfrm>
              <a:off x="287950" y="238300"/>
              <a:ext cx="85449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19"/>
            <p:cNvGrpSpPr/>
            <p:nvPr/>
          </p:nvGrpSpPr>
          <p:grpSpPr>
            <a:xfrm>
              <a:off x="445765" y="383113"/>
              <a:ext cx="8252470" cy="4377275"/>
              <a:chOff x="434225" y="383100"/>
              <a:chExt cx="8252470" cy="4377275"/>
            </a:xfrm>
          </p:grpSpPr>
          <p:sp>
            <p:nvSpPr>
              <p:cNvPr id="369" name="Google Shape;369;p19"/>
              <p:cNvSpPr/>
              <p:nvPr/>
            </p:nvSpPr>
            <p:spPr>
              <a:xfrm>
                <a:off x="460237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4582" y="3224"/>
                    </a:moveTo>
                    <a:cubicBezTo>
                      <a:pt x="6518" y="3224"/>
                      <a:pt x="7480" y="5568"/>
                      <a:pt x="6110" y="6939"/>
                    </a:cubicBezTo>
                    <a:cubicBezTo>
                      <a:pt x="5669" y="7376"/>
                      <a:pt x="5127" y="7572"/>
                      <a:pt x="4595" y="7572"/>
                    </a:cubicBezTo>
                    <a:cubicBezTo>
                      <a:pt x="3474" y="7572"/>
                      <a:pt x="2398" y="6701"/>
                      <a:pt x="2406" y="5388"/>
                    </a:cubicBezTo>
                    <a:cubicBezTo>
                      <a:pt x="2406" y="4186"/>
                      <a:pt x="3380" y="3224"/>
                      <a:pt x="4582" y="3224"/>
                    </a:cubicBezTo>
                    <a:close/>
                    <a:moveTo>
                      <a:pt x="4582" y="10138"/>
                    </a:moveTo>
                    <a:lnTo>
                      <a:pt x="4582" y="10150"/>
                    </a:lnTo>
                    <a:cubicBezTo>
                      <a:pt x="6518" y="10150"/>
                      <a:pt x="7480" y="12495"/>
                      <a:pt x="6110" y="13866"/>
                    </a:cubicBezTo>
                    <a:cubicBezTo>
                      <a:pt x="5669" y="14303"/>
                      <a:pt x="5127" y="14498"/>
                      <a:pt x="4595" y="14498"/>
                    </a:cubicBezTo>
                    <a:cubicBezTo>
                      <a:pt x="3474" y="14498"/>
                      <a:pt x="2398" y="13628"/>
                      <a:pt x="2406" y="12314"/>
                    </a:cubicBezTo>
                    <a:cubicBezTo>
                      <a:pt x="2406" y="11112"/>
                      <a:pt x="3380" y="10138"/>
                      <a:pt x="4582" y="10138"/>
                    </a:cubicBezTo>
                    <a:close/>
                    <a:moveTo>
                      <a:pt x="4582" y="17076"/>
                    </a:moveTo>
                    <a:cubicBezTo>
                      <a:pt x="6518" y="17076"/>
                      <a:pt x="7480" y="19421"/>
                      <a:pt x="6110" y="20792"/>
                    </a:cubicBezTo>
                    <a:cubicBezTo>
                      <a:pt x="5669" y="21229"/>
                      <a:pt x="5127" y="21425"/>
                      <a:pt x="4595" y="21425"/>
                    </a:cubicBezTo>
                    <a:cubicBezTo>
                      <a:pt x="3474" y="21425"/>
                      <a:pt x="2398" y="20554"/>
                      <a:pt x="2406" y="19241"/>
                    </a:cubicBezTo>
                    <a:cubicBezTo>
                      <a:pt x="2406" y="18038"/>
                      <a:pt x="3380" y="17076"/>
                      <a:pt x="4582" y="17076"/>
                    </a:cubicBezTo>
                    <a:close/>
                    <a:moveTo>
                      <a:pt x="4582" y="24003"/>
                    </a:moveTo>
                    <a:cubicBezTo>
                      <a:pt x="6518" y="24003"/>
                      <a:pt x="7480" y="26348"/>
                      <a:pt x="6110" y="27718"/>
                    </a:cubicBezTo>
                    <a:cubicBezTo>
                      <a:pt x="5669" y="28159"/>
                      <a:pt x="5127" y="28357"/>
                      <a:pt x="4595" y="28357"/>
                    </a:cubicBezTo>
                    <a:cubicBezTo>
                      <a:pt x="3474" y="28357"/>
                      <a:pt x="2398" y="27480"/>
                      <a:pt x="2406" y="26167"/>
                    </a:cubicBezTo>
                    <a:cubicBezTo>
                      <a:pt x="2406" y="24965"/>
                      <a:pt x="3380" y="24003"/>
                      <a:pt x="4582" y="24003"/>
                    </a:cubicBezTo>
                    <a:close/>
                    <a:moveTo>
                      <a:pt x="4582" y="30929"/>
                    </a:moveTo>
                    <a:cubicBezTo>
                      <a:pt x="6518" y="30929"/>
                      <a:pt x="7480" y="33274"/>
                      <a:pt x="6110" y="34645"/>
                    </a:cubicBezTo>
                    <a:cubicBezTo>
                      <a:pt x="5669" y="35086"/>
                      <a:pt x="5127" y="35283"/>
                      <a:pt x="4595" y="35283"/>
                    </a:cubicBezTo>
                    <a:cubicBezTo>
                      <a:pt x="3474" y="35283"/>
                      <a:pt x="2398" y="34407"/>
                      <a:pt x="2406" y="33094"/>
                    </a:cubicBezTo>
                    <a:cubicBezTo>
                      <a:pt x="2406" y="31891"/>
                      <a:pt x="3380" y="30929"/>
                      <a:pt x="4582" y="30929"/>
                    </a:cubicBezTo>
                    <a:close/>
                    <a:moveTo>
                      <a:pt x="4582" y="37855"/>
                    </a:moveTo>
                    <a:cubicBezTo>
                      <a:pt x="6518" y="37855"/>
                      <a:pt x="7480" y="40200"/>
                      <a:pt x="6110" y="41571"/>
                    </a:cubicBezTo>
                    <a:cubicBezTo>
                      <a:pt x="5667" y="42010"/>
                      <a:pt x="5124" y="42207"/>
                      <a:pt x="4591" y="42207"/>
                    </a:cubicBezTo>
                    <a:cubicBezTo>
                      <a:pt x="3475" y="42207"/>
                      <a:pt x="2406" y="41343"/>
                      <a:pt x="2406" y="40032"/>
                    </a:cubicBezTo>
                    <a:cubicBezTo>
                      <a:pt x="2406" y="38829"/>
                      <a:pt x="3380" y="37855"/>
                      <a:pt x="4582" y="37855"/>
                    </a:cubicBezTo>
                    <a:close/>
                    <a:moveTo>
                      <a:pt x="4582" y="44782"/>
                    </a:moveTo>
                    <a:cubicBezTo>
                      <a:pt x="6518" y="44782"/>
                      <a:pt x="7480" y="47127"/>
                      <a:pt x="6110" y="48498"/>
                    </a:cubicBezTo>
                    <a:cubicBezTo>
                      <a:pt x="5669" y="48939"/>
                      <a:pt x="5127" y="49136"/>
                      <a:pt x="4595" y="49136"/>
                    </a:cubicBezTo>
                    <a:cubicBezTo>
                      <a:pt x="3474" y="49136"/>
                      <a:pt x="2398" y="48259"/>
                      <a:pt x="2406" y="46946"/>
                    </a:cubicBezTo>
                    <a:cubicBezTo>
                      <a:pt x="2406" y="45744"/>
                      <a:pt x="3380" y="44782"/>
                      <a:pt x="4582" y="44782"/>
                    </a:cubicBezTo>
                    <a:close/>
                    <a:moveTo>
                      <a:pt x="4582" y="51708"/>
                    </a:moveTo>
                    <a:cubicBezTo>
                      <a:pt x="6518" y="51708"/>
                      <a:pt x="7480" y="54053"/>
                      <a:pt x="6110" y="55424"/>
                    </a:cubicBezTo>
                    <a:cubicBezTo>
                      <a:pt x="5669" y="55865"/>
                      <a:pt x="5127" y="56062"/>
                      <a:pt x="4595" y="56062"/>
                    </a:cubicBezTo>
                    <a:cubicBezTo>
                      <a:pt x="3474" y="56062"/>
                      <a:pt x="2398" y="55186"/>
                      <a:pt x="2406" y="53873"/>
                    </a:cubicBezTo>
                    <a:cubicBezTo>
                      <a:pt x="2406" y="52670"/>
                      <a:pt x="3380" y="51708"/>
                      <a:pt x="4582" y="51708"/>
                    </a:cubicBezTo>
                    <a:close/>
                    <a:moveTo>
                      <a:pt x="4582" y="58635"/>
                    </a:moveTo>
                    <a:cubicBezTo>
                      <a:pt x="6518" y="58635"/>
                      <a:pt x="7480" y="60979"/>
                      <a:pt x="6110" y="62350"/>
                    </a:cubicBezTo>
                    <a:cubicBezTo>
                      <a:pt x="5669" y="62791"/>
                      <a:pt x="5127" y="62988"/>
                      <a:pt x="4595" y="62988"/>
                    </a:cubicBezTo>
                    <a:cubicBezTo>
                      <a:pt x="3474" y="62988"/>
                      <a:pt x="2398" y="62112"/>
                      <a:pt x="2406" y="60799"/>
                    </a:cubicBezTo>
                    <a:cubicBezTo>
                      <a:pt x="2406" y="59597"/>
                      <a:pt x="3380" y="58635"/>
                      <a:pt x="4582" y="58635"/>
                    </a:cubicBezTo>
                    <a:close/>
                    <a:moveTo>
                      <a:pt x="4582" y="65561"/>
                    </a:moveTo>
                    <a:cubicBezTo>
                      <a:pt x="6518" y="65561"/>
                      <a:pt x="7480" y="67906"/>
                      <a:pt x="6110" y="69277"/>
                    </a:cubicBezTo>
                    <a:cubicBezTo>
                      <a:pt x="5669" y="69718"/>
                      <a:pt x="5127" y="69915"/>
                      <a:pt x="4595" y="69915"/>
                    </a:cubicBezTo>
                    <a:cubicBezTo>
                      <a:pt x="3474" y="69915"/>
                      <a:pt x="2398" y="69039"/>
                      <a:pt x="2406" y="67725"/>
                    </a:cubicBezTo>
                    <a:cubicBezTo>
                      <a:pt x="2406" y="66523"/>
                      <a:pt x="3380" y="65561"/>
                      <a:pt x="4582" y="65561"/>
                    </a:cubicBezTo>
                    <a:close/>
                    <a:moveTo>
                      <a:pt x="4562" y="72484"/>
                    </a:moveTo>
                    <a:cubicBezTo>
                      <a:pt x="5678" y="72484"/>
                      <a:pt x="6747" y="73353"/>
                      <a:pt x="6747" y="74664"/>
                    </a:cubicBezTo>
                    <a:cubicBezTo>
                      <a:pt x="6747" y="75854"/>
                      <a:pt x="5773" y="76828"/>
                      <a:pt x="4582" y="76828"/>
                    </a:cubicBezTo>
                    <a:lnTo>
                      <a:pt x="4582" y="76840"/>
                    </a:lnTo>
                    <a:cubicBezTo>
                      <a:pt x="2646" y="76840"/>
                      <a:pt x="1672" y="74495"/>
                      <a:pt x="3043" y="73125"/>
                    </a:cubicBezTo>
                    <a:cubicBezTo>
                      <a:pt x="3486" y="72682"/>
                      <a:pt x="4029" y="72484"/>
                      <a:pt x="4562" y="72484"/>
                    </a:cubicBezTo>
                    <a:close/>
                    <a:moveTo>
                      <a:pt x="4560" y="79414"/>
                    </a:moveTo>
                    <a:cubicBezTo>
                      <a:pt x="4568" y="79414"/>
                      <a:pt x="4575" y="79414"/>
                      <a:pt x="4582" y="79414"/>
                    </a:cubicBezTo>
                    <a:cubicBezTo>
                      <a:pt x="6518" y="79414"/>
                      <a:pt x="7480" y="81759"/>
                      <a:pt x="6110" y="83129"/>
                    </a:cubicBezTo>
                    <a:cubicBezTo>
                      <a:pt x="5669" y="83570"/>
                      <a:pt x="5127" y="83767"/>
                      <a:pt x="4595" y="83767"/>
                    </a:cubicBezTo>
                    <a:cubicBezTo>
                      <a:pt x="3474" y="83767"/>
                      <a:pt x="2398" y="82891"/>
                      <a:pt x="2406" y="81578"/>
                    </a:cubicBezTo>
                    <a:cubicBezTo>
                      <a:pt x="2406" y="80383"/>
                      <a:pt x="3368" y="79414"/>
                      <a:pt x="4560" y="79414"/>
                    </a:cubicBezTo>
                    <a:close/>
                    <a:moveTo>
                      <a:pt x="4582" y="86340"/>
                    </a:moveTo>
                    <a:cubicBezTo>
                      <a:pt x="6518" y="86340"/>
                      <a:pt x="7480" y="88685"/>
                      <a:pt x="6110" y="90056"/>
                    </a:cubicBezTo>
                    <a:cubicBezTo>
                      <a:pt x="5669" y="90497"/>
                      <a:pt x="5127" y="90694"/>
                      <a:pt x="4595" y="90694"/>
                    </a:cubicBezTo>
                    <a:cubicBezTo>
                      <a:pt x="3474" y="90694"/>
                      <a:pt x="2398" y="89818"/>
                      <a:pt x="2406" y="88505"/>
                    </a:cubicBezTo>
                    <a:cubicBezTo>
                      <a:pt x="2406" y="87314"/>
                      <a:pt x="3380" y="86340"/>
                      <a:pt x="4582" y="86340"/>
                    </a:cubicBezTo>
                    <a:close/>
                    <a:moveTo>
                      <a:pt x="4582" y="93266"/>
                    </a:moveTo>
                    <a:cubicBezTo>
                      <a:pt x="6518" y="93266"/>
                      <a:pt x="7480" y="95611"/>
                      <a:pt x="6110" y="96982"/>
                    </a:cubicBezTo>
                    <a:cubicBezTo>
                      <a:pt x="5669" y="97423"/>
                      <a:pt x="5127" y="97620"/>
                      <a:pt x="4595" y="97620"/>
                    </a:cubicBezTo>
                    <a:cubicBezTo>
                      <a:pt x="3474" y="97620"/>
                      <a:pt x="2398" y="96744"/>
                      <a:pt x="2406" y="95431"/>
                    </a:cubicBezTo>
                    <a:cubicBezTo>
                      <a:pt x="2406" y="94240"/>
                      <a:pt x="3380" y="93266"/>
                      <a:pt x="4582" y="93266"/>
                    </a:cubicBezTo>
                    <a:close/>
                    <a:moveTo>
                      <a:pt x="4589" y="100186"/>
                    </a:moveTo>
                    <a:cubicBezTo>
                      <a:pt x="5124" y="100186"/>
                      <a:pt x="5669" y="100385"/>
                      <a:pt x="6110" y="100830"/>
                    </a:cubicBezTo>
                    <a:cubicBezTo>
                      <a:pt x="7480" y="102189"/>
                      <a:pt x="6518" y="104534"/>
                      <a:pt x="4582" y="104534"/>
                    </a:cubicBezTo>
                    <a:cubicBezTo>
                      <a:pt x="3380" y="104534"/>
                      <a:pt x="2406" y="103560"/>
                      <a:pt x="2406" y="102357"/>
                    </a:cubicBezTo>
                    <a:cubicBezTo>
                      <a:pt x="2406" y="101049"/>
                      <a:pt x="3476" y="100186"/>
                      <a:pt x="4589" y="100186"/>
                    </a:cubicBezTo>
                    <a:close/>
                    <a:moveTo>
                      <a:pt x="4582" y="107119"/>
                    </a:moveTo>
                    <a:cubicBezTo>
                      <a:pt x="6518" y="107119"/>
                      <a:pt x="7480" y="109452"/>
                      <a:pt x="6110" y="110823"/>
                    </a:cubicBezTo>
                    <a:cubicBezTo>
                      <a:pt x="5671" y="111266"/>
                      <a:pt x="5129" y="111464"/>
                      <a:pt x="4596" y="111464"/>
                    </a:cubicBezTo>
                    <a:cubicBezTo>
                      <a:pt x="3480" y="111464"/>
                      <a:pt x="2406" y="110594"/>
                      <a:pt x="2406" y="109284"/>
                    </a:cubicBezTo>
                    <a:cubicBezTo>
                      <a:pt x="2406" y="108093"/>
                      <a:pt x="3380" y="107119"/>
                      <a:pt x="4582" y="107119"/>
                    </a:cubicBezTo>
                    <a:close/>
                    <a:moveTo>
                      <a:pt x="4582" y="114045"/>
                    </a:moveTo>
                    <a:cubicBezTo>
                      <a:pt x="6518" y="114045"/>
                      <a:pt x="7480" y="116390"/>
                      <a:pt x="6110" y="117761"/>
                    </a:cubicBezTo>
                    <a:cubicBezTo>
                      <a:pt x="5669" y="118202"/>
                      <a:pt x="5127" y="118399"/>
                      <a:pt x="4595" y="118399"/>
                    </a:cubicBezTo>
                    <a:cubicBezTo>
                      <a:pt x="3474" y="118399"/>
                      <a:pt x="2398" y="117523"/>
                      <a:pt x="2406" y="116210"/>
                    </a:cubicBezTo>
                    <a:cubicBezTo>
                      <a:pt x="2406" y="115020"/>
                      <a:pt x="3380" y="114045"/>
                      <a:pt x="4582" y="114045"/>
                    </a:cubicBezTo>
                    <a:close/>
                    <a:moveTo>
                      <a:pt x="4596" y="120973"/>
                    </a:moveTo>
                    <a:cubicBezTo>
                      <a:pt x="5129" y="120973"/>
                      <a:pt x="5671" y="121170"/>
                      <a:pt x="6110" y="121609"/>
                    </a:cubicBezTo>
                    <a:cubicBezTo>
                      <a:pt x="7480" y="122980"/>
                      <a:pt x="6518" y="125325"/>
                      <a:pt x="4582" y="125325"/>
                    </a:cubicBezTo>
                    <a:cubicBezTo>
                      <a:pt x="3380" y="125325"/>
                      <a:pt x="2406" y="124351"/>
                      <a:pt x="2406" y="123148"/>
                    </a:cubicBezTo>
                    <a:cubicBezTo>
                      <a:pt x="2406" y="121838"/>
                      <a:pt x="3480" y="120973"/>
                      <a:pt x="4596" y="120973"/>
                    </a:cubicBezTo>
                    <a:close/>
                    <a:moveTo>
                      <a:pt x="4564" y="127892"/>
                    </a:moveTo>
                    <a:cubicBezTo>
                      <a:pt x="5677" y="127892"/>
                      <a:pt x="6747" y="128755"/>
                      <a:pt x="6747" y="130063"/>
                    </a:cubicBezTo>
                    <a:cubicBezTo>
                      <a:pt x="6759" y="131265"/>
                      <a:pt x="5785" y="132239"/>
                      <a:pt x="4582" y="132239"/>
                    </a:cubicBezTo>
                    <a:cubicBezTo>
                      <a:pt x="2646" y="132239"/>
                      <a:pt x="1672" y="129906"/>
                      <a:pt x="3043" y="128536"/>
                    </a:cubicBezTo>
                    <a:cubicBezTo>
                      <a:pt x="3484" y="128091"/>
                      <a:pt x="4029" y="127892"/>
                      <a:pt x="4564" y="127892"/>
                    </a:cubicBezTo>
                    <a:close/>
                    <a:moveTo>
                      <a:pt x="4562" y="134821"/>
                    </a:moveTo>
                    <a:cubicBezTo>
                      <a:pt x="5678" y="134821"/>
                      <a:pt x="6747" y="135691"/>
                      <a:pt x="6747" y="137001"/>
                    </a:cubicBezTo>
                    <a:cubicBezTo>
                      <a:pt x="6747" y="138192"/>
                      <a:pt x="5773" y="139166"/>
                      <a:pt x="4582" y="139166"/>
                    </a:cubicBezTo>
                    <a:cubicBezTo>
                      <a:pt x="2646" y="139166"/>
                      <a:pt x="1672" y="136833"/>
                      <a:pt x="3043" y="135462"/>
                    </a:cubicBezTo>
                    <a:cubicBezTo>
                      <a:pt x="3486" y="135019"/>
                      <a:pt x="4029" y="134821"/>
                      <a:pt x="4562" y="134821"/>
                    </a:cubicBezTo>
                    <a:close/>
                    <a:moveTo>
                      <a:pt x="1" y="1"/>
                    </a:moveTo>
                    <a:lnTo>
                      <a:pt x="1" y="142280"/>
                    </a:lnTo>
                    <a:lnTo>
                      <a:pt x="127995" y="142280"/>
                    </a:lnTo>
                    <a:lnTo>
                      <a:pt x="1279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4876142" y="465617"/>
                <a:ext cx="3663988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96" h="136520" fill="none" extrusionOk="0">
                    <a:moveTo>
                      <a:pt x="0" y="0"/>
                    </a:moveTo>
                    <a:lnTo>
                      <a:pt x="119096" y="0"/>
                    </a:lnTo>
                    <a:moveTo>
                      <a:pt x="0" y="3788"/>
                    </a:moveTo>
                    <a:lnTo>
                      <a:pt x="119096" y="3788"/>
                    </a:lnTo>
                    <a:moveTo>
                      <a:pt x="0" y="7588"/>
                    </a:moveTo>
                    <a:lnTo>
                      <a:pt x="119096" y="7588"/>
                    </a:lnTo>
                    <a:moveTo>
                      <a:pt x="0" y="11376"/>
                    </a:moveTo>
                    <a:lnTo>
                      <a:pt x="119096" y="11376"/>
                    </a:lnTo>
                    <a:moveTo>
                      <a:pt x="0" y="15164"/>
                    </a:moveTo>
                    <a:lnTo>
                      <a:pt x="119096" y="15164"/>
                    </a:lnTo>
                    <a:moveTo>
                      <a:pt x="0" y="18964"/>
                    </a:moveTo>
                    <a:lnTo>
                      <a:pt x="119096" y="18964"/>
                    </a:lnTo>
                    <a:moveTo>
                      <a:pt x="0" y="22752"/>
                    </a:moveTo>
                    <a:lnTo>
                      <a:pt x="119096" y="22752"/>
                    </a:lnTo>
                    <a:moveTo>
                      <a:pt x="0" y="26540"/>
                    </a:moveTo>
                    <a:lnTo>
                      <a:pt x="119096" y="26540"/>
                    </a:lnTo>
                    <a:moveTo>
                      <a:pt x="0" y="30339"/>
                    </a:moveTo>
                    <a:lnTo>
                      <a:pt x="119096" y="30339"/>
                    </a:lnTo>
                    <a:moveTo>
                      <a:pt x="0" y="34127"/>
                    </a:moveTo>
                    <a:lnTo>
                      <a:pt x="119096" y="34127"/>
                    </a:lnTo>
                    <a:moveTo>
                      <a:pt x="0" y="37915"/>
                    </a:moveTo>
                    <a:lnTo>
                      <a:pt x="119096" y="37915"/>
                    </a:lnTo>
                    <a:moveTo>
                      <a:pt x="0" y="41715"/>
                    </a:moveTo>
                    <a:lnTo>
                      <a:pt x="119096" y="41715"/>
                    </a:lnTo>
                    <a:moveTo>
                      <a:pt x="0" y="45503"/>
                    </a:moveTo>
                    <a:lnTo>
                      <a:pt x="119096" y="45503"/>
                    </a:lnTo>
                    <a:moveTo>
                      <a:pt x="0" y="49303"/>
                    </a:moveTo>
                    <a:lnTo>
                      <a:pt x="119096" y="49303"/>
                    </a:lnTo>
                    <a:moveTo>
                      <a:pt x="0" y="53091"/>
                    </a:moveTo>
                    <a:lnTo>
                      <a:pt x="119096" y="53091"/>
                    </a:lnTo>
                    <a:moveTo>
                      <a:pt x="0" y="56891"/>
                    </a:moveTo>
                    <a:lnTo>
                      <a:pt x="119096" y="56891"/>
                    </a:lnTo>
                    <a:moveTo>
                      <a:pt x="0" y="60678"/>
                    </a:moveTo>
                    <a:lnTo>
                      <a:pt x="119096" y="60678"/>
                    </a:lnTo>
                    <a:moveTo>
                      <a:pt x="0" y="64466"/>
                    </a:moveTo>
                    <a:lnTo>
                      <a:pt x="119096" y="64466"/>
                    </a:lnTo>
                    <a:moveTo>
                      <a:pt x="0" y="68266"/>
                    </a:moveTo>
                    <a:lnTo>
                      <a:pt x="119096" y="68266"/>
                    </a:lnTo>
                    <a:moveTo>
                      <a:pt x="0" y="72054"/>
                    </a:moveTo>
                    <a:lnTo>
                      <a:pt x="119096" y="72054"/>
                    </a:lnTo>
                    <a:moveTo>
                      <a:pt x="0" y="75842"/>
                    </a:moveTo>
                    <a:lnTo>
                      <a:pt x="119096" y="75842"/>
                    </a:lnTo>
                    <a:moveTo>
                      <a:pt x="0" y="79642"/>
                    </a:moveTo>
                    <a:lnTo>
                      <a:pt x="119096" y="79642"/>
                    </a:lnTo>
                    <a:moveTo>
                      <a:pt x="0" y="83430"/>
                    </a:moveTo>
                    <a:lnTo>
                      <a:pt x="119096" y="83430"/>
                    </a:lnTo>
                    <a:moveTo>
                      <a:pt x="0" y="87217"/>
                    </a:moveTo>
                    <a:lnTo>
                      <a:pt x="119096" y="87217"/>
                    </a:lnTo>
                    <a:moveTo>
                      <a:pt x="0" y="91017"/>
                    </a:moveTo>
                    <a:lnTo>
                      <a:pt x="119096" y="91017"/>
                    </a:lnTo>
                    <a:moveTo>
                      <a:pt x="0" y="94805"/>
                    </a:moveTo>
                    <a:lnTo>
                      <a:pt x="119096" y="94805"/>
                    </a:lnTo>
                    <a:moveTo>
                      <a:pt x="0" y="98605"/>
                    </a:moveTo>
                    <a:lnTo>
                      <a:pt x="119096" y="98605"/>
                    </a:lnTo>
                    <a:moveTo>
                      <a:pt x="0" y="102393"/>
                    </a:moveTo>
                    <a:lnTo>
                      <a:pt x="119096" y="102393"/>
                    </a:lnTo>
                    <a:moveTo>
                      <a:pt x="0" y="106193"/>
                    </a:moveTo>
                    <a:lnTo>
                      <a:pt x="119096" y="106193"/>
                    </a:lnTo>
                    <a:moveTo>
                      <a:pt x="0" y="109981"/>
                    </a:moveTo>
                    <a:lnTo>
                      <a:pt x="119096" y="109981"/>
                    </a:lnTo>
                    <a:moveTo>
                      <a:pt x="0" y="113768"/>
                    </a:moveTo>
                    <a:lnTo>
                      <a:pt x="119096" y="113768"/>
                    </a:lnTo>
                    <a:moveTo>
                      <a:pt x="0" y="117568"/>
                    </a:moveTo>
                    <a:lnTo>
                      <a:pt x="119096" y="117568"/>
                    </a:lnTo>
                    <a:moveTo>
                      <a:pt x="0" y="121356"/>
                    </a:moveTo>
                    <a:lnTo>
                      <a:pt x="119096" y="121356"/>
                    </a:lnTo>
                    <a:moveTo>
                      <a:pt x="0" y="125144"/>
                    </a:moveTo>
                    <a:lnTo>
                      <a:pt x="119096" y="125144"/>
                    </a:lnTo>
                    <a:moveTo>
                      <a:pt x="0" y="128944"/>
                    </a:moveTo>
                    <a:lnTo>
                      <a:pt x="119096" y="128944"/>
                    </a:lnTo>
                    <a:moveTo>
                      <a:pt x="0" y="132732"/>
                    </a:moveTo>
                    <a:lnTo>
                      <a:pt x="119096" y="132732"/>
                    </a:lnTo>
                    <a:moveTo>
                      <a:pt x="0" y="136520"/>
                    </a:moveTo>
                    <a:lnTo>
                      <a:pt x="119096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43422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123413" y="3212"/>
                    </a:moveTo>
                    <a:cubicBezTo>
                      <a:pt x="125349" y="3212"/>
                      <a:pt x="126323" y="5556"/>
                      <a:pt x="124952" y="6927"/>
                    </a:cubicBezTo>
                    <a:cubicBezTo>
                      <a:pt x="124509" y="7366"/>
                      <a:pt x="123966" y="7563"/>
                      <a:pt x="123433" y="7563"/>
                    </a:cubicBezTo>
                    <a:cubicBezTo>
                      <a:pt x="122317" y="7563"/>
                      <a:pt x="121248" y="6699"/>
                      <a:pt x="121248" y="5388"/>
                    </a:cubicBezTo>
                    <a:cubicBezTo>
                      <a:pt x="121248" y="4186"/>
                      <a:pt x="122222" y="3224"/>
                      <a:pt x="123413" y="3224"/>
                    </a:cubicBezTo>
                    <a:lnTo>
                      <a:pt x="123413" y="3212"/>
                    </a:lnTo>
                    <a:close/>
                    <a:moveTo>
                      <a:pt x="123413" y="10138"/>
                    </a:moveTo>
                    <a:cubicBezTo>
                      <a:pt x="125349" y="10138"/>
                      <a:pt x="126323" y="12483"/>
                      <a:pt x="124952" y="13854"/>
                    </a:cubicBezTo>
                    <a:cubicBezTo>
                      <a:pt x="124509" y="14293"/>
                      <a:pt x="123966" y="14489"/>
                      <a:pt x="123433" y="14489"/>
                    </a:cubicBezTo>
                    <a:cubicBezTo>
                      <a:pt x="122317" y="14489"/>
                      <a:pt x="121248" y="13625"/>
                      <a:pt x="121248" y="12314"/>
                    </a:cubicBezTo>
                    <a:cubicBezTo>
                      <a:pt x="121248" y="11112"/>
                      <a:pt x="122222" y="10150"/>
                      <a:pt x="123413" y="10150"/>
                    </a:cubicBezTo>
                    <a:lnTo>
                      <a:pt x="123413" y="10138"/>
                    </a:lnTo>
                    <a:close/>
                    <a:moveTo>
                      <a:pt x="123413" y="17076"/>
                    </a:moveTo>
                    <a:cubicBezTo>
                      <a:pt x="124615" y="17076"/>
                      <a:pt x="125589" y="18050"/>
                      <a:pt x="125589" y="19253"/>
                    </a:cubicBezTo>
                    <a:cubicBezTo>
                      <a:pt x="125589" y="20555"/>
                      <a:pt x="124516" y="21421"/>
                      <a:pt x="123401" y="21421"/>
                    </a:cubicBezTo>
                    <a:cubicBezTo>
                      <a:pt x="122868" y="21421"/>
                      <a:pt x="122325" y="21223"/>
                      <a:pt x="121885" y="20780"/>
                    </a:cubicBezTo>
                    <a:cubicBezTo>
                      <a:pt x="120515" y="19409"/>
                      <a:pt x="121477" y="17076"/>
                      <a:pt x="123413" y="17076"/>
                    </a:cubicBezTo>
                    <a:close/>
                    <a:moveTo>
                      <a:pt x="123401" y="23999"/>
                    </a:moveTo>
                    <a:cubicBezTo>
                      <a:pt x="124516" y="23999"/>
                      <a:pt x="125589" y="24865"/>
                      <a:pt x="125589" y="26167"/>
                    </a:cubicBezTo>
                    <a:cubicBezTo>
                      <a:pt x="125589" y="27370"/>
                      <a:pt x="124615" y="28344"/>
                      <a:pt x="123413" y="28344"/>
                    </a:cubicBezTo>
                    <a:cubicBezTo>
                      <a:pt x="121477" y="28344"/>
                      <a:pt x="120515" y="26011"/>
                      <a:pt x="121885" y="24640"/>
                    </a:cubicBezTo>
                    <a:cubicBezTo>
                      <a:pt x="122325" y="24197"/>
                      <a:pt x="122868" y="23999"/>
                      <a:pt x="123401" y="23999"/>
                    </a:cubicBezTo>
                    <a:close/>
                    <a:moveTo>
                      <a:pt x="123399" y="30919"/>
                    </a:moveTo>
                    <a:cubicBezTo>
                      <a:pt x="124515" y="30919"/>
                      <a:pt x="125589" y="31783"/>
                      <a:pt x="125589" y="33094"/>
                    </a:cubicBezTo>
                    <a:cubicBezTo>
                      <a:pt x="125589" y="34296"/>
                      <a:pt x="124615" y="35270"/>
                      <a:pt x="123413" y="35270"/>
                    </a:cubicBezTo>
                    <a:cubicBezTo>
                      <a:pt x="121477" y="35270"/>
                      <a:pt x="120515" y="32925"/>
                      <a:pt x="121885" y="31554"/>
                    </a:cubicBezTo>
                    <a:cubicBezTo>
                      <a:pt x="122324" y="31115"/>
                      <a:pt x="122866" y="30919"/>
                      <a:pt x="123399" y="30919"/>
                    </a:cubicBezTo>
                    <a:close/>
                    <a:moveTo>
                      <a:pt x="123413" y="37855"/>
                    </a:moveTo>
                    <a:cubicBezTo>
                      <a:pt x="124615" y="37855"/>
                      <a:pt x="125589" y="38829"/>
                      <a:pt x="125589" y="40032"/>
                    </a:cubicBezTo>
                    <a:cubicBezTo>
                      <a:pt x="125589" y="41334"/>
                      <a:pt x="124516" y="42201"/>
                      <a:pt x="123401" y="42201"/>
                    </a:cubicBezTo>
                    <a:cubicBezTo>
                      <a:pt x="122868" y="42201"/>
                      <a:pt x="122325" y="42002"/>
                      <a:pt x="121885" y="41559"/>
                    </a:cubicBezTo>
                    <a:cubicBezTo>
                      <a:pt x="120515" y="40188"/>
                      <a:pt x="121477" y="37855"/>
                      <a:pt x="123413" y="37855"/>
                    </a:cubicBezTo>
                    <a:close/>
                    <a:moveTo>
                      <a:pt x="123401" y="44778"/>
                    </a:moveTo>
                    <a:cubicBezTo>
                      <a:pt x="124516" y="44778"/>
                      <a:pt x="125589" y="45645"/>
                      <a:pt x="125589" y="46946"/>
                    </a:cubicBezTo>
                    <a:cubicBezTo>
                      <a:pt x="125589" y="48149"/>
                      <a:pt x="124615" y="49123"/>
                      <a:pt x="123413" y="49123"/>
                    </a:cubicBezTo>
                    <a:cubicBezTo>
                      <a:pt x="121477" y="49123"/>
                      <a:pt x="120515" y="46790"/>
                      <a:pt x="121885" y="45419"/>
                    </a:cubicBezTo>
                    <a:cubicBezTo>
                      <a:pt x="122325" y="44976"/>
                      <a:pt x="122868" y="44778"/>
                      <a:pt x="123401" y="44778"/>
                    </a:cubicBezTo>
                    <a:close/>
                    <a:moveTo>
                      <a:pt x="123401" y="51704"/>
                    </a:moveTo>
                    <a:cubicBezTo>
                      <a:pt x="124516" y="51704"/>
                      <a:pt x="125589" y="52571"/>
                      <a:pt x="125589" y="53873"/>
                    </a:cubicBezTo>
                    <a:cubicBezTo>
                      <a:pt x="125589" y="55075"/>
                      <a:pt x="124615" y="56049"/>
                      <a:pt x="123413" y="56049"/>
                    </a:cubicBezTo>
                    <a:cubicBezTo>
                      <a:pt x="121477" y="56049"/>
                      <a:pt x="120515" y="53716"/>
                      <a:pt x="121885" y="52346"/>
                    </a:cubicBezTo>
                    <a:cubicBezTo>
                      <a:pt x="122325" y="51902"/>
                      <a:pt x="122868" y="51704"/>
                      <a:pt x="123401" y="51704"/>
                    </a:cubicBezTo>
                    <a:close/>
                    <a:moveTo>
                      <a:pt x="123399" y="58631"/>
                    </a:moveTo>
                    <a:cubicBezTo>
                      <a:pt x="124515" y="58631"/>
                      <a:pt x="125589" y="59501"/>
                      <a:pt x="125589" y="60811"/>
                    </a:cubicBezTo>
                    <a:cubicBezTo>
                      <a:pt x="125589" y="62002"/>
                      <a:pt x="124615" y="62976"/>
                      <a:pt x="123413" y="62976"/>
                    </a:cubicBezTo>
                    <a:cubicBezTo>
                      <a:pt x="121477" y="62976"/>
                      <a:pt x="120515" y="60643"/>
                      <a:pt x="121885" y="59272"/>
                    </a:cubicBezTo>
                    <a:cubicBezTo>
                      <a:pt x="122324" y="58829"/>
                      <a:pt x="122866" y="58631"/>
                      <a:pt x="123399" y="58631"/>
                    </a:cubicBezTo>
                    <a:close/>
                    <a:moveTo>
                      <a:pt x="123413" y="65561"/>
                    </a:moveTo>
                    <a:cubicBezTo>
                      <a:pt x="125349" y="65561"/>
                      <a:pt x="126323" y="67906"/>
                      <a:pt x="124952" y="69265"/>
                    </a:cubicBezTo>
                    <a:cubicBezTo>
                      <a:pt x="124507" y="69709"/>
                      <a:pt x="123961" y="69909"/>
                      <a:pt x="123426" y="69909"/>
                    </a:cubicBezTo>
                    <a:cubicBezTo>
                      <a:pt x="122313" y="69909"/>
                      <a:pt x="121248" y="69045"/>
                      <a:pt x="121248" y="67737"/>
                    </a:cubicBezTo>
                    <a:cubicBezTo>
                      <a:pt x="121248" y="66535"/>
                      <a:pt x="122222" y="65561"/>
                      <a:pt x="123413" y="65561"/>
                    </a:cubicBezTo>
                    <a:close/>
                    <a:moveTo>
                      <a:pt x="123399" y="72484"/>
                    </a:moveTo>
                    <a:cubicBezTo>
                      <a:pt x="124515" y="72484"/>
                      <a:pt x="125589" y="73353"/>
                      <a:pt x="125589" y="74664"/>
                    </a:cubicBezTo>
                    <a:cubicBezTo>
                      <a:pt x="125589" y="75854"/>
                      <a:pt x="124615" y="76828"/>
                      <a:pt x="123413" y="76828"/>
                    </a:cubicBezTo>
                    <a:cubicBezTo>
                      <a:pt x="121477" y="76828"/>
                      <a:pt x="120515" y="74495"/>
                      <a:pt x="121885" y="73125"/>
                    </a:cubicBezTo>
                    <a:cubicBezTo>
                      <a:pt x="122324" y="72682"/>
                      <a:pt x="122866" y="72484"/>
                      <a:pt x="123399" y="72484"/>
                    </a:cubicBezTo>
                    <a:close/>
                    <a:moveTo>
                      <a:pt x="123399" y="79410"/>
                    </a:moveTo>
                    <a:cubicBezTo>
                      <a:pt x="124515" y="79410"/>
                      <a:pt x="125589" y="80280"/>
                      <a:pt x="125589" y="81590"/>
                    </a:cubicBezTo>
                    <a:cubicBezTo>
                      <a:pt x="125589" y="82781"/>
                      <a:pt x="124615" y="83755"/>
                      <a:pt x="123413" y="83755"/>
                    </a:cubicBezTo>
                    <a:cubicBezTo>
                      <a:pt x="121477" y="83755"/>
                      <a:pt x="120515" y="81422"/>
                      <a:pt x="121885" y="80051"/>
                    </a:cubicBezTo>
                    <a:cubicBezTo>
                      <a:pt x="122324" y="79608"/>
                      <a:pt x="122866" y="79410"/>
                      <a:pt x="123399" y="79410"/>
                    </a:cubicBezTo>
                    <a:close/>
                    <a:moveTo>
                      <a:pt x="123399" y="86336"/>
                    </a:moveTo>
                    <a:cubicBezTo>
                      <a:pt x="124515" y="86336"/>
                      <a:pt x="125589" y="87206"/>
                      <a:pt x="125589" y="88517"/>
                    </a:cubicBezTo>
                    <a:cubicBezTo>
                      <a:pt x="125589" y="89707"/>
                      <a:pt x="124615" y="90681"/>
                      <a:pt x="123413" y="90681"/>
                    </a:cubicBezTo>
                    <a:cubicBezTo>
                      <a:pt x="121477" y="90681"/>
                      <a:pt x="120515" y="88348"/>
                      <a:pt x="121885" y="86977"/>
                    </a:cubicBezTo>
                    <a:cubicBezTo>
                      <a:pt x="122324" y="86534"/>
                      <a:pt x="122866" y="86336"/>
                      <a:pt x="123399" y="86336"/>
                    </a:cubicBezTo>
                    <a:close/>
                    <a:moveTo>
                      <a:pt x="123399" y="93263"/>
                    </a:moveTo>
                    <a:cubicBezTo>
                      <a:pt x="124515" y="93263"/>
                      <a:pt x="125589" y="94132"/>
                      <a:pt x="125589" y="95443"/>
                    </a:cubicBezTo>
                    <a:cubicBezTo>
                      <a:pt x="125589" y="96633"/>
                      <a:pt x="124615" y="97607"/>
                      <a:pt x="123413" y="97607"/>
                    </a:cubicBezTo>
                    <a:cubicBezTo>
                      <a:pt x="121477" y="97607"/>
                      <a:pt x="120515" y="95275"/>
                      <a:pt x="121885" y="93904"/>
                    </a:cubicBezTo>
                    <a:cubicBezTo>
                      <a:pt x="122324" y="93461"/>
                      <a:pt x="122866" y="93263"/>
                      <a:pt x="123399" y="93263"/>
                    </a:cubicBezTo>
                    <a:close/>
                    <a:moveTo>
                      <a:pt x="123399" y="100189"/>
                    </a:moveTo>
                    <a:cubicBezTo>
                      <a:pt x="124515" y="100189"/>
                      <a:pt x="125589" y="101059"/>
                      <a:pt x="125589" y="102369"/>
                    </a:cubicBezTo>
                    <a:cubicBezTo>
                      <a:pt x="125589" y="103560"/>
                      <a:pt x="124615" y="104534"/>
                      <a:pt x="123413" y="104534"/>
                    </a:cubicBezTo>
                    <a:cubicBezTo>
                      <a:pt x="121477" y="104534"/>
                      <a:pt x="120515" y="102201"/>
                      <a:pt x="121885" y="100830"/>
                    </a:cubicBezTo>
                    <a:cubicBezTo>
                      <a:pt x="122324" y="100387"/>
                      <a:pt x="122866" y="100189"/>
                      <a:pt x="123399" y="100189"/>
                    </a:cubicBezTo>
                    <a:close/>
                    <a:moveTo>
                      <a:pt x="123399" y="107115"/>
                    </a:moveTo>
                    <a:cubicBezTo>
                      <a:pt x="124515" y="107115"/>
                      <a:pt x="125589" y="107985"/>
                      <a:pt x="125589" y="109296"/>
                    </a:cubicBezTo>
                    <a:cubicBezTo>
                      <a:pt x="125589" y="110486"/>
                      <a:pt x="124615" y="111460"/>
                      <a:pt x="123413" y="111460"/>
                    </a:cubicBezTo>
                    <a:cubicBezTo>
                      <a:pt x="121477" y="111460"/>
                      <a:pt x="120515" y="109127"/>
                      <a:pt x="121885" y="107756"/>
                    </a:cubicBezTo>
                    <a:cubicBezTo>
                      <a:pt x="122324" y="107314"/>
                      <a:pt x="122866" y="107115"/>
                      <a:pt x="123399" y="107115"/>
                    </a:cubicBezTo>
                    <a:close/>
                    <a:moveTo>
                      <a:pt x="123404" y="114042"/>
                    </a:moveTo>
                    <a:cubicBezTo>
                      <a:pt x="124520" y="114042"/>
                      <a:pt x="125589" y="114911"/>
                      <a:pt x="125589" y="116222"/>
                    </a:cubicBezTo>
                    <a:cubicBezTo>
                      <a:pt x="125589" y="117412"/>
                      <a:pt x="124615" y="118386"/>
                      <a:pt x="123413" y="118386"/>
                    </a:cubicBezTo>
                    <a:cubicBezTo>
                      <a:pt x="121477" y="118386"/>
                      <a:pt x="120515" y="116054"/>
                      <a:pt x="121885" y="114683"/>
                    </a:cubicBezTo>
                    <a:cubicBezTo>
                      <a:pt x="122328" y="114240"/>
                      <a:pt x="122872" y="114042"/>
                      <a:pt x="123404" y="114042"/>
                    </a:cubicBezTo>
                    <a:close/>
                    <a:moveTo>
                      <a:pt x="123404" y="120968"/>
                    </a:moveTo>
                    <a:cubicBezTo>
                      <a:pt x="124520" y="120968"/>
                      <a:pt x="125589" y="121838"/>
                      <a:pt x="125589" y="123148"/>
                    </a:cubicBezTo>
                    <a:cubicBezTo>
                      <a:pt x="125589" y="124351"/>
                      <a:pt x="124615" y="125313"/>
                      <a:pt x="123413" y="125313"/>
                    </a:cubicBezTo>
                    <a:cubicBezTo>
                      <a:pt x="121477" y="125313"/>
                      <a:pt x="120515" y="122980"/>
                      <a:pt x="121885" y="121609"/>
                    </a:cubicBezTo>
                    <a:cubicBezTo>
                      <a:pt x="122328" y="121166"/>
                      <a:pt x="122872" y="120968"/>
                      <a:pt x="123404" y="120968"/>
                    </a:cubicBezTo>
                    <a:close/>
                    <a:moveTo>
                      <a:pt x="123399" y="127895"/>
                    </a:moveTo>
                    <a:cubicBezTo>
                      <a:pt x="124515" y="127895"/>
                      <a:pt x="125589" y="128764"/>
                      <a:pt x="125589" y="130075"/>
                    </a:cubicBezTo>
                    <a:cubicBezTo>
                      <a:pt x="125589" y="131277"/>
                      <a:pt x="124615" y="132239"/>
                      <a:pt x="123413" y="132239"/>
                    </a:cubicBezTo>
                    <a:cubicBezTo>
                      <a:pt x="121477" y="132239"/>
                      <a:pt x="120515" y="129906"/>
                      <a:pt x="121885" y="128536"/>
                    </a:cubicBezTo>
                    <a:cubicBezTo>
                      <a:pt x="122324" y="128093"/>
                      <a:pt x="122866" y="127895"/>
                      <a:pt x="123399" y="127895"/>
                    </a:cubicBezTo>
                    <a:close/>
                    <a:moveTo>
                      <a:pt x="123399" y="134821"/>
                    </a:moveTo>
                    <a:cubicBezTo>
                      <a:pt x="124515" y="134821"/>
                      <a:pt x="125589" y="135691"/>
                      <a:pt x="125589" y="137001"/>
                    </a:cubicBezTo>
                    <a:cubicBezTo>
                      <a:pt x="125589" y="138204"/>
                      <a:pt x="124615" y="139166"/>
                      <a:pt x="123413" y="139166"/>
                    </a:cubicBezTo>
                    <a:cubicBezTo>
                      <a:pt x="121477" y="139166"/>
                      <a:pt x="120515" y="136833"/>
                      <a:pt x="121885" y="135462"/>
                    </a:cubicBezTo>
                    <a:cubicBezTo>
                      <a:pt x="122324" y="135019"/>
                      <a:pt x="122866" y="134821"/>
                      <a:pt x="123399" y="134821"/>
                    </a:cubicBezTo>
                    <a:close/>
                    <a:moveTo>
                      <a:pt x="127994" y="1"/>
                    </a:moveTo>
                    <a:lnTo>
                      <a:pt x="0" y="61"/>
                    </a:lnTo>
                    <a:lnTo>
                      <a:pt x="0" y="142280"/>
                    </a:lnTo>
                    <a:lnTo>
                      <a:pt x="127994" y="142280"/>
                    </a:lnTo>
                    <a:lnTo>
                      <a:pt x="127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580671" y="465617"/>
                <a:ext cx="3661035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00" h="136520" fill="none" extrusionOk="0">
                    <a:moveTo>
                      <a:pt x="0" y="0"/>
                    </a:moveTo>
                    <a:lnTo>
                      <a:pt x="118999" y="0"/>
                    </a:lnTo>
                    <a:moveTo>
                      <a:pt x="0" y="3788"/>
                    </a:moveTo>
                    <a:lnTo>
                      <a:pt x="118999" y="3788"/>
                    </a:lnTo>
                    <a:moveTo>
                      <a:pt x="0" y="7588"/>
                    </a:moveTo>
                    <a:lnTo>
                      <a:pt x="118999" y="7588"/>
                    </a:lnTo>
                    <a:moveTo>
                      <a:pt x="0" y="11376"/>
                    </a:moveTo>
                    <a:lnTo>
                      <a:pt x="118999" y="11376"/>
                    </a:lnTo>
                    <a:moveTo>
                      <a:pt x="0" y="15164"/>
                    </a:moveTo>
                    <a:lnTo>
                      <a:pt x="118999" y="15164"/>
                    </a:lnTo>
                    <a:moveTo>
                      <a:pt x="0" y="18952"/>
                    </a:moveTo>
                    <a:lnTo>
                      <a:pt x="118999" y="18952"/>
                    </a:lnTo>
                    <a:moveTo>
                      <a:pt x="0" y="22752"/>
                    </a:moveTo>
                    <a:lnTo>
                      <a:pt x="118999" y="22752"/>
                    </a:lnTo>
                    <a:moveTo>
                      <a:pt x="0" y="26540"/>
                    </a:moveTo>
                    <a:lnTo>
                      <a:pt x="118999" y="26540"/>
                    </a:lnTo>
                    <a:moveTo>
                      <a:pt x="0" y="30339"/>
                    </a:moveTo>
                    <a:lnTo>
                      <a:pt x="118999" y="30339"/>
                    </a:lnTo>
                    <a:moveTo>
                      <a:pt x="0" y="34127"/>
                    </a:moveTo>
                    <a:lnTo>
                      <a:pt x="118999" y="34127"/>
                    </a:lnTo>
                    <a:moveTo>
                      <a:pt x="0" y="37915"/>
                    </a:moveTo>
                    <a:lnTo>
                      <a:pt x="118999" y="37915"/>
                    </a:lnTo>
                    <a:moveTo>
                      <a:pt x="0" y="41715"/>
                    </a:moveTo>
                    <a:lnTo>
                      <a:pt x="118999" y="41715"/>
                    </a:lnTo>
                    <a:moveTo>
                      <a:pt x="0" y="45503"/>
                    </a:moveTo>
                    <a:lnTo>
                      <a:pt x="118999" y="45503"/>
                    </a:lnTo>
                    <a:moveTo>
                      <a:pt x="0" y="49303"/>
                    </a:moveTo>
                    <a:lnTo>
                      <a:pt x="118999" y="49303"/>
                    </a:lnTo>
                    <a:moveTo>
                      <a:pt x="0" y="53091"/>
                    </a:moveTo>
                    <a:lnTo>
                      <a:pt x="118999" y="53091"/>
                    </a:lnTo>
                    <a:moveTo>
                      <a:pt x="0" y="56891"/>
                    </a:moveTo>
                    <a:lnTo>
                      <a:pt x="118999" y="56891"/>
                    </a:lnTo>
                    <a:moveTo>
                      <a:pt x="0" y="60678"/>
                    </a:moveTo>
                    <a:lnTo>
                      <a:pt x="118999" y="60678"/>
                    </a:lnTo>
                    <a:moveTo>
                      <a:pt x="0" y="64466"/>
                    </a:moveTo>
                    <a:lnTo>
                      <a:pt x="118999" y="64466"/>
                    </a:lnTo>
                    <a:moveTo>
                      <a:pt x="0" y="68254"/>
                    </a:moveTo>
                    <a:lnTo>
                      <a:pt x="118999" y="68254"/>
                    </a:lnTo>
                    <a:moveTo>
                      <a:pt x="0" y="72054"/>
                    </a:moveTo>
                    <a:lnTo>
                      <a:pt x="118999" y="72054"/>
                    </a:lnTo>
                    <a:moveTo>
                      <a:pt x="0" y="75842"/>
                    </a:moveTo>
                    <a:lnTo>
                      <a:pt x="118999" y="75842"/>
                    </a:lnTo>
                    <a:moveTo>
                      <a:pt x="0" y="79642"/>
                    </a:moveTo>
                    <a:lnTo>
                      <a:pt x="118999" y="79642"/>
                    </a:lnTo>
                    <a:moveTo>
                      <a:pt x="0" y="83430"/>
                    </a:moveTo>
                    <a:lnTo>
                      <a:pt x="118999" y="83430"/>
                    </a:lnTo>
                    <a:moveTo>
                      <a:pt x="0" y="87217"/>
                    </a:moveTo>
                    <a:lnTo>
                      <a:pt x="118999" y="87217"/>
                    </a:lnTo>
                    <a:moveTo>
                      <a:pt x="0" y="91017"/>
                    </a:moveTo>
                    <a:lnTo>
                      <a:pt x="118999" y="91017"/>
                    </a:lnTo>
                    <a:moveTo>
                      <a:pt x="0" y="94805"/>
                    </a:moveTo>
                    <a:lnTo>
                      <a:pt x="118999" y="94805"/>
                    </a:lnTo>
                    <a:moveTo>
                      <a:pt x="0" y="98605"/>
                    </a:moveTo>
                    <a:lnTo>
                      <a:pt x="118999" y="98605"/>
                    </a:lnTo>
                    <a:moveTo>
                      <a:pt x="0" y="102393"/>
                    </a:moveTo>
                    <a:lnTo>
                      <a:pt x="118999" y="102393"/>
                    </a:lnTo>
                    <a:moveTo>
                      <a:pt x="0" y="106193"/>
                    </a:moveTo>
                    <a:lnTo>
                      <a:pt x="118999" y="106193"/>
                    </a:lnTo>
                    <a:moveTo>
                      <a:pt x="0" y="109981"/>
                    </a:moveTo>
                    <a:lnTo>
                      <a:pt x="118999" y="109981"/>
                    </a:lnTo>
                    <a:moveTo>
                      <a:pt x="0" y="113768"/>
                    </a:moveTo>
                    <a:lnTo>
                      <a:pt x="118999" y="113768"/>
                    </a:lnTo>
                    <a:moveTo>
                      <a:pt x="0" y="117556"/>
                    </a:moveTo>
                    <a:lnTo>
                      <a:pt x="118999" y="117556"/>
                    </a:lnTo>
                    <a:moveTo>
                      <a:pt x="0" y="121356"/>
                    </a:moveTo>
                    <a:lnTo>
                      <a:pt x="118999" y="121356"/>
                    </a:lnTo>
                    <a:moveTo>
                      <a:pt x="0" y="125144"/>
                    </a:moveTo>
                    <a:lnTo>
                      <a:pt x="118999" y="125144"/>
                    </a:lnTo>
                    <a:moveTo>
                      <a:pt x="0" y="128944"/>
                    </a:moveTo>
                    <a:lnTo>
                      <a:pt x="118999" y="128944"/>
                    </a:lnTo>
                    <a:moveTo>
                      <a:pt x="0" y="132732"/>
                    </a:moveTo>
                    <a:lnTo>
                      <a:pt x="118999" y="132732"/>
                    </a:lnTo>
                    <a:moveTo>
                      <a:pt x="0" y="136520"/>
                    </a:moveTo>
                    <a:lnTo>
                      <a:pt x="118999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348678" y="524249"/>
                <a:ext cx="423634" cy="4101251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33309" extrusionOk="0">
                    <a:moveTo>
                      <a:pt x="842" y="0"/>
                    </a:moveTo>
                    <a:cubicBezTo>
                      <a:pt x="374" y="0"/>
                      <a:pt x="1" y="385"/>
                      <a:pt x="1" y="842"/>
                    </a:cubicBezTo>
                    <a:cubicBezTo>
                      <a:pt x="1" y="1311"/>
                      <a:pt x="374" y="1684"/>
                      <a:pt x="842" y="1684"/>
                    </a:cubicBezTo>
                    <a:lnTo>
                      <a:pt x="12928" y="1684"/>
                    </a:lnTo>
                    <a:cubicBezTo>
                      <a:pt x="13385" y="1684"/>
                      <a:pt x="13769" y="1311"/>
                      <a:pt x="13769" y="842"/>
                    </a:cubicBezTo>
                    <a:cubicBezTo>
                      <a:pt x="13769" y="385"/>
                      <a:pt x="13385" y="0"/>
                      <a:pt x="12928" y="0"/>
                    </a:cubicBezTo>
                    <a:close/>
                    <a:moveTo>
                      <a:pt x="821" y="6938"/>
                    </a:moveTo>
                    <a:cubicBezTo>
                      <a:pt x="362" y="6938"/>
                      <a:pt x="1" y="7318"/>
                      <a:pt x="1" y="7768"/>
                    </a:cubicBezTo>
                    <a:cubicBezTo>
                      <a:pt x="1" y="8237"/>
                      <a:pt x="374" y="8610"/>
                      <a:pt x="842" y="8610"/>
                    </a:cubicBezTo>
                    <a:lnTo>
                      <a:pt x="12928" y="8610"/>
                    </a:lnTo>
                    <a:cubicBezTo>
                      <a:pt x="13385" y="8610"/>
                      <a:pt x="13769" y="8237"/>
                      <a:pt x="13769" y="7768"/>
                    </a:cubicBezTo>
                    <a:cubicBezTo>
                      <a:pt x="13769" y="7318"/>
                      <a:pt x="13396" y="6938"/>
                      <a:pt x="12948" y="6938"/>
                    </a:cubicBezTo>
                    <a:cubicBezTo>
                      <a:pt x="12942" y="6938"/>
                      <a:pt x="12935" y="6938"/>
                      <a:pt x="12928" y="6939"/>
                    </a:cubicBezTo>
                    <a:lnTo>
                      <a:pt x="842" y="6939"/>
                    </a:lnTo>
                    <a:cubicBezTo>
                      <a:pt x="835" y="6938"/>
                      <a:pt x="828" y="6938"/>
                      <a:pt x="821" y="6938"/>
                    </a:cubicBezTo>
                    <a:close/>
                    <a:moveTo>
                      <a:pt x="821" y="13865"/>
                    </a:moveTo>
                    <a:cubicBezTo>
                      <a:pt x="362" y="13865"/>
                      <a:pt x="1" y="14245"/>
                      <a:pt x="1" y="14695"/>
                    </a:cubicBezTo>
                    <a:cubicBezTo>
                      <a:pt x="1" y="15164"/>
                      <a:pt x="374" y="15536"/>
                      <a:pt x="842" y="15536"/>
                    </a:cubicBezTo>
                    <a:lnTo>
                      <a:pt x="12928" y="15536"/>
                    </a:lnTo>
                    <a:cubicBezTo>
                      <a:pt x="13385" y="15536"/>
                      <a:pt x="13769" y="15164"/>
                      <a:pt x="13769" y="14695"/>
                    </a:cubicBezTo>
                    <a:cubicBezTo>
                      <a:pt x="13769" y="14245"/>
                      <a:pt x="13396" y="13865"/>
                      <a:pt x="12948" y="13865"/>
                    </a:cubicBezTo>
                    <a:cubicBezTo>
                      <a:pt x="12942" y="13865"/>
                      <a:pt x="12935" y="13865"/>
                      <a:pt x="12928" y="13865"/>
                    </a:cubicBezTo>
                    <a:lnTo>
                      <a:pt x="842" y="13865"/>
                    </a:lnTo>
                    <a:cubicBezTo>
                      <a:pt x="835" y="13865"/>
                      <a:pt x="828" y="13865"/>
                      <a:pt x="821" y="13865"/>
                    </a:cubicBezTo>
                    <a:close/>
                    <a:moveTo>
                      <a:pt x="842" y="20791"/>
                    </a:moveTo>
                    <a:cubicBezTo>
                      <a:pt x="374" y="20791"/>
                      <a:pt x="1" y="21164"/>
                      <a:pt x="1" y="21633"/>
                    </a:cubicBezTo>
                    <a:cubicBezTo>
                      <a:pt x="1" y="22090"/>
                      <a:pt x="374" y="22463"/>
                      <a:pt x="842" y="22463"/>
                    </a:cubicBezTo>
                    <a:lnTo>
                      <a:pt x="12928" y="22463"/>
                    </a:lnTo>
                    <a:cubicBezTo>
                      <a:pt x="13385" y="22463"/>
                      <a:pt x="13769" y="22090"/>
                      <a:pt x="13769" y="21633"/>
                    </a:cubicBezTo>
                    <a:cubicBezTo>
                      <a:pt x="13769" y="21164"/>
                      <a:pt x="13385" y="20791"/>
                      <a:pt x="12928" y="20791"/>
                    </a:cubicBezTo>
                    <a:close/>
                    <a:moveTo>
                      <a:pt x="842" y="27718"/>
                    </a:moveTo>
                    <a:cubicBezTo>
                      <a:pt x="374" y="27718"/>
                      <a:pt x="1" y="28090"/>
                      <a:pt x="1" y="28559"/>
                    </a:cubicBezTo>
                    <a:cubicBezTo>
                      <a:pt x="1" y="29016"/>
                      <a:pt x="374" y="29389"/>
                      <a:pt x="842" y="29389"/>
                    </a:cubicBezTo>
                    <a:lnTo>
                      <a:pt x="12928" y="29389"/>
                    </a:lnTo>
                    <a:cubicBezTo>
                      <a:pt x="13385" y="29389"/>
                      <a:pt x="13769" y="29016"/>
                      <a:pt x="13769" y="28559"/>
                    </a:cubicBezTo>
                    <a:cubicBezTo>
                      <a:pt x="13769" y="28090"/>
                      <a:pt x="13385" y="27718"/>
                      <a:pt x="12928" y="27718"/>
                    </a:cubicBezTo>
                    <a:close/>
                    <a:moveTo>
                      <a:pt x="842" y="34644"/>
                    </a:moveTo>
                    <a:cubicBezTo>
                      <a:pt x="374" y="34644"/>
                      <a:pt x="1" y="35017"/>
                      <a:pt x="1" y="35486"/>
                    </a:cubicBezTo>
                    <a:cubicBezTo>
                      <a:pt x="1" y="35943"/>
                      <a:pt x="374" y="36316"/>
                      <a:pt x="842" y="36316"/>
                    </a:cubicBezTo>
                    <a:lnTo>
                      <a:pt x="12928" y="36316"/>
                    </a:lnTo>
                    <a:cubicBezTo>
                      <a:pt x="13385" y="36316"/>
                      <a:pt x="13769" y="35943"/>
                      <a:pt x="13769" y="35486"/>
                    </a:cubicBezTo>
                    <a:cubicBezTo>
                      <a:pt x="13769" y="35017"/>
                      <a:pt x="13385" y="34644"/>
                      <a:pt x="12928" y="34644"/>
                    </a:cubicBezTo>
                    <a:close/>
                    <a:moveTo>
                      <a:pt x="842" y="41570"/>
                    </a:moveTo>
                    <a:cubicBezTo>
                      <a:pt x="374" y="41570"/>
                      <a:pt x="1" y="41943"/>
                      <a:pt x="1" y="42412"/>
                    </a:cubicBezTo>
                    <a:cubicBezTo>
                      <a:pt x="1" y="42862"/>
                      <a:pt x="362" y="43242"/>
                      <a:pt x="821" y="43242"/>
                    </a:cubicBezTo>
                    <a:cubicBezTo>
                      <a:pt x="828" y="43242"/>
                      <a:pt x="835" y="43242"/>
                      <a:pt x="842" y="43242"/>
                    </a:cubicBezTo>
                    <a:lnTo>
                      <a:pt x="12928" y="43242"/>
                    </a:lnTo>
                    <a:cubicBezTo>
                      <a:pt x="12935" y="43242"/>
                      <a:pt x="12942" y="43242"/>
                      <a:pt x="12948" y="43242"/>
                    </a:cubicBezTo>
                    <a:cubicBezTo>
                      <a:pt x="13396" y="43242"/>
                      <a:pt x="13769" y="42862"/>
                      <a:pt x="13769" y="42412"/>
                    </a:cubicBezTo>
                    <a:cubicBezTo>
                      <a:pt x="13769" y="41943"/>
                      <a:pt x="13385" y="41570"/>
                      <a:pt x="12928" y="41570"/>
                    </a:cubicBezTo>
                    <a:close/>
                    <a:moveTo>
                      <a:pt x="842" y="48497"/>
                    </a:moveTo>
                    <a:cubicBezTo>
                      <a:pt x="374" y="48497"/>
                      <a:pt x="1" y="48870"/>
                      <a:pt x="1" y="49339"/>
                    </a:cubicBezTo>
                    <a:cubicBezTo>
                      <a:pt x="1" y="49796"/>
                      <a:pt x="374" y="50180"/>
                      <a:pt x="842" y="50180"/>
                    </a:cubicBezTo>
                    <a:lnTo>
                      <a:pt x="12928" y="50180"/>
                    </a:lnTo>
                    <a:cubicBezTo>
                      <a:pt x="13385" y="50180"/>
                      <a:pt x="13769" y="49796"/>
                      <a:pt x="13769" y="49339"/>
                    </a:cubicBezTo>
                    <a:cubicBezTo>
                      <a:pt x="13769" y="48870"/>
                      <a:pt x="13385" y="48497"/>
                      <a:pt x="12928" y="48497"/>
                    </a:cubicBezTo>
                    <a:close/>
                    <a:moveTo>
                      <a:pt x="842" y="55423"/>
                    </a:moveTo>
                    <a:cubicBezTo>
                      <a:pt x="374" y="55423"/>
                      <a:pt x="1" y="55796"/>
                      <a:pt x="1" y="56265"/>
                    </a:cubicBezTo>
                    <a:cubicBezTo>
                      <a:pt x="1" y="56722"/>
                      <a:pt x="374" y="57107"/>
                      <a:pt x="842" y="57107"/>
                    </a:cubicBezTo>
                    <a:lnTo>
                      <a:pt x="12928" y="57107"/>
                    </a:lnTo>
                    <a:cubicBezTo>
                      <a:pt x="13385" y="57107"/>
                      <a:pt x="13769" y="56722"/>
                      <a:pt x="13769" y="56265"/>
                    </a:cubicBezTo>
                    <a:cubicBezTo>
                      <a:pt x="13769" y="55796"/>
                      <a:pt x="13385" y="55423"/>
                      <a:pt x="12928" y="55423"/>
                    </a:cubicBezTo>
                    <a:close/>
                    <a:moveTo>
                      <a:pt x="842" y="62350"/>
                    </a:moveTo>
                    <a:cubicBezTo>
                      <a:pt x="374" y="62350"/>
                      <a:pt x="1" y="62722"/>
                      <a:pt x="1" y="63191"/>
                    </a:cubicBezTo>
                    <a:cubicBezTo>
                      <a:pt x="1" y="63648"/>
                      <a:pt x="374" y="64033"/>
                      <a:pt x="842" y="64033"/>
                    </a:cubicBezTo>
                    <a:lnTo>
                      <a:pt x="12928" y="64033"/>
                    </a:lnTo>
                    <a:cubicBezTo>
                      <a:pt x="13385" y="64033"/>
                      <a:pt x="13769" y="63648"/>
                      <a:pt x="13769" y="63191"/>
                    </a:cubicBezTo>
                    <a:cubicBezTo>
                      <a:pt x="13769" y="62722"/>
                      <a:pt x="13385" y="62350"/>
                      <a:pt x="12928" y="62350"/>
                    </a:cubicBezTo>
                    <a:close/>
                    <a:moveTo>
                      <a:pt x="842" y="69276"/>
                    </a:moveTo>
                    <a:cubicBezTo>
                      <a:pt x="374" y="69276"/>
                      <a:pt x="1" y="69649"/>
                      <a:pt x="1" y="70118"/>
                    </a:cubicBezTo>
                    <a:cubicBezTo>
                      <a:pt x="1" y="70587"/>
                      <a:pt x="374" y="70959"/>
                      <a:pt x="842" y="70959"/>
                    </a:cubicBezTo>
                    <a:lnTo>
                      <a:pt x="12928" y="70959"/>
                    </a:lnTo>
                    <a:cubicBezTo>
                      <a:pt x="13385" y="70959"/>
                      <a:pt x="13769" y="70587"/>
                      <a:pt x="13769" y="70118"/>
                    </a:cubicBezTo>
                    <a:cubicBezTo>
                      <a:pt x="13769" y="69649"/>
                      <a:pt x="13385" y="69276"/>
                      <a:pt x="12928" y="69276"/>
                    </a:cubicBezTo>
                    <a:close/>
                    <a:moveTo>
                      <a:pt x="842" y="76202"/>
                    </a:moveTo>
                    <a:cubicBezTo>
                      <a:pt x="374" y="76202"/>
                      <a:pt x="1" y="76587"/>
                      <a:pt x="1" y="77044"/>
                    </a:cubicBezTo>
                    <a:cubicBezTo>
                      <a:pt x="1" y="77513"/>
                      <a:pt x="374" y="77886"/>
                      <a:pt x="842" y="77886"/>
                    </a:cubicBezTo>
                    <a:lnTo>
                      <a:pt x="12928" y="77886"/>
                    </a:lnTo>
                    <a:cubicBezTo>
                      <a:pt x="13385" y="77886"/>
                      <a:pt x="13769" y="77513"/>
                      <a:pt x="13769" y="77044"/>
                    </a:cubicBezTo>
                    <a:cubicBezTo>
                      <a:pt x="13769" y="76587"/>
                      <a:pt x="13385" y="76202"/>
                      <a:pt x="12928" y="76202"/>
                    </a:cubicBezTo>
                    <a:close/>
                    <a:moveTo>
                      <a:pt x="842" y="83129"/>
                    </a:moveTo>
                    <a:cubicBezTo>
                      <a:pt x="374" y="83129"/>
                      <a:pt x="1" y="83513"/>
                      <a:pt x="1" y="83970"/>
                    </a:cubicBezTo>
                    <a:cubicBezTo>
                      <a:pt x="1" y="84439"/>
                      <a:pt x="374" y="84812"/>
                      <a:pt x="842" y="84812"/>
                    </a:cubicBezTo>
                    <a:lnTo>
                      <a:pt x="12928" y="84812"/>
                    </a:lnTo>
                    <a:cubicBezTo>
                      <a:pt x="13385" y="84812"/>
                      <a:pt x="13769" y="84439"/>
                      <a:pt x="13769" y="83970"/>
                    </a:cubicBezTo>
                    <a:cubicBezTo>
                      <a:pt x="13769" y="83513"/>
                      <a:pt x="13385" y="83129"/>
                      <a:pt x="12928" y="83129"/>
                    </a:cubicBezTo>
                    <a:close/>
                    <a:moveTo>
                      <a:pt x="821" y="90067"/>
                    </a:moveTo>
                    <a:cubicBezTo>
                      <a:pt x="362" y="90067"/>
                      <a:pt x="1" y="90447"/>
                      <a:pt x="1" y="90897"/>
                    </a:cubicBezTo>
                    <a:cubicBezTo>
                      <a:pt x="1" y="91366"/>
                      <a:pt x="374" y="91739"/>
                      <a:pt x="842" y="91739"/>
                    </a:cubicBezTo>
                    <a:lnTo>
                      <a:pt x="12928" y="91739"/>
                    </a:lnTo>
                    <a:cubicBezTo>
                      <a:pt x="13385" y="91739"/>
                      <a:pt x="13769" y="91366"/>
                      <a:pt x="13769" y="90897"/>
                    </a:cubicBezTo>
                    <a:cubicBezTo>
                      <a:pt x="13769" y="90440"/>
                      <a:pt x="13385" y="90067"/>
                      <a:pt x="12928" y="90067"/>
                    </a:cubicBezTo>
                    <a:lnTo>
                      <a:pt x="842" y="90067"/>
                    </a:lnTo>
                    <a:cubicBezTo>
                      <a:pt x="835" y="90067"/>
                      <a:pt x="828" y="90067"/>
                      <a:pt x="821" y="90067"/>
                    </a:cubicBezTo>
                    <a:close/>
                    <a:moveTo>
                      <a:pt x="842" y="96993"/>
                    </a:moveTo>
                    <a:cubicBezTo>
                      <a:pt x="374" y="96993"/>
                      <a:pt x="1" y="97366"/>
                      <a:pt x="1" y="97823"/>
                    </a:cubicBezTo>
                    <a:cubicBezTo>
                      <a:pt x="1" y="98292"/>
                      <a:pt x="374" y="98665"/>
                      <a:pt x="842" y="98665"/>
                    </a:cubicBezTo>
                    <a:lnTo>
                      <a:pt x="12928" y="98665"/>
                    </a:lnTo>
                    <a:cubicBezTo>
                      <a:pt x="13385" y="98665"/>
                      <a:pt x="13769" y="98292"/>
                      <a:pt x="13769" y="97823"/>
                    </a:cubicBezTo>
                    <a:cubicBezTo>
                      <a:pt x="13769" y="97366"/>
                      <a:pt x="13385" y="96993"/>
                      <a:pt x="12928" y="96993"/>
                    </a:cubicBezTo>
                    <a:close/>
                    <a:moveTo>
                      <a:pt x="842" y="103920"/>
                    </a:moveTo>
                    <a:cubicBezTo>
                      <a:pt x="374" y="103920"/>
                      <a:pt x="1" y="104293"/>
                      <a:pt x="1" y="104762"/>
                    </a:cubicBezTo>
                    <a:cubicBezTo>
                      <a:pt x="1" y="105218"/>
                      <a:pt x="374" y="105591"/>
                      <a:pt x="842" y="105591"/>
                    </a:cubicBezTo>
                    <a:lnTo>
                      <a:pt x="12928" y="105591"/>
                    </a:lnTo>
                    <a:cubicBezTo>
                      <a:pt x="13385" y="105591"/>
                      <a:pt x="13769" y="105218"/>
                      <a:pt x="13769" y="104762"/>
                    </a:cubicBezTo>
                    <a:cubicBezTo>
                      <a:pt x="13769" y="104293"/>
                      <a:pt x="13385" y="103920"/>
                      <a:pt x="12928" y="103920"/>
                    </a:cubicBezTo>
                    <a:close/>
                    <a:moveTo>
                      <a:pt x="842" y="110846"/>
                    </a:moveTo>
                    <a:cubicBezTo>
                      <a:pt x="374" y="110846"/>
                      <a:pt x="1" y="111219"/>
                      <a:pt x="1" y="111688"/>
                    </a:cubicBezTo>
                    <a:cubicBezTo>
                      <a:pt x="1" y="112145"/>
                      <a:pt x="374" y="112518"/>
                      <a:pt x="842" y="112518"/>
                    </a:cubicBezTo>
                    <a:lnTo>
                      <a:pt x="12928" y="112518"/>
                    </a:lnTo>
                    <a:cubicBezTo>
                      <a:pt x="13385" y="112518"/>
                      <a:pt x="13769" y="112145"/>
                      <a:pt x="13769" y="111688"/>
                    </a:cubicBezTo>
                    <a:cubicBezTo>
                      <a:pt x="13769" y="111219"/>
                      <a:pt x="13385" y="110846"/>
                      <a:pt x="12928" y="110846"/>
                    </a:cubicBezTo>
                    <a:close/>
                    <a:moveTo>
                      <a:pt x="842" y="117773"/>
                    </a:moveTo>
                    <a:cubicBezTo>
                      <a:pt x="374" y="117773"/>
                      <a:pt x="1" y="118145"/>
                      <a:pt x="1" y="118614"/>
                    </a:cubicBezTo>
                    <a:cubicBezTo>
                      <a:pt x="1" y="119071"/>
                      <a:pt x="374" y="119444"/>
                      <a:pt x="842" y="119444"/>
                    </a:cubicBezTo>
                    <a:lnTo>
                      <a:pt x="12928" y="119444"/>
                    </a:lnTo>
                    <a:cubicBezTo>
                      <a:pt x="13385" y="119444"/>
                      <a:pt x="13769" y="119071"/>
                      <a:pt x="13769" y="118614"/>
                    </a:cubicBezTo>
                    <a:cubicBezTo>
                      <a:pt x="13769" y="118145"/>
                      <a:pt x="13385" y="117773"/>
                      <a:pt x="12928" y="117773"/>
                    </a:cubicBezTo>
                    <a:close/>
                    <a:moveTo>
                      <a:pt x="842" y="124699"/>
                    </a:moveTo>
                    <a:cubicBezTo>
                      <a:pt x="374" y="124699"/>
                      <a:pt x="1" y="125072"/>
                      <a:pt x="1" y="125541"/>
                    </a:cubicBezTo>
                    <a:cubicBezTo>
                      <a:pt x="1" y="125998"/>
                      <a:pt x="374" y="126382"/>
                      <a:pt x="842" y="126382"/>
                    </a:cubicBezTo>
                    <a:lnTo>
                      <a:pt x="12928" y="126382"/>
                    </a:lnTo>
                    <a:cubicBezTo>
                      <a:pt x="13385" y="126382"/>
                      <a:pt x="13769" y="125998"/>
                      <a:pt x="13769" y="125541"/>
                    </a:cubicBezTo>
                    <a:cubicBezTo>
                      <a:pt x="13769" y="125072"/>
                      <a:pt x="13385" y="124699"/>
                      <a:pt x="12928" y="124699"/>
                    </a:cubicBezTo>
                    <a:close/>
                    <a:moveTo>
                      <a:pt x="842" y="131625"/>
                    </a:moveTo>
                    <a:cubicBezTo>
                      <a:pt x="374" y="131625"/>
                      <a:pt x="1" y="131998"/>
                      <a:pt x="1" y="132467"/>
                    </a:cubicBezTo>
                    <a:cubicBezTo>
                      <a:pt x="1" y="132924"/>
                      <a:pt x="374" y="133309"/>
                      <a:pt x="842" y="133309"/>
                    </a:cubicBezTo>
                    <a:lnTo>
                      <a:pt x="12928" y="133309"/>
                    </a:lnTo>
                    <a:cubicBezTo>
                      <a:pt x="13385" y="133309"/>
                      <a:pt x="13769" y="132924"/>
                      <a:pt x="13769" y="132467"/>
                    </a:cubicBezTo>
                    <a:cubicBezTo>
                      <a:pt x="13769" y="131998"/>
                      <a:pt x="13385" y="131625"/>
                      <a:pt x="12928" y="131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" name="Google Shape;374;p19"/>
          <p:cNvSpPr txBox="1">
            <a:spLocks noGrp="1"/>
          </p:cNvSpPr>
          <p:nvPr>
            <p:ph type="subTitle" idx="1"/>
          </p:nvPr>
        </p:nvSpPr>
        <p:spPr>
          <a:xfrm>
            <a:off x="1602775" y="1781713"/>
            <a:ext cx="2243400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375" name="Google Shape;375;p19"/>
          <p:cNvSpPr txBox="1">
            <a:spLocks noGrp="1"/>
          </p:cNvSpPr>
          <p:nvPr>
            <p:ph type="subTitle" idx="2"/>
          </p:nvPr>
        </p:nvSpPr>
        <p:spPr>
          <a:xfrm>
            <a:off x="1602775" y="2126113"/>
            <a:ext cx="2243400" cy="5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9"/>
          <p:cNvSpPr txBox="1">
            <a:spLocks noGrp="1"/>
          </p:cNvSpPr>
          <p:nvPr>
            <p:ph type="subTitle" idx="3"/>
          </p:nvPr>
        </p:nvSpPr>
        <p:spPr>
          <a:xfrm>
            <a:off x="5875713" y="2126113"/>
            <a:ext cx="2243400" cy="5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9"/>
          <p:cNvSpPr txBox="1">
            <a:spLocks noGrp="1"/>
          </p:cNvSpPr>
          <p:nvPr>
            <p:ph type="subTitle" idx="4"/>
          </p:nvPr>
        </p:nvSpPr>
        <p:spPr>
          <a:xfrm>
            <a:off x="5875721" y="1781713"/>
            <a:ext cx="2243400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728251" y="720550"/>
            <a:ext cx="1404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subTitle" idx="5"/>
          </p:nvPr>
        </p:nvSpPr>
        <p:spPr>
          <a:xfrm>
            <a:off x="1602775" y="3047113"/>
            <a:ext cx="2243400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subTitle" idx="6"/>
          </p:nvPr>
        </p:nvSpPr>
        <p:spPr>
          <a:xfrm>
            <a:off x="1602775" y="3391513"/>
            <a:ext cx="2243400" cy="5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subTitle" idx="7"/>
          </p:nvPr>
        </p:nvSpPr>
        <p:spPr>
          <a:xfrm>
            <a:off x="5875713" y="3391513"/>
            <a:ext cx="2243400" cy="59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 txBox="1">
            <a:spLocks noGrp="1"/>
          </p:cNvSpPr>
          <p:nvPr>
            <p:ph type="subTitle" idx="8"/>
          </p:nvPr>
        </p:nvSpPr>
        <p:spPr>
          <a:xfrm>
            <a:off x="5875721" y="3047113"/>
            <a:ext cx="2243400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ius Unicase"/>
              <a:buNone/>
              <a:defRPr sz="1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30"/>
          <p:cNvGrpSpPr/>
          <p:nvPr/>
        </p:nvGrpSpPr>
        <p:grpSpPr>
          <a:xfrm rot="-9456537" flipH="1">
            <a:off x="-115189" y="-369168"/>
            <a:ext cx="2374285" cy="3078625"/>
            <a:chOff x="112901" y="-157653"/>
            <a:chExt cx="1978618" cy="2565583"/>
          </a:xfrm>
        </p:grpSpPr>
        <p:sp>
          <p:nvSpPr>
            <p:cNvPr id="589" name="Google Shape;589;p30"/>
            <p:cNvSpPr/>
            <p:nvPr/>
          </p:nvSpPr>
          <p:spPr>
            <a:xfrm>
              <a:off x="112901" y="-157653"/>
              <a:ext cx="1978618" cy="2565583"/>
            </a:xfrm>
            <a:custGeom>
              <a:avLst/>
              <a:gdLst/>
              <a:ahLst/>
              <a:cxnLst/>
              <a:rect l="l" t="t" r="r" b="b"/>
              <a:pathLst>
                <a:path w="26836" h="34797" extrusionOk="0">
                  <a:moveTo>
                    <a:pt x="1" y="1"/>
                  </a:moveTo>
                  <a:lnTo>
                    <a:pt x="1" y="1510"/>
                  </a:lnTo>
                  <a:lnTo>
                    <a:pt x="741" y="1510"/>
                  </a:lnTo>
                  <a:cubicBezTo>
                    <a:pt x="849" y="1348"/>
                    <a:pt x="1024" y="1254"/>
                    <a:pt x="1213" y="1254"/>
                  </a:cubicBezTo>
                  <a:cubicBezTo>
                    <a:pt x="1994" y="1254"/>
                    <a:pt x="1994" y="2426"/>
                    <a:pt x="1213" y="2426"/>
                  </a:cubicBezTo>
                  <a:cubicBezTo>
                    <a:pt x="1024" y="2426"/>
                    <a:pt x="849" y="2331"/>
                    <a:pt x="741" y="2170"/>
                  </a:cubicBezTo>
                  <a:lnTo>
                    <a:pt x="1" y="2170"/>
                  </a:lnTo>
                  <a:lnTo>
                    <a:pt x="1" y="4339"/>
                  </a:lnTo>
                  <a:lnTo>
                    <a:pt x="741" y="4339"/>
                  </a:lnTo>
                  <a:cubicBezTo>
                    <a:pt x="849" y="4177"/>
                    <a:pt x="1024" y="4083"/>
                    <a:pt x="1213" y="4083"/>
                  </a:cubicBezTo>
                  <a:cubicBezTo>
                    <a:pt x="1994" y="4083"/>
                    <a:pt x="1994" y="5268"/>
                    <a:pt x="1213" y="5268"/>
                  </a:cubicBezTo>
                  <a:cubicBezTo>
                    <a:pt x="1024" y="5255"/>
                    <a:pt x="849" y="5160"/>
                    <a:pt x="741" y="5012"/>
                  </a:cubicBezTo>
                  <a:lnTo>
                    <a:pt x="1" y="5012"/>
                  </a:lnTo>
                  <a:lnTo>
                    <a:pt x="1" y="7181"/>
                  </a:lnTo>
                  <a:lnTo>
                    <a:pt x="741" y="7181"/>
                  </a:lnTo>
                  <a:cubicBezTo>
                    <a:pt x="849" y="7019"/>
                    <a:pt x="1024" y="6925"/>
                    <a:pt x="1213" y="6925"/>
                  </a:cubicBezTo>
                  <a:cubicBezTo>
                    <a:pt x="1994" y="6925"/>
                    <a:pt x="1994" y="8097"/>
                    <a:pt x="1213" y="8097"/>
                  </a:cubicBezTo>
                  <a:cubicBezTo>
                    <a:pt x="1024" y="8097"/>
                    <a:pt x="849" y="8003"/>
                    <a:pt x="741" y="7841"/>
                  </a:cubicBezTo>
                  <a:lnTo>
                    <a:pt x="1" y="7841"/>
                  </a:lnTo>
                  <a:lnTo>
                    <a:pt x="1" y="10010"/>
                  </a:lnTo>
                  <a:lnTo>
                    <a:pt x="741" y="10010"/>
                  </a:lnTo>
                  <a:cubicBezTo>
                    <a:pt x="849" y="9848"/>
                    <a:pt x="1024" y="9754"/>
                    <a:pt x="1213" y="9754"/>
                  </a:cubicBezTo>
                  <a:cubicBezTo>
                    <a:pt x="1994" y="9754"/>
                    <a:pt x="1994" y="10940"/>
                    <a:pt x="1213" y="10940"/>
                  </a:cubicBezTo>
                  <a:cubicBezTo>
                    <a:pt x="1024" y="10926"/>
                    <a:pt x="849" y="10832"/>
                    <a:pt x="741" y="10684"/>
                  </a:cubicBezTo>
                  <a:lnTo>
                    <a:pt x="1" y="10684"/>
                  </a:lnTo>
                  <a:lnTo>
                    <a:pt x="1" y="12852"/>
                  </a:lnTo>
                  <a:lnTo>
                    <a:pt x="741" y="12852"/>
                  </a:lnTo>
                  <a:cubicBezTo>
                    <a:pt x="849" y="12691"/>
                    <a:pt x="1024" y="12597"/>
                    <a:pt x="1213" y="12597"/>
                  </a:cubicBezTo>
                  <a:cubicBezTo>
                    <a:pt x="1994" y="12597"/>
                    <a:pt x="1994" y="13768"/>
                    <a:pt x="1213" y="13768"/>
                  </a:cubicBezTo>
                  <a:cubicBezTo>
                    <a:pt x="1024" y="13768"/>
                    <a:pt x="849" y="13674"/>
                    <a:pt x="741" y="13513"/>
                  </a:cubicBezTo>
                  <a:lnTo>
                    <a:pt x="1" y="13513"/>
                  </a:lnTo>
                  <a:lnTo>
                    <a:pt x="1" y="15654"/>
                  </a:lnTo>
                  <a:lnTo>
                    <a:pt x="741" y="15654"/>
                  </a:lnTo>
                  <a:cubicBezTo>
                    <a:pt x="849" y="15493"/>
                    <a:pt x="1024" y="15399"/>
                    <a:pt x="1213" y="15399"/>
                  </a:cubicBezTo>
                  <a:cubicBezTo>
                    <a:pt x="1994" y="15399"/>
                    <a:pt x="1994" y="16570"/>
                    <a:pt x="1213" y="16570"/>
                  </a:cubicBezTo>
                  <a:cubicBezTo>
                    <a:pt x="1024" y="16570"/>
                    <a:pt x="849" y="16476"/>
                    <a:pt x="741" y="16328"/>
                  </a:cubicBezTo>
                  <a:lnTo>
                    <a:pt x="1" y="16328"/>
                  </a:lnTo>
                  <a:lnTo>
                    <a:pt x="1" y="18483"/>
                  </a:lnTo>
                  <a:lnTo>
                    <a:pt x="741" y="18483"/>
                  </a:lnTo>
                  <a:cubicBezTo>
                    <a:pt x="849" y="18335"/>
                    <a:pt x="1024" y="18227"/>
                    <a:pt x="1213" y="18227"/>
                  </a:cubicBezTo>
                  <a:cubicBezTo>
                    <a:pt x="1994" y="18227"/>
                    <a:pt x="1994" y="19413"/>
                    <a:pt x="1213" y="19413"/>
                  </a:cubicBezTo>
                  <a:cubicBezTo>
                    <a:pt x="1024" y="19413"/>
                    <a:pt x="849" y="19319"/>
                    <a:pt x="741" y="19157"/>
                  </a:cubicBezTo>
                  <a:lnTo>
                    <a:pt x="1" y="19157"/>
                  </a:lnTo>
                  <a:lnTo>
                    <a:pt x="1" y="21326"/>
                  </a:lnTo>
                  <a:lnTo>
                    <a:pt x="741" y="21326"/>
                  </a:lnTo>
                  <a:cubicBezTo>
                    <a:pt x="849" y="21164"/>
                    <a:pt x="1024" y="21070"/>
                    <a:pt x="1213" y="21070"/>
                  </a:cubicBezTo>
                  <a:cubicBezTo>
                    <a:pt x="1994" y="21070"/>
                    <a:pt x="1994" y="22242"/>
                    <a:pt x="1213" y="22242"/>
                  </a:cubicBezTo>
                  <a:cubicBezTo>
                    <a:pt x="1024" y="22242"/>
                    <a:pt x="849" y="22148"/>
                    <a:pt x="741" y="21986"/>
                  </a:cubicBezTo>
                  <a:lnTo>
                    <a:pt x="1" y="21986"/>
                  </a:lnTo>
                  <a:lnTo>
                    <a:pt x="1" y="24155"/>
                  </a:lnTo>
                  <a:lnTo>
                    <a:pt x="741" y="24155"/>
                  </a:lnTo>
                  <a:cubicBezTo>
                    <a:pt x="849" y="24007"/>
                    <a:pt x="1024" y="23899"/>
                    <a:pt x="1213" y="23899"/>
                  </a:cubicBezTo>
                  <a:cubicBezTo>
                    <a:pt x="1994" y="23899"/>
                    <a:pt x="1994" y="25084"/>
                    <a:pt x="1213" y="25084"/>
                  </a:cubicBezTo>
                  <a:cubicBezTo>
                    <a:pt x="1024" y="25084"/>
                    <a:pt x="849" y="24990"/>
                    <a:pt x="741" y="24828"/>
                  </a:cubicBezTo>
                  <a:lnTo>
                    <a:pt x="1" y="24828"/>
                  </a:lnTo>
                  <a:lnTo>
                    <a:pt x="1" y="26997"/>
                  </a:lnTo>
                  <a:lnTo>
                    <a:pt x="741" y="26997"/>
                  </a:lnTo>
                  <a:cubicBezTo>
                    <a:pt x="849" y="26836"/>
                    <a:pt x="1024" y="26741"/>
                    <a:pt x="1213" y="26741"/>
                  </a:cubicBezTo>
                  <a:cubicBezTo>
                    <a:pt x="1994" y="26741"/>
                    <a:pt x="1994" y="27913"/>
                    <a:pt x="1213" y="27913"/>
                  </a:cubicBezTo>
                  <a:cubicBezTo>
                    <a:pt x="1024" y="27913"/>
                    <a:pt x="849" y="27819"/>
                    <a:pt x="741" y="27657"/>
                  </a:cubicBezTo>
                  <a:lnTo>
                    <a:pt x="1" y="27657"/>
                  </a:lnTo>
                  <a:lnTo>
                    <a:pt x="1" y="29799"/>
                  </a:lnTo>
                  <a:lnTo>
                    <a:pt x="741" y="29799"/>
                  </a:lnTo>
                  <a:cubicBezTo>
                    <a:pt x="849" y="29638"/>
                    <a:pt x="1024" y="29543"/>
                    <a:pt x="1213" y="29543"/>
                  </a:cubicBezTo>
                  <a:cubicBezTo>
                    <a:pt x="1994" y="29543"/>
                    <a:pt x="1994" y="30715"/>
                    <a:pt x="1213" y="30715"/>
                  </a:cubicBezTo>
                  <a:cubicBezTo>
                    <a:pt x="1024" y="30715"/>
                    <a:pt x="849" y="30621"/>
                    <a:pt x="741" y="30459"/>
                  </a:cubicBezTo>
                  <a:lnTo>
                    <a:pt x="1" y="30459"/>
                  </a:lnTo>
                  <a:lnTo>
                    <a:pt x="1" y="32628"/>
                  </a:lnTo>
                  <a:lnTo>
                    <a:pt x="741" y="32628"/>
                  </a:lnTo>
                  <a:cubicBezTo>
                    <a:pt x="849" y="32466"/>
                    <a:pt x="1024" y="32372"/>
                    <a:pt x="1213" y="32372"/>
                  </a:cubicBezTo>
                  <a:cubicBezTo>
                    <a:pt x="1994" y="32372"/>
                    <a:pt x="1994" y="33558"/>
                    <a:pt x="1213" y="33558"/>
                  </a:cubicBezTo>
                  <a:cubicBezTo>
                    <a:pt x="1024" y="33544"/>
                    <a:pt x="849" y="33450"/>
                    <a:pt x="741" y="33302"/>
                  </a:cubicBezTo>
                  <a:lnTo>
                    <a:pt x="1" y="33302"/>
                  </a:lnTo>
                  <a:lnTo>
                    <a:pt x="1" y="34797"/>
                  </a:lnTo>
                  <a:lnTo>
                    <a:pt x="14172" y="34797"/>
                  </a:lnTo>
                  <a:lnTo>
                    <a:pt x="14495" y="34622"/>
                  </a:lnTo>
                  <a:lnTo>
                    <a:pt x="14886" y="34797"/>
                  </a:lnTo>
                  <a:lnTo>
                    <a:pt x="15546" y="34716"/>
                  </a:lnTo>
                  <a:lnTo>
                    <a:pt x="16274" y="34797"/>
                  </a:lnTo>
                  <a:lnTo>
                    <a:pt x="16664" y="34743"/>
                  </a:lnTo>
                  <a:lnTo>
                    <a:pt x="17163" y="34797"/>
                  </a:lnTo>
                  <a:lnTo>
                    <a:pt x="18429" y="34689"/>
                  </a:lnTo>
                  <a:lnTo>
                    <a:pt x="19076" y="34797"/>
                  </a:lnTo>
                  <a:lnTo>
                    <a:pt x="20477" y="34460"/>
                  </a:lnTo>
                  <a:lnTo>
                    <a:pt x="21770" y="34797"/>
                  </a:lnTo>
                  <a:lnTo>
                    <a:pt x="22012" y="34743"/>
                  </a:lnTo>
                  <a:lnTo>
                    <a:pt x="22309" y="34797"/>
                  </a:lnTo>
                  <a:lnTo>
                    <a:pt x="22484" y="34703"/>
                  </a:lnTo>
                  <a:lnTo>
                    <a:pt x="22767" y="34797"/>
                  </a:lnTo>
                  <a:lnTo>
                    <a:pt x="24100" y="34501"/>
                  </a:lnTo>
                  <a:lnTo>
                    <a:pt x="24531" y="34595"/>
                  </a:lnTo>
                  <a:lnTo>
                    <a:pt x="24612" y="34716"/>
                  </a:lnTo>
                  <a:lnTo>
                    <a:pt x="24882" y="34676"/>
                  </a:lnTo>
                  <a:lnTo>
                    <a:pt x="25111" y="34797"/>
                  </a:lnTo>
                  <a:lnTo>
                    <a:pt x="25367" y="34797"/>
                  </a:lnTo>
                  <a:lnTo>
                    <a:pt x="25946" y="34730"/>
                  </a:lnTo>
                  <a:lnTo>
                    <a:pt x="26835" y="34797"/>
                  </a:lnTo>
                  <a:lnTo>
                    <a:pt x="26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7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64313" y="-11594"/>
              <a:ext cx="1619037" cy="2191108"/>
            </a:xfrm>
            <a:custGeom>
              <a:avLst/>
              <a:gdLst/>
              <a:ahLst/>
              <a:cxnLst/>
              <a:rect l="l" t="t" r="r" b="b"/>
              <a:pathLst>
                <a:path w="21959" h="29718" extrusionOk="0">
                  <a:moveTo>
                    <a:pt x="1" y="0"/>
                  </a:moveTo>
                  <a:lnTo>
                    <a:pt x="1" y="81"/>
                  </a:lnTo>
                  <a:lnTo>
                    <a:pt x="21958" y="81"/>
                  </a:lnTo>
                  <a:lnTo>
                    <a:pt x="21958" y="0"/>
                  </a:lnTo>
                  <a:close/>
                  <a:moveTo>
                    <a:pt x="1" y="1859"/>
                  </a:moveTo>
                  <a:lnTo>
                    <a:pt x="1" y="1940"/>
                  </a:lnTo>
                  <a:lnTo>
                    <a:pt x="21958" y="1940"/>
                  </a:lnTo>
                  <a:lnTo>
                    <a:pt x="21958" y="1859"/>
                  </a:lnTo>
                  <a:close/>
                  <a:moveTo>
                    <a:pt x="1" y="3705"/>
                  </a:moveTo>
                  <a:lnTo>
                    <a:pt x="1" y="3786"/>
                  </a:lnTo>
                  <a:lnTo>
                    <a:pt x="21958" y="3786"/>
                  </a:lnTo>
                  <a:lnTo>
                    <a:pt x="21958" y="3705"/>
                  </a:lnTo>
                  <a:close/>
                  <a:moveTo>
                    <a:pt x="1" y="5564"/>
                  </a:moveTo>
                  <a:lnTo>
                    <a:pt x="1" y="5645"/>
                  </a:lnTo>
                  <a:lnTo>
                    <a:pt x="21958" y="5645"/>
                  </a:lnTo>
                  <a:lnTo>
                    <a:pt x="21958" y="5564"/>
                  </a:lnTo>
                  <a:close/>
                  <a:moveTo>
                    <a:pt x="1" y="7409"/>
                  </a:moveTo>
                  <a:lnTo>
                    <a:pt x="1" y="7490"/>
                  </a:lnTo>
                  <a:lnTo>
                    <a:pt x="21958" y="7490"/>
                  </a:lnTo>
                  <a:lnTo>
                    <a:pt x="21958" y="7409"/>
                  </a:lnTo>
                  <a:close/>
                  <a:moveTo>
                    <a:pt x="1" y="9268"/>
                  </a:moveTo>
                  <a:lnTo>
                    <a:pt x="1" y="9349"/>
                  </a:lnTo>
                  <a:lnTo>
                    <a:pt x="21958" y="9349"/>
                  </a:lnTo>
                  <a:lnTo>
                    <a:pt x="21958" y="9268"/>
                  </a:lnTo>
                  <a:close/>
                  <a:moveTo>
                    <a:pt x="1" y="11114"/>
                  </a:moveTo>
                  <a:lnTo>
                    <a:pt x="1" y="11195"/>
                  </a:lnTo>
                  <a:lnTo>
                    <a:pt x="21958" y="11195"/>
                  </a:lnTo>
                  <a:lnTo>
                    <a:pt x="21958" y="11114"/>
                  </a:lnTo>
                  <a:close/>
                  <a:moveTo>
                    <a:pt x="1" y="12973"/>
                  </a:moveTo>
                  <a:lnTo>
                    <a:pt x="1" y="13054"/>
                  </a:lnTo>
                  <a:lnTo>
                    <a:pt x="21958" y="13054"/>
                  </a:lnTo>
                  <a:lnTo>
                    <a:pt x="21958" y="12973"/>
                  </a:lnTo>
                  <a:close/>
                  <a:moveTo>
                    <a:pt x="1" y="14819"/>
                  </a:moveTo>
                  <a:lnTo>
                    <a:pt x="1" y="14899"/>
                  </a:lnTo>
                  <a:lnTo>
                    <a:pt x="21958" y="14899"/>
                  </a:lnTo>
                  <a:lnTo>
                    <a:pt x="21958" y="14819"/>
                  </a:lnTo>
                  <a:close/>
                  <a:moveTo>
                    <a:pt x="1" y="16678"/>
                  </a:moveTo>
                  <a:lnTo>
                    <a:pt x="1" y="16758"/>
                  </a:lnTo>
                  <a:lnTo>
                    <a:pt x="21958" y="16758"/>
                  </a:lnTo>
                  <a:lnTo>
                    <a:pt x="21958" y="16678"/>
                  </a:lnTo>
                  <a:close/>
                  <a:moveTo>
                    <a:pt x="1" y="18523"/>
                  </a:moveTo>
                  <a:lnTo>
                    <a:pt x="1" y="18604"/>
                  </a:lnTo>
                  <a:lnTo>
                    <a:pt x="21958" y="18604"/>
                  </a:lnTo>
                  <a:lnTo>
                    <a:pt x="21958" y="18523"/>
                  </a:lnTo>
                  <a:close/>
                  <a:moveTo>
                    <a:pt x="1" y="20382"/>
                  </a:moveTo>
                  <a:lnTo>
                    <a:pt x="1" y="20463"/>
                  </a:lnTo>
                  <a:lnTo>
                    <a:pt x="21958" y="20463"/>
                  </a:lnTo>
                  <a:lnTo>
                    <a:pt x="21958" y="20382"/>
                  </a:lnTo>
                  <a:close/>
                  <a:moveTo>
                    <a:pt x="1" y="22228"/>
                  </a:moveTo>
                  <a:lnTo>
                    <a:pt x="1" y="22308"/>
                  </a:lnTo>
                  <a:lnTo>
                    <a:pt x="21958" y="22308"/>
                  </a:lnTo>
                  <a:lnTo>
                    <a:pt x="21958" y="22228"/>
                  </a:lnTo>
                  <a:close/>
                  <a:moveTo>
                    <a:pt x="1" y="24073"/>
                  </a:moveTo>
                  <a:lnTo>
                    <a:pt x="1" y="24154"/>
                  </a:lnTo>
                  <a:lnTo>
                    <a:pt x="21958" y="24154"/>
                  </a:lnTo>
                  <a:lnTo>
                    <a:pt x="21958" y="24073"/>
                  </a:lnTo>
                  <a:close/>
                  <a:moveTo>
                    <a:pt x="1" y="25932"/>
                  </a:moveTo>
                  <a:lnTo>
                    <a:pt x="1" y="26013"/>
                  </a:lnTo>
                  <a:lnTo>
                    <a:pt x="21958" y="26013"/>
                  </a:lnTo>
                  <a:lnTo>
                    <a:pt x="21958" y="25932"/>
                  </a:lnTo>
                  <a:close/>
                  <a:moveTo>
                    <a:pt x="1" y="27778"/>
                  </a:moveTo>
                  <a:lnTo>
                    <a:pt x="1" y="27859"/>
                  </a:lnTo>
                  <a:lnTo>
                    <a:pt x="21958" y="27859"/>
                  </a:lnTo>
                  <a:lnTo>
                    <a:pt x="21958" y="27778"/>
                  </a:lnTo>
                  <a:close/>
                  <a:moveTo>
                    <a:pt x="1" y="29637"/>
                  </a:moveTo>
                  <a:lnTo>
                    <a:pt x="1" y="29718"/>
                  </a:lnTo>
                  <a:lnTo>
                    <a:pt x="21958" y="29718"/>
                  </a:lnTo>
                  <a:lnTo>
                    <a:pt x="21958" y="29637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0"/>
          <p:cNvGrpSpPr/>
          <p:nvPr/>
        </p:nvGrpSpPr>
        <p:grpSpPr>
          <a:xfrm rot="865246">
            <a:off x="6974973" y="12866"/>
            <a:ext cx="2907856" cy="548416"/>
            <a:chOff x="1881350" y="1017965"/>
            <a:chExt cx="2222761" cy="419209"/>
          </a:xfrm>
        </p:grpSpPr>
        <p:sp>
          <p:nvSpPr>
            <p:cNvPr id="592" name="Google Shape;592;p30"/>
            <p:cNvSpPr/>
            <p:nvPr/>
          </p:nvSpPr>
          <p:spPr>
            <a:xfrm>
              <a:off x="1881350" y="1017965"/>
              <a:ext cx="2215672" cy="355315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30"/>
            <p:cNvGrpSpPr/>
            <p:nvPr/>
          </p:nvGrpSpPr>
          <p:grpSpPr>
            <a:xfrm>
              <a:off x="1885419" y="1316325"/>
              <a:ext cx="2218693" cy="120850"/>
              <a:chOff x="1885419" y="1316325"/>
              <a:chExt cx="2218693" cy="120850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2606001" y="1316325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1885419" y="1345482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82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6" name="Google Shape;596;p30"/>
          <p:cNvGrpSpPr/>
          <p:nvPr/>
        </p:nvGrpSpPr>
        <p:grpSpPr>
          <a:xfrm>
            <a:off x="287950" y="238300"/>
            <a:ext cx="8544900" cy="4667400"/>
            <a:chOff x="287950" y="238300"/>
            <a:chExt cx="8544900" cy="4667400"/>
          </a:xfrm>
        </p:grpSpPr>
        <p:sp>
          <p:nvSpPr>
            <p:cNvPr id="597" name="Google Shape;597;p30"/>
            <p:cNvSpPr/>
            <p:nvPr/>
          </p:nvSpPr>
          <p:spPr>
            <a:xfrm>
              <a:off x="287950" y="238300"/>
              <a:ext cx="85449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30"/>
            <p:cNvGrpSpPr/>
            <p:nvPr/>
          </p:nvGrpSpPr>
          <p:grpSpPr>
            <a:xfrm>
              <a:off x="445765" y="383113"/>
              <a:ext cx="8252470" cy="4377275"/>
              <a:chOff x="434225" y="383100"/>
              <a:chExt cx="8252470" cy="4377275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460237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4582" y="3224"/>
                    </a:moveTo>
                    <a:cubicBezTo>
                      <a:pt x="6518" y="3224"/>
                      <a:pt x="7480" y="5568"/>
                      <a:pt x="6110" y="6939"/>
                    </a:cubicBezTo>
                    <a:cubicBezTo>
                      <a:pt x="5669" y="7376"/>
                      <a:pt x="5127" y="7572"/>
                      <a:pt x="4595" y="7572"/>
                    </a:cubicBezTo>
                    <a:cubicBezTo>
                      <a:pt x="3474" y="7572"/>
                      <a:pt x="2398" y="6701"/>
                      <a:pt x="2406" y="5388"/>
                    </a:cubicBezTo>
                    <a:cubicBezTo>
                      <a:pt x="2406" y="4186"/>
                      <a:pt x="3380" y="3224"/>
                      <a:pt x="4582" y="3224"/>
                    </a:cubicBezTo>
                    <a:close/>
                    <a:moveTo>
                      <a:pt x="4582" y="10138"/>
                    </a:moveTo>
                    <a:lnTo>
                      <a:pt x="4582" y="10150"/>
                    </a:lnTo>
                    <a:cubicBezTo>
                      <a:pt x="6518" y="10150"/>
                      <a:pt x="7480" y="12495"/>
                      <a:pt x="6110" y="13866"/>
                    </a:cubicBezTo>
                    <a:cubicBezTo>
                      <a:pt x="5669" y="14303"/>
                      <a:pt x="5127" y="14498"/>
                      <a:pt x="4595" y="14498"/>
                    </a:cubicBezTo>
                    <a:cubicBezTo>
                      <a:pt x="3474" y="14498"/>
                      <a:pt x="2398" y="13628"/>
                      <a:pt x="2406" y="12314"/>
                    </a:cubicBezTo>
                    <a:cubicBezTo>
                      <a:pt x="2406" y="11112"/>
                      <a:pt x="3380" y="10138"/>
                      <a:pt x="4582" y="10138"/>
                    </a:cubicBezTo>
                    <a:close/>
                    <a:moveTo>
                      <a:pt x="4582" y="17076"/>
                    </a:moveTo>
                    <a:cubicBezTo>
                      <a:pt x="6518" y="17076"/>
                      <a:pt x="7480" y="19421"/>
                      <a:pt x="6110" y="20792"/>
                    </a:cubicBezTo>
                    <a:cubicBezTo>
                      <a:pt x="5669" y="21229"/>
                      <a:pt x="5127" y="21425"/>
                      <a:pt x="4595" y="21425"/>
                    </a:cubicBezTo>
                    <a:cubicBezTo>
                      <a:pt x="3474" y="21425"/>
                      <a:pt x="2398" y="20554"/>
                      <a:pt x="2406" y="19241"/>
                    </a:cubicBezTo>
                    <a:cubicBezTo>
                      <a:pt x="2406" y="18038"/>
                      <a:pt x="3380" y="17076"/>
                      <a:pt x="4582" y="17076"/>
                    </a:cubicBezTo>
                    <a:close/>
                    <a:moveTo>
                      <a:pt x="4582" y="24003"/>
                    </a:moveTo>
                    <a:cubicBezTo>
                      <a:pt x="6518" y="24003"/>
                      <a:pt x="7480" y="26348"/>
                      <a:pt x="6110" y="27718"/>
                    </a:cubicBezTo>
                    <a:cubicBezTo>
                      <a:pt x="5669" y="28159"/>
                      <a:pt x="5127" y="28357"/>
                      <a:pt x="4595" y="28357"/>
                    </a:cubicBezTo>
                    <a:cubicBezTo>
                      <a:pt x="3474" y="28357"/>
                      <a:pt x="2398" y="27480"/>
                      <a:pt x="2406" y="26167"/>
                    </a:cubicBezTo>
                    <a:cubicBezTo>
                      <a:pt x="2406" y="24965"/>
                      <a:pt x="3380" y="24003"/>
                      <a:pt x="4582" y="24003"/>
                    </a:cubicBezTo>
                    <a:close/>
                    <a:moveTo>
                      <a:pt x="4582" y="30929"/>
                    </a:moveTo>
                    <a:cubicBezTo>
                      <a:pt x="6518" y="30929"/>
                      <a:pt x="7480" y="33274"/>
                      <a:pt x="6110" y="34645"/>
                    </a:cubicBezTo>
                    <a:cubicBezTo>
                      <a:pt x="5669" y="35086"/>
                      <a:pt x="5127" y="35283"/>
                      <a:pt x="4595" y="35283"/>
                    </a:cubicBezTo>
                    <a:cubicBezTo>
                      <a:pt x="3474" y="35283"/>
                      <a:pt x="2398" y="34407"/>
                      <a:pt x="2406" y="33094"/>
                    </a:cubicBezTo>
                    <a:cubicBezTo>
                      <a:pt x="2406" y="31891"/>
                      <a:pt x="3380" y="30929"/>
                      <a:pt x="4582" y="30929"/>
                    </a:cubicBezTo>
                    <a:close/>
                    <a:moveTo>
                      <a:pt x="4582" y="37855"/>
                    </a:moveTo>
                    <a:cubicBezTo>
                      <a:pt x="6518" y="37855"/>
                      <a:pt x="7480" y="40200"/>
                      <a:pt x="6110" y="41571"/>
                    </a:cubicBezTo>
                    <a:cubicBezTo>
                      <a:pt x="5667" y="42010"/>
                      <a:pt x="5124" y="42207"/>
                      <a:pt x="4591" y="42207"/>
                    </a:cubicBezTo>
                    <a:cubicBezTo>
                      <a:pt x="3475" y="42207"/>
                      <a:pt x="2406" y="41343"/>
                      <a:pt x="2406" y="40032"/>
                    </a:cubicBezTo>
                    <a:cubicBezTo>
                      <a:pt x="2406" y="38829"/>
                      <a:pt x="3380" y="37855"/>
                      <a:pt x="4582" y="37855"/>
                    </a:cubicBezTo>
                    <a:close/>
                    <a:moveTo>
                      <a:pt x="4582" y="44782"/>
                    </a:moveTo>
                    <a:cubicBezTo>
                      <a:pt x="6518" y="44782"/>
                      <a:pt x="7480" y="47127"/>
                      <a:pt x="6110" y="48498"/>
                    </a:cubicBezTo>
                    <a:cubicBezTo>
                      <a:pt x="5669" y="48939"/>
                      <a:pt x="5127" y="49136"/>
                      <a:pt x="4595" y="49136"/>
                    </a:cubicBezTo>
                    <a:cubicBezTo>
                      <a:pt x="3474" y="49136"/>
                      <a:pt x="2398" y="48259"/>
                      <a:pt x="2406" y="46946"/>
                    </a:cubicBezTo>
                    <a:cubicBezTo>
                      <a:pt x="2406" y="45744"/>
                      <a:pt x="3380" y="44782"/>
                      <a:pt x="4582" y="44782"/>
                    </a:cubicBezTo>
                    <a:close/>
                    <a:moveTo>
                      <a:pt x="4582" y="51708"/>
                    </a:moveTo>
                    <a:cubicBezTo>
                      <a:pt x="6518" y="51708"/>
                      <a:pt x="7480" y="54053"/>
                      <a:pt x="6110" y="55424"/>
                    </a:cubicBezTo>
                    <a:cubicBezTo>
                      <a:pt x="5669" y="55865"/>
                      <a:pt x="5127" y="56062"/>
                      <a:pt x="4595" y="56062"/>
                    </a:cubicBezTo>
                    <a:cubicBezTo>
                      <a:pt x="3474" y="56062"/>
                      <a:pt x="2398" y="55186"/>
                      <a:pt x="2406" y="53873"/>
                    </a:cubicBezTo>
                    <a:cubicBezTo>
                      <a:pt x="2406" y="52670"/>
                      <a:pt x="3380" y="51708"/>
                      <a:pt x="4582" y="51708"/>
                    </a:cubicBezTo>
                    <a:close/>
                    <a:moveTo>
                      <a:pt x="4582" y="58635"/>
                    </a:moveTo>
                    <a:cubicBezTo>
                      <a:pt x="6518" y="58635"/>
                      <a:pt x="7480" y="60979"/>
                      <a:pt x="6110" y="62350"/>
                    </a:cubicBezTo>
                    <a:cubicBezTo>
                      <a:pt x="5669" y="62791"/>
                      <a:pt x="5127" y="62988"/>
                      <a:pt x="4595" y="62988"/>
                    </a:cubicBezTo>
                    <a:cubicBezTo>
                      <a:pt x="3474" y="62988"/>
                      <a:pt x="2398" y="62112"/>
                      <a:pt x="2406" y="60799"/>
                    </a:cubicBezTo>
                    <a:cubicBezTo>
                      <a:pt x="2406" y="59597"/>
                      <a:pt x="3380" y="58635"/>
                      <a:pt x="4582" y="58635"/>
                    </a:cubicBezTo>
                    <a:close/>
                    <a:moveTo>
                      <a:pt x="4582" y="65561"/>
                    </a:moveTo>
                    <a:cubicBezTo>
                      <a:pt x="6518" y="65561"/>
                      <a:pt x="7480" y="67906"/>
                      <a:pt x="6110" y="69277"/>
                    </a:cubicBezTo>
                    <a:cubicBezTo>
                      <a:pt x="5669" y="69718"/>
                      <a:pt x="5127" y="69915"/>
                      <a:pt x="4595" y="69915"/>
                    </a:cubicBezTo>
                    <a:cubicBezTo>
                      <a:pt x="3474" y="69915"/>
                      <a:pt x="2398" y="69039"/>
                      <a:pt x="2406" y="67725"/>
                    </a:cubicBezTo>
                    <a:cubicBezTo>
                      <a:pt x="2406" y="66523"/>
                      <a:pt x="3380" y="65561"/>
                      <a:pt x="4582" y="65561"/>
                    </a:cubicBezTo>
                    <a:close/>
                    <a:moveTo>
                      <a:pt x="4562" y="72484"/>
                    </a:moveTo>
                    <a:cubicBezTo>
                      <a:pt x="5678" y="72484"/>
                      <a:pt x="6747" y="73353"/>
                      <a:pt x="6747" y="74664"/>
                    </a:cubicBezTo>
                    <a:cubicBezTo>
                      <a:pt x="6747" y="75854"/>
                      <a:pt x="5773" y="76828"/>
                      <a:pt x="4582" y="76828"/>
                    </a:cubicBezTo>
                    <a:lnTo>
                      <a:pt x="4582" y="76840"/>
                    </a:lnTo>
                    <a:cubicBezTo>
                      <a:pt x="2646" y="76840"/>
                      <a:pt x="1672" y="74495"/>
                      <a:pt x="3043" y="73125"/>
                    </a:cubicBezTo>
                    <a:cubicBezTo>
                      <a:pt x="3486" y="72682"/>
                      <a:pt x="4029" y="72484"/>
                      <a:pt x="4562" y="72484"/>
                    </a:cubicBezTo>
                    <a:close/>
                    <a:moveTo>
                      <a:pt x="4560" y="79414"/>
                    </a:moveTo>
                    <a:cubicBezTo>
                      <a:pt x="4568" y="79414"/>
                      <a:pt x="4575" y="79414"/>
                      <a:pt x="4582" y="79414"/>
                    </a:cubicBezTo>
                    <a:cubicBezTo>
                      <a:pt x="6518" y="79414"/>
                      <a:pt x="7480" y="81759"/>
                      <a:pt x="6110" y="83129"/>
                    </a:cubicBezTo>
                    <a:cubicBezTo>
                      <a:pt x="5669" y="83570"/>
                      <a:pt x="5127" y="83767"/>
                      <a:pt x="4595" y="83767"/>
                    </a:cubicBezTo>
                    <a:cubicBezTo>
                      <a:pt x="3474" y="83767"/>
                      <a:pt x="2398" y="82891"/>
                      <a:pt x="2406" y="81578"/>
                    </a:cubicBezTo>
                    <a:cubicBezTo>
                      <a:pt x="2406" y="80383"/>
                      <a:pt x="3368" y="79414"/>
                      <a:pt x="4560" y="79414"/>
                    </a:cubicBezTo>
                    <a:close/>
                    <a:moveTo>
                      <a:pt x="4582" y="86340"/>
                    </a:moveTo>
                    <a:cubicBezTo>
                      <a:pt x="6518" y="86340"/>
                      <a:pt x="7480" y="88685"/>
                      <a:pt x="6110" y="90056"/>
                    </a:cubicBezTo>
                    <a:cubicBezTo>
                      <a:pt x="5669" y="90497"/>
                      <a:pt x="5127" y="90694"/>
                      <a:pt x="4595" y="90694"/>
                    </a:cubicBezTo>
                    <a:cubicBezTo>
                      <a:pt x="3474" y="90694"/>
                      <a:pt x="2398" y="89818"/>
                      <a:pt x="2406" y="88505"/>
                    </a:cubicBezTo>
                    <a:cubicBezTo>
                      <a:pt x="2406" y="87314"/>
                      <a:pt x="3380" y="86340"/>
                      <a:pt x="4582" y="86340"/>
                    </a:cubicBezTo>
                    <a:close/>
                    <a:moveTo>
                      <a:pt x="4582" y="93266"/>
                    </a:moveTo>
                    <a:cubicBezTo>
                      <a:pt x="6518" y="93266"/>
                      <a:pt x="7480" y="95611"/>
                      <a:pt x="6110" y="96982"/>
                    </a:cubicBezTo>
                    <a:cubicBezTo>
                      <a:pt x="5669" y="97423"/>
                      <a:pt x="5127" y="97620"/>
                      <a:pt x="4595" y="97620"/>
                    </a:cubicBezTo>
                    <a:cubicBezTo>
                      <a:pt x="3474" y="97620"/>
                      <a:pt x="2398" y="96744"/>
                      <a:pt x="2406" y="95431"/>
                    </a:cubicBezTo>
                    <a:cubicBezTo>
                      <a:pt x="2406" y="94240"/>
                      <a:pt x="3380" y="93266"/>
                      <a:pt x="4582" y="93266"/>
                    </a:cubicBezTo>
                    <a:close/>
                    <a:moveTo>
                      <a:pt x="4589" y="100186"/>
                    </a:moveTo>
                    <a:cubicBezTo>
                      <a:pt x="5124" y="100186"/>
                      <a:pt x="5669" y="100385"/>
                      <a:pt x="6110" y="100830"/>
                    </a:cubicBezTo>
                    <a:cubicBezTo>
                      <a:pt x="7480" y="102189"/>
                      <a:pt x="6518" y="104534"/>
                      <a:pt x="4582" y="104534"/>
                    </a:cubicBezTo>
                    <a:cubicBezTo>
                      <a:pt x="3380" y="104534"/>
                      <a:pt x="2406" y="103560"/>
                      <a:pt x="2406" y="102357"/>
                    </a:cubicBezTo>
                    <a:cubicBezTo>
                      <a:pt x="2406" y="101049"/>
                      <a:pt x="3476" y="100186"/>
                      <a:pt x="4589" y="100186"/>
                    </a:cubicBezTo>
                    <a:close/>
                    <a:moveTo>
                      <a:pt x="4582" y="107119"/>
                    </a:moveTo>
                    <a:cubicBezTo>
                      <a:pt x="6518" y="107119"/>
                      <a:pt x="7480" y="109452"/>
                      <a:pt x="6110" y="110823"/>
                    </a:cubicBezTo>
                    <a:cubicBezTo>
                      <a:pt x="5671" y="111266"/>
                      <a:pt x="5129" y="111464"/>
                      <a:pt x="4596" y="111464"/>
                    </a:cubicBezTo>
                    <a:cubicBezTo>
                      <a:pt x="3480" y="111464"/>
                      <a:pt x="2406" y="110594"/>
                      <a:pt x="2406" y="109284"/>
                    </a:cubicBezTo>
                    <a:cubicBezTo>
                      <a:pt x="2406" y="108093"/>
                      <a:pt x="3380" y="107119"/>
                      <a:pt x="4582" y="107119"/>
                    </a:cubicBezTo>
                    <a:close/>
                    <a:moveTo>
                      <a:pt x="4582" y="114045"/>
                    </a:moveTo>
                    <a:cubicBezTo>
                      <a:pt x="6518" y="114045"/>
                      <a:pt x="7480" y="116390"/>
                      <a:pt x="6110" y="117761"/>
                    </a:cubicBezTo>
                    <a:cubicBezTo>
                      <a:pt x="5669" y="118202"/>
                      <a:pt x="5127" y="118399"/>
                      <a:pt x="4595" y="118399"/>
                    </a:cubicBezTo>
                    <a:cubicBezTo>
                      <a:pt x="3474" y="118399"/>
                      <a:pt x="2398" y="117523"/>
                      <a:pt x="2406" y="116210"/>
                    </a:cubicBezTo>
                    <a:cubicBezTo>
                      <a:pt x="2406" y="115020"/>
                      <a:pt x="3380" y="114045"/>
                      <a:pt x="4582" y="114045"/>
                    </a:cubicBezTo>
                    <a:close/>
                    <a:moveTo>
                      <a:pt x="4596" y="120973"/>
                    </a:moveTo>
                    <a:cubicBezTo>
                      <a:pt x="5129" y="120973"/>
                      <a:pt x="5671" y="121170"/>
                      <a:pt x="6110" y="121609"/>
                    </a:cubicBezTo>
                    <a:cubicBezTo>
                      <a:pt x="7480" y="122980"/>
                      <a:pt x="6518" y="125325"/>
                      <a:pt x="4582" y="125325"/>
                    </a:cubicBezTo>
                    <a:cubicBezTo>
                      <a:pt x="3380" y="125325"/>
                      <a:pt x="2406" y="124351"/>
                      <a:pt x="2406" y="123148"/>
                    </a:cubicBezTo>
                    <a:cubicBezTo>
                      <a:pt x="2406" y="121838"/>
                      <a:pt x="3480" y="120973"/>
                      <a:pt x="4596" y="120973"/>
                    </a:cubicBezTo>
                    <a:close/>
                    <a:moveTo>
                      <a:pt x="4564" y="127892"/>
                    </a:moveTo>
                    <a:cubicBezTo>
                      <a:pt x="5677" y="127892"/>
                      <a:pt x="6747" y="128755"/>
                      <a:pt x="6747" y="130063"/>
                    </a:cubicBezTo>
                    <a:cubicBezTo>
                      <a:pt x="6759" y="131265"/>
                      <a:pt x="5785" y="132239"/>
                      <a:pt x="4582" y="132239"/>
                    </a:cubicBezTo>
                    <a:cubicBezTo>
                      <a:pt x="2646" y="132239"/>
                      <a:pt x="1672" y="129906"/>
                      <a:pt x="3043" y="128536"/>
                    </a:cubicBezTo>
                    <a:cubicBezTo>
                      <a:pt x="3484" y="128091"/>
                      <a:pt x="4029" y="127892"/>
                      <a:pt x="4564" y="127892"/>
                    </a:cubicBezTo>
                    <a:close/>
                    <a:moveTo>
                      <a:pt x="4562" y="134821"/>
                    </a:moveTo>
                    <a:cubicBezTo>
                      <a:pt x="5678" y="134821"/>
                      <a:pt x="6747" y="135691"/>
                      <a:pt x="6747" y="137001"/>
                    </a:cubicBezTo>
                    <a:cubicBezTo>
                      <a:pt x="6747" y="138192"/>
                      <a:pt x="5773" y="139166"/>
                      <a:pt x="4582" y="139166"/>
                    </a:cubicBezTo>
                    <a:cubicBezTo>
                      <a:pt x="2646" y="139166"/>
                      <a:pt x="1672" y="136833"/>
                      <a:pt x="3043" y="135462"/>
                    </a:cubicBezTo>
                    <a:cubicBezTo>
                      <a:pt x="3486" y="135019"/>
                      <a:pt x="4029" y="134821"/>
                      <a:pt x="4562" y="134821"/>
                    </a:cubicBezTo>
                    <a:close/>
                    <a:moveTo>
                      <a:pt x="1" y="1"/>
                    </a:moveTo>
                    <a:lnTo>
                      <a:pt x="1" y="142280"/>
                    </a:lnTo>
                    <a:lnTo>
                      <a:pt x="127995" y="142280"/>
                    </a:lnTo>
                    <a:lnTo>
                      <a:pt x="1279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4876142" y="465617"/>
                <a:ext cx="3663988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96" h="136520" fill="none" extrusionOk="0">
                    <a:moveTo>
                      <a:pt x="0" y="0"/>
                    </a:moveTo>
                    <a:lnTo>
                      <a:pt x="119096" y="0"/>
                    </a:lnTo>
                    <a:moveTo>
                      <a:pt x="0" y="3788"/>
                    </a:moveTo>
                    <a:lnTo>
                      <a:pt x="119096" y="3788"/>
                    </a:lnTo>
                    <a:moveTo>
                      <a:pt x="0" y="7588"/>
                    </a:moveTo>
                    <a:lnTo>
                      <a:pt x="119096" y="7588"/>
                    </a:lnTo>
                    <a:moveTo>
                      <a:pt x="0" y="11376"/>
                    </a:moveTo>
                    <a:lnTo>
                      <a:pt x="119096" y="11376"/>
                    </a:lnTo>
                    <a:moveTo>
                      <a:pt x="0" y="15164"/>
                    </a:moveTo>
                    <a:lnTo>
                      <a:pt x="119096" y="15164"/>
                    </a:lnTo>
                    <a:moveTo>
                      <a:pt x="0" y="18964"/>
                    </a:moveTo>
                    <a:lnTo>
                      <a:pt x="119096" y="18964"/>
                    </a:lnTo>
                    <a:moveTo>
                      <a:pt x="0" y="22752"/>
                    </a:moveTo>
                    <a:lnTo>
                      <a:pt x="119096" y="22752"/>
                    </a:lnTo>
                    <a:moveTo>
                      <a:pt x="0" y="26540"/>
                    </a:moveTo>
                    <a:lnTo>
                      <a:pt x="119096" y="26540"/>
                    </a:lnTo>
                    <a:moveTo>
                      <a:pt x="0" y="30339"/>
                    </a:moveTo>
                    <a:lnTo>
                      <a:pt x="119096" y="30339"/>
                    </a:lnTo>
                    <a:moveTo>
                      <a:pt x="0" y="34127"/>
                    </a:moveTo>
                    <a:lnTo>
                      <a:pt x="119096" y="34127"/>
                    </a:lnTo>
                    <a:moveTo>
                      <a:pt x="0" y="37915"/>
                    </a:moveTo>
                    <a:lnTo>
                      <a:pt x="119096" y="37915"/>
                    </a:lnTo>
                    <a:moveTo>
                      <a:pt x="0" y="41715"/>
                    </a:moveTo>
                    <a:lnTo>
                      <a:pt x="119096" y="41715"/>
                    </a:lnTo>
                    <a:moveTo>
                      <a:pt x="0" y="45503"/>
                    </a:moveTo>
                    <a:lnTo>
                      <a:pt x="119096" y="45503"/>
                    </a:lnTo>
                    <a:moveTo>
                      <a:pt x="0" y="49303"/>
                    </a:moveTo>
                    <a:lnTo>
                      <a:pt x="119096" y="49303"/>
                    </a:lnTo>
                    <a:moveTo>
                      <a:pt x="0" y="53091"/>
                    </a:moveTo>
                    <a:lnTo>
                      <a:pt x="119096" y="53091"/>
                    </a:lnTo>
                    <a:moveTo>
                      <a:pt x="0" y="56891"/>
                    </a:moveTo>
                    <a:lnTo>
                      <a:pt x="119096" y="56891"/>
                    </a:lnTo>
                    <a:moveTo>
                      <a:pt x="0" y="60678"/>
                    </a:moveTo>
                    <a:lnTo>
                      <a:pt x="119096" y="60678"/>
                    </a:lnTo>
                    <a:moveTo>
                      <a:pt x="0" y="64466"/>
                    </a:moveTo>
                    <a:lnTo>
                      <a:pt x="119096" y="64466"/>
                    </a:lnTo>
                    <a:moveTo>
                      <a:pt x="0" y="68266"/>
                    </a:moveTo>
                    <a:lnTo>
                      <a:pt x="119096" y="68266"/>
                    </a:lnTo>
                    <a:moveTo>
                      <a:pt x="0" y="72054"/>
                    </a:moveTo>
                    <a:lnTo>
                      <a:pt x="119096" y="72054"/>
                    </a:lnTo>
                    <a:moveTo>
                      <a:pt x="0" y="75842"/>
                    </a:moveTo>
                    <a:lnTo>
                      <a:pt x="119096" y="75842"/>
                    </a:lnTo>
                    <a:moveTo>
                      <a:pt x="0" y="79642"/>
                    </a:moveTo>
                    <a:lnTo>
                      <a:pt x="119096" y="79642"/>
                    </a:lnTo>
                    <a:moveTo>
                      <a:pt x="0" y="83430"/>
                    </a:moveTo>
                    <a:lnTo>
                      <a:pt x="119096" y="83430"/>
                    </a:lnTo>
                    <a:moveTo>
                      <a:pt x="0" y="87217"/>
                    </a:moveTo>
                    <a:lnTo>
                      <a:pt x="119096" y="87217"/>
                    </a:lnTo>
                    <a:moveTo>
                      <a:pt x="0" y="91017"/>
                    </a:moveTo>
                    <a:lnTo>
                      <a:pt x="119096" y="91017"/>
                    </a:lnTo>
                    <a:moveTo>
                      <a:pt x="0" y="94805"/>
                    </a:moveTo>
                    <a:lnTo>
                      <a:pt x="119096" y="94805"/>
                    </a:lnTo>
                    <a:moveTo>
                      <a:pt x="0" y="98605"/>
                    </a:moveTo>
                    <a:lnTo>
                      <a:pt x="119096" y="98605"/>
                    </a:lnTo>
                    <a:moveTo>
                      <a:pt x="0" y="102393"/>
                    </a:moveTo>
                    <a:lnTo>
                      <a:pt x="119096" y="102393"/>
                    </a:lnTo>
                    <a:moveTo>
                      <a:pt x="0" y="106193"/>
                    </a:moveTo>
                    <a:lnTo>
                      <a:pt x="119096" y="106193"/>
                    </a:lnTo>
                    <a:moveTo>
                      <a:pt x="0" y="109981"/>
                    </a:moveTo>
                    <a:lnTo>
                      <a:pt x="119096" y="109981"/>
                    </a:lnTo>
                    <a:moveTo>
                      <a:pt x="0" y="113768"/>
                    </a:moveTo>
                    <a:lnTo>
                      <a:pt x="119096" y="113768"/>
                    </a:lnTo>
                    <a:moveTo>
                      <a:pt x="0" y="117568"/>
                    </a:moveTo>
                    <a:lnTo>
                      <a:pt x="119096" y="117568"/>
                    </a:lnTo>
                    <a:moveTo>
                      <a:pt x="0" y="121356"/>
                    </a:moveTo>
                    <a:lnTo>
                      <a:pt x="119096" y="121356"/>
                    </a:lnTo>
                    <a:moveTo>
                      <a:pt x="0" y="125144"/>
                    </a:moveTo>
                    <a:lnTo>
                      <a:pt x="119096" y="125144"/>
                    </a:lnTo>
                    <a:moveTo>
                      <a:pt x="0" y="128944"/>
                    </a:moveTo>
                    <a:lnTo>
                      <a:pt x="119096" y="128944"/>
                    </a:lnTo>
                    <a:moveTo>
                      <a:pt x="0" y="132732"/>
                    </a:moveTo>
                    <a:lnTo>
                      <a:pt x="119096" y="132732"/>
                    </a:lnTo>
                    <a:moveTo>
                      <a:pt x="0" y="136520"/>
                    </a:moveTo>
                    <a:lnTo>
                      <a:pt x="119096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43422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123413" y="3212"/>
                    </a:moveTo>
                    <a:cubicBezTo>
                      <a:pt x="125349" y="3212"/>
                      <a:pt x="126323" y="5556"/>
                      <a:pt x="124952" y="6927"/>
                    </a:cubicBezTo>
                    <a:cubicBezTo>
                      <a:pt x="124509" y="7366"/>
                      <a:pt x="123966" y="7563"/>
                      <a:pt x="123433" y="7563"/>
                    </a:cubicBezTo>
                    <a:cubicBezTo>
                      <a:pt x="122317" y="7563"/>
                      <a:pt x="121248" y="6699"/>
                      <a:pt x="121248" y="5388"/>
                    </a:cubicBezTo>
                    <a:cubicBezTo>
                      <a:pt x="121248" y="4186"/>
                      <a:pt x="122222" y="3224"/>
                      <a:pt x="123413" y="3224"/>
                    </a:cubicBezTo>
                    <a:lnTo>
                      <a:pt x="123413" y="3212"/>
                    </a:lnTo>
                    <a:close/>
                    <a:moveTo>
                      <a:pt x="123413" y="10138"/>
                    </a:moveTo>
                    <a:cubicBezTo>
                      <a:pt x="125349" y="10138"/>
                      <a:pt x="126323" y="12483"/>
                      <a:pt x="124952" y="13854"/>
                    </a:cubicBezTo>
                    <a:cubicBezTo>
                      <a:pt x="124509" y="14293"/>
                      <a:pt x="123966" y="14489"/>
                      <a:pt x="123433" y="14489"/>
                    </a:cubicBezTo>
                    <a:cubicBezTo>
                      <a:pt x="122317" y="14489"/>
                      <a:pt x="121248" y="13625"/>
                      <a:pt x="121248" y="12314"/>
                    </a:cubicBezTo>
                    <a:cubicBezTo>
                      <a:pt x="121248" y="11112"/>
                      <a:pt x="122222" y="10150"/>
                      <a:pt x="123413" y="10150"/>
                    </a:cubicBezTo>
                    <a:lnTo>
                      <a:pt x="123413" y="10138"/>
                    </a:lnTo>
                    <a:close/>
                    <a:moveTo>
                      <a:pt x="123413" y="17076"/>
                    </a:moveTo>
                    <a:cubicBezTo>
                      <a:pt x="124615" y="17076"/>
                      <a:pt x="125589" y="18050"/>
                      <a:pt x="125589" y="19253"/>
                    </a:cubicBezTo>
                    <a:cubicBezTo>
                      <a:pt x="125589" y="20555"/>
                      <a:pt x="124516" y="21421"/>
                      <a:pt x="123401" y="21421"/>
                    </a:cubicBezTo>
                    <a:cubicBezTo>
                      <a:pt x="122868" y="21421"/>
                      <a:pt x="122325" y="21223"/>
                      <a:pt x="121885" y="20780"/>
                    </a:cubicBezTo>
                    <a:cubicBezTo>
                      <a:pt x="120515" y="19409"/>
                      <a:pt x="121477" y="17076"/>
                      <a:pt x="123413" y="17076"/>
                    </a:cubicBezTo>
                    <a:close/>
                    <a:moveTo>
                      <a:pt x="123401" y="23999"/>
                    </a:moveTo>
                    <a:cubicBezTo>
                      <a:pt x="124516" y="23999"/>
                      <a:pt x="125589" y="24865"/>
                      <a:pt x="125589" y="26167"/>
                    </a:cubicBezTo>
                    <a:cubicBezTo>
                      <a:pt x="125589" y="27370"/>
                      <a:pt x="124615" y="28344"/>
                      <a:pt x="123413" y="28344"/>
                    </a:cubicBezTo>
                    <a:cubicBezTo>
                      <a:pt x="121477" y="28344"/>
                      <a:pt x="120515" y="26011"/>
                      <a:pt x="121885" y="24640"/>
                    </a:cubicBezTo>
                    <a:cubicBezTo>
                      <a:pt x="122325" y="24197"/>
                      <a:pt x="122868" y="23999"/>
                      <a:pt x="123401" y="23999"/>
                    </a:cubicBezTo>
                    <a:close/>
                    <a:moveTo>
                      <a:pt x="123399" y="30919"/>
                    </a:moveTo>
                    <a:cubicBezTo>
                      <a:pt x="124515" y="30919"/>
                      <a:pt x="125589" y="31783"/>
                      <a:pt x="125589" y="33094"/>
                    </a:cubicBezTo>
                    <a:cubicBezTo>
                      <a:pt x="125589" y="34296"/>
                      <a:pt x="124615" y="35270"/>
                      <a:pt x="123413" y="35270"/>
                    </a:cubicBezTo>
                    <a:cubicBezTo>
                      <a:pt x="121477" y="35270"/>
                      <a:pt x="120515" y="32925"/>
                      <a:pt x="121885" y="31554"/>
                    </a:cubicBezTo>
                    <a:cubicBezTo>
                      <a:pt x="122324" y="31115"/>
                      <a:pt x="122866" y="30919"/>
                      <a:pt x="123399" y="30919"/>
                    </a:cubicBezTo>
                    <a:close/>
                    <a:moveTo>
                      <a:pt x="123413" y="37855"/>
                    </a:moveTo>
                    <a:cubicBezTo>
                      <a:pt x="124615" y="37855"/>
                      <a:pt x="125589" y="38829"/>
                      <a:pt x="125589" y="40032"/>
                    </a:cubicBezTo>
                    <a:cubicBezTo>
                      <a:pt x="125589" y="41334"/>
                      <a:pt x="124516" y="42201"/>
                      <a:pt x="123401" y="42201"/>
                    </a:cubicBezTo>
                    <a:cubicBezTo>
                      <a:pt x="122868" y="42201"/>
                      <a:pt x="122325" y="42002"/>
                      <a:pt x="121885" y="41559"/>
                    </a:cubicBezTo>
                    <a:cubicBezTo>
                      <a:pt x="120515" y="40188"/>
                      <a:pt x="121477" y="37855"/>
                      <a:pt x="123413" y="37855"/>
                    </a:cubicBezTo>
                    <a:close/>
                    <a:moveTo>
                      <a:pt x="123401" y="44778"/>
                    </a:moveTo>
                    <a:cubicBezTo>
                      <a:pt x="124516" y="44778"/>
                      <a:pt x="125589" y="45645"/>
                      <a:pt x="125589" y="46946"/>
                    </a:cubicBezTo>
                    <a:cubicBezTo>
                      <a:pt x="125589" y="48149"/>
                      <a:pt x="124615" y="49123"/>
                      <a:pt x="123413" y="49123"/>
                    </a:cubicBezTo>
                    <a:cubicBezTo>
                      <a:pt x="121477" y="49123"/>
                      <a:pt x="120515" y="46790"/>
                      <a:pt x="121885" y="45419"/>
                    </a:cubicBezTo>
                    <a:cubicBezTo>
                      <a:pt x="122325" y="44976"/>
                      <a:pt x="122868" y="44778"/>
                      <a:pt x="123401" y="44778"/>
                    </a:cubicBezTo>
                    <a:close/>
                    <a:moveTo>
                      <a:pt x="123401" y="51704"/>
                    </a:moveTo>
                    <a:cubicBezTo>
                      <a:pt x="124516" y="51704"/>
                      <a:pt x="125589" y="52571"/>
                      <a:pt x="125589" y="53873"/>
                    </a:cubicBezTo>
                    <a:cubicBezTo>
                      <a:pt x="125589" y="55075"/>
                      <a:pt x="124615" y="56049"/>
                      <a:pt x="123413" y="56049"/>
                    </a:cubicBezTo>
                    <a:cubicBezTo>
                      <a:pt x="121477" y="56049"/>
                      <a:pt x="120515" y="53716"/>
                      <a:pt x="121885" y="52346"/>
                    </a:cubicBezTo>
                    <a:cubicBezTo>
                      <a:pt x="122325" y="51902"/>
                      <a:pt x="122868" y="51704"/>
                      <a:pt x="123401" y="51704"/>
                    </a:cubicBezTo>
                    <a:close/>
                    <a:moveTo>
                      <a:pt x="123399" y="58631"/>
                    </a:moveTo>
                    <a:cubicBezTo>
                      <a:pt x="124515" y="58631"/>
                      <a:pt x="125589" y="59501"/>
                      <a:pt x="125589" y="60811"/>
                    </a:cubicBezTo>
                    <a:cubicBezTo>
                      <a:pt x="125589" y="62002"/>
                      <a:pt x="124615" y="62976"/>
                      <a:pt x="123413" y="62976"/>
                    </a:cubicBezTo>
                    <a:cubicBezTo>
                      <a:pt x="121477" y="62976"/>
                      <a:pt x="120515" y="60643"/>
                      <a:pt x="121885" y="59272"/>
                    </a:cubicBezTo>
                    <a:cubicBezTo>
                      <a:pt x="122324" y="58829"/>
                      <a:pt x="122866" y="58631"/>
                      <a:pt x="123399" y="58631"/>
                    </a:cubicBezTo>
                    <a:close/>
                    <a:moveTo>
                      <a:pt x="123413" y="65561"/>
                    </a:moveTo>
                    <a:cubicBezTo>
                      <a:pt x="125349" y="65561"/>
                      <a:pt x="126323" y="67906"/>
                      <a:pt x="124952" y="69265"/>
                    </a:cubicBezTo>
                    <a:cubicBezTo>
                      <a:pt x="124507" y="69709"/>
                      <a:pt x="123961" y="69909"/>
                      <a:pt x="123426" y="69909"/>
                    </a:cubicBezTo>
                    <a:cubicBezTo>
                      <a:pt x="122313" y="69909"/>
                      <a:pt x="121248" y="69045"/>
                      <a:pt x="121248" y="67737"/>
                    </a:cubicBezTo>
                    <a:cubicBezTo>
                      <a:pt x="121248" y="66535"/>
                      <a:pt x="122222" y="65561"/>
                      <a:pt x="123413" y="65561"/>
                    </a:cubicBezTo>
                    <a:close/>
                    <a:moveTo>
                      <a:pt x="123399" y="72484"/>
                    </a:moveTo>
                    <a:cubicBezTo>
                      <a:pt x="124515" y="72484"/>
                      <a:pt x="125589" y="73353"/>
                      <a:pt x="125589" y="74664"/>
                    </a:cubicBezTo>
                    <a:cubicBezTo>
                      <a:pt x="125589" y="75854"/>
                      <a:pt x="124615" y="76828"/>
                      <a:pt x="123413" y="76828"/>
                    </a:cubicBezTo>
                    <a:cubicBezTo>
                      <a:pt x="121477" y="76828"/>
                      <a:pt x="120515" y="74495"/>
                      <a:pt x="121885" y="73125"/>
                    </a:cubicBezTo>
                    <a:cubicBezTo>
                      <a:pt x="122324" y="72682"/>
                      <a:pt x="122866" y="72484"/>
                      <a:pt x="123399" y="72484"/>
                    </a:cubicBezTo>
                    <a:close/>
                    <a:moveTo>
                      <a:pt x="123399" y="79410"/>
                    </a:moveTo>
                    <a:cubicBezTo>
                      <a:pt x="124515" y="79410"/>
                      <a:pt x="125589" y="80280"/>
                      <a:pt x="125589" y="81590"/>
                    </a:cubicBezTo>
                    <a:cubicBezTo>
                      <a:pt x="125589" y="82781"/>
                      <a:pt x="124615" y="83755"/>
                      <a:pt x="123413" y="83755"/>
                    </a:cubicBezTo>
                    <a:cubicBezTo>
                      <a:pt x="121477" y="83755"/>
                      <a:pt x="120515" y="81422"/>
                      <a:pt x="121885" y="80051"/>
                    </a:cubicBezTo>
                    <a:cubicBezTo>
                      <a:pt x="122324" y="79608"/>
                      <a:pt x="122866" y="79410"/>
                      <a:pt x="123399" y="79410"/>
                    </a:cubicBezTo>
                    <a:close/>
                    <a:moveTo>
                      <a:pt x="123399" y="86336"/>
                    </a:moveTo>
                    <a:cubicBezTo>
                      <a:pt x="124515" y="86336"/>
                      <a:pt x="125589" y="87206"/>
                      <a:pt x="125589" y="88517"/>
                    </a:cubicBezTo>
                    <a:cubicBezTo>
                      <a:pt x="125589" y="89707"/>
                      <a:pt x="124615" y="90681"/>
                      <a:pt x="123413" y="90681"/>
                    </a:cubicBezTo>
                    <a:cubicBezTo>
                      <a:pt x="121477" y="90681"/>
                      <a:pt x="120515" y="88348"/>
                      <a:pt x="121885" y="86977"/>
                    </a:cubicBezTo>
                    <a:cubicBezTo>
                      <a:pt x="122324" y="86534"/>
                      <a:pt x="122866" y="86336"/>
                      <a:pt x="123399" y="86336"/>
                    </a:cubicBezTo>
                    <a:close/>
                    <a:moveTo>
                      <a:pt x="123399" y="93263"/>
                    </a:moveTo>
                    <a:cubicBezTo>
                      <a:pt x="124515" y="93263"/>
                      <a:pt x="125589" y="94132"/>
                      <a:pt x="125589" y="95443"/>
                    </a:cubicBezTo>
                    <a:cubicBezTo>
                      <a:pt x="125589" y="96633"/>
                      <a:pt x="124615" y="97607"/>
                      <a:pt x="123413" y="97607"/>
                    </a:cubicBezTo>
                    <a:cubicBezTo>
                      <a:pt x="121477" y="97607"/>
                      <a:pt x="120515" y="95275"/>
                      <a:pt x="121885" y="93904"/>
                    </a:cubicBezTo>
                    <a:cubicBezTo>
                      <a:pt x="122324" y="93461"/>
                      <a:pt x="122866" y="93263"/>
                      <a:pt x="123399" y="93263"/>
                    </a:cubicBezTo>
                    <a:close/>
                    <a:moveTo>
                      <a:pt x="123399" y="100189"/>
                    </a:moveTo>
                    <a:cubicBezTo>
                      <a:pt x="124515" y="100189"/>
                      <a:pt x="125589" y="101059"/>
                      <a:pt x="125589" y="102369"/>
                    </a:cubicBezTo>
                    <a:cubicBezTo>
                      <a:pt x="125589" y="103560"/>
                      <a:pt x="124615" y="104534"/>
                      <a:pt x="123413" y="104534"/>
                    </a:cubicBezTo>
                    <a:cubicBezTo>
                      <a:pt x="121477" y="104534"/>
                      <a:pt x="120515" y="102201"/>
                      <a:pt x="121885" y="100830"/>
                    </a:cubicBezTo>
                    <a:cubicBezTo>
                      <a:pt x="122324" y="100387"/>
                      <a:pt x="122866" y="100189"/>
                      <a:pt x="123399" y="100189"/>
                    </a:cubicBezTo>
                    <a:close/>
                    <a:moveTo>
                      <a:pt x="123399" y="107115"/>
                    </a:moveTo>
                    <a:cubicBezTo>
                      <a:pt x="124515" y="107115"/>
                      <a:pt x="125589" y="107985"/>
                      <a:pt x="125589" y="109296"/>
                    </a:cubicBezTo>
                    <a:cubicBezTo>
                      <a:pt x="125589" y="110486"/>
                      <a:pt x="124615" y="111460"/>
                      <a:pt x="123413" y="111460"/>
                    </a:cubicBezTo>
                    <a:cubicBezTo>
                      <a:pt x="121477" y="111460"/>
                      <a:pt x="120515" y="109127"/>
                      <a:pt x="121885" y="107756"/>
                    </a:cubicBezTo>
                    <a:cubicBezTo>
                      <a:pt x="122324" y="107314"/>
                      <a:pt x="122866" y="107115"/>
                      <a:pt x="123399" y="107115"/>
                    </a:cubicBezTo>
                    <a:close/>
                    <a:moveTo>
                      <a:pt x="123404" y="114042"/>
                    </a:moveTo>
                    <a:cubicBezTo>
                      <a:pt x="124520" y="114042"/>
                      <a:pt x="125589" y="114911"/>
                      <a:pt x="125589" y="116222"/>
                    </a:cubicBezTo>
                    <a:cubicBezTo>
                      <a:pt x="125589" y="117412"/>
                      <a:pt x="124615" y="118386"/>
                      <a:pt x="123413" y="118386"/>
                    </a:cubicBezTo>
                    <a:cubicBezTo>
                      <a:pt x="121477" y="118386"/>
                      <a:pt x="120515" y="116054"/>
                      <a:pt x="121885" y="114683"/>
                    </a:cubicBezTo>
                    <a:cubicBezTo>
                      <a:pt x="122328" y="114240"/>
                      <a:pt x="122872" y="114042"/>
                      <a:pt x="123404" y="114042"/>
                    </a:cubicBezTo>
                    <a:close/>
                    <a:moveTo>
                      <a:pt x="123404" y="120968"/>
                    </a:moveTo>
                    <a:cubicBezTo>
                      <a:pt x="124520" y="120968"/>
                      <a:pt x="125589" y="121838"/>
                      <a:pt x="125589" y="123148"/>
                    </a:cubicBezTo>
                    <a:cubicBezTo>
                      <a:pt x="125589" y="124351"/>
                      <a:pt x="124615" y="125313"/>
                      <a:pt x="123413" y="125313"/>
                    </a:cubicBezTo>
                    <a:cubicBezTo>
                      <a:pt x="121477" y="125313"/>
                      <a:pt x="120515" y="122980"/>
                      <a:pt x="121885" y="121609"/>
                    </a:cubicBezTo>
                    <a:cubicBezTo>
                      <a:pt x="122328" y="121166"/>
                      <a:pt x="122872" y="120968"/>
                      <a:pt x="123404" y="120968"/>
                    </a:cubicBezTo>
                    <a:close/>
                    <a:moveTo>
                      <a:pt x="123399" y="127895"/>
                    </a:moveTo>
                    <a:cubicBezTo>
                      <a:pt x="124515" y="127895"/>
                      <a:pt x="125589" y="128764"/>
                      <a:pt x="125589" y="130075"/>
                    </a:cubicBezTo>
                    <a:cubicBezTo>
                      <a:pt x="125589" y="131277"/>
                      <a:pt x="124615" y="132239"/>
                      <a:pt x="123413" y="132239"/>
                    </a:cubicBezTo>
                    <a:cubicBezTo>
                      <a:pt x="121477" y="132239"/>
                      <a:pt x="120515" y="129906"/>
                      <a:pt x="121885" y="128536"/>
                    </a:cubicBezTo>
                    <a:cubicBezTo>
                      <a:pt x="122324" y="128093"/>
                      <a:pt x="122866" y="127895"/>
                      <a:pt x="123399" y="127895"/>
                    </a:cubicBezTo>
                    <a:close/>
                    <a:moveTo>
                      <a:pt x="123399" y="134821"/>
                    </a:moveTo>
                    <a:cubicBezTo>
                      <a:pt x="124515" y="134821"/>
                      <a:pt x="125589" y="135691"/>
                      <a:pt x="125589" y="137001"/>
                    </a:cubicBezTo>
                    <a:cubicBezTo>
                      <a:pt x="125589" y="138204"/>
                      <a:pt x="124615" y="139166"/>
                      <a:pt x="123413" y="139166"/>
                    </a:cubicBezTo>
                    <a:cubicBezTo>
                      <a:pt x="121477" y="139166"/>
                      <a:pt x="120515" y="136833"/>
                      <a:pt x="121885" y="135462"/>
                    </a:cubicBezTo>
                    <a:cubicBezTo>
                      <a:pt x="122324" y="135019"/>
                      <a:pt x="122866" y="134821"/>
                      <a:pt x="123399" y="134821"/>
                    </a:cubicBezTo>
                    <a:close/>
                    <a:moveTo>
                      <a:pt x="127994" y="1"/>
                    </a:moveTo>
                    <a:lnTo>
                      <a:pt x="0" y="61"/>
                    </a:lnTo>
                    <a:lnTo>
                      <a:pt x="0" y="142280"/>
                    </a:lnTo>
                    <a:lnTo>
                      <a:pt x="127994" y="142280"/>
                    </a:lnTo>
                    <a:lnTo>
                      <a:pt x="127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580671" y="465617"/>
                <a:ext cx="3661035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00" h="136520" fill="none" extrusionOk="0">
                    <a:moveTo>
                      <a:pt x="0" y="0"/>
                    </a:moveTo>
                    <a:lnTo>
                      <a:pt x="118999" y="0"/>
                    </a:lnTo>
                    <a:moveTo>
                      <a:pt x="0" y="3788"/>
                    </a:moveTo>
                    <a:lnTo>
                      <a:pt x="118999" y="3788"/>
                    </a:lnTo>
                    <a:moveTo>
                      <a:pt x="0" y="7588"/>
                    </a:moveTo>
                    <a:lnTo>
                      <a:pt x="118999" y="7588"/>
                    </a:lnTo>
                    <a:moveTo>
                      <a:pt x="0" y="11376"/>
                    </a:moveTo>
                    <a:lnTo>
                      <a:pt x="118999" y="11376"/>
                    </a:lnTo>
                    <a:moveTo>
                      <a:pt x="0" y="15164"/>
                    </a:moveTo>
                    <a:lnTo>
                      <a:pt x="118999" y="15164"/>
                    </a:lnTo>
                    <a:moveTo>
                      <a:pt x="0" y="18952"/>
                    </a:moveTo>
                    <a:lnTo>
                      <a:pt x="118999" y="18952"/>
                    </a:lnTo>
                    <a:moveTo>
                      <a:pt x="0" y="22752"/>
                    </a:moveTo>
                    <a:lnTo>
                      <a:pt x="118999" y="22752"/>
                    </a:lnTo>
                    <a:moveTo>
                      <a:pt x="0" y="26540"/>
                    </a:moveTo>
                    <a:lnTo>
                      <a:pt x="118999" y="26540"/>
                    </a:lnTo>
                    <a:moveTo>
                      <a:pt x="0" y="30339"/>
                    </a:moveTo>
                    <a:lnTo>
                      <a:pt x="118999" y="30339"/>
                    </a:lnTo>
                    <a:moveTo>
                      <a:pt x="0" y="34127"/>
                    </a:moveTo>
                    <a:lnTo>
                      <a:pt x="118999" y="34127"/>
                    </a:lnTo>
                    <a:moveTo>
                      <a:pt x="0" y="37915"/>
                    </a:moveTo>
                    <a:lnTo>
                      <a:pt x="118999" y="37915"/>
                    </a:lnTo>
                    <a:moveTo>
                      <a:pt x="0" y="41715"/>
                    </a:moveTo>
                    <a:lnTo>
                      <a:pt x="118999" y="41715"/>
                    </a:lnTo>
                    <a:moveTo>
                      <a:pt x="0" y="45503"/>
                    </a:moveTo>
                    <a:lnTo>
                      <a:pt x="118999" y="45503"/>
                    </a:lnTo>
                    <a:moveTo>
                      <a:pt x="0" y="49303"/>
                    </a:moveTo>
                    <a:lnTo>
                      <a:pt x="118999" y="49303"/>
                    </a:lnTo>
                    <a:moveTo>
                      <a:pt x="0" y="53091"/>
                    </a:moveTo>
                    <a:lnTo>
                      <a:pt x="118999" y="53091"/>
                    </a:lnTo>
                    <a:moveTo>
                      <a:pt x="0" y="56891"/>
                    </a:moveTo>
                    <a:lnTo>
                      <a:pt x="118999" y="56891"/>
                    </a:lnTo>
                    <a:moveTo>
                      <a:pt x="0" y="60678"/>
                    </a:moveTo>
                    <a:lnTo>
                      <a:pt x="118999" y="60678"/>
                    </a:lnTo>
                    <a:moveTo>
                      <a:pt x="0" y="64466"/>
                    </a:moveTo>
                    <a:lnTo>
                      <a:pt x="118999" y="64466"/>
                    </a:lnTo>
                    <a:moveTo>
                      <a:pt x="0" y="68254"/>
                    </a:moveTo>
                    <a:lnTo>
                      <a:pt x="118999" y="68254"/>
                    </a:lnTo>
                    <a:moveTo>
                      <a:pt x="0" y="72054"/>
                    </a:moveTo>
                    <a:lnTo>
                      <a:pt x="118999" y="72054"/>
                    </a:lnTo>
                    <a:moveTo>
                      <a:pt x="0" y="75842"/>
                    </a:moveTo>
                    <a:lnTo>
                      <a:pt x="118999" y="75842"/>
                    </a:lnTo>
                    <a:moveTo>
                      <a:pt x="0" y="79642"/>
                    </a:moveTo>
                    <a:lnTo>
                      <a:pt x="118999" y="79642"/>
                    </a:lnTo>
                    <a:moveTo>
                      <a:pt x="0" y="83430"/>
                    </a:moveTo>
                    <a:lnTo>
                      <a:pt x="118999" y="83430"/>
                    </a:lnTo>
                    <a:moveTo>
                      <a:pt x="0" y="87217"/>
                    </a:moveTo>
                    <a:lnTo>
                      <a:pt x="118999" y="87217"/>
                    </a:lnTo>
                    <a:moveTo>
                      <a:pt x="0" y="91017"/>
                    </a:moveTo>
                    <a:lnTo>
                      <a:pt x="118999" y="91017"/>
                    </a:lnTo>
                    <a:moveTo>
                      <a:pt x="0" y="94805"/>
                    </a:moveTo>
                    <a:lnTo>
                      <a:pt x="118999" y="94805"/>
                    </a:lnTo>
                    <a:moveTo>
                      <a:pt x="0" y="98605"/>
                    </a:moveTo>
                    <a:lnTo>
                      <a:pt x="118999" y="98605"/>
                    </a:lnTo>
                    <a:moveTo>
                      <a:pt x="0" y="102393"/>
                    </a:moveTo>
                    <a:lnTo>
                      <a:pt x="118999" y="102393"/>
                    </a:lnTo>
                    <a:moveTo>
                      <a:pt x="0" y="106193"/>
                    </a:moveTo>
                    <a:lnTo>
                      <a:pt x="118999" y="106193"/>
                    </a:lnTo>
                    <a:moveTo>
                      <a:pt x="0" y="109981"/>
                    </a:moveTo>
                    <a:lnTo>
                      <a:pt x="118999" y="109981"/>
                    </a:lnTo>
                    <a:moveTo>
                      <a:pt x="0" y="113768"/>
                    </a:moveTo>
                    <a:lnTo>
                      <a:pt x="118999" y="113768"/>
                    </a:lnTo>
                    <a:moveTo>
                      <a:pt x="0" y="117556"/>
                    </a:moveTo>
                    <a:lnTo>
                      <a:pt x="118999" y="117556"/>
                    </a:lnTo>
                    <a:moveTo>
                      <a:pt x="0" y="121356"/>
                    </a:moveTo>
                    <a:lnTo>
                      <a:pt x="118999" y="121356"/>
                    </a:lnTo>
                    <a:moveTo>
                      <a:pt x="0" y="125144"/>
                    </a:moveTo>
                    <a:lnTo>
                      <a:pt x="118999" y="125144"/>
                    </a:lnTo>
                    <a:moveTo>
                      <a:pt x="0" y="128944"/>
                    </a:moveTo>
                    <a:lnTo>
                      <a:pt x="118999" y="128944"/>
                    </a:lnTo>
                    <a:moveTo>
                      <a:pt x="0" y="132732"/>
                    </a:moveTo>
                    <a:lnTo>
                      <a:pt x="118999" y="132732"/>
                    </a:lnTo>
                    <a:moveTo>
                      <a:pt x="0" y="136520"/>
                    </a:moveTo>
                    <a:lnTo>
                      <a:pt x="118999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4348678" y="524249"/>
                <a:ext cx="423634" cy="4101251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33309" extrusionOk="0">
                    <a:moveTo>
                      <a:pt x="842" y="0"/>
                    </a:moveTo>
                    <a:cubicBezTo>
                      <a:pt x="374" y="0"/>
                      <a:pt x="1" y="385"/>
                      <a:pt x="1" y="842"/>
                    </a:cubicBezTo>
                    <a:cubicBezTo>
                      <a:pt x="1" y="1311"/>
                      <a:pt x="374" y="1684"/>
                      <a:pt x="842" y="1684"/>
                    </a:cubicBezTo>
                    <a:lnTo>
                      <a:pt x="12928" y="1684"/>
                    </a:lnTo>
                    <a:cubicBezTo>
                      <a:pt x="13385" y="1684"/>
                      <a:pt x="13769" y="1311"/>
                      <a:pt x="13769" y="842"/>
                    </a:cubicBezTo>
                    <a:cubicBezTo>
                      <a:pt x="13769" y="385"/>
                      <a:pt x="13385" y="0"/>
                      <a:pt x="12928" y="0"/>
                    </a:cubicBezTo>
                    <a:close/>
                    <a:moveTo>
                      <a:pt x="821" y="6938"/>
                    </a:moveTo>
                    <a:cubicBezTo>
                      <a:pt x="362" y="6938"/>
                      <a:pt x="1" y="7318"/>
                      <a:pt x="1" y="7768"/>
                    </a:cubicBezTo>
                    <a:cubicBezTo>
                      <a:pt x="1" y="8237"/>
                      <a:pt x="374" y="8610"/>
                      <a:pt x="842" y="8610"/>
                    </a:cubicBezTo>
                    <a:lnTo>
                      <a:pt x="12928" y="8610"/>
                    </a:lnTo>
                    <a:cubicBezTo>
                      <a:pt x="13385" y="8610"/>
                      <a:pt x="13769" y="8237"/>
                      <a:pt x="13769" y="7768"/>
                    </a:cubicBezTo>
                    <a:cubicBezTo>
                      <a:pt x="13769" y="7318"/>
                      <a:pt x="13396" y="6938"/>
                      <a:pt x="12948" y="6938"/>
                    </a:cubicBezTo>
                    <a:cubicBezTo>
                      <a:pt x="12942" y="6938"/>
                      <a:pt x="12935" y="6938"/>
                      <a:pt x="12928" y="6939"/>
                    </a:cubicBezTo>
                    <a:lnTo>
                      <a:pt x="842" y="6939"/>
                    </a:lnTo>
                    <a:cubicBezTo>
                      <a:pt x="835" y="6938"/>
                      <a:pt x="828" y="6938"/>
                      <a:pt x="821" y="6938"/>
                    </a:cubicBezTo>
                    <a:close/>
                    <a:moveTo>
                      <a:pt x="821" y="13865"/>
                    </a:moveTo>
                    <a:cubicBezTo>
                      <a:pt x="362" y="13865"/>
                      <a:pt x="1" y="14245"/>
                      <a:pt x="1" y="14695"/>
                    </a:cubicBezTo>
                    <a:cubicBezTo>
                      <a:pt x="1" y="15164"/>
                      <a:pt x="374" y="15536"/>
                      <a:pt x="842" y="15536"/>
                    </a:cubicBezTo>
                    <a:lnTo>
                      <a:pt x="12928" y="15536"/>
                    </a:lnTo>
                    <a:cubicBezTo>
                      <a:pt x="13385" y="15536"/>
                      <a:pt x="13769" y="15164"/>
                      <a:pt x="13769" y="14695"/>
                    </a:cubicBezTo>
                    <a:cubicBezTo>
                      <a:pt x="13769" y="14245"/>
                      <a:pt x="13396" y="13865"/>
                      <a:pt x="12948" y="13865"/>
                    </a:cubicBezTo>
                    <a:cubicBezTo>
                      <a:pt x="12942" y="13865"/>
                      <a:pt x="12935" y="13865"/>
                      <a:pt x="12928" y="13865"/>
                    </a:cubicBezTo>
                    <a:lnTo>
                      <a:pt x="842" y="13865"/>
                    </a:lnTo>
                    <a:cubicBezTo>
                      <a:pt x="835" y="13865"/>
                      <a:pt x="828" y="13865"/>
                      <a:pt x="821" y="13865"/>
                    </a:cubicBezTo>
                    <a:close/>
                    <a:moveTo>
                      <a:pt x="842" y="20791"/>
                    </a:moveTo>
                    <a:cubicBezTo>
                      <a:pt x="374" y="20791"/>
                      <a:pt x="1" y="21164"/>
                      <a:pt x="1" y="21633"/>
                    </a:cubicBezTo>
                    <a:cubicBezTo>
                      <a:pt x="1" y="22090"/>
                      <a:pt x="374" y="22463"/>
                      <a:pt x="842" y="22463"/>
                    </a:cubicBezTo>
                    <a:lnTo>
                      <a:pt x="12928" y="22463"/>
                    </a:lnTo>
                    <a:cubicBezTo>
                      <a:pt x="13385" y="22463"/>
                      <a:pt x="13769" y="22090"/>
                      <a:pt x="13769" y="21633"/>
                    </a:cubicBezTo>
                    <a:cubicBezTo>
                      <a:pt x="13769" y="21164"/>
                      <a:pt x="13385" y="20791"/>
                      <a:pt x="12928" y="20791"/>
                    </a:cubicBezTo>
                    <a:close/>
                    <a:moveTo>
                      <a:pt x="842" y="27718"/>
                    </a:moveTo>
                    <a:cubicBezTo>
                      <a:pt x="374" y="27718"/>
                      <a:pt x="1" y="28090"/>
                      <a:pt x="1" y="28559"/>
                    </a:cubicBezTo>
                    <a:cubicBezTo>
                      <a:pt x="1" y="29016"/>
                      <a:pt x="374" y="29389"/>
                      <a:pt x="842" y="29389"/>
                    </a:cubicBezTo>
                    <a:lnTo>
                      <a:pt x="12928" y="29389"/>
                    </a:lnTo>
                    <a:cubicBezTo>
                      <a:pt x="13385" y="29389"/>
                      <a:pt x="13769" y="29016"/>
                      <a:pt x="13769" y="28559"/>
                    </a:cubicBezTo>
                    <a:cubicBezTo>
                      <a:pt x="13769" y="28090"/>
                      <a:pt x="13385" y="27718"/>
                      <a:pt x="12928" y="27718"/>
                    </a:cubicBezTo>
                    <a:close/>
                    <a:moveTo>
                      <a:pt x="842" y="34644"/>
                    </a:moveTo>
                    <a:cubicBezTo>
                      <a:pt x="374" y="34644"/>
                      <a:pt x="1" y="35017"/>
                      <a:pt x="1" y="35486"/>
                    </a:cubicBezTo>
                    <a:cubicBezTo>
                      <a:pt x="1" y="35943"/>
                      <a:pt x="374" y="36316"/>
                      <a:pt x="842" y="36316"/>
                    </a:cubicBezTo>
                    <a:lnTo>
                      <a:pt x="12928" y="36316"/>
                    </a:lnTo>
                    <a:cubicBezTo>
                      <a:pt x="13385" y="36316"/>
                      <a:pt x="13769" y="35943"/>
                      <a:pt x="13769" y="35486"/>
                    </a:cubicBezTo>
                    <a:cubicBezTo>
                      <a:pt x="13769" y="35017"/>
                      <a:pt x="13385" y="34644"/>
                      <a:pt x="12928" y="34644"/>
                    </a:cubicBezTo>
                    <a:close/>
                    <a:moveTo>
                      <a:pt x="842" y="41570"/>
                    </a:moveTo>
                    <a:cubicBezTo>
                      <a:pt x="374" y="41570"/>
                      <a:pt x="1" y="41943"/>
                      <a:pt x="1" y="42412"/>
                    </a:cubicBezTo>
                    <a:cubicBezTo>
                      <a:pt x="1" y="42862"/>
                      <a:pt x="362" y="43242"/>
                      <a:pt x="821" y="43242"/>
                    </a:cubicBezTo>
                    <a:cubicBezTo>
                      <a:pt x="828" y="43242"/>
                      <a:pt x="835" y="43242"/>
                      <a:pt x="842" y="43242"/>
                    </a:cubicBezTo>
                    <a:lnTo>
                      <a:pt x="12928" y="43242"/>
                    </a:lnTo>
                    <a:cubicBezTo>
                      <a:pt x="12935" y="43242"/>
                      <a:pt x="12942" y="43242"/>
                      <a:pt x="12948" y="43242"/>
                    </a:cubicBezTo>
                    <a:cubicBezTo>
                      <a:pt x="13396" y="43242"/>
                      <a:pt x="13769" y="42862"/>
                      <a:pt x="13769" y="42412"/>
                    </a:cubicBezTo>
                    <a:cubicBezTo>
                      <a:pt x="13769" y="41943"/>
                      <a:pt x="13385" y="41570"/>
                      <a:pt x="12928" y="41570"/>
                    </a:cubicBezTo>
                    <a:close/>
                    <a:moveTo>
                      <a:pt x="842" y="48497"/>
                    </a:moveTo>
                    <a:cubicBezTo>
                      <a:pt x="374" y="48497"/>
                      <a:pt x="1" y="48870"/>
                      <a:pt x="1" y="49339"/>
                    </a:cubicBezTo>
                    <a:cubicBezTo>
                      <a:pt x="1" y="49796"/>
                      <a:pt x="374" y="50180"/>
                      <a:pt x="842" y="50180"/>
                    </a:cubicBezTo>
                    <a:lnTo>
                      <a:pt x="12928" y="50180"/>
                    </a:lnTo>
                    <a:cubicBezTo>
                      <a:pt x="13385" y="50180"/>
                      <a:pt x="13769" y="49796"/>
                      <a:pt x="13769" y="49339"/>
                    </a:cubicBezTo>
                    <a:cubicBezTo>
                      <a:pt x="13769" y="48870"/>
                      <a:pt x="13385" y="48497"/>
                      <a:pt x="12928" y="48497"/>
                    </a:cubicBezTo>
                    <a:close/>
                    <a:moveTo>
                      <a:pt x="842" y="55423"/>
                    </a:moveTo>
                    <a:cubicBezTo>
                      <a:pt x="374" y="55423"/>
                      <a:pt x="1" y="55796"/>
                      <a:pt x="1" y="56265"/>
                    </a:cubicBezTo>
                    <a:cubicBezTo>
                      <a:pt x="1" y="56722"/>
                      <a:pt x="374" y="57107"/>
                      <a:pt x="842" y="57107"/>
                    </a:cubicBezTo>
                    <a:lnTo>
                      <a:pt x="12928" y="57107"/>
                    </a:lnTo>
                    <a:cubicBezTo>
                      <a:pt x="13385" y="57107"/>
                      <a:pt x="13769" y="56722"/>
                      <a:pt x="13769" y="56265"/>
                    </a:cubicBezTo>
                    <a:cubicBezTo>
                      <a:pt x="13769" y="55796"/>
                      <a:pt x="13385" y="55423"/>
                      <a:pt x="12928" y="55423"/>
                    </a:cubicBezTo>
                    <a:close/>
                    <a:moveTo>
                      <a:pt x="842" y="62350"/>
                    </a:moveTo>
                    <a:cubicBezTo>
                      <a:pt x="374" y="62350"/>
                      <a:pt x="1" y="62722"/>
                      <a:pt x="1" y="63191"/>
                    </a:cubicBezTo>
                    <a:cubicBezTo>
                      <a:pt x="1" y="63648"/>
                      <a:pt x="374" y="64033"/>
                      <a:pt x="842" y="64033"/>
                    </a:cubicBezTo>
                    <a:lnTo>
                      <a:pt x="12928" y="64033"/>
                    </a:lnTo>
                    <a:cubicBezTo>
                      <a:pt x="13385" y="64033"/>
                      <a:pt x="13769" y="63648"/>
                      <a:pt x="13769" y="63191"/>
                    </a:cubicBezTo>
                    <a:cubicBezTo>
                      <a:pt x="13769" y="62722"/>
                      <a:pt x="13385" y="62350"/>
                      <a:pt x="12928" y="62350"/>
                    </a:cubicBezTo>
                    <a:close/>
                    <a:moveTo>
                      <a:pt x="842" y="69276"/>
                    </a:moveTo>
                    <a:cubicBezTo>
                      <a:pt x="374" y="69276"/>
                      <a:pt x="1" y="69649"/>
                      <a:pt x="1" y="70118"/>
                    </a:cubicBezTo>
                    <a:cubicBezTo>
                      <a:pt x="1" y="70587"/>
                      <a:pt x="374" y="70959"/>
                      <a:pt x="842" y="70959"/>
                    </a:cubicBezTo>
                    <a:lnTo>
                      <a:pt x="12928" y="70959"/>
                    </a:lnTo>
                    <a:cubicBezTo>
                      <a:pt x="13385" y="70959"/>
                      <a:pt x="13769" y="70587"/>
                      <a:pt x="13769" y="70118"/>
                    </a:cubicBezTo>
                    <a:cubicBezTo>
                      <a:pt x="13769" y="69649"/>
                      <a:pt x="13385" y="69276"/>
                      <a:pt x="12928" y="69276"/>
                    </a:cubicBezTo>
                    <a:close/>
                    <a:moveTo>
                      <a:pt x="842" y="76202"/>
                    </a:moveTo>
                    <a:cubicBezTo>
                      <a:pt x="374" y="76202"/>
                      <a:pt x="1" y="76587"/>
                      <a:pt x="1" y="77044"/>
                    </a:cubicBezTo>
                    <a:cubicBezTo>
                      <a:pt x="1" y="77513"/>
                      <a:pt x="374" y="77886"/>
                      <a:pt x="842" y="77886"/>
                    </a:cubicBezTo>
                    <a:lnTo>
                      <a:pt x="12928" y="77886"/>
                    </a:lnTo>
                    <a:cubicBezTo>
                      <a:pt x="13385" y="77886"/>
                      <a:pt x="13769" y="77513"/>
                      <a:pt x="13769" y="77044"/>
                    </a:cubicBezTo>
                    <a:cubicBezTo>
                      <a:pt x="13769" y="76587"/>
                      <a:pt x="13385" y="76202"/>
                      <a:pt x="12928" y="76202"/>
                    </a:cubicBezTo>
                    <a:close/>
                    <a:moveTo>
                      <a:pt x="842" y="83129"/>
                    </a:moveTo>
                    <a:cubicBezTo>
                      <a:pt x="374" y="83129"/>
                      <a:pt x="1" y="83513"/>
                      <a:pt x="1" y="83970"/>
                    </a:cubicBezTo>
                    <a:cubicBezTo>
                      <a:pt x="1" y="84439"/>
                      <a:pt x="374" y="84812"/>
                      <a:pt x="842" y="84812"/>
                    </a:cubicBezTo>
                    <a:lnTo>
                      <a:pt x="12928" y="84812"/>
                    </a:lnTo>
                    <a:cubicBezTo>
                      <a:pt x="13385" y="84812"/>
                      <a:pt x="13769" y="84439"/>
                      <a:pt x="13769" y="83970"/>
                    </a:cubicBezTo>
                    <a:cubicBezTo>
                      <a:pt x="13769" y="83513"/>
                      <a:pt x="13385" y="83129"/>
                      <a:pt x="12928" y="83129"/>
                    </a:cubicBezTo>
                    <a:close/>
                    <a:moveTo>
                      <a:pt x="821" y="90067"/>
                    </a:moveTo>
                    <a:cubicBezTo>
                      <a:pt x="362" y="90067"/>
                      <a:pt x="1" y="90447"/>
                      <a:pt x="1" y="90897"/>
                    </a:cubicBezTo>
                    <a:cubicBezTo>
                      <a:pt x="1" y="91366"/>
                      <a:pt x="374" y="91739"/>
                      <a:pt x="842" y="91739"/>
                    </a:cubicBezTo>
                    <a:lnTo>
                      <a:pt x="12928" y="91739"/>
                    </a:lnTo>
                    <a:cubicBezTo>
                      <a:pt x="13385" y="91739"/>
                      <a:pt x="13769" y="91366"/>
                      <a:pt x="13769" y="90897"/>
                    </a:cubicBezTo>
                    <a:cubicBezTo>
                      <a:pt x="13769" y="90440"/>
                      <a:pt x="13385" y="90067"/>
                      <a:pt x="12928" y="90067"/>
                    </a:cubicBezTo>
                    <a:lnTo>
                      <a:pt x="842" y="90067"/>
                    </a:lnTo>
                    <a:cubicBezTo>
                      <a:pt x="835" y="90067"/>
                      <a:pt x="828" y="90067"/>
                      <a:pt x="821" y="90067"/>
                    </a:cubicBezTo>
                    <a:close/>
                    <a:moveTo>
                      <a:pt x="842" y="96993"/>
                    </a:moveTo>
                    <a:cubicBezTo>
                      <a:pt x="374" y="96993"/>
                      <a:pt x="1" y="97366"/>
                      <a:pt x="1" y="97823"/>
                    </a:cubicBezTo>
                    <a:cubicBezTo>
                      <a:pt x="1" y="98292"/>
                      <a:pt x="374" y="98665"/>
                      <a:pt x="842" y="98665"/>
                    </a:cubicBezTo>
                    <a:lnTo>
                      <a:pt x="12928" y="98665"/>
                    </a:lnTo>
                    <a:cubicBezTo>
                      <a:pt x="13385" y="98665"/>
                      <a:pt x="13769" y="98292"/>
                      <a:pt x="13769" y="97823"/>
                    </a:cubicBezTo>
                    <a:cubicBezTo>
                      <a:pt x="13769" y="97366"/>
                      <a:pt x="13385" y="96993"/>
                      <a:pt x="12928" y="96993"/>
                    </a:cubicBezTo>
                    <a:close/>
                    <a:moveTo>
                      <a:pt x="842" y="103920"/>
                    </a:moveTo>
                    <a:cubicBezTo>
                      <a:pt x="374" y="103920"/>
                      <a:pt x="1" y="104293"/>
                      <a:pt x="1" y="104762"/>
                    </a:cubicBezTo>
                    <a:cubicBezTo>
                      <a:pt x="1" y="105218"/>
                      <a:pt x="374" y="105591"/>
                      <a:pt x="842" y="105591"/>
                    </a:cubicBezTo>
                    <a:lnTo>
                      <a:pt x="12928" y="105591"/>
                    </a:lnTo>
                    <a:cubicBezTo>
                      <a:pt x="13385" y="105591"/>
                      <a:pt x="13769" y="105218"/>
                      <a:pt x="13769" y="104762"/>
                    </a:cubicBezTo>
                    <a:cubicBezTo>
                      <a:pt x="13769" y="104293"/>
                      <a:pt x="13385" y="103920"/>
                      <a:pt x="12928" y="103920"/>
                    </a:cubicBezTo>
                    <a:close/>
                    <a:moveTo>
                      <a:pt x="842" y="110846"/>
                    </a:moveTo>
                    <a:cubicBezTo>
                      <a:pt x="374" y="110846"/>
                      <a:pt x="1" y="111219"/>
                      <a:pt x="1" y="111688"/>
                    </a:cubicBezTo>
                    <a:cubicBezTo>
                      <a:pt x="1" y="112145"/>
                      <a:pt x="374" y="112518"/>
                      <a:pt x="842" y="112518"/>
                    </a:cubicBezTo>
                    <a:lnTo>
                      <a:pt x="12928" y="112518"/>
                    </a:lnTo>
                    <a:cubicBezTo>
                      <a:pt x="13385" y="112518"/>
                      <a:pt x="13769" y="112145"/>
                      <a:pt x="13769" y="111688"/>
                    </a:cubicBezTo>
                    <a:cubicBezTo>
                      <a:pt x="13769" y="111219"/>
                      <a:pt x="13385" y="110846"/>
                      <a:pt x="12928" y="110846"/>
                    </a:cubicBezTo>
                    <a:close/>
                    <a:moveTo>
                      <a:pt x="842" y="117773"/>
                    </a:moveTo>
                    <a:cubicBezTo>
                      <a:pt x="374" y="117773"/>
                      <a:pt x="1" y="118145"/>
                      <a:pt x="1" y="118614"/>
                    </a:cubicBezTo>
                    <a:cubicBezTo>
                      <a:pt x="1" y="119071"/>
                      <a:pt x="374" y="119444"/>
                      <a:pt x="842" y="119444"/>
                    </a:cubicBezTo>
                    <a:lnTo>
                      <a:pt x="12928" y="119444"/>
                    </a:lnTo>
                    <a:cubicBezTo>
                      <a:pt x="13385" y="119444"/>
                      <a:pt x="13769" y="119071"/>
                      <a:pt x="13769" y="118614"/>
                    </a:cubicBezTo>
                    <a:cubicBezTo>
                      <a:pt x="13769" y="118145"/>
                      <a:pt x="13385" y="117773"/>
                      <a:pt x="12928" y="117773"/>
                    </a:cubicBezTo>
                    <a:close/>
                    <a:moveTo>
                      <a:pt x="842" y="124699"/>
                    </a:moveTo>
                    <a:cubicBezTo>
                      <a:pt x="374" y="124699"/>
                      <a:pt x="1" y="125072"/>
                      <a:pt x="1" y="125541"/>
                    </a:cubicBezTo>
                    <a:cubicBezTo>
                      <a:pt x="1" y="125998"/>
                      <a:pt x="374" y="126382"/>
                      <a:pt x="842" y="126382"/>
                    </a:cubicBezTo>
                    <a:lnTo>
                      <a:pt x="12928" y="126382"/>
                    </a:lnTo>
                    <a:cubicBezTo>
                      <a:pt x="13385" y="126382"/>
                      <a:pt x="13769" y="125998"/>
                      <a:pt x="13769" y="125541"/>
                    </a:cubicBezTo>
                    <a:cubicBezTo>
                      <a:pt x="13769" y="125072"/>
                      <a:pt x="13385" y="124699"/>
                      <a:pt x="12928" y="124699"/>
                    </a:cubicBezTo>
                    <a:close/>
                    <a:moveTo>
                      <a:pt x="842" y="131625"/>
                    </a:moveTo>
                    <a:cubicBezTo>
                      <a:pt x="374" y="131625"/>
                      <a:pt x="1" y="131998"/>
                      <a:pt x="1" y="132467"/>
                    </a:cubicBezTo>
                    <a:cubicBezTo>
                      <a:pt x="1" y="132924"/>
                      <a:pt x="374" y="133309"/>
                      <a:pt x="842" y="133309"/>
                    </a:cubicBezTo>
                    <a:lnTo>
                      <a:pt x="12928" y="133309"/>
                    </a:lnTo>
                    <a:cubicBezTo>
                      <a:pt x="13385" y="133309"/>
                      <a:pt x="13769" y="132924"/>
                      <a:pt x="13769" y="132467"/>
                    </a:cubicBezTo>
                    <a:cubicBezTo>
                      <a:pt x="13769" y="131998"/>
                      <a:pt x="13385" y="131625"/>
                      <a:pt x="12928" y="131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1"/>
          <p:cNvSpPr/>
          <p:nvPr/>
        </p:nvSpPr>
        <p:spPr>
          <a:xfrm rot="166529">
            <a:off x="7317499" y="-458524"/>
            <a:ext cx="2222800" cy="1463625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28575" dir="2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1"/>
          <p:cNvGrpSpPr/>
          <p:nvPr/>
        </p:nvGrpSpPr>
        <p:grpSpPr>
          <a:xfrm rot="1699699" flipH="1">
            <a:off x="-1289165" y="3212059"/>
            <a:ext cx="5002137" cy="2393520"/>
            <a:chOff x="5152770" y="-589688"/>
            <a:chExt cx="5002381" cy="2393637"/>
          </a:xfrm>
        </p:grpSpPr>
        <p:sp>
          <p:nvSpPr>
            <p:cNvPr id="608" name="Google Shape;608;p31"/>
            <p:cNvSpPr/>
            <p:nvPr/>
          </p:nvSpPr>
          <p:spPr>
            <a:xfrm rot="899992">
              <a:off x="5221926" y="19749"/>
              <a:ext cx="4864069" cy="1174763"/>
            </a:xfrm>
            <a:custGeom>
              <a:avLst/>
              <a:gdLst/>
              <a:ahLst/>
              <a:cxnLst/>
              <a:rect l="l" t="t" r="r" b="b"/>
              <a:pathLst>
                <a:path w="38879" h="9390" extrusionOk="0">
                  <a:moveTo>
                    <a:pt x="18173" y="0"/>
                  </a:moveTo>
                  <a:lnTo>
                    <a:pt x="18227" y="849"/>
                  </a:lnTo>
                  <a:cubicBezTo>
                    <a:pt x="18416" y="916"/>
                    <a:pt x="18537" y="1092"/>
                    <a:pt x="18510" y="1294"/>
                  </a:cubicBezTo>
                  <a:cubicBezTo>
                    <a:pt x="18510" y="1604"/>
                    <a:pt x="18173" y="1738"/>
                    <a:pt x="17810" y="1738"/>
                  </a:cubicBezTo>
                  <a:cubicBezTo>
                    <a:pt x="17459" y="1738"/>
                    <a:pt x="17190" y="1604"/>
                    <a:pt x="17190" y="1294"/>
                  </a:cubicBezTo>
                  <a:cubicBezTo>
                    <a:pt x="17203" y="1105"/>
                    <a:pt x="17311" y="943"/>
                    <a:pt x="17486" y="849"/>
                  </a:cubicBezTo>
                  <a:lnTo>
                    <a:pt x="17325" y="162"/>
                  </a:lnTo>
                  <a:lnTo>
                    <a:pt x="15075" y="162"/>
                  </a:lnTo>
                  <a:lnTo>
                    <a:pt x="15075" y="849"/>
                  </a:lnTo>
                  <a:cubicBezTo>
                    <a:pt x="15237" y="943"/>
                    <a:pt x="15344" y="1105"/>
                    <a:pt x="15358" y="1294"/>
                  </a:cubicBezTo>
                  <a:cubicBezTo>
                    <a:pt x="15358" y="1604"/>
                    <a:pt x="15062" y="1846"/>
                    <a:pt x="14698" y="1846"/>
                  </a:cubicBezTo>
                  <a:cubicBezTo>
                    <a:pt x="14334" y="1846"/>
                    <a:pt x="14038" y="1590"/>
                    <a:pt x="14038" y="1294"/>
                  </a:cubicBezTo>
                  <a:cubicBezTo>
                    <a:pt x="14051" y="1105"/>
                    <a:pt x="14159" y="943"/>
                    <a:pt x="14321" y="849"/>
                  </a:cubicBezTo>
                  <a:lnTo>
                    <a:pt x="14321" y="162"/>
                  </a:lnTo>
                  <a:lnTo>
                    <a:pt x="11909" y="162"/>
                  </a:lnTo>
                  <a:lnTo>
                    <a:pt x="11909" y="849"/>
                  </a:lnTo>
                  <a:cubicBezTo>
                    <a:pt x="12071" y="943"/>
                    <a:pt x="12179" y="1105"/>
                    <a:pt x="12192" y="1294"/>
                  </a:cubicBezTo>
                  <a:cubicBezTo>
                    <a:pt x="12192" y="1590"/>
                    <a:pt x="11896" y="1846"/>
                    <a:pt x="11532" y="1846"/>
                  </a:cubicBezTo>
                  <a:cubicBezTo>
                    <a:pt x="11168" y="1846"/>
                    <a:pt x="10872" y="1590"/>
                    <a:pt x="10872" y="1294"/>
                  </a:cubicBezTo>
                  <a:cubicBezTo>
                    <a:pt x="10885" y="1105"/>
                    <a:pt x="10993" y="943"/>
                    <a:pt x="11155" y="849"/>
                  </a:cubicBezTo>
                  <a:lnTo>
                    <a:pt x="11155" y="162"/>
                  </a:lnTo>
                  <a:lnTo>
                    <a:pt x="8973" y="162"/>
                  </a:lnTo>
                  <a:lnTo>
                    <a:pt x="8784" y="445"/>
                  </a:lnTo>
                  <a:lnTo>
                    <a:pt x="8744" y="849"/>
                  </a:lnTo>
                  <a:cubicBezTo>
                    <a:pt x="8905" y="943"/>
                    <a:pt x="9013" y="1105"/>
                    <a:pt x="9026" y="1294"/>
                  </a:cubicBezTo>
                  <a:cubicBezTo>
                    <a:pt x="9026" y="1590"/>
                    <a:pt x="8730" y="1846"/>
                    <a:pt x="8366" y="1846"/>
                  </a:cubicBezTo>
                  <a:cubicBezTo>
                    <a:pt x="8003" y="1846"/>
                    <a:pt x="7720" y="1590"/>
                    <a:pt x="7720" y="1294"/>
                  </a:cubicBezTo>
                  <a:cubicBezTo>
                    <a:pt x="7720" y="1105"/>
                    <a:pt x="7828" y="943"/>
                    <a:pt x="8003" y="849"/>
                  </a:cubicBezTo>
                  <a:lnTo>
                    <a:pt x="8003" y="162"/>
                  </a:lnTo>
                  <a:lnTo>
                    <a:pt x="5578" y="162"/>
                  </a:lnTo>
                  <a:lnTo>
                    <a:pt x="5605" y="418"/>
                  </a:lnTo>
                  <a:lnTo>
                    <a:pt x="5591" y="485"/>
                  </a:lnTo>
                  <a:lnTo>
                    <a:pt x="5618" y="634"/>
                  </a:lnTo>
                  <a:lnTo>
                    <a:pt x="5591" y="809"/>
                  </a:lnTo>
                  <a:lnTo>
                    <a:pt x="5578" y="849"/>
                  </a:lnTo>
                  <a:cubicBezTo>
                    <a:pt x="5740" y="930"/>
                    <a:pt x="5847" y="1092"/>
                    <a:pt x="5861" y="1280"/>
                  </a:cubicBezTo>
                  <a:cubicBezTo>
                    <a:pt x="5861" y="1590"/>
                    <a:pt x="5564" y="1833"/>
                    <a:pt x="5201" y="1833"/>
                  </a:cubicBezTo>
                  <a:cubicBezTo>
                    <a:pt x="4837" y="1833"/>
                    <a:pt x="4554" y="1590"/>
                    <a:pt x="4554" y="1280"/>
                  </a:cubicBezTo>
                  <a:cubicBezTo>
                    <a:pt x="4568" y="1092"/>
                    <a:pt x="4675" y="930"/>
                    <a:pt x="4837" y="836"/>
                  </a:cubicBezTo>
                  <a:lnTo>
                    <a:pt x="4837" y="539"/>
                  </a:lnTo>
                  <a:lnTo>
                    <a:pt x="4783" y="432"/>
                  </a:lnTo>
                  <a:lnTo>
                    <a:pt x="4837" y="270"/>
                  </a:lnTo>
                  <a:lnTo>
                    <a:pt x="4743" y="149"/>
                  </a:lnTo>
                  <a:lnTo>
                    <a:pt x="2412" y="149"/>
                  </a:lnTo>
                  <a:lnTo>
                    <a:pt x="2412" y="836"/>
                  </a:lnTo>
                  <a:cubicBezTo>
                    <a:pt x="2587" y="930"/>
                    <a:pt x="2695" y="1092"/>
                    <a:pt x="2695" y="1280"/>
                  </a:cubicBezTo>
                  <a:cubicBezTo>
                    <a:pt x="2695" y="1590"/>
                    <a:pt x="2412" y="1833"/>
                    <a:pt x="2048" y="1833"/>
                  </a:cubicBezTo>
                  <a:cubicBezTo>
                    <a:pt x="1685" y="1833"/>
                    <a:pt x="1388" y="1590"/>
                    <a:pt x="1388" y="1280"/>
                  </a:cubicBezTo>
                  <a:cubicBezTo>
                    <a:pt x="1402" y="1092"/>
                    <a:pt x="1510" y="930"/>
                    <a:pt x="1671" y="836"/>
                  </a:cubicBezTo>
                  <a:lnTo>
                    <a:pt x="1671" y="149"/>
                  </a:lnTo>
                  <a:lnTo>
                    <a:pt x="1" y="149"/>
                  </a:lnTo>
                  <a:cubicBezTo>
                    <a:pt x="1" y="149"/>
                    <a:pt x="55" y="566"/>
                    <a:pt x="55" y="741"/>
                  </a:cubicBezTo>
                  <a:cubicBezTo>
                    <a:pt x="55" y="1092"/>
                    <a:pt x="1" y="1657"/>
                    <a:pt x="1" y="2196"/>
                  </a:cubicBezTo>
                  <a:lnTo>
                    <a:pt x="1" y="9376"/>
                  </a:lnTo>
                  <a:lnTo>
                    <a:pt x="38879" y="9390"/>
                  </a:lnTo>
                  <a:lnTo>
                    <a:pt x="38879" y="162"/>
                  </a:lnTo>
                  <a:lnTo>
                    <a:pt x="37208" y="162"/>
                  </a:lnTo>
                  <a:lnTo>
                    <a:pt x="37208" y="849"/>
                  </a:lnTo>
                  <a:cubicBezTo>
                    <a:pt x="37370" y="943"/>
                    <a:pt x="37478" y="1105"/>
                    <a:pt x="37491" y="1294"/>
                  </a:cubicBezTo>
                  <a:cubicBezTo>
                    <a:pt x="37491" y="1604"/>
                    <a:pt x="37195" y="1846"/>
                    <a:pt x="36831" y="1846"/>
                  </a:cubicBezTo>
                  <a:cubicBezTo>
                    <a:pt x="36467" y="1846"/>
                    <a:pt x="36171" y="1604"/>
                    <a:pt x="36171" y="1294"/>
                  </a:cubicBezTo>
                  <a:cubicBezTo>
                    <a:pt x="36184" y="1105"/>
                    <a:pt x="36292" y="943"/>
                    <a:pt x="36467" y="849"/>
                  </a:cubicBezTo>
                  <a:lnTo>
                    <a:pt x="36440" y="647"/>
                  </a:lnTo>
                  <a:lnTo>
                    <a:pt x="36467" y="445"/>
                  </a:lnTo>
                  <a:lnTo>
                    <a:pt x="36400" y="337"/>
                  </a:lnTo>
                  <a:lnTo>
                    <a:pt x="36481" y="122"/>
                  </a:lnTo>
                  <a:lnTo>
                    <a:pt x="34042" y="162"/>
                  </a:lnTo>
                  <a:lnTo>
                    <a:pt x="34042" y="863"/>
                  </a:lnTo>
                  <a:cubicBezTo>
                    <a:pt x="34218" y="957"/>
                    <a:pt x="34312" y="1024"/>
                    <a:pt x="34312" y="1199"/>
                  </a:cubicBezTo>
                  <a:cubicBezTo>
                    <a:pt x="34325" y="1536"/>
                    <a:pt x="34056" y="1819"/>
                    <a:pt x="33719" y="1833"/>
                  </a:cubicBezTo>
                  <a:cubicBezTo>
                    <a:pt x="33355" y="1833"/>
                    <a:pt x="33059" y="1590"/>
                    <a:pt x="33059" y="1280"/>
                  </a:cubicBezTo>
                  <a:cubicBezTo>
                    <a:pt x="33046" y="1105"/>
                    <a:pt x="33140" y="943"/>
                    <a:pt x="33301" y="863"/>
                  </a:cubicBezTo>
                  <a:lnTo>
                    <a:pt x="33301" y="162"/>
                  </a:lnTo>
                  <a:cubicBezTo>
                    <a:pt x="33010" y="218"/>
                    <a:pt x="32718" y="246"/>
                    <a:pt x="32426" y="246"/>
                  </a:cubicBezTo>
                  <a:cubicBezTo>
                    <a:pt x="32367" y="246"/>
                    <a:pt x="32309" y="245"/>
                    <a:pt x="32251" y="243"/>
                  </a:cubicBezTo>
                  <a:cubicBezTo>
                    <a:pt x="31766" y="243"/>
                    <a:pt x="30998" y="162"/>
                    <a:pt x="30998" y="162"/>
                  </a:cubicBezTo>
                  <a:lnTo>
                    <a:pt x="30877" y="849"/>
                  </a:lnTo>
                  <a:cubicBezTo>
                    <a:pt x="31052" y="943"/>
                    <a:pt x="31160" y="1105"/>
                    <a:pt x="31160" y="1294"/>
                  </a:cubicBezTo>
                  <a:cubicBezTo>
                    <a:pt x="31160" y="1590"/>
                    <a:pt x="30823" y="1738"/>
                    <a:pt x="30459" y="1738"/>
                  </a:cubicBezTo>
                  <a:cubicBezTo>
                    <a:pt x="30109" y="1738"/>
                    <a:pt x="29853" y="1590"/>
                    <a:pt x="29853" y="1294"/>
                  </a:cubicBezTo>
                  <a:cubicBezTo>
                    <a:pt x="29866" y="1105"/>
                    <a:pt x="29974" y="930"/>
                    <a:pt x="30136" y="849"/>
                  </a:cubicBezTo>
                  <a:lnTo>
                    <a:pt x="30136" y="162"/>
                  </a:lnTo>
                  <a:lnTo>
                    <a:pt x="27751" y="162"/>
                  </a:lnTo>
                  <a:lnTo>
                    <a:pt x="27751" y="203"/>
                  </a:lnTo>
                  <a:lnTo>
                    <a:pt x="27738" y="270"/>
                  </a:lnTo>
                  <a:lnTo>
                    <a:pt x="27711" y="337"/>
                  </a:lnTo>
                  <a:lnTo>
                    <a:pt x="27724" y="432"/>
                  </a:lnTo>
                  <a:lnTo>
                    <a:pt x="27711" y="512"/>
                  </a:lnTo>
                  <a:lnTo>
                    <a:pt x="27738" y="607"/>
                  </a:lnTo>
                  <a:lnTo>
                    <a:pt x="27711" y="849"/>
                  </a:lnTo>
                  <a:cubicBezTo>
                    <a:pt x="27873" y="943"/>
                    <a:pt x="27980" y="1105"/>
                    <a:pt x="27994" y="1294"/>
                  </a:cubicBezTo>
                  <a:cubicBezTo>
                    <a:pt x="27994" y="1590"/>
                    <a:pt x="27697" y="1846"/>
                    <a:pt x="27334" y="1846"/>
                  </a:cubicBezTo>
                  <a:cubicBezTo>
                    <a:pt x="26970" y="1846"/>
                    <a:pt x="26687" y="1590"/>
                    <a:pt x="26687" y="1294"/>
                  </a:cubicBezTo>
                  <a:cubicBezTo>
                    <a:pt x="26687" y="1105"/>
                    <a:pt x="26795" y="930"/>
                    <a:pt x="26970" y="849"/>
                  </a:cubicBezTo>
                  <a:lnTo>
                    <a:pt x="26984" y="553"/>
                  </a:lnTo>
                  <a:lnTo>
                    <a:pt x="26943" y="405"/>
                  </a:lnTo>
                  <a:lnTo>
                    <a:pt x="26930" y="162"/>
                  </a:lnTo>
                  <a:lnTo>
                    <a:pt x="24572" y="203"/>
                  </a:lnTo>
                  <a:lnTo>
                    <a:pt x="24545" y="863"/>
                  </a:lnTo>
                  <a:cubicBezTo>
                    <a:pt x="24707" y="943"/>
                    <a:pt x="24815" y="1105"/>
                    <a:pt x="24828" y="1294"/>
                  </a:cubicBezTo>
                  <a:cubicBezTo>
                    <a:pt x="24828" y="1604"/>
                    <a:pt x="24532" y="1846"/>
                    <a:pt x="24168" y="1846"/>
                  </a:cubicBezTo>
                  <a:cubicBezTo>
                    <a:pt x="23818" y="1846"/>
                    <a:pt x="23521" y="1604"/>
                    <a:pt x="23521" y="1294"/>
                  </a:cubicBezTo>
                  <a:cubicBezTo>
                    <a:pt x="23535" y="1105"/>
                    <a:pt x="23643" y="943"/>
                    <a:pt x="23804" y="863"/>
                  </a:cubicBezTo>
                  <a:lnTo>
                    <a:pt x="23872" y="135"/>
                  </a:lnTo>
                  <a:lnTo>
                    <a:pt x="23872" y="135"/>
                  </a:lnTo>
                  <a:cubicBezTo>
                    <a:pt x="23872" y="135"/>
                    <a:pt x="23535" y="162"/>
                    <a:pt x="23346" y="162"/>
                  </a:cubicBezTo>
                  <a:lnTo>
                    <a:pt x="21380" y="162"/>
                  </a:lnTo>
                  <a:lnTo>
                    <a:pt x="21380" y="863"/>
                  </a:lnTo>
                  <a:cubicBezTo>
                    <a:pt x="21555" y="943"/>
                    <a:pt x="21662" y="1105"/>
                    <a:pt x="21662" y="1294"/>
                  </a:cubicBezTo>
                  <a:cubicBezTo>
                    <a:pt x="21662" y="1604"/>
                    <a:pt x="21380" y="1846"/>
                    <a:pt x="21016" y="1846"/>
                  </a:cubicBezTo>
                  <a:cubicBezTo>
                    <a:pt x="20652" y="1846"/>
                    <a:pt x="20356" y="1604"/>
                    <a:pt x="20356" y="1294"/>
                  </a:cubicBezTo>
                  <a:cubicBezTo>
                    <a:pt x="20369" y="1105"/>
                    <a:pt x="20477" y="943"/>
                    <a:pt x="20639" y="863"/>
                  </a:cubicBezTo>
                  <a:lnTo>
                    <a:pt x="20639" y="162"/>
                  </a:lnTo>
                  <a:cubicBezTo>
                    <a:pt x="20639" y="162"/>
                    <a:pt x="19655" y="149"/>
                    <a:pt x="19265" y="149"/>
                  </a:cubicBezTo>
                  <a:cubicBezTo>
                    <a:pt x="18901" y="135"/>
                    <a:pt x="18537" y="95"/>
                    <a:pt x="1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27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 rot="899992">
              <a:off x="5272711" y="325806"/>
              <a:ext cx="4639875" cy="857865"/>
            </a:xfrm>
            <a:custGeom>
              <a:avLst/>
              <a:gdLst/>
              <a:ahLst/>
              <a:cxnLst/>
              <a:rect l="l" t="t" r="r" b="b"/>
              <a:pathLst>
                <a:path w="37087" h="6857" extrusionOk="0">
                  <a:moveTo>
                    <a:pt x="20544" y="0"/>
                  </a:moveTo>
                  <a:lnTo>
                    <a:pt x="20544" y="14"/>
                  </a:lnTo>
                  <a:lnTo>
                    <a:pt x="20598" y="14"/>
                  </a:lnTo>
                  <a:lnTo>
                    <a:pt x="20598" y="0"/>
                  </a:lnTo>
                  <a:close/>
                  <a:moveTo>
                    <a:pt x="0" y="0"/>
                  </a:moveTo>
                  <a:lnTo>
                    <a:pt x="0" y="6843"/>
                  </a:lnTo>
                  <a:lnTo>
                    <a:pt x="81" y="6843"/>
                  </a:lnTo>
                  <a:lnTo>
                    <a:pt x="108" y="0"/>
                  </a:lnTo>
                  <a:close/>
                  <a:moveTo>
                    <a:pt x="1401" y="0"/>
                  </a:moveTo>
                  <a:lnTo>
                    <a:pt x="1401" y="6843"/>
                  </a:lnTo>
                  <a:lnTo>
                    <a:pt x="1455" y="6843"/>
                  </a:lnTo>
                  <a:lnTo>
                    <a:pt x="1455" y="0"/>
                  </a:lnTo>
                  <a:close/>
                  <a:moveTo>
                    <a:pt x="2775" y="0"/>
                  </a:moveTo>
                  <a:lnTo>
                    <a:pt x="2775" y="6843"/>
                  </a:lnTo>
                  <a:lnTo>
                    <a:pt x="2829" y="6843"/>
                  </a:lnTo>
                  <a:lnTo>
                    <a:pt x="2829" y="0"/>
                  </a:lnTo>
                  <a:close/>
                  <a:moveTo>
                    <a:pt x="4122" y="0"/>
                  </a:moveTo>
                  <a:lnTo>
                    <a:pt x="4122" y="6843"/>
                  </a:lnTo>
                  <a:lnTo>
                    <a:pt x="4203" y="6843"/>
                  </a:lnTo>
                  <a:lnTo>
                    <a:pt x="4203" y="0"/>
                  </a:lnTo>
                  <a:close/>
                  <a:moveTo>
                    <a:pt x="5510" y="0"/>
                  </a:moveTo>
                  <a:lnTo>
                    <a:pt x="5510" y="6843"/>
                  </a:lnTo>
                  <a:lnTo>
                    <a:pt x="5550" y="6843"/>
                  </a:lnTo>
                  <a:lnTo>
                    <a:pt x="5550" y="0"/>
                  </a:lnTo>
                  <a:close/>
                  <a:moveTo>
                    <a:pt x="6871" y="0"/>
                  </a:moveTo>
                  <a:lnTo>
                    <a:pt x="6871" y="6843"/>
                  </a:lnTo>
                  <a:lnTo>
                    <a:pt x="6924" y="6843"/>
                  </a:lnTo>
                  <a:lnTo>
                    <a:pt x="6924" y="0"/>
                  </a:lnTo>
                  <a:close/>
                  <a:moveTo>
                    <a:pt x="8231" y="0"/>
                  </a:moveTo>
                  <a:lnTo>
                    <a:pt x="8231" y="6843"/>
                  </a:lnTo>
                  <a:lnTo>
                    <a:pt x="8312" y="6843"/>
                  </a:lnTo>
                  <a:lnTo>
                    <a:pt x="8312" y="0"/>
                  </a:lnTo>
                  <a:close/>
                  <a:moveTo>
                    <a:pt x="9605" y="0"/>
                  </a:moveTo>
                  <a:lnTo>
                    <a:pt x="9605" y="6843"/>
                  </a:lnTo>
                  <a:lnTo>
                    <a:pt x="9659" y="6843"/>
                  </a:lnTo>
                  <a:lnTo>
                    <a:pt x="9659" y="0"/>
                  </a:lnTo>
                  <a:close/>
                  <a:moveTo>
                    <a:pt x="10979" y="0"/>
                  </a:moveTo>
                  <a:lnTo>
                    <a:pt x="10979" y="6843"/>
                  </a:lnTo>
                  <a:lnTo>
                    <a:pt x="11033" y="6843"/>
                  </a:lnTo>
                  <a:lnTo>
                    <a:pt x="11033" y="0"/>
                  </a:lnTo>
                  <a:close/>
                  <a:moveTo>
                    <a:pt x="12326" y="0"/>
                  </a:moveTo>
                  <a:lnTo>
                    <a:pt x="12326" y="6843"/>
                  </a:lnTo>
                  <a:lnTo>
                    <a:pt x="12407" y="6843"/>
                  </a:lnTo>
                  <a:lnTo>
                    <a:pt x="12407" y="0"/>
                  </a:lnTo>
                  <a:close/>
                  <a:moveTo>
                    <a:pt x="13714" y="0"/>
                  </a:moveTo>
                  <a:lnTo>
                    <a:pt x="13714" y="6843"/>
                  </a:lnTo>
                  <a:lnTo>
                    <a:pt x="13754" y="6843"/>
                  </a:lnTo>
                  <a:lnTo>
                    <a:pt x="13754" y="0"/>
                  </a:lnTo>
                  <a:close/>
                  <a:moveTo>
                    <a:pt x="15074" y="0"/>
                  </a:moveTo>
                  <a:lnTo>
                    <a:pt x="15074" y="6843"/>
                  </a:lnTo>
                  <a:lnTo>
                    <a:pt x="15128" y="6843"/>
                  </a:lnTo>
                  <a:lnTo>
                    <a:pt x="15128" y="0"/>
                  </a:lnTo>
                  <a:close/>
                  <a:moveTo>
                    <a:pt x="16435" y="0"/>
                  </a:moveTo>
                  <a:lnTo>
                    <a:pt x="16435" y="6843"/>
                  </a:lnTo>
                  <a:lnTo>
                    <a:pt x="16516" y="6843"/>
                  </a:lnTo>
                  <a:lnTo>
                    <a:pt x="16516" y="0"/>
                  </a:lnTo>
                  <a:close/>
                  <a:moveTo>
                    <a:pt x="17809" y="0"/>
                  </a:moveTo>
                  <a:lnTo>
                    <a:pt x="17809" y="6843"/>
                  </a:lnTo>
                  <a:lnTo>
                    <a:pt x="17863" y="6843"/>
                  </a:lnTo>
                  <a:lnTo>
                    <a:pt x="17863" y="0"/>
                  </a:lnTo>
                  <a:close/>
                  <a:moveTo>
                    <a:pt x="19183" y="0"/>
                  </a:moveTo>
                  <a:lnTo>
                    <a:pt x="19183" y="6843"/>
                  </a:lnTo>
                  <a:lnTo>
                    <a:pt x="19237" y="6843"/>
                  </a:lnTo>
                  <a:lnTo>
                    <a:pt x="19237" y="0"/>
                  </a:lnTo>
                  <a:close/>
                  <a:moveTo>
                    <a:pt x="20598" y="14"/>
                  </a:moveTo>
                  <a:lnTo>
                    <a:pt x="20598" y="6843"/>
                  </a:lnTo>
                  <a:lnTo>
                    <a:pt x="20544" y="6843"/>
                  </a:lnTo>
                  <a:lnTo>
                    <a:pt x="20544" y="6857"/>
                  </a:lnTo>
                  <a:lnTo>
                    <a:pt x="20625" y="6857"/>
                  </a:lnTo>
                  <a:lnTo>
                    <a:pt x="20678" y="14"/>
                  </a:lnTo>
                  <a:close/>
                  <a:moveTo>
                    <a:pt x="21972" y="14"/>
                  </a:moveTo>
                  <a:lnTo>
                    <a:pt x="21972" y="6857"/>
                  </a:lnTo>
                  <a:lnTo>
                    <a:pt x="22026" y="6857"/>
                  </a:lnTo>
                  <a:lnTo>
                    <a:pt x="22026" y="14"/>
                  </a:lnTo>
                  <a:close/>
                  <a:moveTo>
                    <a:pt x="23346" y="14"/>
                  </a:moveTo>
                  <a:lnTo>
                    <a:pt x="23346" y="6857"/>
                  </a:lnTo>
                  <a:lnTo>
                    <a:pt x="23400" y="6857"/>
                  </a:lnTo>
                  <a:lnTo>
                    <a:pt x="23400" y="14"/>
                  </a:lnTo>
                  <a:close/>
                  <a:moveTo>
                    <a:pt x="24693" y="14"/>
                  </a:moveTo>
                  <a:lnTo>
                    <a:pt x="24693" y="6857"/>
                  </a:lnTo>
                  <a:lnTo>
                    <a:pt x="24774" y="6857"/>
                  </a:lnTo>
                  <a:lnTo>
                    <a:pt x="24774" y="14"/>
                  </a:lnTo>
                  <a:close/>
                  <a:moveTo>
                    <a:pt x="26080" y="14"/>
                  </a:moveTo>
                  <a:lnTo>
                    <a:pt x="26080" y="6857"/>
                  </a:lnTo>
                  <a:lnTo>
                    <a:pt x="26121" y="6857"/>
                  </a:lnTo>
                  <a:lnTo>
                    <a:pt x="26121" y="14"/>
                  </a:lnTo>
                  <a:close/>
                  <a:moveTo>
                    <a:pt x="27441" y="14"/>
                  </a:moveTo>
                  <a:lnTo>
                    <a:pt x="27441" y="6857"/>
                  </a:lnTo>
                  <a:lnTo>
                    <a:pt x="27495" y="6857"/>
                  </a:lnTo>
                  <a:lnTo>
                    <a:pt x="27495" y="14"/>
                  </a:lnTo>
                  <a:close/>
                  <a:moveTo>
                    <a:pt x="28788" y="14"/>
                  </a:moveTo>
                  <a:lnTo>
                    <a:pt x="28788" y="6857"/>
                  </a:lnTo>
                  <a:lnTo>
                    <a:pt x="28869" y="6857"/>
                  </a:lnTo>
                  <a:lnTo>
                    <a:pt x="28869" y="14"/>
                  </a:lnTo>
                  <a:close/>
                  <a:moveTo>
                    <a:pt x="30176" y="14"/>
                  </a:moveTo>
                  <a:lnTo>
                    <a:pt x="30176" y="6857"/>
                  </a:lnTo>
                  <a:lnTo>
                    <a:pt x="30216" y="6857"/>
                  </a:lnTo>
                  <a:lnTo>
                    <a:pt x="30216" y="14"/>
                  </a:lnTo>
                  <a:close/>
                  <a:moveTo>
                    <a:pt x="31536" y="14"/>
                  </a:moveTo>
                  <a:lnTo>
                    <a:pt x="31536" y="6857"/>
                  </a:lnTo>
                  <a:lnTo>
                    <a:pt x="31590" y="6857"/>
                  </a:lnTo>
                  <a:lnTo>
                    <a:pt x="31590" y="14"/>
                  </a:lnTo>
                  <a:close/>
                  <a:moveTo>
                    <a:pt x="32897" y="14"/>
                  </a:moveTo>
                  <a:lnTo>
                    <a:pt x="32897" y="6857"/>
                  </a:lnTo>
                  <a:lnTo>
                    <a:pt x="32978" y="6857"/>
                  </a:lnTo>
                  <a:lnTo>
                    <a:pt x="32978" y="14"/>
                  </a:lnTo>
                  <a:close/>
                  <a:moveTo>
                    <a:pt x="34271" y="14"/>
                  </a:moveTo>
                  <a:lnTo>
                    <a:pt x="34271" y="6857"/>
                  </a:lnTo>
                  <a:lnTo>
                    <a:pt x="34325" y="6857"/>
                  </a:lnTo>
                  <a:lnTo>
                    <a:pt x="34325" y="14"/>
                  </a:lnTo>
                  <a:close/>
                  <a:moveTo>
                    <a:pt x="35645" y="14"/>
                  </a:moveTo>
                  <a:lnTo>
                    <a:pt x="35645" y="6857"/>
                  </a:lnTo>
                  <a:lnTo>
                    <a:pt x="35699" y="6857"/>
                  </a:lnTo>
                  <a:lnTo>
                    <a:pt x="35699" y="14"/>
                  </a:lnTo>
                  <a:close/>
                  <a:moveTo>
                    <a:pt x="36992" y="14"/>
                  </a:moveTo>
                  <a:lnTo>
                    <a:pt x="36992" y="6857"/>
                  </a:lnTo>
                  <a:lnTo>
                    <a:pt x="37086" y="6857"/>
                  </a:lnTo>
                  <a:lnTo>
                    <a:pt x="37073" y="14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 rot="899992">
              <a:off x="5199017" y="328500"/>
              <a:ext cx="4864069" cy="728253"/>
            </a:xfrm>
            <a:custGeom>
              <a:avLst/>
              <a:gdLst/>
              <a:ahLst/>
              <a:cxnLst/>
              <a:rect l="l" t="t" r="r" b="b"/>
              <a:pathLst>
                <a:path w="38879" h="5821" extrusionOk="0">
                  <a:moveTo>
                    <a:pt x="1" y="1"/>
                  </a:moveTo>
                  <a:lnTo>
                    <a:pt x="1" y="14"/>
                  </a:lnTo>
                  <a:lnTo>
                    <a:pt x="8164" y="14"/>
                  </a:lnTo>
                  <a:lnTo>
                    <a:pt x="8164" y="68"/>
                  </a:lnTo>
                  <a:lnTo>
                    <a:pt x="1" y="68"/>
                  </a:lnTo>
                  <a:lnTo>
                    <a:pt x="1" y="81"/>
                  </a:lnTo>
                  <a:lnTo>
                    <a:pt x="38879" y="95"/>
                  </a:lnTo>
                  <a:lnTo>
                    <a:pt x="38879" y="14"/>
                  </a:lnTo>
                  <a:lnTo>
                    <a:pt x="1" y="1"/>
                  </a:lnTo>
                  <a:close/>
                  <a:moveTo>
                    <a:pt x="1" y="1159"/>
                  </a:moveTo>
                  <a:lnTo>
                    <a:pt x="1" y="1213"/>
                  </a:lnTo>
                  <a:lnTo>
                    <a:pt x="38879" y="1226"/>
                  </a:lnTo>
                  <a:lnTo>
                    <a:pt x="38879" y="1173"/>
                  </a:lnTo>
                  <a:lnTo>
                    <a:pt x="1" y="1159"/>
                  </a:lnTo>
                  <a:close/>
                  <a:moveTo>
                    <a:pt x="1" y="2318"/>
                  </a:moveTo>
                  <a:lnTo>
                    <a:pt x="1" y="2358"/>
                  </a:lnTo>
                  <a:lnTo>
                    <a:pt x="38879" y="2372"/>
                  </a:lnTo>
                  <a:lnTo>
                    <a:pt x="38879" y="2318"/>
                  </a:lnTo>
                  <a:close/>
                  <a:moveTo>
                    <a:pt x="1" y="3449"/>
                  </a:moveTo>
                  <a:lnTo>
                    <a:pt x="1" y="3530"/>
                  </a:lnTo>
                  <a:lnTo>
                    <a:pt x="38879" y="3544"/>
                  </a:lnTo>
                  <a:lnTo>
                    <a:pt x="38879" y="3463"/>
                  </a:lnTo>
                  <a:lnTo>
                    <a:pt x="1" y="3449"/>
                  </a:lnTo>
                  <a:close/>
                  <a:moveTo>
                    <a:pt x="1" y="4608"/>
                  </a:moveTo>
                  <a:lnTo>
                    <a:pt x="1" y="4662"/>
                  </a:lnTo>
                  <a:lnTo>
                    <a:pt x="38879" y="4675"/>
                  </a:lnTo>
                  <a:lnTo>
                    <a:pt x="38879" y="4621"/>
                  </a:lnTo>
                  <a:lnTo>
                    <a:pt x="1" y="4608"/>
                  </a:lnTo>
                  <a:close/>
                  <a:moveTo>
                    <a:pt x="1" y="5766"/>
                  </a:moveTo>
                  <a:lnTo>
                    <a:pt x="1" y="5807"/>
                  </a:lnTo>
                  <a:lnTo>
                    <a:pt x="38879" y="5820"/>
                  </a:lnTo>
                  <a:lnTo>
                    <a:pt x="38879" y="5780"/>
                  </a:lnTo>
                  <a:lnTo>
                    <a:pt x="1" y="5766"/>
                  </a:lnTo>
                  <a:close/>
                </a:path>
              </a:pathLst>
            </a:custGeom>
            <a:solidFill>
              <a:srgbClr val="333333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1"/>
          <p:cNvGrpSpPr/>
          <p:nvPr/>
        </p:nvGrpSpPr>
        <p:grpSpPr>
          <a:xfrm>
            <a:off x="287950" y="238300"/>
            <a:ext cx="8544900" cy="4667400"/>
            <a:chOff x="287950" y="238300"/>
            <a:chExt cx="8544900" cy="4667400"/>
          </a:xfrm>
        </p:grpSpPr>
        <p:sp>
          <p:nvSpPr>
            <p:cNvPr id="612" name="Google Shape;612;p31"/>
            <p:cNvSpPr/>
            <p:nvPr/>
          </p:nvSpPr>
          <p:spPr>
            <a:xfrm>
              <a:off x="287950" y="238300"/>
              <a:ext cx="8544900" cy="4667400"/>
            </a:xfrm>
            <a:prstGeom prst="roundRect">
              <a:avLst>
                <a:gd name="adj" fmla="val 1915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408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31"/>
            <p:cNvGrpSpPr/>
            <p:nvPr/>
          </p:nvGrpSpPr>
          <p:grpSpPr>
            <a:xfrm>
              <a:off x="445765" y="383113"/>
              <a:ext cx="8252470" cy="4377275"/>
              <a:chOff x="434225" y="383100"/>
              <a:chExt cx="8252470" cy="4377275"/>
            </a:xfrm>
          </p:grpSpPr>
          <p:sp>
            <p:nvSpPr>
              <p:cNvPr id="614" name="Google Shape;614;p31"/>
              <p:cNvSpPr/>
              <p:nvPr/>
            </p:nvSpPr>
            <p:spPr>
              <a:xfrm>
                <a:off x="460237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4582" y="3224"/>
                    </a:moveTo>
                    <a:cubicBezTo>
                      <a:pt x="6518" y="3224"/>
                      <a:pt x="7480" y="5568"/>
                      <a:pt x="6110" y="6939"/>
                    </a:cubicBezTo>
                    <a:cubicBezTo>
                      <a:pt x="5669" y="7376"/>
                      <a:pt x="5127" y="7572"/>
                      <a:pt x="4595" y="7572"/>
                    </a:cubicBezTo>
                    <a:cubicBezTo>
                      <a:pt x="3474" y="7572"/>
                      <a:pt x="2398" y="6701"/>
                      <a:pt x="2406" y="5388"/>
                    </a:cubicBezTo>
                    <a:cubicBezTo>
                      <a:pt x="2406" y="4186"/>
                      <a:pt x="3380" y="3224"/>
                      <a:pt x="4582" y="3224"/>
                    </a:cubicBezTo>
                    <a:close/>
                    <a:moveTo>
                      <a:pt x="4582" y="10138"/>
                    </a:moveTo>
                    <a:lnTo>
                      <a:pt x="4582" y="10150"/>
                    </a:lnTo>
                    <a:cubicBezTo>
                      <a:pt x="6518" y="10150"/>
                      <a:pt x="7480" y="12495"/>
                      <a:pt x="6110" y="13866"/>
                    </a:cubicBezTo>
                    <a:cubicBezTo>
                      <a:pt x="5669" y="14303"/>
                      <a:pt x="5127" y="14498"/>
                      <a:pt x="4595" y="14498"/>
                    </a:cubicBezTo>
                    <a:cubicBezTo>
                      <a:pt x="3474" y="14498"/>
                      <a:pt x="2398" y="13628"/>
                      <a:pt x="2406" y="12314"/>
                    </a:cubicBezTo>
                    <a:cubicBezTo>
                      <a:pt x="2406" y="11112"/>
                      <a:pt x="3380" y="10138"/>
                      <a:pt x="4582" y="10138"/>
                    </a:cubicBezTo>
                    <a:close/>
                    <a:moveTo>
                      <a:pt x="4582" y="17076"/>
                    </a:moveTo>
                    <a:cubicBezTo>
                      <a:pt x="6518" y="17076"/>
                      <a:pt x="7480" y="19421"/>
                      <a:pt x="6110" y="20792"/>
                    </a:cubicBezTo>
                    <a:cubicBezTo>
                      <a:pt x="5669" y="21229"/>
                      <a:pt x="5127" y="21425"/>
                      <a:pt x="4595" y="21425"/>
                    </a:cubicBezTo>
                    <a:cubicBezTo>
                      <a:pt x="3474" y="21425"/>
                      <a:pt x="2398" y="20554"/>
                      <a:pt x="2406" y="19241"/>
                    </a:cubicBezTo>
                    <a:cubicBezTo>
                      <a:pt x="2406" y="18038"/>
                      <a:pt x="3380" y="17076"/>
                      <a:pt x="4582" y="17076"/>
                    </a:cubicBezTo>
                    <a:close/>
                    <a:moveTo>
                      <a:pt x="4582" y="24003"/>
                    </a:moveTo>
                    <a:cubicBezTo>
                      <a:pt x="6518" y="24003"/>
                      <a:pt x="7480" y="26348"/>
                      <a:pt x="6110" y="27718"/>
                    </a:cubicBezTo>
                    <a:cubicBezTo>
                      <a:pt x="5669" y="28159"/>
                      <a:pt x="5127" y="28357"/>
                      <a:pt x="4595" y="28357"/>
                    </a:cubicBezTo>
                    <a:cubicBezTo>
                      <a:pt x="3474" y="28357"/>
                      <a:pt x="2398" y="27480"/>
                      <a:pt x="2406" y="26167"/>
                    </a:cubicBezTo>
                    <a:cubicBezTo>
                      <a:pt x="2406" y="24965"/>
                      <a:pt x="3380" y="24003"/>
                      <a:pt x="4582" y="24003"/>
                    </a:cubicBezTo>
                    <a:close/>
                    <a:moveTo>
                      <a:pt x="4582" y="30929"/>
                    </a:moveTo>
                    <a:cubicBezTo>
                      <a:pt x="6518" y="30929"/>
                      <a:pt x="7480" y="33274"/>
                      <a:pt x="6110" y="34645"/>
                    </a:cubicBezTo>
                    <a:cubicBezTo>
                      <a:pt x="5669" y="35086"/>
                      <a:pt x="5127" y="35283"/>
                      <a:pt x="4595" y="35283"/>
                    </a:cubicBezTo>
                    <a:cubicBezTo>
                      <a:pt x="3474" y="35283"/>
                      <a:pt x="2398" y="34407"/>
                      <a:pt x="2406" y="33094"/>
                    </a:cubicBezTo>
                    <a:cubicBezTo>
                      <a:pt x="2406" y="31891"/>
                      <a:pt x="3380" y="30929"/>
                      <a:pt x="4582" y="30929"/>
                    </a:cubicBezTo>
                    <a:close/>
                    <a:moveTo>
                      <a:pt x="4582" y="37855"/>
                    </a:moveTo>
                    <a:cubicBezTo>
                      <a:pt x="6518" y="37855"/>
                      <a:pt x="7480" y="40200"/>
                      <a:pt x="6110" y="41571"/>
                    </a:cubicBezTo>
                    <a:cubicBezTo>
                      <a:pt x="5667" y="42010"/>
                      <a:pt x="5124" y="42207"/>
                      <a:pt x="4591" y="42207"/>
                    </a:cubicBezTo>
                    <a:cubicBezTo>
                      <a:pt x="3475" y="42207"/>
                      <a:pt x="2406" y="41343"/>
                      <a:pt x="2406" y="40032"/>
                    </a:cubicBezTo>
                    <a:cubicBezTo>
                      <a:pt x="2406" y="38829"/>
                      <a:pt x="3380" y="37855"/>
                      <a:pt x="4582" y="37855"/>
                    </a:cubicBezTo>
                    <a:close/>
                    <a:moveTo>
                      <a:pt x="4582" y="44782"/>
                    </a:moveTo>
                    <a:cubicBezTo>
                      <a:pt x="6518" y="44782"/>
                      <a:pt x="7480" y="47127"/>
                      <a:pt x="6110" y="48498"/>
                    </a:cubicBezTo>
                    <a:cubicBezTo>
                      <a:pt x="5669" y="48939"/>
                      <a:pt x="5127" y="49136"/>
                      <a:pt x="4595" y="49136"/>
                    </a:cubicBezTo>
                    <a:cubicBezTo>
                      <a:pt x="3474" y="49136"/>
                      <a:pt x="2398" y="48259"/>
                      <a:pt x="2406" y="46946"/>
                    </a:cubicBezTo>
                    <a:cubicBezTo>
                      <a:pt x="2406" y="45744"/>
                      <a:pt x="3380" y="44782"/>
                      <a:pt x="4582" y="44782"/>
                    </a:cubicBezTo>
                    <a:close/>
                    <a:moveTo>
                      <a:pt x="4582" y="51708"/>
                    </a:moveTo>
                    <a:cubicBezTo>
                      <a:pt x="6518" y="51708"/>
                      <a:pt x="7480" y="54053"/>
                      <a:pt x="6110" y="55424"/>
                    </a:cubicBezTo>
                    <a:cubicBezTo>
                      <a:pt x="5669" y="55865"/>
                      <a:pt x="5127" y="56062"/>
                      <a:pt x="4595" y="56062"/>
                    </a:cubicBezTo>
                    <a:cubicBezTo>
                      <a:pt x="3474" y="56062"/>
                      <a:pt x="2398" y="55186"/>
                      <a:pt x="2406" y="53873"/>
                    </a:cubicBezTo>
                    <a:cubicBezTo>
                      <a:pt x="2406" y="52670"/>
                      <a:pt x="3380" y="51708"/>
                      <a:pt x="4582" y="51708"/>
                    </a:cubicBezTo>
                    <a:close/>
                    <a:moveTo>
                      <a:pt x="4582" y="58635"/>
                    </a:moveTo>
                    <a:cubicBezTo>
                      <a:pt x="6518" y="58635"/>
                      <a:pt x="7480" y="60979"/>
                      <a:pt x="6110" y="62350"/>
                    </a:cubicBezTo>
                    <a:cubicBezTo>
                      <a:pt x="5669" y="62791"/>
                      <a:pt x="5127" y="62988"/>
                      <a:pt x="4595" y="62988"/>
                    </a:cubicBezTo>
                    <a:cubicBezTo>
                      <a:pt x="3474" y="62988"/>
                      <a:pt x="2398" y="62112"/>
                      <a:pt x="2406" y="60799"/>
                    </a:cubicBezTo>
                    <a:cubicBezTo>
                      <a:pt x="2406" y="59597"/>
                      <a:pt x="3380" y="58635"/>
                      <a:pt x="4582" y="58635"/>
                    </a:cubicBezTo>
                    <a:close/>
                    <a:moveTo>
                      <a:pt x="4582" y="65561"/>
                    </a:moveTo>
                    <a:cubicBezTo>
                      <a:pt x="6518" y="65561"/>
                      <a:pt x="7480" y="67906"/>
                      <a:pt x="6110" y="69277"/>
                    </a:cubicBezTo>
                    <a:cubicBezTo>
                      <a:pt x="5669" y="69718"/>
                      <a:pt x="5127" y="69915"/>
                      <a:pt x="4595" y="69915"/>
                    </a:cubicBezTo>
                    <a:cubicBezTo>
                      <a:pt x="3474" y="69915"/>
                      <a:pt x="2398" y="69039"/>
                      <a:pt x="2406" y="67725"/>
                    </a:cubicBezTo>
                    <a:cubicBezTo>
                      <a:pt x="2406" y="66523"/>
                      <a:pt x="3380" y="65561"/>
                      <a:pt x="4582" y="65561"/>
                    </a:cubicBezTo>
                    <a:close/>
                    <a:moveTo>
                      <a:pt x="4562" y="72484"/>
                    </a:moveTo>
                    <a:cubicBezTo>
                      <a:pt x="5678" y="72484"/>
                      <a:pt x="6747" y="73353"/>
                      <a:pt x="6747" y="74664"/>
                    </a:cubicBezTo>
                    <a:cubicBezTo>
                      <a:pt x="6747" y="75854"/>
                      <a:pt x="5773" y="76828"/>
                      <a:pt x="4582" y="76828"/>
                    </a:cubicBezTo>
                    <a:lnTo>
                      <a:pt x="4582" y="76840"/>
                    </a:lnTo>
                    <a:cubicBezTo>
                      <a:pt x="2646" y="76840"/>
                      <a:pt x="1672" y="74495"/>
                      <a:pt x="3043" y="73125"/>
                    </a:cubicBezTo>
                    <a:cubicBezTo>
                      <a:pt x="3486" y="72682"/>
                      <a:pt x="4029" y="72484"/>
                      <a:pt x="4562" y="72484"/>
                    </a:cubicBezTo>
                    <a:close/>
                    <a:moveTo>
                      <a:pt x="4560" y="79414"/>
                    </a:moveTo>
                    <a:cubicBezTo>
                      <a:pt x="4568" y="79414"/>
                      <a:pt x="4575" y="79414"/>
                      <a:pt x="4582" y="79414"/>
                    </a:cubicBezTo>
                    <a:cubicBezTo>
                      <a:pt x="6518" y="79414"/>
                      <a:pt x="7480" y="81759"/>
                      <a:pt x="6110" y="83129"/>
                    </a:cubicBezTo>
                    <a:cubicBezTo>
                      <a:pt x="5669" y="83570"/>
                      <a:pt x="5127" y="83767"/>
                      <a:pt x="4595" y="83767"/>
                    </a:cubicBezTo>
                    <a:cubicBezTo>
                      <a:pt x="3474" y="83767"/>
                      <a:pt x="2398" y="82891"/>
                      <a:pt x="2406" y="81578"/>
                    </a:cubicBezTo>
                    <a:cubicBezTo>
                      <a:pt x="2406" y="80383"/>
                      <a:pt x="3368" y="79414"/>
                      <a:pt x="4560" y="79414"/>
                    </a:cubicBezTo>
                    <a:close/>
                    <a:moveTo>
                      <a:pt x="4582" y="86340"/>
                    </a:moveTo>
                    <a:cubicBezTo>
                      <a:pt x="6518" y="86340"/>
                      <a:pt x="7480" y="88685"/>
                      <a:pt x="6110" y="90056"/>
                    </a:cubicBezTo>
                    <a:cubicBezTo>
                      <a:pt x="5669" y="90497"/>
                      <a:pt x="5127" y="90694"/>
                      <a:pt x="4595" y="90694"/>
                    </a:cubicBezTo>
                    <a:cubicBezTo>
                      <a:pt x="3474" y="90694"/>
                      <a:pt x="2398" y="89818"/>
                      <a:pt x="2406" y="88505"/>
                    </a:cubicBezTo>
                    <a:cubicBezTo>
                      <a:pt x="2406" y="87314"/>
                      <a:pt x="3380" y="86340"/>
                      <a:pt x="4582" y="86340"/>
                    </a:cubicBezTo>
                    <a:close/>
                    <a:moveTo>
                      <a:pt x="4582" y="93266"/>
                    </a:moveTo>
                    <a:cubicBezTo>
                      <a:pt x="6518" y="93266"/>
                      <a:pt x="7480" y="95611"/>
                      <a:pt x="6110" y="96982"/>
                    </a:cubicBezTo>
                    <a:cubicBezTo>
                      <a:pt x="5669" y="97423"/>
                      <a:pt x="5127" y="97620"/>
                      <a:pt x="4595" y="97620"/>
                    </a:cubicBezTo>
                    <a:cubicBezTo>
                      <a:pt x="3474" y="97620"/>
                      <a:pt x="2398" y="96744"/>
                      <a:pt x="2406" y="95431"/>
                    </a:cubicBezTo>
                    <a:cubicBezTo>
                      <a:pt x="2406" y="94240"/>
                      <a:pt x="3380" y="93266"/>
                      <a:pt x="4582" y="93266"/>
                    </a:cubicBezTo>
                    <a:close/>
                    <a:moveTo>
                      <a:pt x="4589" y="100186"/>
                    </a:moveTo>
                    <a:cubicBezTo>
                      <a:pt x="5124" y="100186"/>
                      <a:pt x="5669" y="100385"/>
                      <a:pt x="6110" y="100830"/>
                    </a:cubicBezTo>
                    <a:cubicBezTo>
                      <a:pt x="7480" y="102189"/>
                      <a:pt x="6518" y="104534"/>
                      <a:pt x="4582" y="104534"/>
                    </a:cubicBezTo>
                    <a:cubicBezTo>
                      <a:pt x="3380" y="104534"/>
                      <a:pt x="2406" y="103560"/>
                      <a:pt x="2406" y="102357"/>
                    </a:cubicBezTo>
                    <a:cubicBezTo>
                      <a:pt x="2406" y="101049"/>
                      <a:pt x="3476" y="100186"/>
                      <a:pt x="4589" y="100186"/>
                    </a:cubicBezTo>
                    <a:close/>
                    <a:moveTo>
                      <a:pt x="4582" y="107119"/>
                    </a:moveTo>
                    <a:cubicBezTo>
                      <a:pt x="6518" y="107119"/>
                      <a:pt x="7480" y="109452"/>
                      <a:pt x="6110" y="110823"/>
                    </a:cubicBezTo>
                    <a:cubicBezTo>
                      <a:pt x="5671" y="111266"/>
                      <a:pt x="5129" y="111464"/>
                      <a:pt x="4596" y="111464"/>
                    </a:cubicBezTo>
                    <a:cubicBezTo>
                      <a:pt x="3480" y="111464"/>
                      <a:pt x="2406" y="110594"/>
                      <a:pt x="2406" y="109284"/>
                    </a:cubicBezTo>
                    <a:cubicBezTo>
                      <a:pt x="2406" y="108093"/>
                      <a:pt x="3380" y="107119"/>
                      <a:pt x="4582" y="107119"/>
                    </a:cubicBezTo>
                    <a:close/>
                    <a:moveTo>
                      <a:pt x="4582" y="114045"/>
                    </a:moveTo>
                    <a:cubicBezTo>
                      <a:pt x="6518" y="114045"/>
                      <a:pt x="7480" y="116390"/>
                      <a:pt x="6110" y="117761"/>
                    </a:cubicBezTo>
                    <a:cubicBezTo>
                      <a:pt x="5669" y="118202"/>
                      <a:pt x="5127" y="118399"/>
                      <a:pt x="4595" y="118399"/>
                    </a:cubicBezTo>
                    <a:cubicBezTo>
                      <a:pt x="3474" y="118399"/>
                      <a:pt x="2398" y="117523"/>
                      <a:pt x="2406" y="116210"/>
                    </a:cubicBezTo>
                    <a:cubicBezTo>
                      <a:pt x="2406" y="115020"/>
                      <a:pt x="3380" y="114045"/>
                      <a:pt x="4582" y="114045"/>
                    </a:cubicBezTo>
                    <a:close/>
                    <a:moveTo>
                      <a:pt x="4596" y="120973"/>
                    </a:moveTo>
                    <a:cubicBezTo>
                      <a:pt x="5129" y="120973"/>
                      <a:pt x="5671" y="121170"/>
                      <a:pt x="6110" y="121609"/>
                    </a:cubicBezTo>
                    <a:cubicBezTo>
                      <a:pt x="7480" y="122980"/>
                      <a:pt x="6518" y="125325"/>
                      <a:pt x="4582" y="125325"/>
                    </a:cubicBezTo>
                    <a:cubicBezTo>
                      <a:pt x="3380" y="125325"/>
                      <a:pt x="2406" y="124351"/>
                      <a:pt x="2406" y="123148"/>
                    </a:cubicBezTo>
                    <a:cubicBezTo>
                      <a:pt x="2406" y="121838"/>
                      <a:pt x="3480" y="120973"/>
                      <a:pt x="4596" y="120973"/>
                    </a:cubicBezTo>
                    <a:close/>
                    <a:moveTo>
                      <a:pt x="4564" y="127892"/>
                    </a:moveTo>
                    <a:cubicBezTo>
                      <a:pt x="5677" y="127892"/>
                      <a:pt x="6747" y="128755"/>
                      <a:pt x="6747" y="130063"/>
                    </a:cubicBezTo>
                    <a:cubicBezTo>
                      <a:pt x="6759" y="131265"/>
                      <a:pt x="5785" y="132239"/>
                      <a:pt x="4582" y="132239"/>
                    </a:cubicBezTo>
                    <a:cubicBezTo>
                      <a:pt x="2646" y="132239"/>
                      <a:pt x="1672" y="129906"/>
                      <a:pt x="3043" y="128536"/>
                    </a:cubicBezTo>
                    <a:cubicBezTo>
                      <a:pt x="3484" y="128091"/>
                      <a:pt x="4029" y="127892"/>
                      <a:pt x="4564" y="127892"/>
                    </a:cubicBezTo>
                    <a:close/>
                    <a:moveTo>
                      <a:pt x="4562" y="134821"/>
                    </a:moveTo>
                    <a:cubicBezTo>
                      <a:pt x="5678" y="134821"/>
                      <a:pt x="6747" y="135691"/>
                      <a:pt x="6747" y="137001"/>
                    </a:cubicBezTo>
                    <a:cubicBezTo>
                      <a:pt x="6747" y="138192"/>
                      <a:pt x="5773" y="139166"/>
                      <a:pt x="4582" y="139166"/>
                    </a:cubicBezTo>
                    <a:cubicBezTo>
                      <a:pt x="2646" y="139166"/>
                      <a:pt x="1672" y="136833"/>
                      <a:pt x="3043" y="135462"/>
                    </a:cubicBezTo>
                    <a:cubicBezTo>
                      <a:pt x="3486" y="135019"/>
                      <a:pt x="4029" y="134821"/>
                      <a:pt x="4562" y="134821"/>
                    </a:cubicBezTo>
                    <a:close/>
                    <a:moveTo>
                      <a:pt x="1" y="1"/>
                    </a:moveTo>
                    <a:lnTo>
                      <a:pt x="1" y="142280"/>
                    </a:lnTo>
                    <a:lnTo>
                      <a:pt x="127995" y="142280"/>
                    </a:lnTo>
                    <a:lnTo>
                      <a:pt x="1279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4876142" y="465617"/>
                <a:ext cx="3663988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96" h="136520" fill="none" extrusionOk="0">
                    <a:moveTo>
                      <a:pt x="0" y="0"/>
                    </a:moveTo>
                    <a:lnTo>
                      <a:pt x="119096" y="0"/>
                    </a:lnTo>
                    <a:moveTo>
                      <a:pt x="0" y="3788"/>
                    </a:moveTo>
                    <a:lnTo>
                      <a:pt x="119096" y="3788"/>
                    </a:lnTo>
                    <a:moveTo>
                      <a:pt x="0" y="7588"/>
                    </a:moveTo>
                    <a:lnTo>
                      <a:pt x="119096" y="7588"/>
                    </a:lnTo>
                    <a:moveTo>
                      <a:pt x="0" y="11376"/>
                    </a:moveTo>
                    <a:lnTo>
                      <a:pt x="119096" y="11376"/>
                    </a:lnTo>
                    <a:moveTo>
                      <a:pt x="0" y="15164"/>
                    </a:moveTo>
                    <a:lnTo>
                      <a:pt x="119096" y="15164"/>
                    </a:lnTo>
                    <a:moveTo>
                      <a:pt x="0" y="18964"/>
                    </a:moveTo>
                    <a:lnTo>
                      <a:pt x="119096" y="18964"/>
                    </a:lnTo>
                    <a:moveTo>
                      <a:pt x="0" y="22752"/>
                    </a:moveTo>
                    <a:lnTo>
                      <a:pt x="119096" y="22752"/>
                    </a:lnTo>
                    <a:moveTo>
                      <a:pt x="0" y="26540"/>
                    </a:moveTo>
                    <a:lnTo>
                      <a:pt x="119096" y="26540"/>
                    </a:lnTo>
                    <a:moveTo>
                      <a:pt x="0" y="30339"/>
                    </a:moveTo>
                    <a:lnTo>
                      <a:pt x="119096" y="30339"/>
                    </a:lnTo>
                    <a:moveTo>
                      <a:pt x="0" y="34127"/>
                    </a:moveTo>
                    <a:lnTo>
                      <a:pt x="119096" y="34127"/>
                    </a:lnTo>
                    <a:moveTo>
                      <a:pt x="0" y="37915"/>
                    </a:moveTo>
                    <a:lnTo>
                      <a:pt x="119096" y="37915"/>
                    </a:lnTo>
                    <a:moveTo>
                      <a:pt x="0" y="41715"/>
                    </a:moveTo>
                    <a:lnTo>
                      <a:pt x="119096" y="41715"/>
                    </a:lnTo>
                    <a:moveTo>
                      <a:pt x="0" y="45503"/>
                    </a:moveTo>
                    <a:lnTo>
                      <a:pt x="119096" y="45503"/>
                    </a:lnTo>
                    <a:moveTo>
                      <a:pt x="0" y="49303"/>
                    </a:moveTo>
                    <a:lnTo>
                      <a:pt x="119096" y="49303"/>
                    </a:lnTo>
                    <a:moveTo>
                      <a:pt x="0" y="53091"/>
                    </a:moveTo>
                    <a:lnTo>
                      <a:pt x="119096" y="53091"/>
                    </a:lnTo>
                    <a:moveTo>
                      <a:pt x="0" y="56891"/>
                    </a:moveTo>
                    <a:lnTo>
                      <a:pt x="119096" y="56891"/>
                    </a:lnTo>
                    <a:moveTo>
                      <a:pt x="0" y="60678"/>
                    </a:moveTo>
                    <a:lnTo>
                      <a:pt x="119096" y="60678"/>
                    </a:lnTo>
                    <a:moveTo>
                      <a:pt x="0" y="64466"/>
                    </a:moveTo>
                    <a:lnTo>
                      <a:pt x="119096" y="64466"/>
                    </a:lnTo>
                    <a:moveTo>
                      <a:pt x="0" y="68266"/>
                    </a:moveTo>
                    <a:lnTo>
                      <a:pt x="119096" y="68266"/>
                    </a:lnTo>
                    <a:moveTo>
                      <a:pt x="0" y="72054"/>
                    </a:moveTo>
                    <a:lnTo>
                      <a:pt x="119096" y="72054"/>
                    </a:lnTo>
                    <a:moveTo>
                      <a:pt x="0" y="75842"/>
                    </a:moveTo>
                    <a:lnTo>
                      <a:pt x="119096" y="75842"/>
                    </a:lnTo>
                    <a:moveTo>
                      <a:pt x="0" y="79642"/>
                    </a:moveTo>
                    <a:lnTo>
                      <a:pt x="119096" y="79642"/>
                    </a:lnTo>
                    <a:moveTo>
                      <a:pt x="0" y="83430"/>
                    </a:moveTo>
                    <a:lnTo>
                      <a:pt x="119096" y="83430"/>
                    </a:lnTo>
                    <a:moveTo>
                      <a:pt x="0" y="87217"/>
                    </a:moveTo>
                    <a:lnTo>
                      <a:pt x="119096" y="87217"/>
                    </a:lnTo>
                    <a:moveTo>
                      <a:pt x="0" y="91017"/>
                    </a:moveTo>
                    <a:lnTo>
                      <a:pt x="119096" y="91017"/>
                    </a:lnTo>
                    <a:moveTo>
                      <a:pt x="0" y="94805"/>
                    </a:moveTo>
                    <a:lnTo>
                      <a:pt x="119096" y="94805"/>
                    </a:lnTo>
                    <a:moveTo>
                      <a:pt x="0" y="98605"/>
                    </a:moveTo>
                    <a:lnTo>
                      <a:pt x="119096" y="98605"/>
                    </a:lnTo>
                    <a:moveTo>
                      <a:pt x="0" y="102393"/>
                    </a:moveTo>
                    <a:lnTo>
                      <a:pt x="119096" y="102393"/>
                    </a:lnTo>
                    <a:moveTo>
                      <a:pt x="0" y="106193"/>
                    </a:moveTo>
                    <a:lnTo>
                      <a:pt x="119096" y="106193"/>
                    </a:lnTo>
                    <a:moveTo>
                      <a:pt x="0" y="109981"/>
                    </a:moveTo>
                    <a:lnTo>
                      <a:pt x="119096" y="109981"/>
                    </a:lnTo>
                    <a:moveTo>
                      <a:pt x="0" y="113768"/>
                    </a:moveTo>
                    <a:lnTo>
                      <a:pt x="119096" y="113768"/>
                    </a:lnTo>
                    <a:moveTo>
                      <a:pt x="0" y="117568"/>
                    </a:moveTo>
                    <a:lnTo>
                      <a:pt x="119096" y="117568"/>
                    </a:lnTo>
                    <a:moveTo>
                      <a:pt x="0" y="121356"/>
                    </a:moveTo>
                    <a:lnTo>
                      <a:pt x="119096" y="121356"/>
                    </a:lnTo>
                    <a:moveTo>
                      <a:pt x="0" y="125144"/>
                    </a:moveTo>
                    <a:lnTo>
                      <a:pt x="119096" y="125144"/>
                    </a:lnTo>
                    <a:moveTo>
                      <a:pt x="0" y="128944"/>
                    </a:moveTo>
                    <a:lnTo>
                      <a:pt x="119096" y="128944"/>
                    </a:lnTo>
                    <a:moveTo>
                      <a:pt x="0" y="132732"/>
                    </a:moveTo>
                    <a:lnTo>
                      <a:pt x="119096" y="132732"/>
                    </a:lnTo>
                    <a:moveTo>
                      <a:pt x="0" y="136520"/>
                    </a:moveTo>
                    <a:lnTo>
                      <a:pt x="119096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434225" y="383100"/>
                <a:ext cx="4084320" cy="4377275"/>
              </a:xfrm>
              <a:custGeom>
                <a:avLst/>
                <a:gdLst/>
                <a:ahLst/>
                <a:cxnLst/>
                <a:rect l="l" t="t" r="r" b="b"/>
                <a:pathLst>
                  <a:path w="127995" h="142281" extrusionOk="0">
                    <a:moveTo>
                      <a:pt x="123413" y="3212"/>
                    </a:moveTo>
                    <a:cubicBezTo>
                      <a:pt x="125349" y="3212"/>
                      <a:pt x="126323" y="5556"/>
                      <a:pt x="124952" y="6927"/>
                    </a:cubicBezTo>
                    <a:cubicBezTo>
                      <a:pt x="124509" y="7366"/>
                      <a:pt x="123966" y="7563"/>
                      <a:pt x="123433" y="7563"/>
                    </a:cubicBezTo>
                    <a:cubicBezTo>
                      <a:pt x="122317" y="7563"/>
                      <a:pt x="121248" y="6699"/>
                      <a:pt x="121248" y="5388"/>
                    </a:cubicBezTo>
                    <a:cubicBezTo>
                      <a:pt x="121248" y="4186"/>
                      <a:pt x="122222" y="3224"/>
                      <a:pt x="123413" y="3224"/>
                    </a:cubicBezTo>
                    <a:lnTo>
                      <a:pt x="123413" y="3212"/>
                    </a:lnTo>
                    <a:close/>
                    <a:moveTo>
                      <a:pt x="123413" y="10138"/>
                    </a:moveTo>
                    <a:cubicBezTo>
                      <a:pt x="125349" y="10138"/>
                      <a:pt x="126323" y="12483"/>
                      <a:pt x="124952" y="13854"/>
                    </a:cubicBezTo>
                    <a:cubicBezTo>
                      <a:pt x="124509" y="14293"/>
                      <a:pt x="123966" y="14489"/>
                      <a:pt x="123433" y="14489"/>
                    </a:cubicBezTo>
                    <a:cubicBezTo>
                      <a:pt x="122317" y="14489"/>
                      <a:pt x="121248" y="13625"/>
                      <a:pt x="121248" y="12314"/>
                    </a:cubicBezTo>
                    <a:cubicBezTo>
                      <a:pt x="121248" y="11112"/>
                      <a:pt x="122222" y="10150"/>
                      <a:pt x="123413" y="10150"/>
                    </a:cubicBezTo>
                    <a:lnTo>
                      <a:pt x="123413" y="10138"/>
                    </a:lnTo>
                    <a:close/>
                    <a:moveTo>
                      <a:pt x="123413" y="17076"/>
                    </a:moveTo>
                    <a:cubicBezTo>
                      <a:pt x="124615" y="17076"/>
                      <a:pt x="125589" y="18050"/>
                      <a:pt x="125589" y="19253"/>
                    </a:cubicBezTo>
                    <a:cubicBezTo>
                      <a:pt x="125589" y="20555"/>
                      <a:pt x="124516" y="21421"/>
                      <a:pt x="123401" y="21421"/>
                    </a:cubicBezTo>
                    <a:cubicBezTo>
                      <a:pt x="122868" y="21421"/>
                      <a:pt x="122325" y="21223"/>
                      <a:pt x="121885" y="20780"/>
                    </a:cubicBezTo>
                    <a:cubicBezTo>
                      <a:pt x="120515" y="19409"/>
                      <a:pt x="121477" y="17076"/>
                      <a:pt x="123413" y="17076"/>
                    </a:cubicBezTo>
                    <a:close/>
                    <a:moveTo>
                      <a:pt x="123401" y="23999"/>
                    </a:moveTo>
                    <a:cubicBezTo>
                      <a:pt x="124516" y="23999"/>
                      <a:pt x="125589" y="24865"/>
                      <a:pt x="125589" y="26167"/>
                    </a:cubicBezTo>
                    <a:cubicBezTo>
                      <a:pt x="125589" y="27370"/>
                      <a:pt x="124615" y="28344"/>
                      <a:pt x="123413" y="28344"/>
                    </a:cubicBezTo>
                    <a:cubicBezTo>
                      <a:pt x="121477" y="28344"/>
                      <a:pt x="120515" y="26011"/>
                      <a:pt x="121885" y="24640"/>
                    </a:cubicBezTo>
                    <a:cubicBezTo>
                      <a:pt x="122325" y="24197"/>
                      <a:pt x="122868" y="23999"/>
                      <a:pt x="123401" y="23999"/>
                    </a:cubicBezTo>
                    <a:close/>
                    <a:moveTo>
                      <a:pt x="123399" y="30919"/>
                    </a:moveTo>
                    <a:cubicBezTo>
                      <a:pt x="124515" y="30919"/>
                      <a:pt x="125589" y="31783"/>
                      <a:pt x="125589" y="33094"/>
                    </a:cubicBezTo>
                    <a:cubicBezTo>
                      <a:pt x="125589" y="34296"/>
                      <a:pt x="124615" y="35270"/>
                      <a:pt x="123413" y="35270"/>
                    </a:cubicBezTo>
                    <a:cubicBezTo>
                      <a:pt x="121477" y="35270"/>
                      <a:pt x="120515" y="32925"/>
                      <a:pt x="121885" y="31554"/>
                    </a:cubicBezTo>
                    <a:cubicBezTo>
                      <a:pt x="122324" y="31115"/>
                      <a:pt x="122866" y="30919"/>
                      <a:pt x="123399" y="30919"/>
                    </a:cubicBezTo>
                    <a:close/>
                    <a:moveTo>
                      <a:pt x="123413" y="37855"/>
                    </a:moveTo>
                    <a:cubicBezTo>
                      <a:pt x="124615" y="37855"/>
                      <a:pt x="125589" y="38829"/>
                      <a:pt x="125589" y="40032"/>
                    </a:cubicBezTo>
                    <a:cubicBezTo>
                      <a:pt x="125589" y="41334"/>
                      <a:pt x="124516" y="42201"/>
                      <a:pt x="123401" y="42201"/>
                    </a:cubicBezTo>
                    <a:cubicBezTo>
                      <a:pt x="122868" y="42201"/>
                      <a:pt x="122325" y="42002"/>
                      <a:pt x="121885" y="41559"/>
                    </a:cubicBezTo>
                    <a:cubicBezTo>
                      <a:pt x="120515" y="40188"/>
                      <a:pt x="121477" y="37855"/>
                      <a:pt x="123413" y="37855"/>
                    </a:cubicBezTo>
                    <a:close/>
                    <a:moveTo>
                      <a:pt x="123401" y="44778"/>
                    </a:moveTo>
                    <a:cubicBezTo>
                      <a:pt x="124516" y="44778"/>
                      <a:pt x="125589" y="45645"/>
                      <a:pt x="125589" y="46946"/>
                    </a:cubicBezTo>
                    <a:cubicBezTo>
                      <a:pt x="125589" y="48149"/>
                      <a:pt x="124615" y="49123"/>
                      <a:pt x="123413" y="49123"/>
                    </a:cubicBezTo>
                    <a:cubicBezTo>
                      <a:pt x="121477" y="49123"/>
                      <a:pt x="120515" y="46790"/>
                      <a:pt x="121885" y="45419"/>
                    </a:cubicBezTo>
                    <a:cubicBezTo>
                      <a:pt x="122325" y="44976"/>
                      <a:pt x="122868" y="44778"/>
                      <a:pt x="123401" y="44778"/>
                    </a:cubicBezTo>
                    <a:close/>
                    <a:moveTo>
                      <a:pt x="123401" y="51704"/>
                    </a:moveTo>
                    <a:cubicBezTo>
                      <a:pt x="124516" y="51704"/>
                      <a:pt x="125589" y="52571"/>
                      <a:pt x="125589" y="53873"/>
                    </a:cubicBezTo>
                    <a:cubicBezTo>
                      <a:pt x="125589" y="55075"/>
                      <a:pt x="124615" y="56049"/>
                      <a:pt x="123413" y="56049"/>
                    </a:cubicBezTo>
                    <a:cubicBezTo>
                      <a:pt x="121477" y="56049"/>
                      <a:pt x="120515" y="53716"/>
                      <a:pt x="121885" y="52346"/>
                    </a:cubicBezTo>
                    <a:cubicBezTo>
                      <a:pt x="122325" y="51902"/>
                      <a:pt x="122868" y="51704"/>
                      <a:pt x="123401" y="51704"/>
                    </a:cubicBezTo>
                    <a:close/>
                    <a:moveTo>
                      <a:pt x="123399" y="58631"/>
                    </a:moveTo>
                    <a:cubicBezTo>
                      <a:pt x="124515" y="58631"/>
                      <a:pt x="125589" y="59501"/>
                      <a:pt x="125589" y="60811"/>
                    </a:cubicBezTo>
                    <a:cubicBezTo>
                      <a:pt x="125589" y="62002"/>
                      <a:pt x="124615" y="62976"/>
                      <a:pt x="123413" y="62976"/>
                    </a:cubicBezTo>
                    <a:cubicBezTo>
                      <a:pt x="121477" y="62976"/>
                      <a:pt x="120515" y="60643"/>
                      <a:pt x="121885" y="59272"/>
                    </a:cubicBezTo>
                    <a:cubicBezTo>
                      <a:pt x="122324" y="58829"/>
                      <a:pt x="122866" y="58631"/>
                      <a:pt x="123399" y="58631"/>
                    </a:cubicBezTo>
                    <a:close/>
                    <a:moveTo>
                      <a:pt x="123413" y="65561"/>
                    </a:moveTo>
                    <a:cubicBezTo>
                      <a:pt x="125349" y="65561"/>
                      <a:pt x="126323" y="67906"/>
                      <a:pt x="124952" y="69265"/>
                    </a:cubicBezTo>
                    <a:cubicBezTo>
                      <a:pt x="124507" y="69709"/>
                      <a:pt x="123961" y="69909"/>
                      <a:pt x="123426" y="69909"/>
                    </a:cubicBezTo>
                    <a:cubicBezTo>
                      <a:pt x="122313" y="69909"/>
                      <a:pt x="121248" y="69045"/>
                      <a:pt x="121248" y="67737"/>
                    </a:cubicBezTo>
                    <a:cubicBezTo>
                      <a:pt x="121248" y="66535"/>
                      <a:pt x="122222" y="65561"/>
                      <a:pt x="123413" y="65561"/>
                    </a:cubicBezTo>
                    <a:close/>
                    <a:moveTo>
                      <a:pt x="123399" y="72484"/>
                    </a:moveTo>
                    <a:cubicBezTo>
                      <a:pt x="124515" y="72484"/>
                      <a:pt x="125589" y="73353"/>
                      <a:pt x="125589" y="74664"/>
                    </a:cubicBezTo>
                    <a:cubicBezTo>
                      <a:pt x="125589" y="75854"/>
                      <a:pt x="124615" y="76828"/>
                      <a:pt x="123413" y="76828"/>
                    </a:cubicBezTo>
                    <a:cubicBezTo>
                      <a:pt x="121477" y="76828"/>
                      <a:pt x="120515" y="74495"/>
                      <a:pt x="121885" y="73125"/>
                    </a:cubicBezTo>
                    <a:cubicBezTo>
                      <a:pt x="122324" y="72682"/>
                      <a:pt x="122866" y="72484"/>
                      <a:pt x="123399" y="72484"/>
                    </a:cubicBezTo>
                    <a:close/>
                    <a:moveTo>
                      <a:pt x="123399" y="79410"/>
                    </a:moveTo>
                    <a:cubicBezTo>
                      <a:pt x="124515" y="79410"/>
                      <a:pt x="125589" y="80280"/>
                      <a:pt x="125589" y="81590"/>
                    </a:cubicBezTo>
                    <a:cubicBezTo>
                      <a:pt x="125589" y="82781"/>
                      <a:pt x="124615" y="83755"/>
                      <a:pt x="123413" y="83755"/>
                    </a:cubicBezTo>
                    <a:cubicBezTo>
                      <a:pt x="121477" y="83755"/>
                      <a:pt x="120515" y="81422"/>
                      <a:pt x="121885" y="80051"/>
                    </a:cubicBezTo>
                    <a:cubicBezTo>
                      <a:pt x="122324" y="79608"/>
                      <a:pt x="122866" y="79410"/>
                      <a:pt x="123399" y="79410"/>
                    </a:cubicBezTo>
                    <a:close/>
                    <a:moveTo>
                      <a:pt x="123399" y="86336"/>
                    </a:moveTo>
                    <a:cubicBezTo>
                      <a:pt x="124515" y="86336"/>
                      <a:pt x="125589" y="87206"/>
                      <a:pt x="125589" y="88517"/>
                    </a:cubicBezTo>
                    <a:cubicBezTo>
                      <a:pt x="125589" y="89707"/>
                      <a:pt x="124615" y="90681"/>
                      <a:pt x="123413" y="90681"/>
                    </a:cubicBezTo>
                    <a:cubicBezTo>
                      <a:pt x="121477" y="90681"/>
                      <a:pt x="120515" y="88348"/>
                      <a:pt x="121885" y="86977"/>
                    </a:cubicBezTo>
                    <a:cubicBezTo>
                      <a:pt x="122324" y="86534"/>
                      <a:pt x="122866" y="86336"/>
                      <a:pt x="123399" y="86336"/>
                    </a:cubicBezTo>
                    <a:close/>
                    <a:moveTo>
                      <a:pt x="123399" y="93263"/>
                    </a:moveTo>
                    <a:cubicBezTo>
                      <a:pt x="124515" y="93263"/>
                      <a:pt x="125589" y="94132"/>
                      <a:pt x="125589" y="95443"/>
                    </a:cubicBezTo>
                    <a:cubicBezTo>
                      <a:pt x="125589" y="96633"/>
                      <a:pt x="124615" y="97607"/>
                      <a:pt x="123413" y="97607"/>
                    </a:cubicBezTo>
                    <a:cubicBezTo>
                      <a:pt x="121477" y="97607"/>
                      <a:pt x="120515" y="95275"/>
                      <a:pt x="121885" y="93904"/>
                    </a:cubicBezTo>
                    <a:cubicBezTo>
                      <a:pt x="122324" y="93461"/>
                      <a:pt x="122866" y="93263"/>
                      <a:pt x="123399" y="93263"/>
                    </a:cubicBezTo>
                    <a:close/>
                    <a:moveTo>
                      <a:pt x="123399" y="100189"/>
                    </a:moveTo>
                    <a:cubicBezTo>
                      <a:pt x="124515" y="100189"/>
                      <a:pt x="125589" y="101059"/>
                      <a:pt x="125589" y="102369"/>
                    </a:cubicBezTo>
                    <a:cubicBezTo>
                      <a:pt x="125589" y="103560"/>
                      <a:pt x="124615" y="104534"/>
                      <a:pt x="123413" y="104534"/>
                    </a:cubicBezTo>
                    <a:cubicBezTo>
                      <a:pt x="121477" y="104534"/>
                      <a:pt x="120515" y="102201"/>
                      <a:pt x="121885" y="100830"/>
                    </a:cubicBezTo>
                    <a:cubicBezTo>
                      <a:pt x="122324" y="100387"/>
                      <a:pt x="122866" y="100189"/>
                      <a:pt x="123399" y="100189"/>
                    </a:cubicBezTo>
                    <a:close/>
                    <a:moveTo>
                      <a:pt x="123399" y="107115"/>
                    </a:moveTo>
                    <a:cubicBezTo>
                      <a:pt x="124515" y="107115"/>
                      <a:pt x="125589" y="107985"/>
                      <a:pt x="125589" y="109296"/>
                    </a:cubicBezTo>
                    <a:cubicBezTo>
                      <a:pt x="125589" y="110486"/>
                      <a:pt x="124615" y="111460"/>
                      <a:pt x="123413" y="111460"/>
                    </a:cubicBezTo>
                    <a:cubicBezTo>
                      <a:pt x="121477" y="111460"/>
                      <a:pt x="120515" y="109127"/>
                      <a:pt x="121885" y="107756"/>
                    </a:cubicBezTo>
                    <a:cubicBezTo>
                      <a:pt x="122324" y="107314"/>
                      <a:pt x="122866" y="107115"/>
                      <a:pt x="123399" y="107115"/>
                    </a:cubicBezTo>
                    <a:close/>
                    <a:moveTo>
                      <a:pt x="123404" y="114042"/>
                    </a:moveTo>
                    <a:cubicBezTo>
                      <a:pt x="124520" y="114042"/>
                      <a:pt x="125589" y="114911"/>
                      <a:pt x="125589" y="116222"/>
                    </a:cubicBezTo>
                    <a:cubicBezTo>
                      <a:pt x="125589" y="117412"/>
                      <a:pt x="124615" y="118386"/>
                      <a:pt x="123413" y="118386"/>
                    </a:cubicBezTo>
                    <a:cubicBezTo>
                      <a:pt x="121477" y="118386"/>
                      <a:pt x="120515" y="116054"/>
                      <a:pt x="121885" y="114683"/>
                    </a:cubicBezTo>
                    <a:cubicBezTo>
                      <a:pt x="122328" y="114240"/>
                      <a:pt x="122872" y="114042"/>
                      <a:pt x="123404" y="114042"/>
                    </a:cubicBezTo>
                    <a:close/>
                    <a:moveTo>
                      <a:pt x="123404" y="120968"/>
                    </a:moveTo>
                    <a:cubicBezTo>
                      <a:pt x="124520" y="120968"/>
                      <a:pt x="125589" y="121838"/>
                      <a:pt x="125589" y="123148"/>
                    </a:cubicBezTo>
                    <a:cubicBezTo>
                      <a:pt x="125589" y="124351"/>
                      <a:pt x="124615" y="125313"/>
                      <a:pt x="123413" y="125313"/>
                    </a:cubicBezTo>
                    <a:cubicBezTo>
                      <a:pt x="121477" y="125313"/>
                      <a:pt x="120515" y="122980"/>
                      <a:pt x="121885" y="121609"/>
                    </a:cubicBezTo>
                    <a:cubicBezTo>
                      <a:pt x="122328" y="121166"/>
                      <a:pt x="122872" y="120968"/>
                      <a:pt x="123404" y="120968"/>
                    </a:cubicBezTo>
                    <a:close/>
                    <a:moveTo>
                      <a:pt x="123399" y="127895"/>
                    </a:moveTo>
                    <a:cubicBezTo>
                      <a:pt x="124515" y="127895"/>
                      <a:pt x="125589" y="128764"/>
                      <a:pt x="125589" y="130075"/>
                    </a:cubicBezTo>
                    <a:cubicBezTo>
                      <a:pt x="125589" y="131277"/>
                      <a:pt x="124615" y="132239"/>
                      <a:pt x="123413" y="132239"/>
                    </a:cubicBezTo>
                    <a:cubicBezTo>
                      <a:pt x="121477" y="132239"/>
                      <a:pt x="120515" y="129906"/>
                      <a:pt x="121885" y="128536"/>
                    </a:cubicBezTo>
                    <a:cubicBezTo>
                      <a:pt x="122324" y="128093"/>
                      <a:pt x="122866" y="127895"/>
                      <a:pt x="123399" y="127895"/>
                    </a:cubicBezTo>
                    <a:close/>
                    <a:moveTo>
                      <a:pt x="123399" y="134821"/>
                    </a:moveTo>
                    <a:cubicBezTo>
                      <a:pt x="124515" y="134821"/>
                      <a:pt x="125589" y="135691"/>
                      <a:pt x="125589" y="137001"/>
                    </a:cubicBezTo>
                    <a:cubicBezTo>
                      <a:pt x="125589" y="138204"/>
                      <a:pt x="124615" y="139166"/>
                      <a:pt x="123413" y="139166"/>
                    </a:cubicBezTo>
                    <a:cubicBezTo>
                      <a:pt x="121477" y="139166"/>
                      <a:pt x="120515" y="136833"/>
                      <a:pt x="121885" y="135462"/>
                    </a:cubicBezTo>
                    <a:cubicBezTo>
                      <a:pt x="122324" y="135019"/>
                      <a:pt x="122866" y="134821"/>
                      <a:pt x="123399" y="134821"/>
                    </a:cubicBezTo>
                    <a:close/>
                    <a:moveTo>
                      <a:pt x="127994" y="1"/>
                    </a:moveTo>
                    <a:lnTo>
                      <a:pt x="0" y="61"/>
                    </a:lnTo>
                    <a:lnTo>
                      <a:pt x="0" y="142280"/>
                    </a:lnTo>
                    <a:lnTo>
                      <a:pt x="127994" y="142280"/>
                    </a:lnTo>
                    <a:lnTo>
                      <a:pt x="1279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580671" y="465617"/>
                <a:ext cx="3661035" cy="4200038"/>
              </a:xfrm>
              <a:custGeom>
                <a:avLst/>
                <a:gdLst/>
                <a:ahLst/>
                <a:cxnLst/>
                <a:rect l="l" t="t" r="r" b="b"/>
                <a:pathLst>
                  <a:path w="119000" h="136520" fill="none" extrusionOk="0">
                    <a:moveTo>
                      <a:pt x="0" y="0"/>
                    </a:moveTo>
                    <a:lnTo>
                      <a:pt x="118999" y="0"/>
                    </a:lnTo>
                    <a:moveTo>
                      <a:pt x="0" y="3788"/>
                    </a:moveTo>
                    <a:lnTo>
                      <a:pt x="118999" y="3788"/>
                    </a:lnTo>
                    <a:moveTo>
                      <a:pt x="0" y="7588"/>
                    </a:moveTo>
                    <a:lnTo>
                      <a:pt x="118999" y="7588"/>
                    </a:lnTo>
                    <a:moveTo>
                      <a:pt x="0" y="11376"/>
                    </a:moveTo>
                    <a:lnTo>
                      <a:pt x="118999" y="11376"/>
                    </a:lnTo>
                    <a:moveTo>
                      <a:pt x="0" y="15164"/>
                    </a:moveTo>
                    <a:lnTo>
                      <a:pt x="118999" y="15164"/>
                    </a:lnTo>
                    <a:moveTo>
                      <a:pt x="0" y="18952"/>
                    </a:moveTo>
                    <a:lnTo>
                      <a:pt x="118999" y="18952"/>
                    </a:lnTo>
                    <a:moveTo>
                      <a:pt x="0" y="22752"/>
                    </a:moveTo>
                    <a:lnTo>
                      <a:pt x="118999" y="22752"/>
                    </a:lnTo>
                    <a:moveTo>
                      <a:pt x="0" y="26540"/>
                    </a:moveTo>
                    <a:lnTo>
                      <a:pt x="118999" y="26540"/>
                    </a:lnTo>
                    <a:moveTo>
                      <a:pt x="0" y="30339"/>
                    </a:moveTo>
                    <a:lnTo>
                      <a:pt x="118999" y="30339"/>
                    </a:lnTo>
                    <a:moveTo>
                      <a:pt x="0" y="34127"/>
                    </a:moveTo>
                    <a:lnTo>
                      <a:pt x="118999" y="34127"/>
                    </a:lnTo>
                    <a:moveTo>
                      <a:pt x="0" y="37915"/>
                    </a:moveTo>
                    <a:lnTo>
                      <a:pt x="118999" y="37915"/>
                    </a:lnTo>
                    <a:moveTo>
                      <a:pt x="0" y="41715"/>
                    </a:moveTo>
                    <a:lnTo>
                      <a:pt x="118999" y="41715"/>
                    </a:lnTo>
                    <a:moveTo>
                      <a:pt x="0" y="45503"/>
                    </a:moveTo>
                    <a:lnTo>
                      <a:pt x="118999" y="45503"/>
                    </a:lnTo>
                    <a:moveTo>
                      <a:pt x="0" y="49303"/>
                    </a:moveTo>
                    <a:lnTo>
                      <a:pt x="118999" y="49303"/>
                    </a:lnTo>
                    <a:moveTo>
                      <a:pt x="0" y="53091"/>
                    </a:moveTo>
                    <a:lnTo>
                      <a:pt x="118999" y="53091"/>
                    </a:lnTo>
                    <a:moveTo>
                      <a:pt x="0" y="56891"/>
                    </a:moveTo>
                    <a:lnTo>
                      <a:pt x="118999" y="56891"/>
                    </a:lnTo>
                    <a:moveTo>
                      <a:pt x="0" y="60678"/>
                    </a:moveTo>
                    <a:lnTo>
                      <a:pt x="118999" y="60678"/>
                    </a:lnTo>
                    <a:moveTo>
                      <a:pt x="0" y="64466"/>
                    </a:moveTo>
                    <a:lnTo>
                      <a:pt x="118999" y="64466"/>
                    </a:lnTo>
                    <a:moveTo>
                      <a:pt x="0" y="68254"/>
                    </a:moveTo>
                    <a:lnTo>
                      <a:pt x="118999" y="68254"/>
                    </a:lnTo>
                    <a:moveTo>
                      <a:pt x="0" y="72054"/>
                    </a:moveTo>
                    <a:lnTo>
                      <a:pt x="118999" y="72054"/>
                    </a:lnTo>
                    <a:moveTo>
                      <a:pt x="0" y="75842"/>
                    </a:moveTo>
                    <a:lnTo>
                      <a:pt x="118999" y="75842"/>
                    </a:lnTo>
                    <a:moveTo>
                      <a:pt x="0" y="79642"/>
                    </a:moveTo>
                    <a:lnTo>
                      <a:pt x="118999" y="79642"/>
                    </a:lnTo>
                    <a:moveTo>
                      <a:pt x="0" y="83430"/>
                    </a:moveTo>
                    <a:lnTo>
                      <a:pt x="118999" y="83430"/>
                    </a:lnTo>
                    <a:moveTo>
                      <a:pt x="0" y="87217"/>
                    </a:moveTo>
                    <a:lnTo>
                      <a:pt x="118999" y="87217"/>
                    </a:lnTo>
                    <a:moveTo>
                      <a:pt x="0" y="91017"/>
                    </a:moveTo>
                    <a:lnTo>
                      <a:pt x="118999" y="91017"/>
                    </a:lnTo>
                    <a:moveTo>
                      <a:pt x="0" y="94805"/>
                    </a:moveTo>
                    <a:lnTo>
                      <a:pt x="118999" y="94805"/>
                    </a:lnTo>
                    <a:moveTo>
                      <a:pt x="0" y="98605"/>
                    </a:moveTo>
                    <a:lnTo>
                      <a:pt x="118999" y="98605"/>
                    </a:lnTo>
                    <a:moveTo>
                      <a:pt x="0" y="102393"/>
                    </a:moveTo>
                    <a:lnTo>
                      <a:pt x="118999" y="102393"/>
                    </a:lnTo>
                    <a:moveTo>
                      <a:pt x="0" y="106193"/>
                    </a:moveTo>
                    <a:lnTo>
                      <a:pt x="118999" y="106193"/>
                    </a:lnTo>
                    <a:moveTo>
                      <a:pt x="0" y="109981"/>
                    </a:moveTo>
                    <a:lnTo>
                      <a:pt x="118999" y="109981"/>
                    </a:lnTo>
                    <a:moveTo>
                      <a:pt x="0" y="113768"/>
                    </a:moveTo>
                    <a:lnTo>
                      <a:pt x="118999" y="113768"/>
                    </a:lnTo>
                    <a:moveTo>
                      <a:pt x="0" y="117556"/>
                    </a:moveTo>
                    <a:lnTo>
                      <a:pt x="118999" y="117556"/>
                    </a:lnTo>
                    <a:moveTo>
                      <a:pt x="0" y="121356"/>
                    </a:moveTo>
                    <a:lnTo>
                      <a:pt x="118999" y="121356"/>
                    </a:lnTo>
                    <a:moveTo>
                      <a:pt x="0" y="125144"/>
                    </a:moveTo>
                    <a:lnTo>
                      <a:pt x="118999" y="125144"/>
                    </a:lnTo>
                    <a:moveTo>
                      <a:pt x="0" y="128944"/>
                    </a:moveTo>
                    <a:lnTo>
                      <a:pt x="118999" y="128944"/>
                    </a:lnTo>
                    <a:moveTo>
                      <a:pt x="0" y="132732"/>
                    </a:moveTo>
                    <a:lnTo>
                      <a:pt x="118999" y="132732"/>
                    </a:lnTo>
                    <a:moveTo>
                      <a:pt x="0" y="136520"/>
                    </a:moveTo>
                    <a:lnTo>
                      <a:pt x="118999" y="136520"/>
                    </a:lnTo>
                  </a:path>
                </a:pathLst>
              </a:custGeom>
              <a:noFill/>
              <a:ln w="3900" cap="flat" cmpd="sng">
                <a:solidFill>
                  <a:schemeClr val="lt2"/>
                </a:solidFill>
                <a:prstDash val="solid"/>
                <a:miter lim="120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4348678" y="524249"/>
                <a:ext cx="423634" cy="4101251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33309" extrusionOk="0">
                    <a:moveTo>
                      <a:pt x="842" y="0"/>
                    </a:moveTo>
                    <a:cubicBezTo>
                      <a:pt x="374" y="0"/>
                      <a:pt x="1" y="385"/>
                      <a:pt x="1" y="842"/>
                    </a:cubicBezTo>
                    <a:cubicBezTo>
                      <a:pt x="1" y="1311"/>
                      <a:pt x="374" y="1684"/>
                      <a:pt x="842" y="1684"/>
                    </a:cubicBezTo>
                    <a:lnTo>
                      <a:pt x="12928" y="1684"/>
                    </a:lnTo>
                    <a:cubicBezTo>
                      <a:pt x="13385" y="1684"/>
                      <a:pt x="13769" y="1311"/>
                      <a:pt x="13769" y="842"/>
                    </a:cubicBezTo>
                    <a:cubicBezTo>
                      <a:pt x="13769" y="385"/>
                      <a:pt x="13385" y="0"/>
                      <a:pt x="12928" y="0"/>
                    </a:cubicBezTo>
                    <a:close/>
                    <a:moveTo>
                      <a:pt x="821" y="6938"/>
                    </a:moveTo>
                    <a:cubicBezTo>
                      <a:pt x="362" y="6938"/>
                      <a:pt x="1" y="7318"/>
                      <a:pt x="1" y="7768"/>
                    </a:cubicBezTo>
                    <a:cubicBezTo>
                      <a:pt x="1" y="8237"/>
                      <a:pt x="374" y="8610"/>
                      <a:pt x="842" y="8610"/>
                    </a:cubicBezTo>
                    <a:lnTo>
                      <a:pt x="12928" y="8610"/>
                    </a:lnTo>
                    <a:cubicBezTo>
                      <a:pt x="13385" y="8610"/>
                      <a:pt x="13769" y="8237"/>
                      <a:pt x="13769" y="7768"/>
                    </a:cubicBezTo>
                    <a:cubicBezTo>
                      <a:pt x="13769" y="7318"/>
                      <a:pt x="13396" y="6938"/>
                      <a:pt x="12948" y="6938"/>
                    </a:cubicBezTo>
                    <a:cubicBezTo>
                      <a:pt x="12942" y="6938"/>
                      <a:pt x="12935" y="6938"/>
                      <a:pt x="12928" y="6939"/>
                    </a:cubicBezTo>
                    <a:lnTo>
                      <a:pt x="842" y="6939"/>
                    </a:lnTo>
                    <a:cubicBezTo>
                      <a:pt x="835" y="6938"/>
                      <a:pt x="828" y="6938"/>
                      <a:pt x="821" y="6938"/>
                    </a:cubicBezTo>
                    <a:close/>
                    <a:moveTo>
                      <a:pt x="821" y="13865"/>
                    </a:moveTo>
                    <a:cubicBezTo>
                      <a:pt x="362" y="13865"/>
                      <a:pt x="1" y="14245"/>
                      <a:pt x="1" y="14695"/>
                    </a:cubicBezTo>
                    <a:cubicBezTo>
                      <a:pt x="1" y="15164"/>
                      <a:pt x="374" y="15536"/>
                      <a:pt x="842" y="15536"/>
                    </a:cubicBezTo>
                    <a:lnTo>
                      <a:pt x="12928" y="15536"/>
                    </a:lnTo>
                    <a:cubicBezTo>
                      <a:pt x="13385" y="15536"/>
                      <a:pt x="13769" y="15164"/>
                      <a:pt x="13769" y="14695"/>
                    </a:cubicBezTo>
                    <a:cubicBezTo>
                      <a:pt x="13769" y="14245"/>
                      <a:pt x="13396" y="13865"/>
                      <a:pt x="12948" y="13865"/>
                    </a:cubicBezTo>
                    <a:cubicBezTo>
                      <a:pt x="12942" y="13865"/>
                      <a:pt x="12935" y="13865"/>
                      <a:pt x="12928" y="13865"/>
                    </a:cubicBezTo>
                    <a:lnTo>
                      <a:pt x="842" y="13865"/>
                    </a:lnTo>
                    <a:cubicBezTo>
                      <a:pt x="835" y="13865"/>
                      <a:pt x="828" y="13865"/>
                      <a:pt x="821" y="13865"/>
                    </a:cubicBezTo>
                    <a:close/>
                    <a:moveTo>
                      <a:pt x="842" y="20791"/>
                    </a:moveTo>
                    <a:cubicBezTo>
                      <a:pt x="374" y="20791"/>
                      <a:pt x="1" y="21164"/>
                      <a:pt x="1" y="21633"/>
                    </a:cubicBezTo>
                    <a:cubicBezTo>
                      <a:pt x="1" y="22090"/>
                      <a:pt x="374" y="22463"/>
                      <a:pt x="842" y="22463"/>
                    </a:cubicBezTo>
                    <a:lnTo>
                      <a:pt x="12928" y="22463"/>
                    </a:lnTo>
                    <a:cubicBezTo>
                      <a:pt x="13385" y="22463"/>
                      <a:pt x="13769" y="22090"/>
                      <a:pt x="13769" y="21633"/>
                    </a:cubicBezTo>
                    <a:cubicBezTo>
                      <a:pt x="13769" y="21164"/>
                      <a:pt x="13385" y="20791"/>
                      <a:pt x="12928" y="20791"/>
                    </a:cubicBezTo>
                    <a:close/>
                    <a:moveTo>
                      <a:pt x="842" y="27718"/>
                    </a:moveTo>
                    <a:cubicBezTo>
                      <a:pt x="374" y="27718"/>
                      <a:pt x="1" y="28090"/>
                      <a:pt x="1" y="28559"/>
                    </a:cubicBezTo>
                    <a:cubicBezTo>
                      <a:pt x="1" y="29016"/>
                      <a:pt x="374" y="29389"/>
                      <a:pt x="842" y="29389"/>
                    </a:cubicBezTo>
                    <a:lnTo>
                      <a:pt x="12928" y="29389"/>
                    </a:lnTo>
                    <a:cubicBezTo>
                      <a:pt x="13385" y="29389"/>
                      <a:pt x="13769" y="29016"/>
                      <a:pt x="13769" y="28559"/>
                    </a:cubicBezTo>
                    <a:cubicBezTo>
                      <a:pt x="13769" y="28090"/>
                      <a:pt x="13385" y="27718"/>
                      <a:pt x="12928" y="27718"/>
                    </a:cubicBezTo>
                    <a:close/>
                    <a:moveTo>
                      <a:pt x="842" y="34644"/>
                    </a:moveTo>
                    <a:cubicBezTo>
                      <a:pt x="374" y="34644"/>
                      <a:pt x="1" y="35017"/>
                      <a:pt x="1" y="35486"/>
                    </a:cubicBezTo>
                    <a:cubicBezTo>
                      <a:pt x="1" y="35943"/>
                      <a:pt x="374" y="36316"/>
                      <a:pt x="842" y="36316"/>
                    </a:cubicBezTo>
                    <a:lnTo>
                      <a:pt x="12928" y="36316"/>
                    </a:lnTo>
                    <a:cubicBezTo>
                      <a:pt x="13385" y="36316"/>
                      <a:pt x="13769" y="35943"/>
                      <a:pt x="13769" y="35486"/>
                    </a:cubicBezTo>
                    <a:cubicBezTo>
                      <a:pt x="13769" y="35017"/>
                      <a:pt x="13385" y="34644"/>
                      <a:pt x="12928" y="34644"/>
                    </a:cubicBezTo>
                    <a:close/>
                    <a:moveTo>
                      <a:pt x="842" y="41570"/>
                    </a:moveTo>
                    <a:cubicBezTo>
                      <a:pt x="374" y="41570"/>
                      <a:pt x="1" y="41943"/>
                      <a:pt x="1" y="42412"/>
                    </a:cubicBezTo>
                    <a:cubicBezTo>
                      <a:pt x="1" y="42862"/>
                      <a:pt x="362" y="43242"/>
                      <a:pt x="821" y="43242"/>
                    </a:cubicBezTo>
                    <a:cubicBezTo>
                      <a:pt x="828" y="43242"/>
                      <a:pt x="835" y="43242"/>
                      <a:pt x="842" y="43242"/>
                    </a:cubicBezTo>
                    <a:lnTo>
                      <a:pt x="12928" y="43242"/>
                    </a:lnTo>
                    <a:cubicBezTo>
                      <a:pt x="12935" y="43242"/>
                      <a:pt x="12942" y="43242"/>
                      <a:pt x="12948" y="43242"/>
                    </a:cubicBezTo>
                    <a:cubicBezTo>
                      <a:pt x="13396" y="43242"/>
                      <a:pt x="13769" y="42862"/>
                      <a:pt x="13769" y="42412"/>
                    </a:cubicBezTo>
                    <a:cubicBezTo>
                      <a:pt x="13769" y="41943"/>
                      <a:pt x="13385" y="41570"/>
                      <a:pt x="12928" y="41570"/>
                    </a:cubicBezTo>
                    <a:close/>
                    <a:moveTo>
                      <a:pt x="842" y="48497"/>
                    </a:moveTo>
                    <a:cubicBezTo>
                      <a:pt x="374" y="48497"/>
                      <a:pt x="1" y="48870"/>
                      <a:pt x="1" y="49339"/>
                    </a:cubicBezTo>
                    <a:cubicBezTo>
                      <a:pt x="1" y="49796"/>
                      <a:pt x="374" y="50180"/>
                      <a:pt x="842" y="50180"/>
                    </a:cubicBezTo>
                    <a:lnTo>
                      <a:pt x="12928" y="50180"/>
                    </a:lnTo>
                    <a:cubicBezTo>
                      <a:pt x="13385" y="50180"/>
                      <a:pt x="13769" y="49796"/>
                      <a:pt x="13769" y="49339"/>
                    </a:cubicBezTo>
                    <a:cubicBezTo>
                      <a:pt x="13769" y="48870"/>
                      <a:pt x="13385" y="48497"/>
                      <a:pt x="12928" y="48497"/>
                    </a:cubicBezTo>
                    <a:close/>
                    <a:moveTo>
                      <a:pt x="842" y="55423"/>
                    </a:moveTo>
                    <a:cubicBezTo>
                      <a:pt x="374" y="55423"/>
                      <a:pt x="1" y="55796"/>
                      <a:pt x="1" y="56265"/>
                    </a:cubicBezTo>
                    <a:cubicBezTo>
                      <a:pt x="1" y="56722"/>
                      <a:pt x="374" y="57107"/>
                      <a:pt x="842" y="57107"/>
                    </a:cubicBezTo>
                    <a:lnTo>
                      <a:pt x="12928" y="57107"/>
                    </a:lnTo>
                    <a:cubicBezTo>
                      <a:pt x="13385" y="57107"/>
                      <a:pt x="13769" y="56722"/>
                      <a:pt x="13769" y="56265"/>
                    </a:cubicBezTo>
                    <a:cubicBezTo>
                      <a:pt x="13769" y="55796"/>
                      <a:pt x="13385" y="55423"/>
                      <a:pt x="12928" y="55423"/>
                    </a:cubicBezTo>
                    <a:close/>
                    <a:moveTo>
                      <a:pt x="842" y="62350"/>
                    </a:moveTo>
                    <a:cubicBezTo>
                      <a:pt x="374" y="62350"/>
                      <a:pt x="1" y="62722"/>
                      <a:pt x="1" y="63191"/>
                    </a:cubicBezTo>
                    <a:cubicBezTo>
                      <a:pt x="1" y="63648"/>
                      <a:pt x="374" y="64033"/>
                      <a:pt x="842" y="64033"/>
                    </a:cubicBezTo>
                    <a:lnTo>
                      <a:pt x="12928" y="64033"/>
                    </a:lnTo>
                    <a:cubicBezTo>
                      <a:pt x="13385" y="64033"/>
                      <a:pt x="13769" y="63648"/>
                      <a:pt x="13769" y="63191"/>
                    </a:cubicBezTo>
                    <a:cubicBezTo>
                      <a:pt x="13769" y="62722"/>
                      <a:pt x="13385" y="62350"/>
                      <a:pt x="12928" y="62350"/>
                    </a:cubicBezTo>
                    <a:close/>
                    <a:moveTo>
                      <a:pt x="842" y="69276"/>
                    </a:moveTo>
                    <a:cubicBezTo>
                      <a:pt x="374" y="69276"/>
                      <a:pt x="1" y="69649"/>
                      <a:pt x="1" y="70118"/>
                    </a:cubicBezTo>
                    <a:cubicBezTo>
                      <a:pt x="1" y="70587"/>
                      <a:pt x="374" y="70959"/>
                      <a:pt x="842" y="70959"/>
                    </a:cubicBezTo>
                    <a:lnTo>
                      <a:pt x="12928" y="70959"/>
                    </a:lnTo>
                    <a:cubicBezTo>
                      <a:pt x="13385" y="70959"/>
                      <a:pt x="13769" y="70587"/>
                      <a:pt x="13769" y="70118"/>
                    </a:cubicBezTo>
                    <a:cubicBezTo>
                      <a:pt x="13769" y="69649"/>
                      <a:pt x="13385" y="69276"/>
                      <a:pt x="12928" y="69276"/>
                    </a:cubicBezTo>
                    <a:close/>
                    <a:moveTo>
                      <a:pt x="842" y="76202"/>
                    </a:moveTo>
                    <a:cubicBezTo>
                      <a:pt x="374" y="76202"/>
                      <a:pt x="1" y="76587"/>
                      <a:pt x="1" y="77044"/>
                    </a:cubicBezTo>
                    <a:cubicBezTo>
                      <a:pt x="1" y="77513"/>
                      <a:pt x="374" y="77886"/>
                      <a:pt x="842" y="77886"/>
                    </a:cubicBezTo>
                    <a:lnTo>
                      <a:pt x="12928" y="77886"/>
                    </a:lnTo>
                    <a:cubicBezTo>
                      <a:pt x="13385" y="77886"/>
                      <a:pt x="13769" y="77513"/>
                      <a:pt x="13769" y="77044"/>
                    </a:cubicBezTo>
                    <a:cubicBezTo>
                      <a:pt x="13769" y="76587"/>
                      <a:pt x="13385" y="76202"/>
                      <a:pt x="12928" y="76202"/>
                    </a:cubicBezTo>
                    <a:close/>
                    <a:moveTo>
                      <a:pt x="842" y="83129"/>
                    </a:moveTo>
                    <a:cubicBezTo>
                      <a:pt x="374" y="83129"/>
                      <a:pt x="1" y="83513"/>
                      <a:pt x="1" y="83970"/>
                    </a:cubicBezTo>
                    <a:cubicBezTo>
                      <a:pt x="1" y="84439"/>
                      <a:pt x="374" y="84812"/>
                      <a:pt x="842" y="84812"/>
                    </a:cubicBezTo>
                    <a:lnTo>
                      <a:pt x="12928" y="84812"/>
                    </a:lnTo>
                    <a:cubicBezTo>
                      <a:pt x="13385" y="84812"/>
                      <a:pt x="13769" y="84439"/>
                      <a:pt x="13769" y="83970"/>
                    </a:cubicBezTo>
                    <a:cubicBezTo>
                      <a:pt x="13769" y="83513"/>
                      <a:pt x="13385" y="83129"/>
                      <a:pt x="12928" y="83129"/>
                    </a:cubicBezTo>
                    <a:close/>
                    <a:moveTo>
                      <a:pt x="821" y="90067"/>
                    </a:moveTo>
                    <a:cubicBezTo>
                      <a:pt x="362" y="90067"/>
                      <a:pt x="1" y="90447"/>
                      <a:pt x="1" y="90897"/>
                    </a:cubicBezTo>
                    <a:cubicBezTo>
                      <a:pt x="1" y="91366"/>
                      <a:pt x="374" y="91739"/>
                      <a:pt x="842" y="91739"/>
                    </a:cubicBezTo>
                    <a:lnTo>
                      <a:pt x="12928" y="91739"/>
                    </a:lnTo>
                    <a:cubicBezTo>
                      <a:pt x="13385" y="91739"/>
                      <a:pt x="13769" y="91366"/>
                      <a:pt x="13769" y="90897"/>
                    </a:cubicBezTo>
                    <a:cubicBezTo>
                      <a:pt x="13769" y="90440"/>
                      <a:pt x="13385" y="90067"/>
                      <a:pt x="12928" y="90067"/>
                    </a:cubicBezTo>
                    <a:lnTo>
                      <a:pt x="842" y="90067"/>
                    </a:lnTo>
                    <a:cubicBezTo>
                      <a:pt x="835" y="90067"/>
                      <a:pt x="828" y="90067"/>
                      <a:pt x="821" y="90067"/>
                    </a:cubicBezTo>
                    <a:close/>
                    <a:moveTo>
                      <a:pt x="842" y="96993"/>
                    </a:moveTo>
                    <a:cubicBezTo>
                      <a:pt x="374" y="96993"/>
                      <a:pt x="1" y="97366"/>
                      <a:pt x="1" y="97823"/>
                    </a:cubicBezTo>
                    <a:cubicBezTo>
                      <a:pt x="1" y="98292"/>
                      <a:pt x="374" y="98665"/>
                      <a:pt x="842" y="98665"/>
                    </a:cubicBezTo>
                    <a:lnTo>
                      <a:pt x="12928" y="98665"/>
                    </a:lnTo>
                    <a:cubicBezTo>
                      <a:pt x="13385" y="98665"/>
                      <a:pt x="13769" y="98292"/>
                      <a:pt x="13769" y="97823"/>
                    </a:cubicBezTo>
                    <a:cubicBezTo>
                      <a:pt x="13769" y="97366"/>
                      <a:pt x="13385" y="96993"/>
                      <a:pt x="12928" y="96993"/>
                    </a:cubicBezTo>
                    <a:close/>
                    <a:moveTo>
                      <a:pt x="842" y="103920"/>
                    </a:moveTo>
                    <a:cubicBezTo>
                      <a:pt x="374" y="103920"/>
                      <a:pt x="1" y="104293"/>
                      <a:pt x="1" y="104762"/>
                    </a:cubicBezTo>
                    <a:cubicBezTo>
                      <a:pt x="1" y="105218"/>
                      <a:pt x="374" y="105591"/>
                      <a:pt x="842" y="105591"/>
                    </a:cubicBezTo>
                    <a:lnTo>
                      <a:pt x="12928" y="105591"/>
                    </a:lnTo>
                    <a:cubicBezTo>
                      <a:pt x="13385" y="105591"/>
                      <a:pt x="13769" y="105218"/>
                      <a:pt x="13769" y="104762"/>
                    </a:cubicBezTo>
                    <a:cubicBezTo>
                      <a:pt x="13769" y="104293"/>
                      <a:pt x="13385" y="103920"/>
                      <a:pt x="12928" y="103920"/>
                    </a:cubicBezTo>
                    <a:close/>
                    <a:moveTo>
                      <a:pt x="842" y="110846"/>
                    </a:moveTo>
                    <a:cubicBezTo>
                      <a:pt x="374" y="110846"/>
                      <a:pt x="1" y="111219"/>
                      <a:pt x="1" y="111688"/>
                    </a:cubicBezTo>
                    <a:cubicBezTo>
                      <a:pt x="1" y="112145"/>
                      <a:pt x="374" y="112518"/>
                      <a:pt x="842" y="112518"/>
                    </a:cubicBezTo>
                    <a:lnTo>
                      <a:pt x="12928" y="112518"/>
                    </a:lnTo>
                    <a:cubicBezTo>
                      <a:pt x="13385" y="112518"/>
                      <a:pt x="13769" y="112145"/>
                      <a:pt x="13769" y="111688"/>
                    </a:cubicBezTo>
                    <a:cubicBezTo>
                      <a:pt x="13769" y="111219"/>
                      <a:pt x="13385" y="110846"/>
                      <a:pt x="12928" y="110846"/>
                    </a:cubicBezTo>
                    <a:close/>
                    <a:moveTo>
                      <a:pt x="842" y="117773"/>
                    </a:moveTo>
                    <a:cubicBezTo>
                      <a:pt x="374" y="117773"/>
                      <a:pt x="1" y="118145"/>
                      <a:pt x="1" y="118614"/>
                    </a:cubicBezTo>
                    <a:cubicBezTo>
                      <a:pt x="1" y="119071"/>
                      <a:pt x="374" y="119444"/>
                      <a:pt x="842" y="119444"/>
                    </a:cubicBezTo>
                    <a:lnTo>
                      <a:pt x="12928" y="119444"/>
                    </a:lnTo>
                    <a:cubicBezTo>
                      <a:pt x="13385" y="119444"/>
                      <a:pt x="13769" y="119071"/>
                      <a:pt x="13769" y="118614"/>
                    </a:cubicBezTo>
                    <a:cubicBezTo>
                      <a:pt x="13769" y="118145"/>
                      <a:pt x="13385" y="117773"/>
                      <a:pt x="12928" y="117773"/>
                    </a:cubicBezTo>
                    <a:close/>
                    <a:moveTo>
                      <a:pt x="842" y="124699"/>
                    </a:moveTo>
                    <a:cubicBezTo>
                      <a:pt x="374" y="124699"/>
                      <a:pt x="1" y="125072"/>
                      <a:pt x="1" y="125541"/>
                    </a:cubicBezTo>
                    <a:cubicBezTo>
                      <a:pt x="1" y="125998"/>
                      <a:pt x="374" y="126382"/>
                      <a:pt x="842" y="126382"/>
                    </a:cubicBezTo>
                    <a:lnTo>
                      <a:pt x="12928" y="126382"/>
                    </a:lnTo>
                    <a:cubicBezTo>
                      <a:pt x="13385" y="126382"/>
                      <a:pt x="13769" y="125998"/>
                      <a:pt x="13769" y="125541"/>
                    </a:cubicBezTo>
                    <a:cubicBezTo>
                      <a:pt x="13769" y="125072"/>
                      <a:pt x="13385" y="124699"/>
                      <a:pt x="12928" y="124699"/>
                    </a:cubicBezTo>
                    <a:close/>
                    <a:moveTo>
                      <a:pt x="842" y="131625"/>
                    </a:moveTo>
                    <a:cubicBezTo>
                      <a:pt x="374" y="131625"/>
                      <a:pt x="1" y="131998"/>
                      <a:pt x="1" y="132467"/>
                    </a:cubicBezTo>
                    <a:cubicBezTo>
                      <a:pt x="1" y="132924"/>
                      <a:pt x="374" y="133309"/>
                      <a:pt x="842" y="133309"/>
                    </a:cubicBezTo>
                    <a:lnTo>
                      <a:pt x="12928" y="133309"/>
                    </a:lnTo>
                    <a:cubicBezTo>
                      <a:pt x="13385" y="133309"/>
                      <a:pt x="13769" y="132924"/>
                      <a:pt x="13769" y="132467"/>
                    </a:cubicBezTo>
                    <a:cubicBezTo>
                      <a:pt x="13769" y="131998"/>
                      <a:pt x="13385" y="131625"/>
                      <a:pt x="12928" y="131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Delius Unicase"/>
              <a:buNone/>
              <a:defRPr sz="26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65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as1203603pd" TargetMode="External"/><Relationship Id="rId7" Type="http://schemas.openxmlformats.org/officeDocument/2006/relationships/hyperlink" Target="https://www.liveworksheets.com/mo2573444z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worksheets.com/pe1343539jr" TargetMode="External"/><Relationship Id="rId5" Type="http://schemas.openxmlformats.org/officeDocument/2006/relationships/hyperlink" Target="https://www.liveworksheets.com/w/en/english-second-language-esl/1037717" TargetMode="External"/><Relationship Id="rId4" Type="http://schemas.openxmlformats.org/officeDocument/2006/relationships/hyperlink" Target="https://www.liveworksheets.com/cz1348744g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35"/>
          <p:cNvGrpSpPr/>
          <p:nvPr/>
        </p:nvGrpSpPr>
        <p:grpSpPr>
          <a:xfrm>
            <a:off x="2950525" y="819699"/>
            <a:ext cx="3565213" cy="2926763"/>
            <a:chOff x="2950525" y="819699"/>
            <a:chExt cx="3565213" cy="2926763"/>
          </a:xfrm>
        </p:grpSpPr>
        <p:grpSp>
          <p:nvGrpSpPr>
            <p:cNvPr id="630" name="Google Shape;630;p35"/>
            <p:cNvGrpSpPr/>
            <p:nvPr/>
          </p:nvGrpSpPr>
          <p:grpSpPr>
            <a:xfrm>
              <a:off x="2950525" y="1028775"/>
              <a:ext cx="3565213" cy="2717687"/>
              <a:chOff x="691841" y="1481305"/>
              <a:chExt cx="3565213" cy="2227795"/>
            </a:xfrm>
          </p:grpSpPr>
          <p:grpSp>
            <p:nvGrpSpPr>
              <p:cNvPr id="631" name="Google Shape;631;p35"/>
              <p:cNvGrpSpPr/>
              <p:nvPr/>
            </p:nvGrpSpPr>
            <p:grpSpPr>
              <a:xfrm>
                <a:off x="711589" y="3570955"/>
                <a:ext cx="3401314" cy="138145"/>
                <a:chOff x="711589" y="3601419"/>
                <a:chExt cx="3401314" cy="138145"/>
              </a:xfrm>
            </p:grpSpPr>
            <p:sp>
              <p:nvSpPr>
                <p:cNvPr id="632" name="Google Shape;632;p35"/>
                <p:cNvSpPr/>
                <p:nvPr/>
              </p:nvSpPr>
              <p:spPr>
                <a:xfrm>
                  <a:off x="714071" y="3601419"/>
                  <a:ext cx="3398832" cy="8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9" h="975" extrusionOk="0">
                      <a:moveTo>
                        <a:pt x="11395" y="248"/>
                      </a:moveTo>
                      <a:cubicBezTo>
                        <a:pt x="11387" y="248"/>
                        <a:pt x="11379" y="261"/>
                        <a:pt x="11370" y="273"/>
                      </a:cubicBezTo>
                      <a:lnTo>
                        <a:pt x="11370" y="273"/>
                      </a:lnTo>
                      <a:cubicBezTo>
                        <a:pt x="11360" y="271"/>
                        <a:pt x="11351" y="270"/>
                        <a:pt x="11344" y="270"/>
                      </a:cubicBezTo>
                      <a:cubicBezTo>
                        <a:pt x="11330" y="270"/>
                        <a:pt x="11321" y="274"/>
                        <a:pt x="11316" y="287"/>
                      </a:cubicBezTo>
                      <a:cubicBezTo>
                        <a:pt x="11310" y="278"/>
                        <a:pt x="11306" y="274"/>
                        <a:pt x="11305" y="274"/>
                      </a:cubicBezTo>
                      <a:lnTo>
                        <a:pt x="11305" y="274"/>
                      </a:lnTo>
                      <a:cubicBezTo>
                        <a:pt x="11303" y="274"/>
                        <a:pt x="11315" y="294"/>
                        <a:pt x="11329" y="294"/>
                      </a:cubicBezTo>
                      <a:cubicBezTo>
                        <a:pt x="11334" y="294"/>
                        <a:pt x="11338" y="292"/>
                        <a:pt x="11343" y="287"/>
                      </a:cubicBezTo>
                      <a:cubicBezTo>
                        <a:pt x="11345" y="288"/>
                        <a:pt x="11346" y="289"/>
                        <a:pt x="11348" y="289"/>
                      </a:cubicBezTo>
                      <a:cubicBezTo>
                        <a:pt x="11355" y="289"/>
                        <a:pt x="11363" y="281"/>
                        <a:pt x="11370" y="273"/>
                      </a:cubicBezTo>
                      <a:lnTo>
                        <a:pt x="11370" y="273"/>
                      </a:lnTo>
                      <a:cubicBezTo>
                        <a:pt x="11381" y="275"/>
                        <a:pt x="11394" y="277"/>
                        <a:pt x="11409" y="280"/>
                      </a:cubicBezTo>
                      <a:lnTo>
                        <a:pt x="11409" y="280"/>
                      </a:lnTo>
                      <a:cubicBezTo>
                        <a:pt x="11405" y="256"/>
                        <a:pt x="11400" y="248"/>
                        <a:pt x="11395" y="248"/>
                      </a:cubicBezTo>
                      <a:close/>
                      <a:moveTo>
                        <a:pt x="8129" y="277"/>
                      </a:moveTo>
                      <a:cubicBezTo>
                        <a:pt x="8124" y="277"/>
                        <a:pt x="8121" y="290"/>
                        <a:pt x="8137" y="297"/>
                      </a:cubicBezTo>
                      <a:lnTo>
                        <a:pt x="8137" y="297"/>
                      </a:lnTo>
                      <a:cubicBezTo>
                        <a:pt x="8136" y="282"/>
                        <a:pt x="8132" y="277"/>
                        <a:pt x="8129" y="277"/>
                      </a:cubicBezTo>
                      <a:close/>
                      <a:moveTo>
                        <a:pt x="15392" y="323"/>
                      </a:moveTo>
                      <a:cubicBezTo>
                        <a:pt x="15383" y="323"/>
                        <a:pt x="15398" y="341"/>
                        <a:pt x="15425" y="341"/>
                      </a:cubicBezTo>
                      <a:cubicBezTo>
                        <a:pt x="15407" y="328"/>
                        <a:pt x="15397" y="323"/>
                        <a:pt x="15392" y="323"/>
                      </a:cubicBezTo>
                      <a:close/>
                      <a:moveTo>
                        <a:pt x="10707" y="280"/>
                      </a:moveTo>
                      <a:cubicBezTo>
                        <a:pt x="10719" y="281"/>
                        <a:pt x="10721" y="293"/>
                        <a:pt x="10737" y="301"/>
                      </a:cubicBezTo>
                      <a:cubicBezTo>
                        <a:pt x="10752" y="309"/>
                        <a:pt x="10768" y="330"/>
                        <a:pt x="10783" y="344"/>
                      </a:cubicBezTo>
                      <a:lnTo>
                        <a:pt x="10783" y="344"/>
                      </a:lnTo>
                      <a:cubicBezTo>
                        <a:pt x="10768" y="339"/>
                        <a:pt x="10756" y="327"/>
                        <a:pt x="10737" y="314"/>
                      </a:cubicBezTo>
                      <a:cubicBezTo>
                        <a:pt x="10714" y="297"/>
                        <a:pt x="10706" y="285"/>
                        <a:pt x="10707" y="280"/>
                      </a:cubicBezTo>
                      <a:close/>
                      <a:moveTo>
                        <a:pt x="36063" y="335"/>
                      </a:moveTo>
                      <a:cubicBezTo>
                        <a:pt x="36063" y="335"/>
                        <a:pt x="36063" y="337"/>
                        <a:pt x="36063" y="341"/>
                      </a:cubicBezTo>
                      <a:cubicBezTo>
                        <a:pt x="36063" y="346"/>
                        <a:pt x="36063" y="350"/>
                        <a:pt x="36064" y="353"/>
                      </a:cubicBezTo>
                      <a:lnTo>
                        <a:pt x="36064" y="353"/>
                      </a:lnTo>
                      <a:cubicBezTo>
                        <a:pt x="36064" y="343"/>
                        <a:pt x="36064" y="335"/>
                        <a:pt x="36063" y="335"/>
                      </a:cubicBezTo>
                      <a:close/>
                      <a:moveTo>
                        <a:pt x="15437" y="346"/>
                      </a:moveTo>
                      <a:cubicBezTo>
                        <a:pt x="15450" y="348"/>
                        <a:pt x="15466" y="350"/>
                        <a:pt x="15485" y="354"/>
                      </a:cubicBezTo>
                      <a:lnTo>
                        <a:pt x="15485" y="354"/>
                      </a:lnTo>
                      <a:cubicBezTo>
                        <a:pt x="15466" y="353"/>
                        <a:pt x="15450" y="351"/>
                        <a:pt x="15437" y="346"/>
                      </a:cubicBezTo>
                      <a:close/>
                      <a:moveTo>
                        <a:pt x="28356" y="336"/>
                      </a:moveTo>
                      <a:cubicBezTo>
                        <a:pt x="28357" y="336"/>
                        <a:pt x="28359" y="337"/>
                        <a:pt x="28361" y="337"/>
                      </a:cubicBezTo>
                      <a:lnTo>
                        <a:pt x="28361" y="337"/>
                      </a:lnTo>
                      <a:cubicBezTo>
                        <a:pt x="28360" y="338"/>
                        <a:pt x="28358" y="340"/>
                        <a:pt x="28357" y="341"/>
                      </a:cubicBezTo>
                      <a:cubicBezTo>
                        <a:pt x="28343" y="360"/>
                        <a:pt x="28334" y="366"/>
                        <a:pt x="28330" y="366"/>
                      </a:cubicBezTo>
                      <a:cubicBezTo>
                        <a:pt x="28321" y="366"/>
                        <a:pt x="28334" y="336"/>
                        <a:pt x="28356" y="336"/>
                      </a:cubicBezTo>
                      <a:close/>
                      <a:moveTo>
                        <a:pt x="21514" y="395"/>
                      </a:moveTo>
                      <a:cubicBezTo>
                        <a:pt x="21568" y="395"/>
                        <a:pt x="21656" y="412"/>
                        <a:pt x="21545" y="412"/>
                      </a:cubicBezTo>
                      <a:cubicBezTo>
                        <a:pt x="21533" y="412"/>
                        <a:pt x="21518" y="412"/>
                        <a:pt x="21501" y="412"/>
                      </a:cubicBezTo>
                      <a:lnTo>
                        <a:pt x="21501" y="412"/>
                      </a:lnTo>
                      <a:cubicBezTo>
                        <a:pt x="21505" y="408"/>
                        <a:pt x="21509" y="402"/>
                        <a:pt x="21514" y="395"/>
                      </a:cubicBezTo>
                      <a:close/>
                      <a:moveTo>
                        <a:pt x="18881" y="473"/>
                      </a:moveTo>
                      <a:cubicBezTo>
                        <a:pt x="18883" y="474"/>
                        <a:pt x="18885" y="475"/>
                        <a:pt x="18887" y="476"/>
                      </a:cubicBezTo>
                      <a:cubicBezTo>
                        <a:pt x="18892" y="485"/>
                        <a:pt x="18896" y="491"/>
                        <a:pt x="18901" y="495"/>
                      </a:cubicBezTo>
                      <a:lnTo>
                        <a:pt x="18901" y="495"/>
                      </a:lnTo>
                      <a:cubicBezTo>
                        <a:pt x="18894" y="492"/>
                        <a:pt x="18886" y="486"/>
                        <a:pt x="18877" y="478"/>
                      </a:cubicBezTo>
                      <a:lnTo>
                        <a:pt x="18877" y="478"/>
                      </a:lnTo>
                      <a:cubicBezTo>
                        <a:pt x="18879" y="476"/>
                        <a:pt x="18880" y="475"/>
                        <a:pt x="18881" y="473"/>
                      </a:cubicBezTo>
                      <a:close/>
                      <a:moveTo>
                        <a:pt x="18911" y="494"/>
                      </a:moveTo>
                      <a:cubicBezTo>
                        <a:pt x="18913" y="496"/>
                        <a:pt x="18916" y="499"/>
                        <a:pt x="18918" y="501"/>
                      </a:cubicBezTo>
                      <a:lnTo>
                        <a:pt x="18918" y="501"/>
                      </a:lnTo>
                      <a:cubicBezTo>
                        <a:pt x="18917" y="501"/>
                        <a:pt x="18917" y="501"/>
                        <a:pt x="18916" y="501"/>
                      </a:cubicBezTo>
                      <a:cubicBezTo>
                        <a:pt x="18911" y="501"/>
                        <a:pt x="18906" y="499"/>
                        <a:pt x="18901" y="495"/>
                      </a:cubicBezTo>
                      <a:lnTo>
                        <a:pt x="18901" y="495"/>
                      </a:lnTo>
                      <a:cubicBezTo>
                        <a:pt x="18902" y="495"/>
                        <a:pt x="18904" y="496"/>
                        <a:pt x="18905" y="496"/>
                      </a:cubicBezTo>
                      <a:cubicBezTo>
                        <a:pt x="18907" y="496"/>
                        <a:pt x="18909" y="495"/>
                        <a:pt x="18911" y="494"/>
                      </a:cubicBezTo>
                      <a:close/>
                      <a:moveTo>
                        <a:pt x="23" y="1"/>
                      </a:moveTo>
                      <a:cubicBezTo>
                        <a:pt x="16" y="1"/>
                        <a:pt x="8" y="2"/>
                        <a:pt x="1" y="5"/>
                      </a:cubicBezTo>
                      <a:lnTo>
                        <a:pt x="14" y="72"/>
                      </a:lnTo>
                      <a:lnTo>
                        <a:pt x="14" y="139"/>
                      </a:lnTo>
                      <a:lnTo>
                        <a:pt x="14" y="207"/>
                      </a:lnTo>
                      <a:lnTo>
                        <a:pt x="14" y="665"/>
                      </a:lnTo>
                      <a:lnTo>
                        <a:pt x="36979" y="974"/>
                      </a:lnTo>
                      <a:lnTo>
                        <a:pt x="36965" y="274"/>
                      </a:lnTo>
                      <a:lnTo>
                        <a:pt x="36736" y="287"/>
                      </a:lnTo>
                      <a:cubicBezTo>
                        <a:pt x="36712" y="322"/>
                        <a:pt x="36685" y="333"/>
                        <a:pt x="36657" y="333"/>
                      </a:cubicBezTo>
                      <a:cubicBezTo>
                        <a:pt x="36609" y="333"/>
                        <a:pt x="36558" y="301"/>
                        <a:pt x="36507" y="301"/>
                      </a:cubicBezTo>
                      <a:cubicBezTo>
                        <a:pt x="36480" y="328"/>
                        <a:pt x="36440" y="341"/>
                        <a:pt x="36400" y="355"/>
                      </a:cubicBezTo>
                      <a:cubicBezTo>
                        <a:pt x="36359" y="355"/>
                        <a:pt x="36332" y="341"/>
                        <a:pt x="36292" y="328"/>
                      </a:cubicBezTo>
                      <a:cubicBezTo>
                        <a:pt x="36238" y="341"/>
                        <a:pt x="36184" y="341"/>
                        <a:pt x="36130" y="341"/>
                      </a:cubicBezTo>
                      <a:cubicBezTo>
                        <a:pt x="36112" y="371"/>
                        <a:pt x="36097" y="382"/>
                        <a:pt x="36086" y="382"/>
                      </a:cubicBezTo>
                      <a:cubicBezTo>
                        <a:pt x="36074" y="382"/>
                        <a:pt x="36066" y="370"/>
                        <a:pt x="36064" y="353"/>
                      </a:cubicBezTo>
                      <a:lnTo>
                        <a:pt x="36064" y="353"/>
                      </a:lnTo>
                      <a:cubicBezTo>
                        <a:pt x="36063" y="369"/>
                        <a:pt x="36059" y="387"/>
                        <a:pt x="36049" y="387"/>
                      </a:cubicBezTo>
                      <a:cubicBezTo>
                        <a:pt x="36041" y="387"/>
                        <a:pt x="36028" y="376"/>
                        <a:pt x="36009" y="341"/>
                      </a:cubicBezTo>
                      <a:cubicBezTo>
                        <a:pt x="36009" y="333"/>
                        <a:pt x="36008" y="331"/>
                        <a:pt x="36005" y="331"/>
                      </a:cubicBezTo>
                      <a:cubicBezTo>
                        <a:pt x="36003" y="331"/>
                        <a:pt x="35999" y="334"/>
                        <a:pt x="35994" y="334"/>
                      </a:cubicBezTo>
                      <a:cubicBezTo>
                        <a:pt x="35987" y="334"/>
                        <a:pt x="35979" y="330"/>
                        <a:pt x="35968" y="314"/>
                      </a:cubicBezTo>
                      <a:cubicBezTo>
                        <a:pt x="35963" y="279"/>
                        <a:pt x="35958" y="264"/>
                        <a:pt x="35953" y="264"/>
                      </a:cubicBezTo>
                      <a:cubicBezTo>
                        <a:pt x="35943" y="264"/>
                        <a:pt x="35931" y="304"/>
                        <a:pt x="35915" y="355"/>
                      </a:cubicBezTo>
                      <a:cubicBezTo>
                        <a:pt x="35888" y="355"/>
                        <a:pt x="35861" y="314"/>
                        <a:pt x="35834" y="314"/>
                      </a:cubicBezTo>
                      <a:cubicBezTo>
                        <a:pt x="35811" y="314"/>
                        <a:pt x="35788" y="297"/>
                        <a:pt x="35765" y="297"/>
                      </a:cubicBezTo>
                      <a:cubicBezTo>
                        <a:pt x="35747" y="297"/>
                        <a:pt x="35730" y="307"/>
                        <a:pt x="35713" y="341"/>
                      </a:cubicBezTo>
                      <a:cubicBezTo>
                        <a:pt x="35672" y="341"/>
                        <a:pt x="35632" y="355"/>
                        <a:pt x="35591" y="368"/>
                      </a:cubicBezTo>
                      <a:cubicBezTo>
                        <a:pt x="35578" y="394"/>
                        <a:pt x="35566" y="403"/>
                        <a:pt x="35553" y="403"/>
                      </a:cubicBezTo>
                      <a:cubicBezTo>
                        <a:pt x="35525" y="403"/>
                        <a:pt x="35498" y="360"/>
                        <a:pt x="35470" y="341"/>
                      </a:cubicBezTo>
                      <a:cubicBezTo>
                        <a:pt x="35446" y="317"/>
                        <a:pt x="35426" y="312"/>
                        <a:pt x="35406" y="312"/>
                      </a:cubicBezTo>
                      <a:cubicBezTo>
                        <a:pt x="35392" y="312"/>
                        <a:pt x="35378" y="314"/>
                        <a:pt x="35362" y="314"/>
                      </a:cubicBezTo>
                      <a:cubicBezTo>
                        <a:pt x="35359" y="313"/>
                        <a:pt x="35356" y="312"/>
                        <a:pt x="35353" y="312"/>
                      </a:cubicBezTo>
                      <a:cubicBezTo>
                        <a:pt x="35337" y="312"/>
                        <a:pt x="35320" y="330"/>
                        <a:pt x="35299" y="330"/>
                      </a:cubicBezTo>
                      <a:cubicBezTo>
                        <a:pt x="35290" y="330"/>
                        <a:pt x="35279" y="326"/>
                        <a:pt x="35268" y="314"/>
                      </a:cubicBezTo>
                      <a:cubicBezTo>
                        <a:pt x="35262" y="317"/>
                        <a:pt x="35256" y="319"/>
                        <a:pt x="35250" y="319"/>
                      </a:cubicBezTo>
                      <a:cubicBezTo>
                        <a:pt x="35208" y="319"/>
                        <a:pt x="35174" y="246"/>
                        <a:pt x="35140" y="246"/>
                      </a:cubicBezTo>
                      <a:cubicBezTo>
                        <a:pt x="35138" y="246"/>
                        <a:pt x="35136" y="246"/>
                        <a:pt x="35133" y="247"/>
                      </a:cubicBezTo>
                      <a:cubicBezTo>
                        <a:pt x="35113" y="247"/>
                        <a:pt x="35100" y="287"/>
                        <a:pt x="35095" y="287"/>
                      </a:cubicBezTo>
                      <a:cubicBezTo>
                        <a:pt x="35094" y="287"/>
                        <a:pt x="35093" y="283"/>
                        <a:pt x="35093" y="274"/>
                      </a:cubicBezTo>
                      <a:cubicBezTo>
                        <a:pt x="35063" y="294"/>
                        <a:pt x="35034" y="306"/>
                        <a:pt x="35009" y="306"/>
                      </a:cubicBezTo>
                      <a:cubicBezTo>
                        <a:pt x="35001" y="306"/>
                        <a:pt x="34992" y="305"/>
                        <a:pt x="34985" y="301"/>
                      </a:cubicBezTo>
                      <a:cubicBezTo>
                        <a:pt x="34976" y="323"/>
                        <a:pt x="34966" y="330"/>
                        <a:pt x="34955" y="330"/>
                      </a:cubicBezTo>
                      <a:cubicBezTo>
                        <a:pt x="34933" y="330"/>
                        <a:pt x="34908" y="297"/>
                        <a:pt x="34882" y="297"/>
                      </a:cubicBezTo>
                      <a:cubicBezTo>
                        <a:pt x="34867" y="297"/>
                        <a:pt x="34852" y="308"/>
                        <a:pt x="34837" y="341"/>
                      </a:cubicBezTo>
                      <a:cubicBezTo>
                        <a:pt x="34829" y="343"/>
                        <a:pt x="34820" y="344"/>
                        <a:pt x="34811" y="344"/>
                      </a:cubicBezTo>
                      <a:cubicBezTo>
                        <a:pt x="34775" y="344"/>
                        <a:pt x="34730" y="332"/>
                        <a:pt x="34679" y="332"/>
                      </a:cubicBezTo>
                      <a:cubicBezTo>
                        <a:pt x="34656" y="332"/>
                        <a:pt x="34633" y="334"/>
                        <a:pt x="34608" y="341"/>
                      </a:cubicBezTo>
                      <a:cubicBezTo>
                        <a:pt x="34599" y="344"/>
                        <a:pt x="34589" y="345"/>
                        <a:pt x="34579" y="345"/>
                      </a:cubicBezTo>
                      <a:cubicBezTo>
                        <a:pt x="34560" y="345"/>
                        <a:pt x="34540" y="342"/>
                        <a:pt x="34519" y="342"/>
                      </a:cubicBezTo>
                      <a:cubicBezTo>
                        <a:pt x="34500" y="342"/>
                        <a:pt x="34480" y="345"/>
                        <a:pt x="34460" y="355"/>
                      </a:cubicBezTo>
                      <a:cubicBezTo>
                        <a:pt x="34406" y="355"/>
                        <a:pt x="34352" y="368"/>
                        <a:pt x="34298" y="382"/>
                      </a:cubicBezTo>
                      <a:cubicBezTo>
                        <a:pt x="34278" y="370"/>
                        <a:pt x="34260" y="365"/>
                        <a:pt x="34242" y="365"/>
                      </a:cubicBezTo>
                      <a:cubicBezTo>
                        <a:pt x="34198" y="365"/>
                        <a:pt x="34157" y="394"/>
                        <a:pt x="34109" y="422"/>
                      </a:cubicBezTo>
                      <a:cubicBezTo>
                        <a:pt x="34097" y="415"/>
                        <a:pt x="34084" y="412"/>
                        <a:pt x="34071" y="412"/>
                      </a:cubicBezTo>
                      <a:cubicBezTo>
                        <a:pt x="34029" y="412"/>
                        <a:pt x="33985" y="439"/>
                        <a:pt x="33943" y="439"/>
                      </a:cubicBezTo>
                      <a:cubicBezTo>
                        <a:pt x="33926" y="439"/>
                        <a:pt x="33910" y="435"/>
                        <a:pt x="33894" y="422"/>
                      </a:cubicBezTo>
                      <a:cubicBezTo>
                        <a:pt x="33894" y="456"/>
                        <a:pt x="33884" y="473"/>
                        <a:pt x="33864" y="473"/>
                      </a:cubicBezTo>
                      <a:cubicBezTo>
                        <a:pt x="33843" y="473"/>
                        <a:pt x="33813" y="456"/>
                        <a:pt x="33773" y="422"/>
                      </a:cubicBezTo>
                      <a:cubicBezTo>
                        <a:pt x="33763" y="452"/>
                        <a:pt x="33745" y="468"/>
                        <a:pt x="33725" y="468"/>
                      </a:cubicBezTo>
                      <a:cubicBezTo>
                        <a:pt x="33719" y="468"/>
                        <a:pt x="33712" y="466"/>
                        <a:pt x="33705" y="463"/>
                      </a:cubicBezTo>
                      <a:cubicBezTo>
                        <a:pt x="33703" y="466"/>
                        <a:pt x="33701" y="468"/>
                        <a:pt x="33699" y="468"/>
                      </a:cubicBezTo>
                      <a:cubicBezTo>
                        <a:pt x="33684" y="468"/>
                        <a:pt x="33661" y="409"/>
                        <a:pt x="33638" y="409"/>
                      </a:cubicBezTo>
                      <a:cubicBezTo>
                        <a:pt x="33611" y="395"/>
                        <a:pt x="33581" y="388"/>
                        <a:pt x="33550" y="388"/>
                      </a:cubicBezTo>
                      <a:cubicBezTo>
                        <a:pt x="33520" y="388"/>
                        <a:pt x="33490" y="395"/>
                        <a:pt x="33463" y="409"/>
                      </a:cubicBezTo>
                      <a:cubicBezTo>
                        <a:pt x="33444" y="384"/>
                        <a:pt x="33425" y="373"/>
                        <a:pt x="33405" y="373"/>
                      </a:cubicBezTo>
                      <a:cubicBezTo>
                        <a:pt x="33382" y="373"/>
                        <a:pt x="33357" y="387"/>
                        <a:pt x="33328" y="409"/>
                      </a:cubicBezTo>
                      <a:cubicBezTo>
                        <a:pt x="33303" y="417"/>
                        <a:pt x="33273" y="436"/>
                        <a:pt x="33240" y="436"/>
                      </a:cubicBezTo>
                      <a:cubicBezTo>
                        <a:pt x="33221" y="436"/>
                        <a:pt x="33200" y="429"/>
                        <a:pt x="33180" y="409"/>
                      </a:cubicBezTo>
                      <a:cubicBezTo>
                        <a:pt x="33161" y="393"/>
                        <a:pt x="33143" y="388"/>
                        <a:pt x="33124" y="388"/>
                      </a:cubicBezTo>
                      <a:cubicBezTo>
                        <a:pt x="33078" y="388"/>
                        <a:pt x="33031" y="423"/>
                        <a:pt x="32984" y="423"/>
                      </a:cubicBezTo>
                      <a:cubicBezTo>
                        <a:pt x="32969" y="423"/>
                        <a:pt x="32953" y="419"/>
                        <a:pt x="32937" y="409"/>
                      </a:cubicBezTo>
                      <a:cubicBezTo>
                        <a:pt x="32897" y="409"/>
                        <a:pt x="32843" y="382"/>
                        <a:pt x="32803" y="382"/>
                      </a:cubicBezTo>
                      <a:cubicBezTo>
                        <a:pt x="32762" y="382"/>
                        <a:pt x="32708" y="382"/>
                        <a:pt x="32682" y="395"/>
                      </a:cubicBezTo>
                      <a:cubicBezTo>
                        <a:pt x="32628" y="422"/>
                        <a:pt x="32587" y="395"/>
                        <a:pt x="32547" y="436"/>
                      </a:cubicBezTo>
                      <a:cubicBezTo>
                        <a:pt x="32541" y="444"/>
                        <a:pt x="32535" y="447"/>
                        <a:pt x="32528" y="447"/>
                      </a:cubicBezTo>
                      <a:cubicBezTo>
                        <a:pt x="32500" y="447"/>
                        <a:pt x="32468" y="386"/>
                        <a:pt x="32439" y="386"/>
                      </a:cubicBezTo>
                      <a:cubicBezTo>
                        <a:pt x="32429" y="386"/>
                        <a:pt x="32420" y="392"/>
                        <a:pt x="32412" y="409"/>
                      </a:cubicBezTo>
                      <a:cubicBezTo>
                        <a:pt x="32390" y="394"/>
                        <a:pt x="32368" y="389"/>
                        <a:pt x="32348" y="389"/>
                      </a:cubicBezTo>
                      <a:cubicBezTo>
                        <a:pt x="32316" y="389"/>
                        <a:pt x="32287" y="401"/>
                        <a:pt x="32263" y="401"/>
                      </a:cubicBezTo>
                      <a:cubicBezTo>
                        <a:pt x="32248" y="401"/>
                        <a:pt x="32235" y="397"/>
                        <a:pt x="32224" y="382"/>
                      </a:cubicBezTo>
                      <a:cubicBezTo>
                        <a:pt x="32220" y="381"/>
                        <a:pt x="32217" y="381"/>
                        <a:pt x="32214" y="381"/>
                      </a:cubicBezTo>
                      <a:cubicBezTo>
                        <a:pt x="32180" y="381"/>
                        <a:pt x="32163" y="431"/>
                        <a:pt x="32141" y="431"/>
                      </a:cubicBezTo>
                      <a:cubicBezTo>
                        <a:pt x="32134" y="431"/>
                        <a:pt x="32126" y="425"/>
                        <a:pt x="32116" y="409"/>
                      </a:cubicBezTo>
                      <a:cubicBezTo>
                        <a:pt x="32107" y="394"/>
                        <a:pt x="32100" y="389"/>
                        <a:pt x="32095" y="389"/>
                      </a:cubicBezTo>
                      <a:cubicBezTo>
                        <a:pt x="32081" y="389"/>
                        <a:pt x="32077" y="422"/>
                        <a:pt x="32076" y="422"/>
                      </a:cubicBezTo>
                      <a:cubicBezTo>
                        <a:pt x="32075" y="422"/>
                        <a:pt x="32075" y="415"/>
                        <a:pt x="32075" y="395"/>
                      </a:cubicBezTo>
                      <a:cubicBezTo>
                        <a:pt x="32075" y="326"/>
                        <a:pt x="32075" y="299"/>
                        <a:pt x="32072" y="299"/>
                      </a:cubicBezTo>
                      <a:cubicBezTo>
                        <a:pt x="32068" y="299"/>
                        <a:pt x="32061" y="322"/>
                        <a:pt x="32048" y="355"/>
                      </a:cubicBezTo>
                      <a:cubicBezTo>
                        <a:pt x="32045" y="369"/>
                        <a:pt x="32040" y="374"/>
                        <a:pt x="32035" y="374"/>
                      </a:cubicBezTo>
                      <a:cubicBezTo>
                        <a:pt x="32023" y="374"/>
                        <a:pt x="32006" y="349"/>
                        <a:pt x="31985" y="349"/>
                      </a:cubicBezTo>
                      <a:cubicBezTo>
                        <a:pt x="31979" y="349"/>
                        <a:pt x="31974" y="351"/>
                        <a:pt x="31968" y="355"/>
                      </a:cubicBezTo>
                      <a:cubicBezTo>
                        <a:pt x="31960" y="335"/>
                        <a:pt x="31953" y="329"/>
                        <a:pt x="31947" y="329"/>
                      </a:cubicBezTo>
                      <a:cubicBezTo>
                        <a:pt x="31936" y="329"/>
                        <a:pt x="31926" y="345"/>
                        <a:pt x="31912" y="345"/>
                      </a:cubicBezTo>
                      <a:cubicBezTo>
                        <a:pt x="31905" y="345"/>
                        <a:pt x="31897" y="341"/>
                        <a:pt x="31887" y="328"/>
                      </a:cubicBezTo>
                      <a:cubicBezTo>
                        <a:pt x="31878" y="336"/>
                        <a:pt x="31870" y="341"/>
                        <a:pt x="31861" y="341"/>
                      </a:cubicBezTo>
                      <a:cubicBezTo>
                        <a:pt x="31841" y="341"/>
                        <a:pt x="31820" y="320"/>
                        <a:pt x="31792" y="274"/>
                      </a:cubicBezTo>
                      <a:cubicBezTo>
                        <a:pt x="31752" y="301"/>
                        <a:pt x="31725" y="274"/>
                        <a:pt x="31698" y="328"/>
                      </a:cubicBezTo>
                      <a:cubicBezTo>
                        <a:pt x="31693" y="346"/>
                        <a:pt x="31688" y="352"/>
                        <a:pt x="31683" y="352"/>
                      </a:cubicBezTo>
                      <a:cubicBezTo>
                        <a:pt x="31666" y="352"/>
                        <a:pt x="31649" y="276"/>
                        <a:pt x="31632" y="276"/>
                      </a:cubicBezTo>
                      <a:cubicBezTo>
                        <a:pt x="31627" y="276"/>
                        <a:pt x="31622" y="283"/>
                        <a:pt x="31617" y="301"/>
                      </a:cubicBezTo>
                      <a:cubicBezTo>
                        <a:pt x="31604" y="319"/>
                        <a:pt x="31590" y="323"/>
                        <a:pt x="31577" y="323"/>
                      </a:cubicBezTo>
                      <a:cubicBezTo>
                        <a:pt x="31563" y="323"/>
                        <a:pt x="31550" y="319"/>
                        <a:pt x="31536" y="319"/>
                      </a:cubicBezTo>
                      <a:cubicBezTo>
                        <a:pt x="31523" y="319"/>
                        <a:pt x="31510" y="323"/>
                        <a:pt x="31496" y="341"/>
                      </a:cubicBezTo>
                      <a:cubicBezTo>
                        <a:pt x="31492" y="342"/>
                        <a:pt x="31487" y="343"/>
                        <a:pt x="31483" y="343"/>
                      </a:cubicBezTo>
                      <a:cubicBezTo>
                        <a:pt x="31423" y="343"/>
                        <a:pt x="31386" y="260"/>
                        <a:pt x="31348" y="247"/>
                      </a:cubicBezTo>
                      <a:lnTo>
                        <a:pt x="31348" y="247"/>
                      </a:lnTo>
                      <a:cubicBezTo>
                        <a:pt x="31367" y="257"/>
                        <a:pt x="31296" y="329"/>
                        <a:pt x="31265" y="329"/>
                      </a:cubicBezTo>
                      <a:cubicBezTo>
                        <a:pt x="31252" y="329"/>
                        <a:pt x="31246" y="318"/>
                        <a:pt x="31254" y="287"/>
                      </a:cubicBezTo>
                      <a:lnTo>
                        <a:pt x="31254" y="287"/>
                      </a:lnTo>
                      <a:cubicBezTo>
                        <a:pt x="31237" y="326"/>
                        <a:pt x="31220" y="338"/>
                        <a:pt x="31201" y="338"/>
                      </a:cubicBezTo>
                      <a:cubicBezTo>
                        <a:pt x="31173" y="338"/>
                        <a:pt x="31139" y="314"/>
                        <a:pt x="31092" y="314"/>
                      </a:cubicBezTo>
                      <a:cubicBezTo>
                        <a:pt x="31086" y="309"/>
                        <a:pt x="31081" y="307"/>
                        <a:pt x="31075" y="307"/>
                      </a:cubicBezTo>
                      <a:cubicBezTo>
                        <a:pt x="31059" y="307"/>
                        <a:pt x="31042" y="322"/>
                        <a:pt x="31022" y="322"/>
                      </a:cubicBezTo>
                      <a:cubicBezTo>
                        <a:pt x="31014" y="322"/>
                        <a:pt x="31006" y="320"/>
                        <a:pt x="30998" y="314"/>
                      </a:cubicBezTo>
                      <a:cubicBezTo>
                        <a:pt x="30983" y="305"/>
                        <a:pt x="30967" y="300"/>
                        <a:pt x="30951" y="300"/>
                      </a:cubicBezTo>
                      <a:cubicBezTo>
                        <a:pt x="30922" y="300"/>
                        <a:pt x="30894" y="315"/>
                        <a:pt x="30876" y="341"/>
                      </a:cubicBezTo>
                      <a:cubicBezTo>
                        <a:pt x="30856" y="310"/>
                        <a:pt x="30833" y="297"/>
                        <a:pt x="30813" y="297"/>
                      </a:cubicBezTo>
                      <a:cubicBezTo>
                        <a:pt x="30779" y="297"/>
                        <a:pt x="30750" y="332"/>
                        <a:pt x="30742" y="382"/>
                      </a:cubicBezTo>
                      <a:cubicBezTo>
                        <a:pt x="30734" y="404"/>
                        <a:pt x="30728" y="411"/>
                        <a:pt x="30722" y="411"/>
                      </a:cubicBezTo>
                      <a:cubicBezTo>
                        <a:pt x="30712" y="411"/>
                        <a:pt x="30702" y="387"/>
                        <a:pt x="30692" y="387"/>
                      </a:cubicBezTo>
                      <a:cubicBezTo>
                        <a:pt x="30686" y="387"/>
                        <a:pt x="30681" y="393"/>
                        <a:pt x="30674" y="409"/>
                      </a:cubicBezTo>
                      <a:cubicBezTo>
                        <a:pt x="30667" y="416"/>
                        <a:pt x="30655" y="457"/>
                        <a:pt x="30642" y="457"/>
                      </a:cubicBezTo>
                      <a:cubicBezTo>
                        <a:pt x="30631" y="457"/>
                        <a:pt x="30619" y="431"/>
                        <a:pt x="30607" y="341"/>
                      </a:cubicBezTo>
                      <a:cubicBezTo>
                        <a:pt x="30599" y="355"/>
                        <a:pt x="30590" y="361"/>
                        <a:pt x="30582" y="361"/>
                      </a:cubicBezTo>
                      <a:cubicBezTo>
                        <a:pt x="30556" y="361"/>
                        <a:pt x="30531" y="307"/>
                        <a:pt x="30511" y="307"/>
                      </a:cubicBezTo>
                      <a:cubicBezTo>
                        <a:pt x="30507" y="307"/>
                        <a:pt x="30503" y="309"/>
                        <a:pt x="30499" y="314"/>
                      </a:cubicBezTo>
                      <a:cubicBezTo>
                        <a:pt x="30490" y="298"/>
                        <a:pt x="30480" y="292"/>
                        <a:pt x="30471" y="292"/>
                      </a:cubicBezTo>
                      <a:cubicBezTo>
                        <a:pt x="30440" y="292"/>
                        <a:pt x="30412" y="355"/>
                        <a:pt x="30391" y="355"/>
                      </a:cubicBezTo>
                      <a:cubicBezTo>
                        <a:pt x="30385" y="361"/>
                        <a:pt x="30379" y="363"/>
                        <a:pt x="30374" y="363"/>
                      </a:cubicBezTo>
                      <a:cubicBezTo>
                        <a:pt x="30356" y="363"/>
                        <a:pt x="30340" y="340"/>
                        <a:pt x="30326" y="340"/>
                      </a:cubicBezTo>
                      <a:cubicBezTo>
                        <a:pt x="30316" y="340"/>
                        <a:pt x="30307" y="352"/>
                        <a:pt x="30297" y="395"/>
                      </a:cubicBezTo>
                      <a:cubicBezTo>
                        <a:pt x="30273" y="395"/>
                        <a:pt x="30254" y="419"/>
                        <a:pt x="30237" y="419"/>
                      </a:cubicBezTo>
                      <a:cubicBezTo>
                        <a:pt x="30225" y="419"/>
                        <a:pt x="30214" y="407"/>
                        <a:pt x="30203" y="368"/>
                      </a:cubicBezTo>
                      <a:cubicBezTo>
                        <a:pt x="30188" y="354"/>
                        <a:pt x="30175" y="349"/>
                        <a:pt x="30162" y="349"/>
                      </a:cubicBezTo>
                      <a:cubicBezTo>
                        <a:pt x="30138" y="349"/>
                        <a:pt x="30118" y="367"/>
                        <a:pt x="30101" y="367"/>
                      </a:cubicBezTo>
                      <a:cubicBezTo>
                        <a:pt x="30094" y="367"/>
                        <a:pt x="30087" y="364"/>
                        <a:pt x="30082" y="355"/>
                      </a:cubicBezTo>
                      <a:cubicBezTo>
                        <a:pt x="30066" y="424"/>
                        <a:pt x="30052" y="445"/>
                        <a:pt x="30040" y="445"/>
                      </a:cubicBezTo>
                      <a:cubicBezTo>
                        <a:pt x="30022" y="445"/>
                        <a:pt x="30009" y="395"/>
                        <a:pt x="30001" y="395"/>
                      </a:cubicBezTo>
                      <a:cubicBezTo>
                        <a:pt x="29974" y="382"/>
                        <a:pt x="29960" y="368"/>
                        <a:pt x="29960" y="355"/>
                      </a:cubicBezTo>
                      <a:lnTo>
                        <a:pt x="29960" y="395"/>
                      </a:lnTo>
                      <a:cubicBezTo>
                        <a:pt x="29960" y="355"/>
                        <a:pt x="29933" y="341"/>
                        <a:pt x="29920" y="341"/>
                      </a:cubicBezTo>
                      <a:cubicBezTo>
                        <a:pt x="29908" y="341"/>
                        <a:pt x="29884" y="286"/>
                        <a:pt x="29870" y="286"/>
                      </a:cubicBezTo>
                      <a:cubicBezTo>
                        <a:pt x="29869" y="286"/>
                        <a:pt x="29867" y="286"/>
                        <a:pt x="29866" y="287"/>
                      </a:cubicBezTo>
                      <a:cubicBezTo>
                        <a:pt x="29866" y="309"/>
                        <a:pt x="29857" y="366"/>
                        <a:pt x="29847" y="366"/>
                      </a:cubicBezTo>
                      <a:cubicBezTo>
                        <a:pt x="29844" y="366"/>
                        <a:pt x="29842" y="363"/>
                        <a:pt x="29839" y="355"/>
                      </a:cubicBezTo>
                      <a:cubicBezTo>
                        <a:pt x="29832" y="335"/>
                        <a:pt x="29826" y="331"/>
                        <a:pt x="29819" y="331"/>
                      </a:cubicBezTo>
                      <a:cubicBezTo>
                        <a:pt x="29816" y="331"/>
                        <a:pt x="29812" y="332"/>
                        <a:pt x="29809" y="332"/>
                      </a:cubicBezTo>
                      <a:cubicBezTo>
                        <a:pt x="29805" y="332"/>
                        <a:pt x="29802" y="331"/>
                        <a:pt x="29799" y="328"/>
                      </a:cubicBezTo>
                      <a:cubicBezTo>
                        <a:pt x="29789" y="358"/>
                        <a:pt x="29779" y="396"/>
                        <a:pt x="29768" y="396"/>
                      </a:cubicBezTo>
                      <a:cubicBezTo>
                        <a:pt x="29765" y="396"/>
                        <a:pt x="29762" y="392"/>
                        <a:pt x="29758" y="382"/>
                      </a:cubicBezTo>
                      <a:cubicBezTo>
                        <a:pt x="29755" y="385"/>
                        <a:pt x="29752" y="387"/>
                        <a:pt x="29749" y="387"/>
                      </a:cubicBezTo>
                      <a:cubicBezTo>
                        <a:pt x="29742" y="387"/>
                        <a:pt x="29734" y="375"/>
                        <a:pt x="29704" y="355"/>
                      </a:cubicBezTo>
                      <a:cubicBezTo>
                        <a:pt x="29673" y="334"/>
                        <a:pt x="29642" y="266"/>
                        <a:pt x="29605" y="266"/>
                      </a:cubicBezTo>
                      <a:cubicBezTo>
                        <a:pt x="29594" y="266"/>
                        <a:pt x="29582" y="272"/>
                        <a:pt x="29570" y="287"/>
                      </a:cubicBezTo>
                      <a:cubicBezTo>
                        <a:pt x="29522" y="278"/>
                        <a:pt x="29488" y="268"/>
                        <a:pt x="29458" y="268"/>
                      </a:cubicBezTo>
                      <a:cubicBezTo>
                        <a:pt x="29445" y="268"/>
                        <a:pt x="29433" y="270"/>
                        <a:pt x="29422" y="274"/>
                      </a:cubicBezTo>
                      <a:cubicBezTo>
                        <a:pt x="29404" y="274"/>
                        <a:pt x="29398" y="280"/>
                        <a:pt x="29388" y="280"/>
                      </a:cubicBezTo>
                      <a:cubicBezTo>
                        <a:pt x="29383" y="280"/>
                        <a:pt x="29377" y="278"/>
                        <a:pt x="29368" y="274"/>
                      </a:cubicBezTo>
                      <a:cubicBezTo>
                        <a:pt x="29327" y="274"/>
                        <a:pt x="29314" y="274"/>
                        <a:pt x="29233" y="328"/>
                      </a:cubicBezTo>
                      <a:cubicBezTo>
                        <a:pt x="29224" y="349"/>
                        <a:pt x="29213" y="357"/>
                        <a:pt x="29201" y="357"/>
                      </a:cubicBezTo>
                      <a:cubicBezTo>
                        <a:pt x="29174" y="357"/>
                        <a:pt x="29141" y="318"/>
                        <a:pt x="29103" y="318"/>
                      </a:cubicBezTo>
                      <a:cubicBezTo>
                        <a:pt x="29084" y="318"/>
                        <a:pt x="29065" y="328"/>
                        <a:pt x="29044" y="355"/>
                      </a:cubicBezTo>
                      <a:cubicBezTo>
                        <a:pt x="29017" y="358"/>
                        <a:pt x="28990" y="360"/>
                        <a:pt x="28961" y="360"/>
                      </a:cubicBezTo>
                      <a:cubicBezTo>
                        <a:pt x="28877" y="360"/>
                        <a:pt x="28788" y="345"/>
                        <a:pt x="28708" y="314"/>
                      </a:cubicBezTo>
                      <a:cubicBezTo>
                        <a:pt x="28654" y="311"/>
                        <a:pt x="28607" y="307"/>
                        <a:pt x="28566" y="305"/>
                      </a:cubicBezTo>
                      <a:lnTo>
                        <a:pt x="28566" y="305"/>
                      </a:lnTo>
                      <a:cubicBezTo>
                        <a:pt x="28566" y="309"/>
                        <a:pt x="28565" y="311"/>
                        <a:pt x="28562" y="311"/>
                      </a:cubicBezTo>
                      <a:cubicBezTo>
                        <a:pt x="28559" y="311"/>
                        <a:pt x="28555" y="309"/>
                        <a:pt x="28549" y="304"/>
                      </a:cubicBezTo>
                      <a:lnTo>
                        <a:pt x="28549" y="304"/>
                      </a:lnTo>
                      <a:cubicBezTo>
                        <a:pt x="28555" y="304"/>
                        <a:pt x="28560" y="305"/>
                        <a:pt x="28566" y="305"/>
                      </a:cubicBezTo>
                      <a:lnTo>
                        <a:pt x="28566" y="305"/>
                      </a:lnTo>
                      <a:cubicBezTo>
                        <a:pt x="28565" y="297"/>
                        <a:pt x="28557" y="284"/>
                        <a:pt x="28544" y="284"/>
                      </a:cubicBezTo>
                      <a:cubicBezTo>
                        <a:pt x="28537" y="284"/>
                        <a:pt x="28528" y="288"/>
                        <a:pt x="28519" y="301"/>
                      </a:cubicBezTo>
                      <a:cubicBezTo>
                        <a:pt x="28518" y="302"/>
                        <a:pt x="28518" y="302"/>
                        <a:pt x="28518" y="303"/>
                      </a:cubicBezTo>
                      <a:lnTo>
                        <a:pt x="28518" y="303"/>
                      </a:lnTo>
                      <a:cubicBezTo>
                        <a:pt x="28523" y="303"/>
                        <a:pt x="28528" y="303"/>
                        <a:pt x="28533" y="303"/>
                      </a:cubicBezTo>
                      <a:lnTo>
                        <a:pt x="28533" y="303"/>
                      </a:lnTo>
                      <a:cubicBezTo>
                        <a:pt x="28537" y="303"/>
                        <a:pt x="28542" y="302"/>
                        <a:pt x="28546" y="301"/>
                      </a:cubicBezTo>
                      <a:cubicBezTo>
                        <a:pt x="28547" y="302"/>
                        <a:pt x="28548" y="303"/>
                        <a:pt x="28549" y="304"/>
                      </a:cubicBezTo>
                      <a:lnTo>
                        <a:pt x="28549" y="304"/>
                      </a:lnTo>
                      <a:cubicBezTo>
                        <a:pt x="28544" y="304"/>
                        <a:pt x="28538" y="304"/>
                        <a:pt x="28533" y="303"/>
                      </a:cubicBezTo>
                      <a:lnTo>
                        <a:pt x="28533" y="303"/>
                      </a:lnTo>
                      <a:cubicBezTo>
                        <a:pt x="28527" y="304"/>
                        <a:pt x="28521" y="305"/>
                        <a:pt x="28515" y="306"/>
                      </a:cubicBezTo>
                      <a:lnTo>
                        <a:pt x="28515" y="306"/>
                      </a:lnTo>
                      <a:cubicBezTo>
                        <a:pt x="28516" y="305"/>
                        <a:pt x="28517" y="304"/>
                        <a:pt x="28518" y="303"/>
                      </a:cubicBezTo>
                      <a:lnTo>
                        <a:pt x="28518" y="303"/>
                      </a:lnTo>
                      <a:cubicBezTo>
                        <a:pt x="28508" y="303"/>
                        <a:pt x="28499" y="302"/>
                        <a:pt x="28491" y="302"/>
                      </a:cubicBezTo>
                      <a:cubicBezTo>
                        <a:pt x="28460" y="302"/>
                        <a:pt x="28435" y="304"/>
                        <a:pt x="28414" y="309"/>
                      </a:cubicBezTo>
                      <a:lnTo>
                        <a:pt x="28414" y="309"/>
                      </a:lnTo>
                      <a:cubicBezTo>
                        <a:pt x="28400" y="307"/>
                        <a:pt x="28385" y="305"/>
                        <a:pt x="28371" y="301"/>
                      </a:cubicBezTo>
                      <a:cubicBezTo>
                        <a:pt x="28357" y="318"/>
                        <a:pt x="28342" y="324"/>
                        <a:pt x="28325" y="324"/>
                      </a:cubicBezTo>
                      <a:cubicBezTo>
                        <a:pt x="28286" y="324"/>
                        <a:pt x="28238" y="292"/>
                        <a:pt x="28180" y="292"/>
                      </a:cubicBezTo>
                      <a:cubicBezTo>
                        <a:pt x="28163" y="292"/>
                        <a:pt x="28146" y="294"/>
                        <a:pt x="28128" y="301"/>
                      </a:cubicBezTo>
                      <a:cubicBezTo>
                        <a:pt x="28094" y="301"/>
                        <a:pt x="28054" y="345"/>
                        <a:pt x="28012" y="345"/>
                      </a:cubicBezTo>
                      <a:cubicBezTo>
                        <a:pt x="27988" y="345"/>
                        <a:pt x="27964" y="331"/>
                        <a:pt x="27940" y="287"/>
                      </a:cubicBezTo>
                      <a:cubicBezTo>
                        <a:pt x="27921" y="281"/>
                        <a:pt x="27902" y="279"/>
                        <a:pt x="27883" y="279"/>
                      </a:cubicBezTo>
                      <a:cubicBezTo>
                        <a:pt x="27848" y="279"/>
                        <a:pt x="27813" y="286"/>
                        <a:pt x="27777" y="286"/>
                      </a:cubicBezTo>
                      <a:cubicBezTo>
                        <a:pt x="27745" y="286"/>
                        <a:pt x="27714" y="280"/>
                        <a:pt x="27684" y="261"/>
                      </a:cubicBezTo>
                      <a:cubicBezTo>
                        <a:pt x="27670" y="249"/>
                        <a:pt x="27657" y="245"/>
                        <a:pt x="27644" y="245"/>
                      </a:cubicBezTo>
                      <a:cubicBezTo>
                        <a:pt x="27602" y="245"/>
                        <a:pt x="27566" y="292"/>
                        <a:pt x="27536" y="292"/>
                      </a:cubicBezTo>
                      <a:cubicBezTo>
                        <a:pt x="27532" y="292"/>
                        <a:pt x="27527" y="291"/>
                        <a:pt x="27522" y="287"/>
                      </a:cubicBezTo>
                      <a:cubicBezTo>
                        <a:pt x="27493" y="258"/>
                        <a:pt x="27471" y="236"/>
                        <a:pt x="27456" y="236"/>
                      </a:cubicBezTo>
                      <a:cubicBezTo>
                        <a:pt x="27450" y="236"/>
                        <a:pt x="27445" y="240"/>
                        <a:pt x="27441" y="247"/>
                      </a:cubicBezTo>
                      <a:cubicBezTo>
                        <a:pt x="27413" y="238"/>
                        <a:pt x="27398" y="228"/>
                        <a:pt x="27391" y="228"/>
                      </a:cubicBezTo>
                      <a:cubicBezTo>
                        <a:pt x="27389" y="228"/>
                        <a:pt x="27387" y="230"/>
                        <a:pt x="27387" y="234"/>
                      </a:cubicBezTo>
                      <a:cubicBezTo>
                        <a:pt x="27384" y="227"/>
                        <a:pt x="27381" y="224"/>
                        <a:pt x="27379" y="224"/>
                      </a:cubicBezTo>
                      <a:cubicBezTo>
                        <a:pt x="27371" y="224"/>
                        <a:pt x="27360" y="247"/>
                        <a:pt x="27320" y="247"/>
                      </a:cubicBezTo>
                      <a:cubicBezTo>
                        <a:pt x="27302" y="229"/>
                        <a:pt x="27277" y="191"/>
                        <a:pt x="27246" y="191"/>
                      </a:cubicBezTo>
                      <a:cubicBezTo>
                        <a:pt x="27231" y="191"/>
                        <a:pt x="27216" y="199"/>
                        <a:pt x="27199" y="220"/>
                      </a:cubicBezTo>
                      <a:cubicBezTo>
                        <a:pt x="27165" y="213"/>
                        <a:pt x="27131" y="210"/>
                        <a:pt x="27098" y="210"/>
                      </a:cubicBezTo>
                      <a:cubicBezTo>
                        <a:pt x="27064" y="210"/>
                        <a:pt x="27030" y="213"/>
                        <a:pt x="26997" y="220"/>
                      </a:cubicBezTo>
                      <a:cubicBezTo>
                        <a:pt x="26920" y="188"/>
                        <a:pt x="26859" y="175"/>
                        <a:pt x="26811" y="175"/>
                      </a:cubicBezTo>
                      <a:cubicBezTo>
                        <a:pt x="26758" y="175"/>
                        <a:pt x="26722" y="192"/>
                        <a:pt x="26700" y="220"/>
                      </a:cubicBezTo>
                      <a:cubicBezTo>
                        <a:pt x="26698" y="225"/>
                        <a:pt x="26696" y="230"/>
                        <a:pt x="26694" y="234"/>
                      </a:cubicBezTo>
                      <a:lnTo>
                        <a:pt x="26694" y="234"/>
                      </a:lnTo>
                      <a:cubicBezTo>
                        <a:pt x="26691" y="226"/>
                        <a:pt x="26687" y="220"/>
                        <a:pt x="26687" y="220"/>
                      </a:cubicBezTo>
                      <a:cubicBezTo>
                        <a:pt x="26678" y="220"/>
                        <a:pt x="26675" y="250"/>
                        <a:pt x="26682" y="250"/>
                      </a:cubicBezTo>
                      <a:cubicBezTo>
                        <a:pt x="26685" y="250"/>
                        <a:pt x="26689" y="246"/>
                        <a:pt x="26694" y="234"/>
                      </a:cubicBezTo>
                      <a:lnTo>
                        <a:pt x="26694" y="234"/>
                      </a:lnTo>
                      <a:cubicBezTo>
                        <a:pt x="26700" y="246"/>
                        <a:pt x="26703" y="261"/>
                        <a:pt x="26687" y="261"/>
                      </a:cubicBezTo>
                      <a:cubicBezTo>
                        <a:pt x="26685" y="268"/>
                        <a:pt x="26681" y="271"/>
                        <a:pt x="26676" y="271"/>
                      </a:cubicBezTo>
                      <a:cubicBezTo>
                        <a:pt x="26652" y="271"/>
                        <a:pt x="26596" y="207"/>
                        <a:pt x="26485" y="207"/>
                      </a:cubicBezTo>
                      <a:cubicBezTo>
                        <a:pt x="26417" y="220"/>
                        <a:pt x="26350" y="234"/>
                        <a:pt x="26269" y="247"/>
                      </a:cubicBezTo>
                      <a:cubicBezTo>
                        <a:pt x="26251" y="238"/>
                        <a:pt x="26251" y="216"/>
                        <a:pt x="26258" y="216"/>
                      </a:cubicBezTo>
                      <a:cubicBezTo>
                        <a:pt x="26261" y="216"/>
                        <a:pt x="26265" y="221"/>
                        <a:pt x="26269" y="234"/>
                      </a:cubicBezTo>
                      <a:cubicBezTo>
                        <a:pt x="26281" y="218"/>
                        <a:pt x="26298" y="213"/>
                        <a:pt x="26313" y="213"/>
                      </a:cubicBezTo>
                      <a:cubicBezTo>
                        <a:pt x="26329" y="213"/>
                        <a:pt x="26344" y="218"/>
                        <a:pt x="26348" y="218"/>
                      </a:cubicBezTo>
                      <a:cubicBezTo>
                        <a:pt x="26354" y="218"/>
                        <a:pt x="26346" y="211"/>
                        <a:pt x="26310" y="180"/>
                      </a:cubicBezTo>
                      <a:cubicBezTo>
                        <a:pt x="26283" y="173"/>
                        <a:pt x="26256" y="173"/>
                        <a:pt x="26227" y="173"/>
                      </a:cubicBezTo>
                      <a:cubicBezTo>
                        <a:pt x="26199" y="173"/>
                        <a:pt x="26168" y="173"/>
                        <a:pt x="26135" y="166"/>
                      </a:cubicBezTo>
                      <a:cubicBezTo>
                        <a:pt x="26054" y="220"/>
                        <a:pt x="25959" y="247"/>
                        <a:pt x="25879" y="247"/>
                      </a:cubicBezTo>
                      <a:cubicBezTo>
                        <a:pt x="25871" y="249"/>
                        <a:pt x="25863" y="250"/>
                        <a:pt x="25854" y="250"/>
                      </a:cubicBezTo>
                      <a:cubicBezTo>
                        <a:pt x="25813" y="250"/>
                        <a:pt x="25767" y="231"/>
                        <a:pt x="25720" y="231"/>
                      </a:cubicBezTo>
                      <a:cubicBezTo>
                        <a:pt x="25710" y="231"/>
                        <a:pt x="25700" y="232"/>
                        <a:pt x="25690" y="234"/>
                      </a:cubicBezTo>
                      <a:cubicBezTo>
                        <a:pt x="25609" y="234"/>
                        <a:pt x="25528" y="234"/>
                        <a:pt x="25461" y="207"/>
                      </a:cubicBezTo>
                      <a:cubicBezTo>
                        <a:pt x="25380" y="220"/>
                        <a:pt x="25313" y="234"/>
                        <a:pt x="25286" y="301"/>
                      </a:cubicBezTo>
                      <a:cubicBezTo>
                        <a:pt x="25266" y="294"/>
                        <a:pt x="25249" y="287"/>
                        <a:pt x="25235" y="287"/>
                      </a:cubicBezTo>
                      <a:cubicBezTo>
                        <a:pt x="25222" y="287"/>
                        <a:pt x="25212" y="294"/>
                        <a:pt x="25205" y="314"/>
                      </a:cubicBezTo>
                      <a:cubicBezTo>
                        <a:pt x="25179" y="306"/>
                        <a:pt x="25170" y="275"/>
                        <a:pt x="25149" y="275"/>
                      </a:cubicBezTo>
                      <a:cubicBezTo>
                        <a:pt x="25137" y="275"/>
                        <a:pt x="25122" y="285"/>
                        <a:pt x="25097" y="314"/>
                      </a:cubicBezTo>
                      <a:cubicBezTo>
                        <a:pt x="25057" y="341"/>
                        <a:pt x="25003" y="341"/>
                        <a:pt x="24922" y="341"/>
                      </a:cubicBezTo>
                      <a:cubicBezTo>
                        <a:pt x="24882" y="314"/>
                        <a:pt x="24841" y="314"/>
                        <a:pt x="24787" y="314"/>
                      </a:cubicBezTo>
                      <a:cubicBezTo>
                        <a:pt x="24776" y="312"/>
                        <a:pt x="24764" y="311"/>
                        <a:pt x="24752" y="311"/>
                      </a:cubicBezTo>
                      <a:cubicBezTo>
                        <a:pt x="24697" y="311"/>
                        <a:pt x="24643" y="335"/>
                        <a:pt x="24599" y="368"/>
                      </a:cubicBezTo>
                      <a:cubicBezTo>
                        <a:pt x="24584" y="374"/>
                        <a:pt x="24569" y="376"/>
                        <a:pt x="24555" y="376"/>
                      </a:cubicBezTo>
                      <a:cubicBezTo>
                        <a:pt x="24523" y="376"/>
                        <a:pt x="24492" y="366"/>
                        <a:pt x="24466" y="366"/>
                      </a:cubicBezTo>
                      <a:cubicBezTo>
                        <a:pt x="24450" y="366"/>
                        <a:pt x="24436" y="370"/>
                        <a:pt x="24424" y="382"/>
                      </a:cubicBezTo>
                      <a:cubicBezTo>
                        <a:pt x="24370" y="368"/>
                        <a:pt x="24329" y="368"/>
                        <a:pt x="24276" y="368"/>
                      </a:cubicBezTo>
                      <a:cubicBezTo>
                        <a:pt x="24252" y="353"/>
                        <a:pt x="24224" y="346"/>
                        <a:pt x="24196" y="346"/>
                      </a:cubicBezTo>
                      <a:cubicBezTo>
                        <a:pt x="24177" y="346"/>
                        <a:pt x="24158" y="349"/>
                        <a:pt x="24141" y="355"/>
                      </a:cubicBezTo>
                      <a:cubicBezTo>
                        <a:pt x="24100" y="341"/>
                        <a:pt x="24114" y="301"/>
                        <a:pt x="24114" y="301"/>
                      </a:cubicBezTo>
                      <a:cubicBezTo>
                        <a:pt x="24114" y="300"/>
                        <a:pt x="24114" y="299"/>
                        <a:pt x="24115" y="299"/>
                      </a:cubicBezTo>
                      <a:cubicBezTo>
                        <a:pt x="24117" y="299"/>
                        <a:pt x="24127" y="318"/>
                        <a:pt x="24137" y="318"/>
                      </a:cubicBezTo>
                      <a:cubicBezTo>
                        <a:pt x="24143" y="318"/>
                        <a:pt x="24150" y="311"/>
                        <a:pt x="24154" y="287"/>
                      </a:cubicBezTo>
                      <a:cubicBezTo>
                        <a:pt x="24208" y="287"/>
                        <a:pt x="24262" y="261"/>
                        <a:pt x="24262" y="234"/>
                      </a:cubicBezTo>
                      <a:cubicBezTo>
                        <a:pt x="24262" y="228"/>
                        <a:pt x="24260" y="226"/>
                        <a:pt x="24258" y="226"/>
                      </a:cubicBezTo>
                      <a:cubicBezTo>
                        <a:pt x="24246" y="226"/>
                        <a:pt x="24214" y="261"/>
                        <a:pt x="24181" y="261"/>
                      </a:cubicBezTo>
                      <a:cubicBezTo>
                        <a:pt x="24172" y="251"/>
                        <a:pt x="24162" y="248"/>
                        <a:pt x="24150" y="248"/>
                      </a:cubicBezTo>
                      <a:cubicBezTo>
                        <a:pt x="24110" y="248"/>
                        <a:pt x="24058" y="291"/>
                        <a:pt x="24006" y="301"/>
                      </a:cubicBezTo>
                      <a:cubicBezTo>
                        <a:pt x="23952" y="328"/>
                        <a:pt x="23898" y="341"/>
                        <a:pt x="23844" y="341"/>
                      </a:cubicBezTo>
                      <a:cubicBezTo>
                        <a:pt x="23833" y="333"/>
                        <a:pt x="23823" y="330"/>
                        <a:pt x="23814" y="330"/>
                      </a:cubicBezTo>
                      <a:cubicBezTo>
                        <a:pt x="23787" y="330"/>
                        <a:pt x="23771" y="360"/>
                        <a:pt x="23765" y="360"/>
                      </a:cubicBezTo>
                      <a:cubicBezTo>
                        <a:pt x="23764" y="360"/>
                        <a:pt x="23764" y="359"/>
                        <a:pt x="23764" y="355"/>
                      </a:cubicBezTo>
                      <a:cubicBezTo>
                        <a:pt x="23764" y="368"/>
                        <a:pt x="23755" y="373"/>
                        <a:pt x="23739" y="373"/>
                      </a:cubicBezTo>
                      <a:cubicBezTo>
                        <a:pt x="23707" y="373"/>
                        <a:pt x="23647" y="355"/>
                        <a:pt x="23575" y="355"/>
                      </a:cubicBezTo>
                      <a:cubicBezTo>
                        <a:pt x="23541" y="362"/>
                        <a:pt x="23511" y="365"/>
                        <a:pt x="23482" y="365"/>
                      </a:cubicBezTo>
                      <a:cubicBezTo>
                        <a:pt x="23454" y="365"/>
                        <a:pt x="23427" y="362"/>
                        <a:pt x="23400" y="355"/>
                      </a:cubicBezTo>
                      <a:cubicBezTo>
                        <a:pt x="23370" y="362"/>
                        <a:pt x="23341" y="374"/>
                        <a:pt x="23314" y="374"/>
                      </a:cubicBezTo>
                      <a:cubicBezTo>
                        <a:pt x="23291" y="374"/>
                        <a:pt x="23270" y="366"/>
                        <a:pt x="23252" y="341"/>
                      </a:cubicBezTo>
                      <a:cubicBezTo>
                        <a:pt x="23218" y="368"/>
                        <a:pt x="23191" y="375"/>
                        <a:pt x="23164" y="375"/>
                      </a:cubicBezTo>
                      <a:cubicBezTo>
                        <a:pt x="23137" y="375"/>
                        <a:pt x="23110" y="368"/>
                        <a:pt x="23077" y="368"/>
                      </a:cubicBezTo>
                      <a:cubicBezTo>
                        <a:pt x="23050" y="382"/>
                        <a:pt x="23009" y="368"/>
                        <a:pt x="22955" y="395"/>
                      </a:cubicBezTo>
                      <a:cubicBezTo>
                        <a:pt x="22922" y="402"/>
                        <a:pt x="22888" y="405"/>
                        <a:pt x="22854" y="405"/>
                      </a:cubicBezTo>
                      <a:cubicBezTo>
                        <a:pt x="22821" y="405"/>
                        <a:pt x="22787" y="402"/>
                        <a:pt x="22753" y="395"/>
                      </a:cubicBezTo>
                      <a:cubicBezTo>
                        <a:pt x="22741" y="391"/>
                        <a:pt x="22729" y="390"/>
                        <a:pt x="22716" y="390"/>
                      </a:cubicBezTo>
                      <a:cubicBezTo>
                        <a:pt x="22666" y="390"/>
                        <a:pt x="22609" y="414"/>
                        <a:pt x="22541" y="414"/>
                      </a:cubicBezTo>
                      <a:cubicBezTo>
                        <a:pt x="22511" y="414"/>
                        <a:pt x="22479" y="409"/>
                        <a:pt x="22443" y="395"/>
                      </a:cubicBezTo>
                      <a:cubicBezTo>
                        <a:pt x="22396" y="386"/>
                        <a:pt x="22348" y="376"/>
                        <a:pt x="22301" y="376"/>
                      </a:cubicBezTo>
                      <a:cubicBezTo>
                        <a:pt x="22281" y="376"/>
                        <a:pt x="22261" y="378"/>
                        <a:pt x="22241" y="382"/>
                      </a:cubicBezTo>
                      <a:cubicBezTo>
                        <a:pt x="22161" y="382"/>
                        <a:pt x="22080" y="395"/>
                        <a:pt x="21985" y="395"/>
                      </a:cubicBezTo>
                      <a:lnTo>
                        <a:pt x="21810" y="395"/>
                      </a:lnTo>
                      <a:cubicBezTo>
                        <a:pt x="21792" y="376"/>
                        <a:pt x="21774" y="371"/>
                        <a:pt x="21758" y="371"/>
                      </a:cubicBezTo>
                      <a:cubicBezTo>
                        <a:pt x="21734" y="371"/>
                        <a:pt x="21712" y="384"/>
                        <a:pt x="21690" y="384"/>
                      </a:cubicBezTo>
                      <a:cubicBezTo>
                        <a:pt x="21685" y="384"/>
                        <a:pt x="21680" y="383"/>
                        <a:pt x="21676" y="382"/>
                      </a:cubicBezTo>
                      <a:cubicBezTo>
                        <a:pt x="21631" y="382"/>
                        <a:pt x="21592" y="352"/>
                        <a:pt x="21563" y="352"/>
                      </a:cubicBezTo>
                      <a:cubicBezTo>
                        <a:pt x="21548" y="352"/>
                        <a:pt x="21536" y="359"/>
                        <a:pt x="21527" y="382"/>
                      </a:cubicBezTo>
                      <a:cubicBezTo>
                        <a:pt x="21510" y="395"/>
                        <a:pt x="21500" y="405"/>
                        <a:pt x="21494" y="412"/>
                      </a:cubicBezTo>
                      <a:lnTo>
                        <a:pt x="21494" y="412"/>
                      </a:lnTo>
                      <a:cubicBezTo>
                        <a:pt x="21473" y="411"/>
                        <a:pt x="21449" y="410"/>
                        <a:pt x="21420" y="409"/>
                      </a:cubicBezTo>
                      <a:cubicBezTo>
                        <a:pt x="21394" y="391"/>
                        <a:pt x="21368" y="369"/>
                        <a:pt x="21342" y="369"/>
                      </a:cubicBezTo>
                      <a:cubicBezTo>
                        <a:pt x="21327" y="369"/>
                        <a:pt x="21313" y="376"/>
                        <a:pt x="21298" y="395"/>
                      </a:cubicBezTo>
                      <a:cubicBezTo>
                        <a:pt x="21292" y="391"/>
                        <a:pt x="21285" y="389"/>
                        <a:pt x="21279" y="389"/>
                      </a:cubicBezTo>
                      <a:cubicBezTo>
                        <a:pt x="21252" y="389"/>
                        <a:pt x="21230" y="424"/>
                        <a:pt x="21202" y="424"/>
                      </a:cubicBezTo>
                      <a:cubicBezTo>
                        <a:pt x="21198" y="424"/>
                        <a:pt x="21194" y="423"/>
                        <a:pt x="21191" y="422"/>
                      </a:cubicBezTo>
                      <a:cubicBezTo>
                        <a:pt x="21138" y="445"/>
                        <a:pt x="21098" y="463"/>
                        <a:pt x="21061" y="463"/>
                      </a:cubicBezTo>
                      <a:cubicBezTo>
                        <a:pt x="21032" y="463"/>
                        <a:pt x="21005" y="452"/>
                        <a:pt x="20975" y="422"/>
                      </a:cubicBezTo>
                      <a:lnTo>
                        <a:pt x="20773" y="422"/>
                      </a:lnTo>
                      <a:cubicBezTo>
                        <a:pt x="20748" y="441"/>
                        <a:pt x="20717" y="451"/>
                        <a:pt x="20687" y="451"/>
                      </a:cubicBezTo>
                      <a:cubicBezTo>
                        <a:pt x="20653" y="451"/>
                        <a:pt x="20620" y="438"/>
                        <a:pt x="20598" y="409"/>
                      </a:cubicBezTo>
                      <a:cubicBezTo>
                        <a:pt x="20575" y="422"/>
                        <a:pt x="20552" y="427"/>
                        <a:pt x="20526" y="427"/>
                      </a:cubicBezTo>
                      <a:cubicBezTo>
                        <a:pt x="20474" y="427"/>
                        <a:pt x="20414" y="409"/>
                        <a:pt x="20342" y="409"/>
                      </a:cubicBezTo>
                      <a:cubicBezTo>
                        <a:pt x="20325" y="410"/>
                        <a:pt x="20309" y="411"/>
                        <a:pt x="20294" y="411"/>
                      </a:cubicBezTo>
                      <a:cubicBezTo>
                        <a:pt x="20193" y="411"/>
                        <a:pt x="20112" y="387"/>
                        <a:pt x="20052" y="387"/>
                      </a:cubicBezTo>
                      <a:cubicBezTo>
                        <a:pt x="20023" y="387"/>
                        <a:pt x="19998" y="393"/>
                        <a:pt x="19978" y="409"/>
                      </a:cubicBezTo>
                      <a:cubicBezTo>
                        <a:pt x="19953" y="413"/>
                        <a:pt x="19933" y="414"/>
                        <a:pt x="19918" y="415"/>
                      </a:cubicBezTo>
                      <a:lnTo>
                        <a:pt x="19918" y="415"/>
                      </a:lnTo>
                      <a:cubicBezTo>
                        <a:pt x="19904" y="403"/>
                        <a:pt x="19889" y="392"/>
                        <a:pt x="19879" y="392"/>
                      </a:cubicBezTo>
                      <a:cubicBezTo>
                        <a:pt x="19871" y="392"/>
                        <a:pt x="19867" y="400"/>
                        <a:pt x="19870" y="422"/>
                      </a:cubicBezTo>
                      <a:cubicBezTo>
                        <a:pt x="19870" y="415"/>
                        <a:pt x="19877" y="415"/>
                        <a:pt x="19894" y="415"/>
                      </a:cubicBezTo>
                      <a:cubicBezTo>
                        <a:pt x="19900" y="415"/>
                        <a:pt x="19908" y="415"/>
                        <a:pt x="19918" y="415"/>
                      </a:cubicBezTo>
                      <a:lnTo>
                        <a:pt x="19918" y="415"/>
                      </a:lnTo>
                      <a:cubicBezTo>
                        <a:pt x="19935" y="431"/>
                        <a:pt x="19951" y="449"/>
                        <a:pt x="19951" y="449"/>
                      </a:cubicBezTo>
                      <a:cubicBezTo>
                        <a:pt x="19951" y="464"/>
                        <a:pt x="19951" y="475"/>
                        <a:pt x="19936" y="475"/>
                      </a:cubicBezTo>
                      <a:cubicBezTo>
                        <a:pt x="19923" y="475"/>
                        <a:pt x="19900" y="467"/>
                        <a:pt x="19857" y="449"/>
                      </a:cubicBezTo>
                      <a:cubicBezTo>
                        <a:pt x="19834" y="449"/>
                        <a:pt x="19811" y="419"/>
                        <a:pt x="19779" y="419"/>
                      </a:cubicBezTo>
                      <a:cubicBezTo>
                        <a:pt x="19774" y="419"/>
                        <a:pt x="19768" y="420"/>
                        <a:pt x="19763" y="422"/>
                      </a:cubicBezTo>
                      <a:cubicBezTo>
                        <a:pt x="19749" y="476"/>
                        <a:pt x="19732" y="493"/>
                        <a:pt x="19712" y="493"/>
                      </a:cubicBezTo>
                      <a:cubicBezTo>
                        <a:pt x="19692" y="493"/>
                        <a:pt x="19668" y="476"/>
                        <a:pt x="19641" y="463"/>
                      </a:cubicBezTo>
                      <a:cubicBezTo>
                        <a:pt x="19608" y="469"/>
                        <a:pt x="19577" y="473"/>
                        <a:pt x="19547" y="473"/>
                      </a:cubicBezTo>
                      <a:cubicBezTo>
                        <a:pt x="19517" y="473"/>
                        <a:pt x="19487" y="469"/>
                        <a:pt x="19453" y="463"/>
                      </a:cubicBezTo>
                      <a:cubicBezTo>
                        <a:pt x="19430" y="454"/>
                        <a:pt x="19406" y="451"/>
                        <a:pt x="19381" y="451"/>
                      </a:cubicBezTo>
                      <a:cubicBezTo>
                        <a:pt x="19330" y="451"/>
                        <a:pt x="19273" y="463"/>
                        <a:pt x="19210" y="463"/>
                      </a:cubicBezTo>
                      <a:cubicBezTo>
                        <a:pt x="19163" y="463"/>
                        <a:pt x="19123" y="456"/>
                        <a:pt x="19087" y="456"/>
                      </a:cubicBezTo>
                      <a:cubicBezTo>
                        <a:pt x="19052" y="456"/>
                        <a:pt x="19022" y="463"/>
                        <a:pt x="18995" y="490"/>
                      </a:cubicBezTo>
                      <a:cubicBezTo>
                        <a:pt x="18988" y="488"/>
                        <a:pt x="18982" y="487"/>
                        <a:pt x="18977" y="487"/>
                      </a:cubicBezTo>
                      <a:cubicBezTo>
                        <a:pt x="18963" y="487"/>
                        <a:pt x="18951" y="491"/>
                        <a:pt x="18941" y="495"/>
                      </a:cubicBezTo>
                      <a:lnTo>
                        <a:pt x="18941" y="495"/>
                      </a:lnTo>
                      <a:cubicBezTo>
                        <a:pt x="18941" y="493"/>
                        <a:pt x="18941" y="491"/>
                        <a:pt x="18941" y="490"/>
                      </a:cubicBezTo>
                      <a:lnTo>
                        <a:pt x="18941" y="490"/>
                      </a:lnTo>
                      <a:cubicBezTo>
                        <a:pt x="18941" y="491"/>
                        <a:pt x="18941" y="493"/>
                        <a:pt x="18941" y="495"/>
                      </a:cubicBezTo>
                      <a:lnTo>
                        <a:pt x="18941" y="495"/>
                      </a:lnTo>
                      <a:cubicBezTo>
                        <a:pt x="18941" y="495"/>
                        <a:pt x="18941" y="495"/>
                        <a:pt x="18941" y="495"/>
                      </a:cubicBezTo>
                      <a:lnTo>
                        <a:pt x="18941" y="495"/>
                      </a:lnTo>
                      <a:cubicBezTo>
                        <a:pt x="18941" y="518"/>
                        <a:pt x="18939" y="525"/>
                        <a:pt x="18937" y="525"/>
                      </a:cubicBezTo>
                      <a:cubicBezTo>
                        <a:pt x="18934" y="525"/>
                        <a:pt x="18930" y="515"/>
                        <a:pt x="18926" y="505"/>
                      </a:cubicBezTo>
                      <a:lnTo>
                        <a:pt x="18926" y="505"/>
                      </a:lnTo>
                      <a:cubicBezTo>
                        <a:pt x="18928" y="506"/>
                        <a:pt x="18930" y="507"/>
                        <a:pt x="18932" y="507"/>
                      </a:cubicBezTo>
                      <a:cubicBezTo>
                        <a:pt x="18936" y="507"/>
                        <a:pt x="18940" y="503"/>
                        <a:pt x="18941" y="495"/>
                      </a:cubicBezTo>
                      <a:lnTo>
                        <a:pt x="18941" y="495"/>
                      </a:lnTo>
                      <a:cubicBezTo>
                        <a:pt x="18935" y="497"/>
                        <a:pt x="18929" y="499"/>
                        <a:pt x="18923" y="500"/>
                      </a:cubicBezTo>
                      <a:lnTo>
                        <a:pt x="18923" y="500"/>
                      </a:lnTo>
                      <a:cubicBezTo>
                        <a:pt x="18920" y="494"/>
                        <a:pt x="18917" y="490"/>
                        <a:pt x="18914" y="490"/>
                      </a:cubicBezTo>
                      <a:cubicBezTo>
                        <a:pt x="18913" y="492"/>
                        <a:pt x="18912" y="493"/>
                        <a:pt x="18911" y="494"/>
                      </a:cubicBezTo>
                      <a:lnTo>
                        <a:pt x="18911" y="494"/>
                      </a:lnTo>
                      <a:cubicBezTo>
                        <a:pt x="18901" y="485"/>
                        <a:pt x="18892" y="473"/>
                        <a:pt x="18887" y="463"/>
                      </a:cubicBezTo>
                      <a:cubicBezTo>
                        <a:pt x="18885" y="467"/>
                        <a:pt x="18883" y="470"/>
                        <a:pt x="18881" y="473"/>
                      </a:cubicBezTo>
                      <a:lnTo>
                        <a:pt x="18881" y="473"/>
                      </a:lnTo>
                      <a:cubicBezTo>
                        <a:pt x="18877" y="470"/>
                        <a:pt x="18873" y="469"/>
                        <a:pt x="18870" y="469"/>
                      </a:cubicBezTo>
                      <a:cubicBezTo>
                        <a:pt x="18870" y="469"/>
                        <a:pt x="18869" y="469"/>
                        <a:pt x="18868" y="470"/>
                      </a:cubicBezTo>
                      <a:lnTo>
                        <a:pt x="18868" y="470"/>
                      </a:lnTo>
                      <a:cubicBezTo>
                        <a:pt x="18851" y="454"/>
                        <a:pt x="18830" y="434"/>
                        <a:pt x="18806" y="422"/>
                      </a:cubicBezTo>
                      <a:cubicBezTo>
                        <a:pt x="18777" y="418"/>
                        <a:pt x="18752" y="416"/>
                        <a:pt x="18731" y="416"/>
                      </a:cubicBezTo>
                      <a:cubicBezTo>
                        <a:pt x="18663" y="416"/>
                        <a:pt x="18630" y="432"/>
                        <a:pt x="18613" y="432"/>
                      </a:cubicBezTo>
                      <a:cubicBezTo>
                        <a:pt x="18600" y="432"/>
                        <a:pt x="18596" y="424"/>
                        <a:pt x="18591" y="395"/>
                      </a:cubicBezTo>
                      <a:cubicBezTo>
                        <a:pt x="18581" y="371"/>
                        <a:pt x="18573" y="364"/>
                        <a:pt x="18564" y="364"/>
                      </a:cubicBezTo>
                      <a:cubicBezTo>
                        <a:pt x="18553" y="364"/>
                        <a:pt x="18541" y="375"/>
                        <a:pt x="18522" y="375"/>
                      </a:cubicBezTo>
                      <a:cubicBezTo>
                        <a:pt x="18515" y="375"/>
                        <a:pt x="18506" y="373"/>
                        <a:pt x="18496" y="368"/>
                      </a:cubicBezTo>
                      <a:cubicBezTo>
                        <a:pt x="18469" y="359"/>
                        <a:pt x="18447" y="343"/>
                        <a:pt x="18419" y="343"/>
                      </a:cubicBezTo>
                      <a:cubicBezTo>
                        <a:pt x="18406" y="343"/>
                        <a:pt x="18392" y="346"/>
                        <a:pt x="18375" y="355"/>
                      </a:cubicBezTo>
                      <a:cubicBezTo>
                        <a:pt x="18370" y="358"/>
                        <a:pt x="18364" y="359"/>
                        <a:pt x="18359" y="359"/>
                      </a:cubicBezTo>
                      <a:cubicBezTo>
                        <a:pt x="18318" y="359"/>
                        <a:pt x="18276" y="293"/>
                        <a:pt x="18220" y="293"/>
                      </a:cubicBezTo>
                      <a:cubicBezTo>
                        <a:pt x="18209" y="293"/>
                        <a:pt x="18198" y="295"/>
                        <a:pt x="18187" y="301"/>
                      </a:cubicBezTo>
                      <a:cubicBezTo>
                        <a:pt x="18127" y="281"/>
                        <a:pt x="18068" y="269"/>
                        <a:pt x="18009" y="269"/>
                      </a:cubicBezTo>
                      <a:cubicBezTo>
                        <a:pt x="17987" y="269"/>
                        <a:pt x="17966" y="270"/>
                        <a:pt x="17944" y="274"/>
                      </a:cubicBezTo>
                      <a:cubicBezTo>
                        <a:pt x="17907" y="265"/>
                        <a:pt x="17876" y="249"/>
                        <a:pt x="17847" y="249"/>
                      </a:cubicBezTo>
                      <a:cubicBezTo>
                        <a:pt x="17834" y="249"/>
                        <a:pt x="17822" y="252"/>
                        <a:pt x="17809" y="261"/>
                      </a:cubicBezTo>
                      <a:cubicBezTo>
                        <a:pt x="17769" y="261"/>
                        <a:pt x="17715" y="274"/>
                        <a:pt x="17688" y="314"/>
                      </a:cubicBezTo>
                      <a:cubicBezTo>
                        <a:pt x="17680" y="336"/>
                        <a:pt x="17671" y="342"/>
                        <a:pt x="17661" y="342"/>
                      </a:cubicBezTo>
                      <a:cubicBezTo>
                        <a:pt x="17648" y="342"/>
                        <a:pt x="17632" y="329"/>
                        <a:pt x="17612" y="329"/>
                      </a:cubicBezTo>
                      <a:cubicBezTo>
                        <a:pt x="17603" y="329"/>
                        <a:pt x="17592" y="332"/>
                        <a:pt x="17580" y="341"/>
                      </a:cubicBezTo>
                      <a:cubicBezTo>
                        <a:pt x="17513" y="341"/>
                        <a:pt x="17459" y="355"/>
                        <a:pt x="17392" y="368"/>
                      </a:cubicBezTo>
                      <a:cubicBezTo>
                        <a:pt x="17251" y="354"/>
                        <a:pt x="17188" y="343"/>
                        <a:pt x="17164" y="343"/>
                      </a:cubicBezTo>
                      <a:cubicBezTo>
                        <a:pt x="17144" y="343"/>
                        <a:pt x="17151" y="350"/>
                        <a:pt x="17163" y="368"/>
                      </a:cubicBezTo>
                      <a:cubicBezTo>
                        <a:pt x="17176" y="415"/>
                        <a:pt x="17196" y="436"/>
                        <a:pt x="17196" y="436"/>
                      </a:cubicBezTo>
                      <a:cubicBezTo>
                        <a:pt x="17196" y="436"/>
                        <a:pt x="17176" y="415"/>
                        <a:pt x="17109" y="382"/>
                      </a:cubicBezTo>
                      <a:cubicBezTo>
                        <a:pt x="17088" y="387"/>
                        <a:pt x="17071" y="390"/>
                        <a:pt x="17056" y="390"/>
                      </a:cubicBezTo>
                      <a:cubicBezTo>
                        <a:pt x="16993" y="390"/>
                        <a:pt x="16970" y="352"/>
                        <a:pt x="16955" y="352"/>
                      </a:cubicBezTo>
                      <a:cubicBezTo>
                        <a:pt x="16947" y="352"/>
                        <a:pt x="16942" y="363"/>
                        <a:pt x="16934" y="395"/>
                      </a:cubicBezTo>
                      <a:lnTo>
                        <a:pt x="16866" y="395"/>
                      </a:lnTo>
                      <a:cubicBezTo>
                        <a:pt x="16862" y="394"/>
                        <a:pt x="16857" y="393"/>
                        <a:pt x="16851" y="393"/>
                      </a:cubicBezTo>
                      <a:cubicBezTo>
                        <a:pt x="16823" y="393"/>
                        <a:pt x="16785" y="411"/>
                        <a:pt x="16733" y="411"/>
                      </a:cubicBezTo>
                      <a:cubicBezTo>
                        <a:pt x="16709" y="411"/>
                        <a:pt x="16681" y="407"/>
                        <a:pt x="16651" y="395"/>
                      </a:cubicBezTo>
                      <a:cubicBezTo>
                        <a:pt x="16621" y="388"/>
                        <a:pt x="16595" y="385"/>
                        <a:pt x="16572" y="385"/>
                      </a:cubicBezTo>
                      <a:cubicBezTo>
                        <a:pt x="16502" y="385"/>
                        <a:pt x="16466" y="412"/>
                        <a:pt x="16438" y="412"/>
                      </a:cubicBezTo>
                      <a:cubicBezTo>
                        <a:pt x="16427" y="412"/>
                        <a:pt x="16418" y="408"/>
                        <a:pt x="16408" y="395"/>
                      </a:cubicBezTo>
                      <a:cubicBezTo>
                        <a:pt x="16397" y="399"/>
                        <a:pt x="16385" y="401"/>
                        <a:pt x="16373" y="401"/>
                      </a:cubicBezTo>
                      <a:cubicBezTo>
                        <a:pt x="16344" y="401"/>
                        <a:pt x="16316" y="391"/>
                        <a:pt x="16287" y="382"/>
                      </a:cubicBezTo>
                      <a:cubicBezTo>
                        <a:pt x="16260" y="375"/>
                        <a:pt x="16233" y="372"/>
                        <a:pt x="16206" y="372"/>
                      </a:cubicBezTo>
                      <a:cubicBezTo>
                        <a:pt x="16179" y="372"/>
                        <a:pt x="16152" y="375"/>
                        <a:pt x="16125" y="382"/>
                      </a:cubicBezTo>
                      <a:cubicBezTo>
                        <a:pt x="16101" y="371"/>
                        <a:pt x="16077" y="368"/>
                        <a:pt x="16051" y="368"/>
                      </a:cubicBezTo>
                      <a:cubicBezTo>
                        <a:pt x="16010" y="368"/>
                        <a:pt x="15966" y="377"/>
                        <a:pt x="15915" y="377"/>
                      </a:cubicBezTo>
                      <a:cubicBezTo>
                        <a:pt x="15877" y="377"/>
                        <a:pt x="15836" y="372"/>
                        <a:pt x="15789" y="355"/>
                      </a:cubicBezTo>
                      <a:cubicBezTo>
                        <a:pt x="15740" y="352"/>
                        <a:pt x="15697" y="351"/>
                        <a:pt x="15660" y="351"/>
                      </a:cubicBezTo>
                      <a:cubicBezTo>
                        <a:pt x="15593" y="351"/>
                        <a:pt x="15544" y="354"/>
                        <a:pt x="15505" y="354"/>
                      </a:cubicBezTo>
                      <a:cubicBezTo>
                        <a:pt x="15502" y="354"/>
                        <a:pt x="15498" y="354"/>
                        <a:pt x="15494" y="354"/>
                      </a:cubicBezTo>
                      <a:lnTo>
                        <a:pt x="15494" y="354"/>
                      </a:lnTo>
                      <a:cubicBezTo>
                        <a:pt x="15494" y="354"/>
                        <a:pt x="15493" y="354"/>
                        <a:pt x="15492" y="355"/>
                      </a:cubicBezTo>
                      <a:cubicBezTo>
                        <a:pt x="15490" y="354"/>
                        <a:pt x="15488" y="354"/>
                        <a:pt x="15485" y="354"/>
                      </a:cubicBezTo>
                      <a:lnTo>
                        <a:pt x="15485" y="354"/>
                      </a:lnTo>
                      <a:cubicBezTo>
                        <a:pt x="15488" y="354"/>
                        <a:pt x="15491" y="354"/>
                        <a:pt x="15494" y="354"/>
                      </a:cubicBezTo>
                      <a:lnTo>
                        <a:pt x="15494" y="354"/>
                      </a:lnTo>
                      <a:cubicBezTo>
                        <a:pt x="15539" y="329"/>
                        <a:pt x="15556" y="321"/>
                        <a:pt x="15556" y="321"/>
                      </a:cubicBezTo>
                      <a:lnTo>
                        <a:pt x="15556" y="321"/>
                      </a:lnTo>
                      <a:cubicBezTo>
                        <a:pt x="15555" y="321"/>
                        <a:pt x="15501" y="346"/>
                        <a:pt x="15455" y="346"/>
                      </a:cubicBezTo>
                      <a:cubicBezTo>
                        <a:pt x="15444" y="346"/>
                        <a:pt x="15434" y="345"/>
                        <a:pt x="15425" y="341"/>
                      </a:cubicBezTo>
                      <a:lnTo>
                        <a:pt x="15425" y="341"/>
                      </a:lnTo>
                      <a:cubicBezTo>
                        <a:pt x="15429" y="343"/>
                        <a:pt x="15433" y="345"/>
                        <a:pt x="15437" y="346"/>
                      </a:cubicBezTo>
                      <a:lnTo>
                        <a:pt x="15437" y="346"/>
                      </a:lnTo>
                      <a:cubicBezTo>
                        <a:pt x="15417" y="344"/>
                        <a:pt x="15402" y="343"/>
                        <a:pt x="15391" y="343"/>
                      </a:cubicBezTo>
                      <a:cubicBezTo>
                        <a:pt x="15350" y="343"/>
                        <a:pt x="15353" y="355"/>
                        <a:pt x="15344" y="355"/>
                      </a:cubicBezTo>
                      <a:cubicBezTo>
                        <a:pt x="15344" y="355"/>
                        <a:pt x="15317" y="382"/>
                        <a:pt x="15156" y="395"/>
                      </a:cubicBezTo>
                      <a:cubicBezTo>
                        <a:pt x="15141" y="388"/>
                        <a:pt x="15127" y="386"/>
                        <a:pt x="15114" y="386"/>
                      </a:cubicBezTo>
                      <a:cubicBezTo>
                        <a:pt x="15082" y="386"/>
                        <a:pt x="15052" y="398"/>
                        <a:pt x="15027" y="398"/>
                      </a:cubicBezTo>
                      <a:cubicBezTo>
                        <a:pt x="15020" y="398"/>
                        <a:pt x="15013" y="397"/>
                        <a:pt x="15007" y="395"/>
                      </a:cubicBezTo>
                      <a:cubicBezTo>
                        <a:pt x="14986" y="411"/>
                        <a:pt x="14967" y="419"/>
                        <a:pt x="14949" y="419"/>
                      </a:cubicBezTo>
                      <a:cubicBezTo>
                        <a:pt x="14922" y="419"/>
                        <a:pt x="14897" y="401"/>
                        <a:pt x="14873" y="368"/>
                      </a:cubicBezTo>
                      <a:cubicBezTo>
                        <a:pt x="14859" y="355"/>
                        <a:pt x="14847" y="352"/>
                        <a:pt x="14836" y="352"/>
                      </a:cubicBezTo>
                      <a:cubicBezTo>
                        <a:pt x="14827" y="352"/>
                        <a:pt x="14818" y="354"/>
                        <a:pt x="14809" y="354"/>
                      </a:cubicBezTo>
                      <a:cubicBezTo>
                        <a:pt x="14795" y="354"/>
                        <a:pt x="14781" y="349"/>
                        <a:pt x="14765" y="328"/>
                      </a:cubicBezTo>
                      <a:cubicBezTo>
                        <a:pt x="14751" y="341"/>
                        <a:pt x="14735" y="348"/>
                        <a:pt x="14718" y="348"/>
                      </a:cubicBezTo>
                      <a:cubicBezTo>
                        <a:pt x="14701" y="348"/>
                        <a:pt x="14684" y="341"/>
                        <a:pt x="14671" y="328"/>
                      </a:cubicBezTo>
                      <a:cubicBezTo>
                        <a:pt x="14663" y="316"/>
                        <a:pt x="14655" y="312"/>
                        <a:pt x="14646" y="312"/>
                      </a:cubicBezTo>
                      <a:cubicBezTo>
                        <a:pt x="14633" y="312"/>
                        <a:pt x="14618" y="322"/>
                        <a:pt x="14601" y="322"/>
                      </a:cubicBezTo>
                      <a:cubicBezTo>
                        <a:pt x="14593" y="322"/>
                        <a:pt x="14585" y="320"/>
                        <a:pt x="14576" y="314"/>
                      </a:cubicBezTo>
                      <a:cubicBezTo>
                        <a:pt x="14536" y="314"/>
                        <a:pt x="14495" y="301"/>
                        <a:pt x="14469" y="274"/>
                      </a:cubicBezTo>
                      <a:cubicBezTo>
                        <a:pt x="14444" y="277"/>
                        <a:pt x="14425" y="278"/>
                        <a:pt x="14411" y="278"/>
                      </a:cubicBezTo>
                      <a:cubicBezTo>
                        <a:pt x="14352" y="278"/>
                        <a:pt x="14358" y="261"/>
                        <a:pt x="14347" y="261"/>
                      </a:cubicBezTo>
                      <a:cubicBezTo>
                        <a:pt x="14347" y="261"/>
                        <a:pt x="14347" y="312"/>
                        <a:pt x="14334" y="312"/>
                      </a:cubicBezTo>
                      <a:cubicBezTo>
                        <a:pt x="14330" y="312"/>
                        <a:pt x="14326" y="309"/>
                        <a:pt x="14320" y="301"/>
                      </a:cubicBezTo>
                      <a:cubicBezTo>
                        <a:pt x="14293" y="301"/>
                        <a:pt x="14253" y="314"/>
                        <a:pt x="14186" y="328"/>
                      </a:cubicBezTo>
                      <a:cubicBezTo>
                        <a:pt x="14162" y="312"/>
                        <a:pt x="14134" y="306"/>
                        <a:pt x="14106" y="306"/>
                      </a:cubicBezTo>
                      <a:cubicBezTo>
                        <a:pt x="14087" y="306"/>
                        <a:pt x="14068" y="309"/>
                        <a:pt x="14051" y="314"/>
                      </a:cubicBezTo>
                      <a:cubicBezTo>
                        <a:pt x="14031" y="345"/>
                        <a:pt x="14026" y="360"/>
                        <a:pt x="14019" y="360"/>
                      </a:cubicBezTo>
                      <a:cubicBezTo>
                        <a:pt x="14016" y="360"/>
                        <a:pt x="14014" y="358"/>
                        <a:pt x="14011" y="355"/>
                      </a:cubicBezTo>
                      <a:cubicBezTo>
                        <a:pt x="13984" y="355"/>
                        <a:pt x="13984" y="368"/>
                        <a:pt x="13903" y="368"/>
                      </a:cubicBezTo>
                      <a:cubicBezTo>
                        <a:pt x="13883" y="355"/>
                        <a:pt x="13856" y="348"/>
                        <a:pt x="13829" y="348"/>
                      </a:cubicBezTo>
                      <a:cubicBezTo>
                        <a:pt x="13802" y="348"/>
                        <a:pt x="13775" y="355"/>
                        <a:pt x="13755" y="368"/>
                      </a:cubicBezTo>
                      <a:cubicBezTo>
                        <a:pt x="13735" y="368"/>
                        <a:pt x="13709" y="334"/>
                        <a:pt x="13681" y="334"/>
                      </a:cubicBezTo>
                      <a:cubicBezTo>
                        <a:pt x="13670" y="334"/>
                        <a:pt x="13658" y="339"/>
                        <a:pt x="13647" y="355"/>
                      </a:cubicBezTo>
                      <a:cubicBezTo>
                        <a:pt x="13629" y="377"/>
                        <a:pt x="13611" y="385"/>
                        <a:pt x="13592" y="385"/>
                      </a:cubicBezTo>
                      <a:cubicBezTo>
                        <a:pt x="13556" y="385"/>
                        <a:pt x="13517" y="355"/>
                        <a:pt x="13472" y="355"/>
                      </a:cubicBezTo>
                      <a:cubicBezTo>
                        <a:pt x="13469" y="353"/>
                        <a:pt x="13465" y="353"/>
                        <a:pt x="13462" y="353"/>
                      </a:cubicBezTo>
                      <a:cubicBezTo>
                        <a:pt x="13442" y="353"/>
                        <a:pt x="13416" y="376"/>
                        <a:pt x="13389" y="376"/>
                      </a:cubicBezTo>
                      <a:cubicBezTo>
                        <a:pt x="13381" y="376"/>
                        <a:pt x="13372" y="374"/>
                        <a:pt x="13364" y="368"/>
                      </a:cubicBezTo>
                      <a:cubicBezTo>
                        <a:pt x="13344" y="355"/>
                        <a:pt x="13323" y="355"/>
                        <a:pt x="13303" y="355"/>
                      </a:cubicBezTo>
                      <a:cubicBezTo>
                        <a:pt x="13283" y="355"/>
                        <a:pt x="13263" y="355"/>
                        <a:pt x="13243" y="341"/>
                      </a:cubicBezTo>
                      <a:cubicBezTo>
                        <a:pt x="13228" y="337"/>
                        <a:pt x="13214" y="335"/>
                        <a:pt x="13200" y="335"/>
                      </a:cubicBezTo>
                      <a:cubicBezTo>
                        <a:pt x="13160" y="335"/>
                        <a:pt x="13122" y="349"/>
                        <a:pt x="13080" y="349"/>
                      </a:cubicBezTo>
                      <a:cubicBezTo>
                        <a:pt x="13055" y="349"/>
                        <a:pt x="13029" y="344"/>
                        <a:pt x="13000" y="328"/>
                      </a:cubicBezTo>
                      <a:cubicBezTo>
                        <a:pt x="12973" y="348"/>
                        <a:pt x="12946" y="358"/>
                        <a:pt x="12921" y="358"/>
                      </a:cubicBezTo>
                      <a:cubicBezTo>
                        <a:pt x="12896" y="358"/>
                        <a:pt x="12872" y="348"/>
                        <a:pt x="12852" y="328"/>
                      </a:cubicBezTo>
                      <a:cubicBezTo>
                        <a:pt x="12836" y="348"/>
                        <a:pt x="12820" y="355"/>
                        <a:pt x="12804" y="355"/>
                      </a:cubicBezTo>
                      <a:cubicBezTo>
                        <a:pt x="12765" y="355"/>
                        <a:pt x="12724" y="314"/>
                        <a:pt x="12677" y="314"/>
                      </a:cubicBezTo>
                      <a:cubicBezTo>
                        <a:pt x="12640" y="305"/>
                        <a:pt x="12596" y="289"/>
                        <a:pt x="12551" y="289"/>
                      </a:cubicBezTo>
                      <a:cubicBezTo>
                        <a:pt x="12530" y="289"/>
                        <a:pt x="12509" y="293"/>
                        <a:pt x="12488" y="301"/>
                      </a:cubicBezTo>
                      <a:cubicBezTo>
                        <a:pt x="12455" y="287"/>
                        <a:pt x="12421" y="281"/>
                        <a:pt x="12387" y="281"/>
                      </a:cubicBezTo>
                      <a:cubicBezTo>
                        <a:pt x="12354" y="281"/>
                        <a:pt x="12320" y="287"/>
                        <a:pt x="12286" y="301"/>
                      </a:cubicBezTo>
                      <a:cubicBezTo>
                        <a:pt x="12232" y="301"/>
                        <a:pt x="12172" y="313"/>
                        <a:pt x="12111" y="313"/>
                      </a:cubicBezTo>
                      <a:cubicBezTo>
                        <a:pt x="12080" y="313"/>
                        <a:pt x="12048" y="310"/>
                        <a:pt x="12017" y="301"/>
                      </a:cubicBezTo>
                      <a:cubicBezTo>
                        <a:pt x="12009" y="303"/>
                        <a:pt x="12002" y="304"/>
                        <a:pt x="11994" y="304"/>
                      </a:cubicBezTo>
                      <a:cubicBezTo>
                        <a:pt x="11948" y="304"/>
                        <a:pt x="11902" y="272"/>
                        <a:pt x="11855" y="261"/>
                      </a:cubicBezTo>
                      <a:cubicBezTo>
                        <a:pt x="11844" y="258"/>
                        <a:pt x="11832" y="257"/>
                        <a:pt x="11821" y="257"/>
                      </a:cubicBezTo>
                      <a:cubicBezTo>
                        <a:pt x="11790" y="257"/>
                        <a:pt x="11761" y="264"/>
                        <a:pt x="11734" y="264"/>
                      </a:cubicBezTo>
                      <a:cubicBezTo>
                        <a:pt x="11725" y="264"/>
                        <a:pt x="11716" y="263"/>
                        <a:pt x="11707" y="261"/>
                      </a:cubicBezTo>
                      <a:cubicBezTo>
                        <a:pt x="11664" y="291"/>
                        <a:pt x="11627" y="299"/>
                        <a:pt x="11594" y="299"/>
                      </a:cubicBezTo>
                      <a:cubicBezTo>
                        <a:pt x="11554" y="299"/>
                        <a:pt x="11521" y="287"/>
                        <a:pt x="11491" y="287"/>
                      </a:cubicBezTo>
                      <a:cubicBezTo>
                        <a:pt x="11459" y="287"/>
                        <a:pt x="11432" y="284"/>
                        <a:pt x="11409" y="280"/>
                      </a:cubicBezTo>
                      <a:lnTo>
                        <a:pt x="11409" y="280"/>
                      </a:lnTo>
                      <a:cubicBezTo>
                        <a:pt x="11410" y="282"/>
                        <a:pt x="11410" y="285"/>
                        <a:pt x="11411" y="287"/>
                      </a:cubicBezTo>
                      <a:cubicBezTo>
                        <a:pt x="11414" y="292"/>
                        <a:pt x="11417" y="296"/>
                        <a:pt x="11419" y="299"/>
                      </a:cubicBezTo>
                      <a:lnTo>
                        <a:pt x="11419" y="299"/>
                      </a:lnTo>
                      <a:cubicBezTo>
                        <a:pt x="11417" y="298"/>
                        <a:pt x="11415" y="298"/>
                        <a:pt x="11413" y="298"/>
                      </a:cubicBezTo>
                      <a:cubicBezTo>
                        <a:pt x="11409" y="298"/>
                        <a:pt x="11403" y="299"/>
                        <a:pt x="11397" y="301"/>
                      </a:cubicBezTo>
                      <a:cubicBezTo>
                        <a:pt x="11370" y="314"/>
                        <a:pt x="11330" y="314"/>
                        <a:pt x="11303" y="328"/>
                      </a:cubicBezTo>
                      <a:cubicBezTo>
                        <a:pt x="11256" y="316"/>
                        <a:pt x="11210" y="285"/>
                        <a:pt x="11147" y="285"/>
                      </a:cubicBezTo>
                      <a:cubicBezTo>
                        <a:pt x="11136" y="285"/>
                        <a:pt x="11126" y="286"/>
                        <a:pt x="11114" y="287"/>
                      </a:cubicBezTo>
                      <a:cubicBezTo>
                        <a:pt x="11094" y="281"/>
                        <a:pt x="11070" y="277"/>
                        <a:pt x="11045" y="277"/>
                      </a:cubicBezTo>
                      <a:cubicBezTo>
                        <a:pt x="11020" y="277"/>
                        <a:pt x="10993" y="281"/>
                        <a:pt x="10966" y="287"/>
                      </a:cubicBezTo>
                      <a:cubicBezTo>
                        <a:pt x="10962" y="289"/>
                        <a:pt x="10958" y="291"/>
                        <a:pt x="10954" y="293"/>
                      </a:cubicBezTo>
                      <a:lnTo>
                        <a:pt x="10954" y="293"/>
                      </a:lnTo>
                      <a:cubicBezTo>
                        <a:pt x="10953" y="292"/>
                        <a:pt x="10951" y="291"/>
                        <a:pt x="10949" y="291"/>
                      </a:cubicBezTo>
                      <a:cubicBezTo>
                        <a:pt x="10944" y="291"/>
                        <a:pt x="10939" y="294"/>
                        <a:pt x="10934" y="301"/>
                      </a:cubicBezTo>
                      <a:lnTo>
                        <a:pt x="10934" y="301"/>
                      </a:lnTo>
                      <a:cubicBezTo>
                        <a:pt x="10941" y="298"/>
                        <a:pt x="10948" y="296"/>
                        <a:pt x="10954" y="293"/>
                      </a:cubicBezTo>
                      <a:lnTo>
                        <a:pt x="10954" y="293"/>
                      </a:lnTo>
                      <a:cubicBezTo>
                        <a:pt x="10971" y="303"/>
                        <a:pt x="10979" y="353"/>
                        <a:pt x="10966" y="353"/>
                      </a:cubicBezTo>
                      <a:cubicBezTo>
                        <a:pt x="10963" y="353"/>
                        <a:pt x="10959" y="349"/>
                        <a:pt x="10953" y="341"/>
                      </a:cubicBezTo>
                      <a:cubicBezTo>
                        <a:pt x="10939" y="382"/>
                        <a:pt x="10912" y="368"/>
                        <a:pt x="10885" y="382"/>
                      </a:cubicBezTo>
                      <a:cubicBezTo>
                        <a:pt x="10865" y="372"/>
                        <a:pt x="10852" y="346"/>
                        <a:pt x="10835" y="346"/>
                      </a:cubicBezTo>
                      <a:cubicBezTo>
                        <a:pt x="10830" y="346"/>
                        <a:pt x="10824" y="348"/>
                        <a:pt x="10818" y="355"/>
                      </a:cubicBezTo>
                      <a:cubicBezTo>
                        <a:pt x="10815" y="356"/>
                        <a:pt x="10812" y="357"/>
                        <a:pt x="10809" y="357"/>
                      </a:cubicBezTo>
                      <a:cubicBezTo>
                        <a:pt x="10800" y="357"/>
                        <a:pt x="10792" y="351"/>
                        <a:pt x="10783" y="344"/>
                      </a:cubicBezTo>
                      <a:lnTo>
                        <a:pt x="10783" y="344"/>
                      </a:lnTo>
                      <a:cubicBezTo>
                        <a:pt x="10787" y="345"/>
                        <a:pt x="10791" y="346"/>
                        <a:pt x="10796" y="346"/>
                      </a:cubicBezTo>
                      <a:cubicBezTo>
                        <a:pt x="10811" y="346"/>
                        <a:pt x="10830" y="337"/>
                        <a:pt x="10858" y="314"/>
                      </a:cubicBezTo>
                      <a:cubicBezTo>
                        <a:pt x="10875" y="314"/>
                        <a:pt x="10893" y="312"/>
                        <a:pt x="10909" y="308"/>
                      </a:cubicBezTo>
                      <a:lnTo>
                        <a:pt x="10909" y="308"/>
                      </a:lnTo>
                      <a:cubicBezTo>
                        <a:pt x="10915" y="310"/>
                        <a:pt x="10920" y="312"/>
                        <a:pt x="10926" y="314"/>
                      </a:cubicBezTo>
                      <a:cubicBezTo>
                        <a:pt x="10928" y="309"/>
                        <a:pt x="10931" y="304"/>
                        <a:pt x="10934" y="301"/>
                      </a:cubicBezTo>
                      <a:lnTo>
                        <a:pt x="10934" y="301"/>
                      </a:lnTo>
                      <a:cubicBezTo>
                        <a:pt x="10926" y="304"/>
                        <a:pt x="10918" y="306"/>
                        <a:pt x="10909" y="308"/>
                      </a:cubicBezTo>
                      <a:lnTo>
                        <a:pt x="10909" y="308"/>
                      </a:lnTo>
                      <a:cubicBezTo>
                        <a:pt x="10899" y="306"/>
                        <a:pt x="10889" y="305"/>
                        <a:pt x="10878" y="305"/>
                      </a:cubicBezTo>
                      <a:cubicBezTo>
                        <a:pt x="10852" y="305"/>
                        <a:pt x="10824" y="311"/>
                        <a:pt x="10798" y="311"/>
                      </a:cubicBezTo>
                      <a:cubicBezTo>
                        <a:pt x="10781" y="311"/>
                        <a:pt x="10765" y="308"/>
                        <a:pt x="10751" y="301"/>
                      </a:cubicBezTo>
                      <a:cubicBezTo>
                        <a:pt x="10734" y="284"/>
                        <a:pt x="10719" y="277"/>
                        <a:pt x="10712" y="277"/>
                      </a:cubicBezTo>
                      <a:cubicBezTo>
                        <a:pt x="10709" y="277"/>
                        <a:pt x="10707" y="278"/>
                        <a:pt x="10707" y="280"/>
                      </a:cubicBezTo>
                      <a:lnTo>
                        <a:pt x="10707" y="280"/>
                      </a:lnTo>
                      <a:cubicBezTo>
                        <a:pt x="10706" y="280"/>
                        <a:pt x="10706" y="280"/>
                        <a:pt x="10705" y="280"/>
                      </a:cubicBezTo>
                      <a:cubicBezTo>
                        <a:pt x="10697" y="280"/>
                        <a:pt x="10683" y="285"/>
                        <a:pt x="10656" y="301"/>
                      </a:cubicBezTo>
                      <a:cubicBezTo>
                        <a:pt x="10648" y="307"/>
                        <a:pt x="10639" y="310"/>
                        <a:pt x="10631" y="310"/>
                      </a:cubicBezTo>
                      <a:cubicBezTo>
                        <a:pt x="10585" y="310"/>
                        <a:pt x="10540" y="234"/>
                        <a:pt x="10495" y="234"/>
                      </a:cubicBezTo>
                      <a:cubicBezTo>
                        <a:pt x="10480" y="237"/>
                        <a:pt x="10465" y="239"/>
                        <a:pt x="10449" y="239"/>
                      </a:cubicBezTo>
                      <a:cubicBezTo>
                        <a:pt x="10406" y="239"/>
                        <a:pt x="10359" y="226"/>
                        <a:pt x="10319" y="207"/>
                      </a:cubicBezTo>
                      <a:cubicBezTo>
                        <a:pt x="10301" y="197"/>
                        <a:pt x="10277" y="170"/>
                        <a:pt x="10246" y="170"/>
                      </a:cubicBezTo>
                      <a:cubicBezTo>
                        <a:pt x="10231" y="170"/>
                        <a:pt x="10215" y="176"/>
                        <a:pt x="10198" y="193"/>
                      </a:cubicBezTo>
                      <a:cubicBezTo>
                        <a:pt x="10184" y="190"/>
                        <a:pt x="10170" y="188"/>
                        <a:pt x="10157" y="188"/>
                      </a:cubicBezTo>
                      <a:cubicBezTo>
                        <a:pt x="10122" y="188"/>
                        <a:pt x="10089" y="200"/>
                        <a:pt x="10050" y="220"/>
                      </a:cubicBezTo>
                      <a:cubicBezTo>
                        <a:pt x="10010" y="247"/>
                        <a:pt x="9956" y="220"/>
                        <a:pt x="9888" y="261"/>
                      </a:cubicBezTo>
                      <a:cubicBezTo>
                        <a:pt x="9871" y="240"/>
                        <a:pt x="9854" y="233"/>
                        <a:pt x="9837" y="233"/>
                      </a:cubicBezTo>
                      <a:cubicBezTo>
                        <a:pt x="9790" y="233"/>
                        <a:pt x="9741" y="289"/>
                        <a:pt x="9686" y="289"/>
                      </a:cubicBezTo>
                      <a:cubicBezTo>
                        <a:pt x="9681" y="289"/>
                        <a:pt x="9677" y="288"/>
                        <a:pt x="9673" y="287"/>
                      </a:cubicBezTo>
                      <a:cubicBezTo>
                        <a:pt x="9639" y="330"/>
                        <a:pt x="9584" y="351"/>
                        <a:pt x="9528" y="351"/>
                      </a:cubicBezTo>
                      <a:cubicBezTo>
                        <a:pt x="9495" y="351"/>
                        <a:pt x="9461" y="343"/>
                        <a:pt x="9430" y="328"/>
                      </a:cubicBezTo>
                      <a:cubicBezTo>
                        <a:pt x="9390" y="287"/>
                        <a:pt x="9336" y="274"/>
                        <a:pt x="9296" y="274"/>
                      </a:cubicBezTo>
                      <a:cubicBezTo>
                        <a:pt x="9242" y="274"/>
                        <a:pt x="9188" y="287"/>
                        <a:pt x="9147" y="314"/>
                      </a:cubicBezTo>
                      <a:cubicBezTo>
                        <a:pt x="9107" y="281"/>
                        <a:pt x="9057" y="264"/>
                        <a:pt x="9006" y="264"/>
                      </a:cubicBezTo>
                      <a:cubicBezTo>
                        <a:pt x="8955" y="264"/>
                        <a:pt x="8905" y="281"/>
                        <a:pt x="8865" y="314"/>
                      </a:cubicBezTo>
                      <a:cubicBezTo>
                        <a:pt x="8846" y="290"/>
                        <a:pt x="8836" y="282"/>
                        <a:pt x="8831" y="282"/>
                      </a:cubicBezTo>
                      <a:cubicBezTo>
                        <a:pt x="8824" y="282"/>
                        <a:pt x="8824" y="294"/>
                        <a:pt x="8824" y="301"/>
                      </a:cubicBezTo>
                      <a:cubicBezTo>
                        <a:pt x="8824" y="316"/>
                        <a:pt x="8820" y="332"/>
                        <a:pt x="8808" y="332"/>
                      </a:cubicBezTo>
                      <a:cubicBezTo>
                        <a:pt x="8800" y="332"/>
                        <a:pt x="8787" y="324"/>
                        <a:pt x="8770" y="301"/>
                      </a:cubicBezTo>
                      <a:cubicBezTo>
                        <a:pt x="8762" y="321"/>
                        <a:pt x="8753" y="328"/>
                        <a:pt x="8743" y="328"/>
                      </a:cubicBezTo>
                      <a:cubicBezTo>
                        <a:pt x="8722" y="328"/>
                        <a:pt x="8697" y="299"/>
                        <a:pt x="8672" y="299"/>
                      </a:cubicBezTo>
                      <a:cubicBezTo>
                        <a:pt x="8669" y="299"/>
                        <a:pt x="8666" y="300"/>
                        <a:pt x="8662" y="301"/>
                      </a:cubicBezTo>
                      <a:cubicBezTo>
                        <a:pt x="8629" y="287"/>
                        <a:pt x="8595" y="281"/>
                        <a:pt x="8561" y="281"/>
                      </a:cubicBezTo>
                      <a:cubicBezTo>
                        <a:pt x="8528" y="281"/>
                        <a:pt x="8494" y="287"/>
                        <a:pt x="8460" y="301"/>
                      </a:cubicBezTo>
                      <a:cubicBezTo>
                        <a:pt x="8427" y="314"/>
                        <a:pt x="8393" y="321"/>
                        <a:pt x="8359" y="321"/>
                      </a:cubicBezTo>
                      <a:cubicBezTo>
                        <a:pt x="8326" y="321"/>
                        <a:pt x="8292" y="314"/>
                        <a:pt x="8258" y="301"/>
                      </a:cubicBezTo>
                      <a:cubicBezTo>
                        <a:pt x="8233" y="309"/>
                        <a:pt x="8213" y="334"/>
                        <a:pt x="8194" y="334"/>
                      </a:cubicBezTo>
                      <a:cubicBezTo>
                        <a:pt x="8184" y="334"/>
                        <a:pt x="8174" y="326"/>
                        <a:pt x="8164" y="301"/>
                      </a:cubicBezTo>
                      <a:cubicBezTo>
                        <a:pt x="8152" y="301"/>
                        <a:pt x="8143" y="299"/>
                        <a:pt x="8137" y="297"/>
                      </a:cubicBezTo>
                      <a:lnTo>
                        <a:pt x="8137" y="297"/>
                      </a:lnTo>
                      <a:cubicBezTo>
                        <a:pt x="8137" y="298"/>
                        <a:pt x="8137" y="299"/>
                        <a:pt x="8137" y="301"/>
                      </a:cubicBezTo>
                      <a:cubicBezTo>
                        <a:pt x="8137" y="321"/>
                        <a:pt x="8137" y="333"/>
                        <a:pt x="8121" y="333"/>
                      </a:cubicBezTo>
                      <a:cubicBezTo>
                        <a:pt x="8115" y="333"/>
                        <a:pt x="8108" y="331"/>
                        <a:pt x="8097" y="328"/>
                      </a:cubicBezTo>
                      <a:cubicBezTo>
                        <a:pt x="8049" y="318"/>
                        <a:pt x="8001" y="309"/>
                        <a:pt x="7954" y="309"/>
                      </a:cubicBezTo>
                      <a:cubicBezTo>
                        <a:pt x="7934" y="309"/>
                        <a:pt x="7914" y="310"/>
                        <a:pt x="7895" y="314"/>
                      </a:cubicBezTo>
                      <a:cubicBezTo>
                        <a:pt x="7850" y="278"/>
                        <a:pt x="7813" y="266"/>
                        <a:pt x="7782" y="266"/>
                      </a:cubicBezTo>
                      <a:cubicBezTo>
                        <a:pt x="7719" y="266"/>
                        <a:pt x="7681" y="318"/>
                        <a:pt x="7660" y="318"/>
                      </a:cubicBezTo>
                      <a:cubicBezTo>
                        <a:pt x="7657" y="318"/>
                        <a:pt x="7654" y="317"/>
                        <a:pt x="7652" y="314"/>
                      </a:cubicBezTo>
                      <a:cubicBezTo>
                        <a:pt x="7639" y="301"/>
                        <a:pt x="7631" y="296"/>
                        <a:pt x="7628" y="296"/>
                      </a:cubicBezTo>
                      <a:cubicBezTo>
                        <a:pt x="7621" y="296"/>
                        <a:pt x="7630" y="314"/>
                        <a:pt x="7639" y="314"/>
                      </a:cubicBezTo>
                      <a:cubicBezTo>
                        <a:pt x="7652" y="321"/>
                        <a:pt x="7672" y="325"/>
                        <a:pt x="7669" y="325"/>
                      </a:cubicBezTo>
                      <a:cubicBezTo>
                        <a:pt x="7666" y="325"/>
                        <a:pt x="7639" y="321"/>
                        <a:pt x="7558" y="314"/>
                      </a:cubicBezTo>
                      <a:cubicBezTo>
                        <a:pt x="7522" y="334"/>
                        <a:pt x="7490" y="341"/>
                        <a:pt x="7460" y="341"/>
                      </a:cubicBezTo>
                      <a:cubicBezTo>
                        <a:pt x="7389" y="341"/>
                        <a:pt x="7332" y="301"/>
                        <a:pt x="7275" y="301"/>
                      </a:cubicBezTo>
                      <a:cubicBezTo>
                        <a:pt x="7255" y="294"/>
                        <a:pt x="7235" y="291"/>
                        <a:pt x="7214" y="291"/>
                      </a:cubicBezTo>
                      <a:cubicBezTo>
                        <a:pt x="7194" y="291"/>
                        <a:pt x="7174" y="294"/>
                        <a:pt x="7154" y="301"/>
                      </a:cubicBezTo>
                      <a:cubicBezTo>
                        <a:pt x="7149" y="302"/>
                        <a:pt x="7145" y="302"/>
                        <a:pt x="7141" y="302"/>
                      </a:cubicBezTo>
                      <a:cubicBezTo>
                        <a:pt x="7102" y="302"/>
                        <a:pt x="7064" y="263"/>
                        <a:pt x="7025" y="263"/>
                      </a:cubicBezTo>
                      <a:cubicBezTo>
                        <a:pt x="7014" y="263"/>
                        <a:pt x="7003" y="266"/>
                        <a:pt x="6992" y="274"/>
                      </a:cubicBezTo>
                      <a:cubicBezTo>
                        <a:pt x="6979" y="240"/>
                        <a:pt x="6965" y="237"/>
                        <a:pt x="6950" y="237"/>
                      </a:cubicBezTo>
                      <a:cubicBezTo>
                        <a:pt x="6946" y="237"/>
                        <a:pt x="6942" y="237"/>
                        <a:pt x="6938" y="237"/>
                      </a:cubicBezTo>
                      <a:cubicBezTo>
                        <a:pt x="6926" y="237"/>
                        <a:pt x="6913" y="235"/>
                        <a:pt x="6898" y="220"/>
                      </a:cubicBezTo>
                      <a:cubicBezTo>
                        <a:pt x="6892" y="215"/>
                        <a:pt x="6886" y="213"/>
                        <a:pt x="6880" y="213"/>
                      </a:cubicBezTo>
                      <a:cubicBezTo>
                        <a:pt x="6855" y="213"/>
                        <a:pt x="6822" y="247"/>
                        <a:pt x="6790" y="247"/>
                      </a:cubicBezTo>
                      <a:cubicBezTo>
                        <a:pt x="6782" y="267"/>
                        <a:pt x="6773" y="274"/>
                        <a:pt x="6763" y="274"/>
                      </a:cubicBezTo>
                      <a:cubicBezTo>
                        <a:pt x="6738" y="274"/>
                        <a:pt x="6707" y="234"/>
                        <a:pt x="6669" y="234"/>
                      </a:cubicBezTo>
                      <a:cubicBezTo>
                        <a:pt x="6654" y="209"/>
                        <a:pt x="6638" y="203"/>
                        <a:pt x="6621" y="203"/>
                      </a:cubicBezTo>
                      <a:cubicBezTo>
                        <a:pt x="6600" y="203"/>
                        <a:pt x="6578" y="213"/>
                        <a:pt x="6558" y="213"/>
                      </a:cubicBezTo>
                      <a:cubicBezTo>
                        <a:pt x="6549" y="213"/>
                        <a:pt x="6541" y="212"/>
                        <a:pt x="6534" y="207"/>
                      </a:cubicBezTo>
                      <a:cubicBezTo>
                        <a:pt x="6480" y="180"/>
                        <a:pt x="6440" y="166"/>
                        <a:pt x="6399" y="153"/>
                      </a:cubicBezTo>
                      <a:cubicBezTo>
                        <a:pt x="6374" y="153"/>
                        <a:pt x="6353" y="115"/>
                        <a:pt x="6335" y="115"/>
                      </a:cubicBezTo>
                      <a:cubicBezTo>
                        <a:pt x="6325" y="115"/>
                        <a:pt x="6315" y="127"/>
                        <a:pt x="6305" y="166"/>
                      </a:cubicBezTo>
                      <a:cubicBezTo>
                        <a:pt x="6297" y="156"/>
                        <a:pt x="6290" y="152"/>
                        <a:pt x="6283" y="152"/>
                      </a:cubicBezTo>
                      <a:cubicBezTo>
                        <a:pt x="6263" y="152"/>
                        <a:pt x="6247" y="187"/>
                        <a:pt x="6236" y="187"/>
                      </a:cubicBezTo>
                      <a:cubicBezTo>
                        <a:pt x="6231" y="187"/>
                        <a:pt x="6227" y="182"/>
                        <a:pt x="6224" y="166"/>
                      </a:cubicBezTo>
                      <a:cubicBezTo>
                        <a:pt x="6216" y="174"/>
                        <a:pt x="6213" y="176"/>
                        <a:pt x="6211" y="176"/>
                      </a:cubicBezTo>
                      <a:cubicBezTo>
                        <a:pt x="6210" y="176"/>
                        <a:pt x="6210" y="174"/>
                        <a:pt x="6207" y="174"/>
                      </a:cubicBezTo>
                      <a:cubicBezTo>
                        <a:pt x="6205" y="174"/>
                        <a:pt x="6199" y="177"/>
                        <a:pt x="6184" y="193"/>
                      </a:cubicBezTo>
                      <a:cubicBezTo>
                        <a:pt x="6176" y="250"/>
                        <a:pt x="6163" y="287"/>
                        <a:pt x="6142" y="287"/>
                      </a:cubicBezTo>
                      <a:cubicBezTo>
                        <a:pt x="6128" y="287"/>
                        <a:pt x="6111" y="271"/>
                        <a:pt x="6089" y="234"/>
                      </a:cubicBezTo>
                      <a:cubicBezTo>
                        <a:pt x="6067" y="234"/>
                        <a:pt x="6045" y="280"/>
                        <a:pt x="6014" y="280"/>
                      </a:cubicBezTo>
                      <a:cubicBezTo>
                        <a:pt x="6008" y="280"/>
                        <a:pt x="6002" y="278"/>
                        <a:pt x="5995" y="274"/>
                      </a:cubicBezTo>
                      <a:cubicBezTo>
                        <a:pt x="5985" y="281"/>
                        <a:pt x="5974" y="283"/>
                        <a:pt x="5963" y="283"/>
                      </a:cubicBezTo>
                      <a:cubicBezTo>
                        <a:pt x="5928" y="283"/>
                        <a:pt x="5887" y="261"/>
                        <a:pt x="5847" y="261"/>
                      </a:cubicBezTo>
                      <a:cubicBezTo>
                        <a:pt x="5812" y="284"/>
                        <a:pt x="5780" y="290"/>
                        <a:pt x="5751" y="290"/>
                      </a:cubicBezTo>
                      <a:cubicBezTo>
                        <a:pt x="5724" y="290"/>
                        <a:pt x="5700" y="285"/>
                        <a:pt x="5680" y="285"/>
                      </a:cubicBezTo>
                      <a:cubicBezTo>
                        <a:pt x="5672" y="285"/>
                        <a:pt x="5665" y="285"/>
                        <a:pt x="5658" y="287"/>
                      </a:cubicBezTo>
                      <a:cubicBezTo>
                        <a:pt x="5640" y="270"/>
                        <a:pt x="5625" y="264"/>
                        <a:pt x="5613" y="264"/>
                      </a:cubicBezTo>
                      <a:cubicBezTo>
                        <a:pt x="5587" y="264"/>
                        <a:pt x="5569" y="287"/>
                        <a:pt x="5551" y="287"/>
                      </a:cubicBezTo>
                      <a:cubicBezTo>
                        <a:pt x="5550" y="288"/>
                        <a:pt x="5549" y="288"/>
                        <a:pt x="5549" y="288"/>
                      </a:cubicBezTo>
                      <a:lnTo>
                        <a:pt x="5549" y="288"/>
                      </a:lnTo>
                      <a:cubicBezTo>
                        <a:pt x="5550" y="281"/>
                        <a:pt x="5551" y="272"/>
                        <a:pt x="5551" y="261"/>
                      </a:cubicBezTo>
                      <a:cubicBezTo>
                        <a:pt x="5551" y="261"/>
                        <a:pt x="5551" y="234"/>
                        <a:pt x="5524" y="234"/>
                      </a:cubicBezTo>
                      <a:cubicBezTo>
                        <a:pt x="5470" y="220"/>
                        <a:pt x="5402" y="220"/>
                        <a:pt x="5349" y="220"/>
                      </a:cubicBezTo>
                      <a:cubicBezTo>
                        <a:pt x="5331" y="190"/>
                        <a:pt x="5313" y="179"/>
                        <a:pt x="5295" y="179"/>
                      </a:cubicBezTo>
                      <a:cubicBezTo>
                        <a:pt x="5273" y="179"/>
                        <a:pt x="5250" y="197"/>
                        <a:pt x="5227" y="220"/>
                      </a:cubicBezTo>
                      <a:cubicBezTo>
                        <a:pt x="5200" y="220"/>
                        <a:pt x="5179" y="190"/>
                        <a:pt x="5160" y="190"/>
                      </a:cubicBezTo>
                      <a:cubicBezTo>
                        <a:pt x="5151" y="190"/>
                        <a:pt x="5142" y="198"/>
                        <a:pt x="5133" y="220"/>
                      </a:cubicBezTo>
                      <a:cubicBezTo>
                        <a:pt x="5106" y="227"/>
                        <a:pt x="5079" y="230"/>
                        <a:pt x="5052" y="230"/>
                      </a:cubicBezTo>
                      <a:cubicBezTo>
                        <a:pt x="5025" y="230"/>
                        <a:pt x="4998" y="227"/>
                        <a:pt x="4971" y="220"/>
                      </a:cubicBezTo>
                      <a:cubicBezTo>
                        <a:pt x="4944" y="220"/>
                        <a:pt x="4906" y="232"/>
                        <a:pt x="4875" y="232"/>
                      </a:cubicBezTo>
                      <a:cubicBezTo>
                        <a:pt x="4859" y="232"/>
                        <a:pt x="4846" y="229"/>
                        <a:pt x="4837" y="220"/>
                      </a:cubicBezTo>
                      <a:cubicBezTo>
                        <a:pt x="4810" y="180"/>
                        <a:pt x="4783" y="193"/>
                        <a:pt x="4756" y="166"/>
                      </a:cubicBezTo>
                      <a:cubicBezTo>
                        <a:pt x="4729" y="193"/>
                        <a:pt x="4702" y="207"/>
                        <a:pt x="4675" y="220"/>
                      </a:cubicBezTo>
                      <a:cubicBezTo>
                        <a:pt x="4666" y="225"/>
                        <a:pt x="4656" y="227"/>
                        <a:pt x="4645" y="227"/>
                      </a:cubicBezTo>
                      <a:cubicBezTo>
                        <a:pt x="4611" y="227"/>
                        <a:pt x="4571" y="207"/>
                        <a:pt x="4524" y="207"/>
                      </a:cubicBezTo>
                      <a:cubicBezTo>
                        <a:pt x="4504" y="207"/>
                        <a:pt x="4482" y="210"/>
                        <a:pt x="4459" y="220"/>
                      </a:cubicBezTo>
                      <a:cubicBezTo>
                        <a:pt x="4455" y="219"/>
                        <a:pt x="4450" y="218"/>
                        <a:pt x="4445" y="218"/>
                      </a:cubicBezTo>
                      <a:cubicBezTo>
                        <a:pt x="4421" y="218"/>
                        <a:pt x="4396" y="235"/>
                        <a:pt x="4368" y="235"/>
                      </a:cubicBezTo>
                      <a:cubicBezTo>
                        <a:pt x="4354" y="235"/>
                        <a:pt x="4340" y="232"/>
                        <a:pt x="4325" y="220"/>
                      </a:cubicBezTo>
                      <a:cubicBezTo>
                        <a:pt x="4296" y="227"/>
                        <a:pt x="4267" y="242"/>
                        <a:pt x="4236" y="242"/>
                      </a:cubicBezTo>
                      <a:cubicBezTo>
                        <a:pt x="4210" y="242"/>
                        <a:pt x="4181" y="231"/>
                        <a:pt x="4150" y="193"/>
                      </a:cubicBezTo>
                      <a:cubicBezTo>
                        <a:pt x="4123" y="207"/>
                        <a:pt x="4096" y="213"/>
                        <a:pt x="4069" y="213"/>
                      </a:cubicBezTo>
                      <a:cubicBezTo>
                        <a:pt x="4042" y="213"/>
                        <a:pt x="4015" y="207"/>
                        <a:pt x="3988" y="193"/>
                      </a:cubicBezTo>
                      <a:cubicBezTo>
                        <a:pt x="3976" y="190"/>
                        <a:pt x="3964" y="189"/>
                        <a:pt x="3953" y="189"/>
                      </a:cubicBezTo>
                      <a:cubicBezTo>
                        <a:pt x="3934" y="189"/>
                        <a:pt x="3916" y="192"/>
                        <a:pt x="3899" y="192"/>
                      </a:cubicBezTo>
                      <a:cubicBezTo>
                        <a:pt x="3883" y="192"/>
                        <a:pt x="3868" y="190"/>
                        <a:pt x="3853" y="180"/>
                      </a:cubicBezTo>
                      <a:cubicBezTo>
                        <a:pt x="3838" y="165"/>
                        <a:pt x="3825" y="163"/>
                        <a:pt x="3813" y="163"/>
                      </a:cubicBezTo>
                      <a:cubicBezTo>
                        <a:pt x="3809" y="163"/>
                        <a:pt x="3805" y="163"/>
                        <a:pt x="3801" y="163"/>
                      </a:cubicBezTo>
                      <a:cubicBezTo>
                        <a:pt x="3786" y="163"/>
                        <a:pt x="3772" y="159"/>
                        <a:pt x="3759" y="126"/>
                      </a:cubicBezTo>
                      <a:cubicBezTo>
                        <a:pt x="3732" y="153"/>
                        <a:pt x="3705" y="139"/>
                        <a:pt x="3678" y="166"/>
                      </a:cubicBezTo>
                      <a:cubicBezTo>
                        <a:pt x="3624" y="166"/>
                        <a:pt x="3588" y="196"/>
                        <a:pt x="3562" y="196"/>
                      </a:cubicBezTo>
                      <a:cubicBezTo>
                        <a:pt x="3549" y="196"/>
                        <a:pt x="3539" y="189"/>
                        <a:pt x="3530" y="166"/>
                      </a:cubicBezTo>
                      <a:cubicBezTo>
                        <a:pt x="3502" y="120"/>
                        <a:pt x="3474" y="105"/>
                        <a:pt x="3428" y="105"/>
                      </a:cubicBezTo>
                      <a:cubicBezTo>
                        <a:pt x="3408" y="105"/>
                        <a:pt x="3384" y="108"/>
                        <a:pt x="3355" y="112"/>
                      </a:cubicBezTo>
                      <a:cubicBezTo>
                        <a:pt x="3341" y="131"/>
                        <a:pt x="3325" y="138"/>
                        <a:pt x="3309" y="138"/>
                      </a:cubicBezTo>
                      <a:cubicBezTo>
                        <a:pt x="3277" y="138"/>
                        <a:pt x="3242" y="112"/>
                        <a:pt x="3207" y="85"/>
                      </a:cubicBezTo>
                      <a:cubicBezTo>
                        <a:pt x="3186" y="116"/>
                        <a:pt x="3166" y="176"/>
                        <a:pt x="3146" y="176"/>
                      </a:cubicBezTo>
                      <a:cubicBezTo>
                        <a:pt x="3139" y="176"/>
                        <a:pt x="3133" y="170"/>
                        <a:pt x="3126" y="153"/>
                      </a:cubicBezTo>
                      <a:cubicBezTo>
                        <a:pt x="3099" y="99"/>
                        <a:pt x="3072" y="139"/>
                        <a:pt x="3045" y="85"/>
                      </a:cubicBezTo>
                      <a:cubicBezTo>
                        <a:pt x="3040" y="81"/>
                        <a:pt x="3036" y="79"/>
                        <a:pt x="3031" y="79"/>
                      </a:cubicBezTo>
                      <a:cubicBezTo>
                        <a:pt x="3011" y="79"/>
                        <a:pt x="2992" y="114"/>
                        <a:pt x="2972" y="114"/>
                      </a:cubicBezTo>
                      <a:cubicBezTo>
                        <a:pt x="2969" y="114"/>
                        <a:pt x="2967" y="114"/>
                        <a:pt x="2964" y="112"/>
                      </a:cubicBezTo>
                      <a:cubicBezTo>
                        <a:pt x="2937" y="112"/>
                        <a:pt x="2910" y="99"/>
                        <a:pt x="2883" y="72"/>
                      </a:cubicBezTo>
                      <a:cubicBezTo>
                        <a:pt x="2877" y="66"/>
                        <a:pt x="2871" y="63"/>
                        <a:pt x="2865" y="63"/>
                      </a:cubicBezTo>
                      <a:cubicBezTo>
                        <a:pt x="2845" y="63"/>
                        <a:pt x="2826" y="92"/>
                        <a:pt x="2816" y="112"/>
                      </a:cubicBezTo>
                      <a:cubicBezTo>
                        <a:pt x="2813" y="111"/>
                        <a:pt x="2811" y="111"/>
                        <a:pt x="2808" y="111"/>
                      </a:cubicBezTo>
                      <a:cubicBezTo>
                        <a:pt x="2793" y="111"/>
                        <a:pt x="2778" y="129"/>
                        <a:pt x="2763" y="129"/>
                      </a:cubicBezTo>
                      <a:cubicBezTo>
                        <a:pt x="2754" y="129"/>
                        <a:pt x="2744" y="122"/>
                        <a:pt x="2735" y="99"/>
                      </a:cubicBezTo>
                      <a:cubicBezTo>
                        <a:pt x="2695" y="92"/>
                        <a:pt x="2658" y="89"/>
                        <a:pt x="2621" y="89"/>
                      </a:cubicBezTo>
                      <a:cubicBezTo>
                        <a:pt x="2584" y="89"/>
                        <a:pt x="2547" y="92"/>
                        <a:pt x="2506" y="99"/>
                      </a:cubicBezTo>
                      <a:cubicBezTo>
                        <a:pt x="2484" y="65"/>
                        <a:pt x="2470" y="12"/>
                        <a:pt x="2451" y="12"/>
                      </a:cubicBezTo>
                      <a:cubicBezTo>
                        <a:pt x="2447" y="12"/>
                        <a:pt x="2443" y="14"/>
                        <a:pt x="2439" y="18"/>
                      </a:cubicBezTo>
                      <a:cubicBezTo>
                        <a:pt x="2434" y="14"/>
                        <a:pt x="2430" y="9"/>
                        <a:pt x="2425" y="9"/>
                      </a:cubicBezTo>
                      <a:cubicBezTo>
                        <a:pt x="2416" y="9"/>
                        <a:pt x="2407" y="27"/>
                        <a:pt x="2398" y="99"/>
                      </a:cubicBezTo>
                      <a:cubicBezTo>
                        <a:pt x="2371" y="126"/>
                        <a:pt x="2358" y="112"/>
                        <a:pt x="2345" y="153"/>
                      </a:cubicBezTo>
                      <a:cubicBezTo>
                        <a:pt x="2342" y="151"/>
                        <a:pt x="2340" y="150"/>
                        <a:pt x="2338" y="150"/>
                      </a:cubicBezTo>
                      <a:cubicBezTo>
                        <a:pt x="2331" y="150"/>
                        <a:pt x="2323" y="162"/>
                        <a:pt x="2315" y="162"/>
                      </a:cubicBezTo>
                      <a:cubicBezTo>
                        <a:pt x="2311" y="162"/>
                        <a:pt x="2308" y="160"/>
                        <a:pt x="2304" y="153"/>
                      </a:cubicBezTo>
                      <a:cubicBezTo>
                        <a:pt x="2279" y="153"/>
                        <a:pt x="2259" y="126"/>
                        <a:pt x="2238" y="126"/>
                      </a:cubicBezTo>
                      <a:cubicBezTo>
                        <a:pt x="2225" y="126"/>
                        <a:pt x="2211" y="136"/>
                        <a:pt x="2196" y="166"/>
                      </a:cubicBezTo>
                      <a:cubicBezTo>
                        <a:pt x="2177" y="206"/>
                        <a:pt x="2164" y="231"/>
                        <a:pt x="2148" y="231"/>
                      </a:cubicBezTo>
                      <a:cubicBezTo>
                        <a:pt x="2142" y="231"/>
                        <a:pt x="2136" y="227"/>
                        <a:pt x="2129" y="220"/>
                      </a:cubicBezTo>
                      <a:cubicBezTo>
                        <a:pt x="2114" y="162"/>
                        <a:pt x="2100" y="139"/>
                        <a:pt x="2085" y="139"/>
                      </a:cubicBezTo>
                      <a:cubicBezTo>
                        <a:pt x="2073" y="139"/>
                        <a:pt x="2060" y="155"/>
                        <a:pt x="2048" y="180"/>
                      </a:cubicBezTo>
                      <a:cubicBezTo>
                        <a:pt x="2028" y="173"/>
                        <a:pt x="2011" y="170"/>
                        <a:pt x="1994" y="170"/>
                      </a:cubicBezTo>
                      <a:cubicBezTo>
                        <a:pt x="1977" y="170"/>
                        <a:pt x="1961" y="173"/>
                        <a:pt x="1940" y="180"/>
                      </a:cubicBezTo>
                      <a:cubicBezTo>
                        <a:pt x="1932" y="168"/>
                        <a:pt x="1923" y="164"/>
                        <a:pt x="1914" y="164"/>
                      </a:cubicBezTo>
                      <a:cubicBezTo>
                        <a:pt x="1894" y="164"/>
                        <a:pt x="1875" y="184"/>
                        <a:pt x="1855" y="184"/>
                      </a:cubicBezTo>
                      <a:cubicBezTo>
                        <a:pt x="1843" y="184"/>
                        <a:pt x="1831" y="177"/>
                        <a:pt x="1819" y="153"/>
                      </a:cubicBezTo>
                      <a:cubicBezTo>
                        <a:pt x="1795" y="153"/>
                        <a:pt x="1772" y="129"/>
                        <a:pt x="1745" y="129"/>
                      </a:cubicBezTo>
                      <a:cubicBezTo>
                        <a:pt x="1727" y="129"/>
                        <a:pt x="1707" y="141"/>
                        <a:pt x="1684" y="180"/>
                      </a:cubicBezTo>
                      <a:cubicBezTo>
                        <a:pt x="1659" y="163"/>
                        <a:pt x="1628" y="146"/>
                        <a:pt x="1598" y="146"/>
                      </a:cubicBezTo>
                      <a:cubicBezTo>
                        <a:pt x="1581" y="146"/>
                        <a:pt x="1565" y="151"/>
                        <a:pt x="1550" y="166"/>
                      </a:cubicBezTo>
                      <a:cubicBezTo>
                        <a:pt x="1523" y="186"/>
                        <a:pt x="1492" y="197"/>
                        <a:pt x="1462" y="197"/>
                      </a:cubicBezTo>
                      <a:cubicBezTo>
                        <a:pt x="1432" y="197"/>
                        <a:pt x="1402" y="186"/>
                        <a:pt x="1375" y="166"/>
                      </a:cubicBezTo>
                      <a:cubicBezTo>
                        <a:pt x="1348" y="159"/>
                        <a:pt x="1317" y="156"/>
                        <a:pt x="1287" y="156"/>
                      </a:cubicBezTo>
                      <a:cubicBezTo>
                        <a:pt x="1257" y="156"/>
                        <a:pt x="1226" y="159"/>
                        <a:pt x="1199" y="166"/>
                      </a:cubicBezTo>
                      <a:cubicBezTo>
                        <a:pt x="1191" y="154"/>
                        <a:pt x="1182" y="150"/>
                        <a:pt x="1175" y="150"/>
                      </a:cubicBezTo>
                      <a:cubicBezTo>
                        <a:pt x="1157" y="150"/>
                        <a:pt x="1142" y="171"/>
                        <a:pt x="1125" y="171"/>
                      </a:cubicBezTo>
                      <a:cubicBezTo>
                        <a:pt x="1114" y="171"/>
                        <a:pt x="1104" y="163"/>
                        <a:pt x="1092" y="139"/>
                      </a:cubicBezTo>
                      <a:cubicBezTo>
                        <a:pt x="1083" y="131"/>
                        <a:pt x="1074" y="128"/>
                        <a:pt x="1064" y="128"/>
                      </a:cubicBezTo>
                      <a:cubicBezTo>
                        <a:pt x="1041" y="128"/>
                        <a:pt x="1016" y="143"/>
                        <a:pt x="997" y="153"/>
                      </a:cubicBezTo>
                      <a:cubicBezTo>
                        <a:pt x="987" y="151"/>
                        <a:pt x="976" y="150"/>
                        <a:pt x="966" y="150"/>
                      </a:cubicBezTo>
                      <a:cubicBezTo>
                        <a:pt x="940" y="150"/>
                        <a:pt x="916" y="155"/>
                        <a:pt x="891" y="155"/>
                      </a:cubicBezTo>
                      <a:cubicBezTo>
                        <a:pt x="865" y="155"/>
                        <a:pt x="838" y="149"/>
                        <a:pt x="809" y="126"/>
                      </a:cubicBezTo>
                      <a:cubicBezTo>
                        <a:pt x="782" y="88"/>
                        <a:pt x="758" y="79"/>
                        <a:pt x="734" y="79"/>
                      </a:cubicBezTo>
                      <a:cubicBezTo>
                        <a:pt x="706" y="79"/>
                        <a:pt x="680" y="91"/>
                        <a:pt x="651" y="91"/>
                      </a:cubicBezTo>
                      <a:cubicBezTo>
                        <a:pt x="641" y="91"/>
                        <a:pt x="631" y="90"/>
                        <a:pt x="620" y="85"/>
                      </a:cubicBezTo>
                      <a:cubicBezTo>
                        <a:pt x="553" y="58"/>
                        <a:pt x="485" y="45"/>
                        <a:pt x="418" y="45"/>
                      </a:cubicBezTo>
                      <a:cubicBezTo>
                        <a:pt x="405" y="50"/>
                        <a:pt x="391" y="53"/>
                        <a:pt x="378" y="53"/>
                      </a:cubicBezTo>
                      <a:cubicBezTo>
                        <a:pt x="324" y="53"/>
                        <a:pt x="270" y="18"/>
                        <a:pt x="216" y="18"/>
                      </a:cubicBezTo>
                      <a:cubicBezTo>
                        <a:pt x="198" y="43"/>
                        <a:pt x="180" y="52"/>
                        <a:pt x="162" y="52"/>
                      </a:cubicBezTo>
                      <a:cubicBezTo>
                        <a:pt x="118" y="52"/>
                        <a:pt x="73" y="1"/>
                        <a:pt x="23" y="1"/>
                      </a:cubicBezTo>
                      <a:close/>
                    </a:path>
                  </a:pathLst>
                </a:custGeom>
                <a:solidFill>
                  <a:srgbClr val="333333">
                    <a:alpha val="19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5"/>
                <p:cNvSpPr/>
                <p:nvPr/>
              </p:nvSpPr>
              <p:spPr>
                <a:xfrm>
                  <a:off x="711589" y="3655004"/>
                  <a:ext cx="3401314" cy="8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06" h="920" extrusionOk="0">
                      <a:moveTo>
                        <a:pt x="8546" y="576"/>
                      </a:moveTo>
                      <a:cubicBezTo>
                        <a:pt x="8553" y="576"/>
                        <a:pt x="8541" y="604"/>
                        <a:pt x="8522" y="604"/>
                      </a:cubicBezTo>
                      <a:cubicBezTo>
                        <a:pt x="8521" y="604"/>
                        <a:pt x="8520" y="604"/>
                        <a:pt x="8519" y="604"/>
                      </a:cubicBezTo>
                      <a:lnTo>
                        <a:pt x="8519" y="604"/>
                      </a:lnTo>
                      <a:cubicBezTo>
                        <a:pt x="8522" y="601"/>
                        <a:pt x="8525" y="597"/>
                        <a:pt x="8528" y="594"/>
                      </a:cubicBezTo>
                      <a:cubicBezTo>
                        <a:pt x="8537" y="581"/>
                        <a:pt x="8543" y="576"/>
                        <a:pt x="8546" y="576"/>
                      </a:cubicBezTo>
                      <a:close/>
                      <a:moveTo>
                        <a:pt x="8358" y="641"/>
                      </a:moveTo>
                      <a:cubicBezTo>
                        <a:pt x="8357" y="642"/>
                        <a:pt x="8356" y="644"/>
                        <a:pt x="8355" y="645"/>
                      </a:cubicBezTo>
                      <a:lnTo>
                        <a:pt x="8355" y="645"/>
                      </a:lnTo>
                      <a:cubicBezTo>
                        <a:pt x="8350" y="645"/>
                        <a:pt x="8345" y="645"/>
                        <a:pt x="8339" y="644"/>
                      </a:cubicBezTo>
                      <a:lnTo>
                        <a:pt x="8339" y="644"/>
                      </a:lnTo>
                      <a:cubicBezTo>
                        <a:pt x="8335" y="645"/>
                        <a:pt x="8330" y="646"/>
                        <a:pt x="8326" y="647"/>
                      </a:cubicBezTo>
                      <a:cubicBezTo>
                        <a:pt x="8324" y="646"/>
                        <a:pt x="8323" y="645"/>
                        <a:pt x="8322" y="644"/>
                      </a:cubicBezTo>
                      <a:lnTo>
                        <a:pt x="8322" y="644"/>
                      </a:lnTo>
                      <a:cubicBezTo>
                        <a:pt x="8328" y="644"/>
                        <a:pt x="8334" y="644"/>
                        <a:pt x="8339" y="644"/>
                      </a:cubicBezTo>
                      <a:lnTo>
                        <a:pt x="8339" y="644"/>
                      </a:lnTo>
                      <a:cubicBezTo>
                        <a:pt x="8345" y="643"/>
                        <a:pt x="8352" y="642"/>
                        <a:pt x="8358" y="641"/>
                      </a:cubicBezTo>
                      <a:close/>
                      <a:moveTo>
                        <a:pt x="17589" y="602"/>
                      </a:moveTo>
                      <a:cubicBezTo>
                        <a:pt x="17589" y="602"/>
                        <a:pt x="17593" y="615"/>
                        <a:pt x="17597" y="627"/>
                      </a:cubicBezTo>
                      <a:lnTo>
                        <a:pt x="17597" y="627"/>
                      </a:lnTo>
                      <a:cubicBezTo>
                        <a:pt x="17595" y="630"/>
                        <a:pt x="17594" y="636"/>
                        <a:pt x="17594" y="647"/>
                      </a:cubicBezTo>
                      <a:cubicBezTo>
                        <a:pt x="17589" y="614"/>
                        <a:pt x="17588" y="602"/>
                        <a:pt x="17589" y="602"/>
                      </a:cubicBezTo>
                      <a:close/>
                      <a:moveTo>
                        <a:pt x="26067" y="688"/>
                      </a:moveTo>
                      <a:cubicBezTo>
                        <a:pt x="26061" y="697"/>
                        <a:pt x="26055" y="703"/>
                        <a:pt x="26050" y="707"/>
                      </a:cubicBezTo>
                      <a:lnTo>
                        <a:pt x="26050" y="707"/>
                      </a:lnTo>
                      <a:cubicBezTo>
                        <a:pt x="26074" y="701"/>
                        <a:pt x="26104" y="701"/>
                        <a:pt x="26135" y="701"/>
                      </a:cubicBezTo>
                      <a:cubicBezTo>
                        <a:pt x="26136" y="700"/>
                        <a:pt x="26137" y="698"/>
                        <a:pt x="26139" y="697"/>
                      </a:cubicBezTo>
                      <a:lnTo>
                        <a:pt x="26139" y="697"/>
                      </a:lnTo>
                      <a:cubicBezTo>
                        <a:pt x="26128" y="697"/>
                        <a:pt x="26119" y="698"/>
                        <a:pt x="26109" y="698"/>
                      </a:cubicBezTo>
                      <a:cubicBezTo>
                        <a:pt x="26094" y="698"/>
                        <a:pt x="26079" y="696"/>
                        <a:pt x="26067" y="688"/>
                      </a:cubicBezTo>
                      <a:close/>
                      <a:moveTo>
                        <a:pt x="25678" y="720"/>
                      </a:moveTo>
                      <a:cubicBezTo>
                        <a:pt x="25681" y="726"/>
                        <a:pt x="25682" y="728"/>
                        <a:pt x="25682" y="728"/>
                      </a:cubicBezTo>
                      <a:cubicBezTo>
                        <a:pt x="25682" y="728"/>
                        <a:pt x="25681" y="724"/>
                        <a:pt x="25678" y="720"/>
                      </a:cubicBezTo>
                      <a:close/>
                      <a:moveTo>
                        <a:pt x="25663" y="708"/>
                      </a:moveTo>
                      <a:cubicBezTo>
                        <a:pt x="25659" y="708"/>
                        <a:pt x="25654" y="710"/>
                        <a:pt x="25650" y="715"/>
                      </a:cubicBezTo>
                      <a:cubicBezTo>
                        <a:pt x="25648" y="714"/>
                        <a:pt x="25646" y="714"/>
                        <a:pt x="25645" y="714"/>
                      </a:cubicBezTo>
                      <a:cubicBezTo>
                        <a:pt x="25637" y="714"/>
                        <a:pt x="25630" y="721"/>
                        <a:pt x="25623" y="730"/>
                      </a:cubicBezTo>
                      <a:lnTo>
                        <a:pt x="25623" y="730"/>
                      </a:lnTo>
                      <a:cubicBezTo>
                        <a:pt x="25608" y="727"/>
                        <a:pt x="25591" y="723"/>
                        <a:pt x="25570" y="720"/>
                      </a:cubicBezTo>
                      <a:lnTo>
                        <a:pt x="25570" y="720"/>
                      </a:lnTo>
                      <a:cubicBezTo>
                        <a:pt x="25578" y="745"/>
                        <a:pt x="25586" y="754"/>
                        <a:pt x="25594" y="754"/>
                      </a:cubicBezTo>
                      <a:cubicBezTo>
                        <a:pt x="25604" y="754"/>
                        <a:pt x="25613" y="741"/>
                        <a:pt x="25623" y="730"/>
                      </a:cubicBezTo>
                      <a:lnTo>
                        <a:pt x="25623" y="730"/>
                      </a:lnTo>
                      <a:cubicBezTo>
                        <a:pt x="25633" y="732"/>
                        <a:pt x="25642" y="733"/>
                        <a:pt x="25649" y="733"/>
                      </a:cubicBezTo>
                      <a:cubicBezTo>
                        <a:pt x="25663" y="733"/>
                        <a:pt x="25671" y="729"/>
                        <a:pt x="25676" y="716"/>
                      </a:cubicBezTo>
                      <a:lnTo>
                        <a:pt x="25676" y="716"/>
                      </a:lnTo>
                      <a:cubicBezTo>
                        <a:pt x="25677" y="718"/>
                        <a:pt x="25678" y="719"/>
                        <a:pt x="25678" y="720"/>
                      </a:cubicBezTo>
                      <a:lnTo>
                        <a:pt x="25678" y="720"/>
                      </a:lnTo>
                      <a:cubicBezTo>
                        <a:pt x="25678" y="719"/>
                        <a:pt x="25677" y="717"/>
                        <a:pt x="25677" y="715"/>
                      </a:cubicBezTo>
                      <a:cubicBezTo>
                        <a:pt x="25676" y="715"/>
                        <a:pt x="25676" y="716"/>
                        <a:pt x="25676" y="716"/>
                      </a:cubicBezTo>
                      <a:lnTo>
                        <a:pt x="25676" y="716"/>
                      </a:lnTo>
                      <a:cubicBezTo>
                        <a:pt x="25673" y="712"/>
                        <a:pt x="25668" y="708"/>
                        <a:pt x="25663" y="708"/>
                      </a:cubicBezTo>
                      <a:close/>
                      <a:moveTo>
                        <a:pt x="21420" y="755"/>
                      </a:moveTo>
                      <a:cubicBezTo>
                        <a:pt x="21438" y="769"/>
                        <a:pt x="21447" y="773"/>
                        <a:pt x="21450" y="773"/>
                      </a:cubicBezTo>
                      <a:cubicBezTo>
                        <a:pt x="21456" y="773"/>
                        <a:pt x="21438" y="755"/>
                        <a:pt x="21420" y="755"/>
                      </a:cubicBezTo>
                      <a:close/>
                      <a:moveTo>
                        <a:pt x="22848" y="809"/>
                      </a:moveTo>
                      <a:cubicBezTo>
                        <a:pt x="22848" y="809"/>
                        <a:pt x="22848" y="809"/>
                        <a:pt x="22848" y="809"/>
                      </a:cubicBezTo>
                      <a:cubicBezTo>
                        <a:pt x="22848" y="809"/>
                        <a:pt x="22848" y="809"/>
                        <a:pt x="22848" y="809"/>
                      </a:cubicBezTo>
                      <a:close/>
                      <a:moveTo>
                        <a:pt x="23323" y="873"/>
                      </a:moveTo>
                      <a:lnTo>
                        <a:pt x="23323" y="873"/>
                      </a:lnTo>
                      <a:cubicBezTo>
                        <a:pt x="23321" y="874"/>
                        <a:pt x="23320" y="875"/>
                        <a:pt x="23319" y="876"/>
                      </a:cubicBezTo>
                      <a:cubicBezTo>
                        <a:pt x="23313" y="885"/>
                        <a:pt x="23310" y="888"/>
                        <a:pt x="23310" y="888"/>
                      </a:cubicBezTo>
                      <a:cubicBezTo>
                        <a:pt x="23310" y="888"/>
                        <a:pt x="23315" y="882"/>
                        <a:pt x="23323" y="873"/>
                      </a:cubicBezTo>
                      <a:close/>
                      <a:moveTo>
                        <a:pt x="1" y="1"/>
                      </a:moveTo>
                      <a:lnTo>
                        <a:pt x="1" y="445"/>
                      </a:lnTo>
                      <a:lnTo>
                        <a:pt x="1" y="782"/>
                      </a:lnTo>
                      <a:cubicBezTo>
                        <a:pt x="34" y="796"/>
                        <a:pt x="68" y="802"/>
                        <a:pt x="129" y="802"/>
                      </a:cubicBezTo>
                      <a:cubicBezTo>
                        <a:pt x="189" y="802"/>
                        <a:pt x="277" y="796"/>
                        <a:pt x="418" y="782"/>
                      </a:cubicBezTo>
                      <a:lnTo>
                        <a:pt x="607" y="782"/>
                      </a:lnTo>
                      <a:cubicBezTo>
                        <a:pt x="715" y="782"/>
                        <a:pt x="809" y="796"/>
                        <a:pt x="903" y="823"/>
                      </a:cubicBezTo>
                      <a:cubicBezTo>
                        <a:pt x="921" y="814"/>
                        <a:pt x="947" y="811"/>
                        <a:pt x="975" y="811"/>
                      </a:cubicBezTo>
                      <a:cubicBezTo>
                        <a:pt x="1032" y="811"/>
                        <a:pt x="1101" y="823"/>
                        <a:pt x="1146" y="823"/>
                      </a:cubicBezTo>
                      <a:cubicBezTo>
                        <a:pt x="1162" y="823"/>
                        <a:pt x="1185" y="849"/>
                        <a:pt x="1209" y="849"/>
                      </a:cubicBezTo>
                      <a:cubicBezTo>
                        <a:pt x="1223" y="849"/>
                        <a:pt x="1238" y="839"/>
                        <a:pt x="1253" y="809"/>
                      </a:cubicBezTo>
                      <a:cubicBezTo>
                        <a:pt x="1294" y="809"/>
                        <a:pt x="1334" y="796"/>
                        <a:pt x="1375" y="769"/>
                      </a:cubicBezTo>
                      <a:cubicBezTo>
                        <a:pt x="1376" y="766"/>
                        <a:pt x="1379" y="765"/>
                        <a:pt x="1384" y="765"/>
                      </a:cubicBezTo>
                      <a:cubicBezTo>
                        <a:pt x="1416" y="765"/>
                        <a:pt x="1520" y="823"/>
                        <a:pt x="1635" y="823"/>
                      </a:cubicBezTo>
                      <a:cubicBezTo>
                        <a:pt x="1664" y="823"/>
                        <a:pt x="1695" y="819"/>
                        <a:pt x="1725" y="809"/>
                      </a:cubicBezTo>
                      <a:cubicBezTo>
                        <a:pt x="1736" y="805"/>
                        <a:pt x="1750" y="804"/>
                        <a:pt x="1765" y="804"/>
                      </a:cubicBezTo>
                      <a:cubicBezTo>
                        <a:pt x="1820" y="804"/>
                        <a:pt x="1900" y="822"/>
                        <a:pt x="1970" y="822"/>
                      </a:cubicBezTo>
                      <a:cubicBezTo>
                        <a:pt x="2026" y="822"/>
                        <a:pt x="2076" y="810"/>
                        <a:pt x="2102" y="769"/>
                      </a:cubicBezTo>
                      <a:cubicBezTo>
                        <a:pt x="2110" y="765"/>
                        <a:pt x="2119" y="763"/>
                        <a:pt x="2129" y="763"/>
                      </a:cubicBezTo>
                      <a:cubicBezTo>
                        <a:pt x="2182" y="763"/>
                        <a:pt x="2261" y="811"/>
                        <a:pt x="2336" y="811"/>
                      </a:cubicBezTo>
                      <a:cubicBezTo>
                        <a:pt x="2343" y="811"/>
                        <a:pt x="2351" y="810"/>
                        <a:pt x="2358" y="809"/>
                      </a:cubicBezTo>
                      <a:cubicBezTo>
                        <a:pt x="2378" y="796"/>
                        <a:pt x="2402" y="796"/>
                        <a:pt x="2427" y="796"/>
                      </a:cubicBezTo>
                      <a:cubicBezTo>
                        <a:pt x="2452" y="796"/>
                        <a:pt x="2479" y="796"/>
                        <a:pt x="2506" y="782"/>
                      </a:cubicBezTo>
                      <a:cubicBezTo>
                        <a:pt x="2560" y="782"/>
                        <a:pt x="2614" y="782"/>
                        <a:pt x="2668" y="755"/>
                      </a:cubicBezTo>
                      <a:cubicBezTo>
                        <a:pt x="2684" y="767"/>
                        <a:pt x="2701" y="772"/>
                        <a:pt x="2718" y="772"/>
                      </a:cubicBezTo>
                      <a:cubicBezTo>
                        <a:pt x="2761" y="772"/>
                        <a:pt x="2809" y="743"/>
                        <a:pt x="2856" y="715"/>
                      </a:cubicBezTo>
                      <a:cubicBezTo>
                        <a:pt x="2869" y="722"/>
                        <a:pt x="2882" y="725"/>
                        <a:pt x="2894" y="725"/>
                      </a:cubicBezTo>
                      <a:cubicBezTo>
                        <a:pt x="2934" y="725"/>
                        <a:pt x="2974" y="698"/>
                        <a:pt x="3017" y="698"/>
                      </a:cubicBezTo>
                      <a:cubicBezTo>
                        <a:pt x="3035" y="698"/>
                        <a:pt x="3053" y="702"/>
                        <a:pt x="3072" y="715"/>
                      </a:cubicBezTo>
                      <a:cubicBezTo>
                        <a:pt x="3072" y="681"/>
                        <a:pt x="3082" y="664"/>
                        <a:pt x="3102" y="664"/>
                      </a:cubicBezTo>
                      <a:cubicBezTo>
                        <a:pt x="3123" y="664"/>
                        <a:pt x="3153" y="681"/>
                        <a:pt x="3193" y="715"/>
                      </a:cubicBezTo>
                      <a:cubicBezTo>
                        <a:pt x="3203" y="684"/>
                        <a:pt x="3221" y="669"/>
                        <a:pt x="3235" y="669"/>
                      </a:cubicBezTo>
                      <a:cubicBezTo>
                        <a:pt x="3240" y="669"/>
                        <a:pt x="3244" y="671"/>
                        <a:pt x="3247" y="674"/>
                      </a:cubicBezTo>
                      <a:cubicBezTo>
                        <a:pt x="3250" y="673"/>
                        <a:pt x="3252" y="673"/>
                        <a:pt x="3254" y="673"/>
                      </a:cubicBezTo>
                      <a:cubicBezTo>
                        <a:pt x="3279" y="673"/>
                        <a:pt x="3303" y="728"/>
                        <a:pt x="3328" y="728"/>
                      </a:cubicBezTo>
                      <a:cubicBezTo>
                        <a:pt x="3355" y="748"/>
                        <a:pt x="3385" y="759"/>
                        <a:pt x="3414" y="759"/>
                      </a:cubicBezTo>
                      <a:cubicBezTo>
                        <a:pt x="3442" y="759"/>
                        <a:pt x="3469" y="748"/>
                        <a:pt x="3490" y="728"/>
                      </a:cubicBezTo>
                      <a:cubicBezTo>
                        <a:pt x="3517" y="755"/>
                        <a:pt x="3540" y="769"/>
                        <a:pt x="3562" y="769"/>
                      </a:cubicBezTo>
                      <a:cubicBezTo>
                        <a:pt x="3584" y="769"/>
                        <a:pt x="3604" y="755"/>
                        <a:pt x="3624" y="728"/>
                      </a:cubicBezTo>
                      <a:cubicBezTo>
                        <a:pt x="3655" y="721"/>
                        <a:pt x="3682" y="704"/>
                        <a:pt x="3709" y="704"/>
                      </a:cubicBezTo>
                      <a:cubicBezTo>
                        <a:pt x="3729" y="704"/>
                        <a:pt x="3750" y="713"/>
                        <a:pt x="3773" y="742"/>
                      </a:cubicBezTo>
                      <a:cubicBezTo>
                        <a:pt x="3791" y="757"/>
                        <a:pt x="3810" y="763"/>
                        <a:pt x="3828" y="763"/>
                      </a:cubicBezTo>
                      <a:cubicBezTo>
                        <a:pt x="3875" y="763"/>
                        <a:pt x="3924" y="727"/>
                        <a:pt x="3975" y="727"/>
                      </a:cubicBezTo>
                      <a:cubicBezTo>
                        <a:pt x="3993" y="727"/>
                        <a:pt x="4010" y="731"/>
                        <a:pt x="4028" y="742"/>
                      </a:cubicBezTo>
                      <a:cubicBezTo>
                        <a:pt x="4069" y="742"/>
                        <a:pt x="4109" y="755"/>
                        <a:pt x="4150" y="755"/>
                      </a:cubicBezTo>
                      <a:cubicBezTo>
                        <a:pt x="4166" y="761"/>
                        <a:pt x="4185" y="764"/>
                        <a:pt x="4205" y="764"/>
                      </a:cubicBezTo>
                      <a:cubicBezTo>
                        <a:pt x="4232" y="764"/>
                        <a:pt x="4261" y="758"/>
                        <a:pt x="4284" y="742"/>
                      </a:cubicBezTo>
                      <a:cubicBezTo>
                        <a:pt x="4352" y="725"/>
                        <a:pt x="4420" y="717"/>
                        <a:pt x="4487" y="717"/>
                      </a:cubicBezTo>
                      <a:cubicBezTo>
                        <a:pt x="4579" y="717"/>
                        <a:pt x="4670" y="732"/>
                        <a:pt x="4756" y="755"/>
                      </a:cubicBezTo>
                      <a:lnTo>
                        <a:pt x="4823" y="701"/>
                      </a:lnTo>
                      <a:cubicBezTo>
                        <a:pt x="4838" y="725"/>
                        <a:pt x="4852" y="734"/>
                        <a:pt x="4866" y="734"/>
                      </a:cubicBezTo>
                      <a:cubicBezTo>
                        <a:pt x="4919" y="734"/>
                        <a:pt x="4979" y="609"/>
                        <a:pt x="5106" y="567"/>
                      </a:cubicBezTo>
                      <a:cubicBezTo>
                        <a:pt x="5106" y="580"/>
                        <a:pt x="5120" y="607"/>
                        <a:pt x="5133" y="621"/>
                      </a:cubicBezTo>
                      <a:cubicBezTo>
                        <a:pt x="5154" y="594"/>
                        <a:pt x="5200" y="582"/>
                        <a:pt x="5247" y="582"/>
                      </a:cubicBezTo>
                      <a:cubicBezTo>
                        <a:pt x="5322" y="582"/>
                        <a:pt x="5403" y="612"/>
                        <a:pt x="5403" y="661"/>
                      </a:cubicBezTo>
                      <a:cubicBezTo>
                        <a:pt x="5443" y="567"/>
                        <a:pt x="5537" y="557"/>
                        <a:pt x="5633" y="557"/>
                      </a:cubicBezTo>
                      <a:cubicBezTo>
                        <a:pt x="5659" y="557"/>
                        <a:pt x="5686" y="557"/>
                        <a:pt x="5711" y="557"/>
                      </a:cubicBezTo>
                      <a:cubicBezTo>
                        <a:pt x="5779" y="557"/>
                        <a:pt x="5840" y="552"/>
                        <a:pt x="5874" y="513"/>
                      </a:cubicBezTo>
                      <a:cubicBezTo>
                        <a:pt x="5895" y="539"/>
                        <a:pt x="5916" y="551"/>
                        <a:pt x="5935" y="551"/>
                      </a:cubicBezTo>
                      <a:cubicBezTo>
                        <a:pt x="5966" y="551"/>
                        <a:pt x="5992" y="522"/>
                        <a:pt x="6009" y="472"/>
                      </a:cubicBezTo>
                      <a:cubicBezTo>
                        <a:pt x="6016" y="450"/>
                        <a:pt x="6022" y="443"/>
                        <a:pt x="6028" y="443"/>
                      </a:cubicBezTo>
                      <a:cubicBezTo>
                        <a:pt x="6039" y="443"/>
                        <a:pt x="6048" y="467"/>
                        <a:pt x="6059" y="467"/>
                      </a:cubicBezTo>
                      <a:cubicBezTo>
                        <a:pt x="6064" y="467"/>
                        <a:pt x="6070" y="461"/>
                        <a:pt x="6076" y="445"/>
                      </a:cubicBezTo>
                      <a:cubicBezTo>
                        <a:pt x="6084" y="438"/>
                        <a:pt x="6095" y="397"/>
                        <a:pt x="6109" y="397"/>
                      </a:cubicBezTo>
                      <a:cubicBezTo>
                        <a:pt x="6120" y="397"/>
                        <a:pt x="6131" y="423"/>
                        <a:pt x="6143" y="513"/>
                      </a:cubicBezTo>
                      <a:cubicBezTo>
                        <a:pt x="6152" y="499"/>
                        <a:pt x="6160" y="494"/>
                        <a:pt x="6168" y="494"/>
                      </a:cubicBezTo>
                      <a:cubicBezTo>
                        <a:pt x="6195" y="494"/>
                        <a:pt x="6220" y="547"/>
                        <a:pt x="6240" y="547"/>
                      </a:cubicBezTo>
                      <a:cubicBezTo>
                        <a:pt x="6244" y="547"/>
                        <a:pt x="6248" y="545"/>
                        <a:pt x="6251" y="540"/>
                      </a:cubicBezTo>
                      <a:cubicBezTo>
                        <a:pt x="6262" y="557"/>
                        <a:pt x="6272" y="564"/>
                        <a:pt x="6282" y="564"/>
                      </a:cubicBezTo>
                      <a:cubicBezTo>
                        <a:pt x="6312" y="564"/>
                        <a:pt x="6339" y="509"/>
                        <a:pt x="6359" y="499"/>
                      </a:cubicBezTo>
                      <a:cubicBezTo>
                        <a:pt x="6365" y="493"/>
                        <a:pt x="6371" y="491"/>
                        <a:pt x="6377" y="491"/>
                      </a:cubicBezTo>
                      <a:cubicBezTo>
                        <a:pt x="6395" y="491"/>
                        <a:pt x="6410" y="514"/>
                        <a:pt x="6424" y="514"/>
                      </a:cubicBezTo>
                      <a:cubicBezTo>
                        <a:pt x="6434" y="514"/>
                        <a:pt x="6444" y="502"/>
                        <a:pt x="6453" y="459"/>
                      </a:cubicBezTo>
                      <a:cubicBezTo>
                        <a:pt x="6469" y="459"/>
                        <a:pt x="6485" y="436"/>
                        <a:pt x="6501" y="436"/>
                      </a:cubicBezTo>
                      <a:cubicBezTo>
                        <a:pt x="6512" y="436"/>
                        <a:pt x="6523" y="447"/>
                        <a:pt x="6534" y="486"/>
                      </a:cubicBezTo>
                      <a:cubicBezTo>
                        <a:pt x="6588" y="540"/>
                        <a:pt x="6763" y="540"/>
                        <a:pt x="6790" y="594"/>
                      </a:cubicBezTo>
                      <a:cubicBezTo>
                        <a:pt x="6800" y="551"/>
                        <a:pt x="6813" y="535"/>
                        <a:pt x="6827" y="535"/>
                      </a:cubicBezTo>
                      <a:cubicBezTo>
                        <a:pt x="6872" y="535"/>
                        <a:pt x="6928" y="691"/>
                        <a:pt x="6938" y="701"/>
                      </a:cubicBezTo>
                      <a:cubicBezTo>
                        <a:pt x="6939" y="702"/>
                        <a:pt x="6939" y="702"/>
                        <a:pt x="6940" y="702"/>
                      </a:cubicBezTo>
                      <a:cubicBezTo>
                        <a:pt x="6948" y="702"/>
                        <a:pt x="6915" y="593"/>
                        <a:pt x="6912" y="593"/>
                      </a:cubicBezTo>
                      <a:cubicBezTo>
                        <a:pt x="6911" y="593"/>
                        <a:pt x="6911" y="593"/>
                        <a:pt x="6911" y="594"/>
                      </a:cubicBezTo>
                      <a:cubicBezTo>
                        <a:pt x="6909" y="584"/>
                        <a:pt x="6909" y="580"/>
                        <a:pt x="6911" y="580"/>
                      </a:cubicBezTo>
                      <a:lnTo>
                        <a:pt x="6911" y="580"/>
                      </a:lnTo>
                      <a:cubicBezTo>
                        <a:pt x="6918" y="580"/>
                        <a:pt x="6967" y="706"/>
                        <a:pt x="6977" y="706"/>
                      </a:cubicBezTo>
                      <a:cubicBezTo>
                        <a:pt x="6978" y="706"/>
                        <a:pt x="6979" y="705"/>
                        <a:pt x="6979" y="701"/>
                      </a:cubicBezTo>
                      <a:lnTo>
                        <a:pt x="6979" y="701"/>
                      </a:lnTo>
                      <a:cubicBezTo>
                        <a:pt x="6979" y="704"/>
                        <a:pt x="6978" y="705"/>
                        <a:pt x="6978" y="705"/>
                      </a:cubicBezTo>
                      <a:cubicBezTo>
                        <a:pt x="6972" y="705"/>
                        <a:pt x="6943" y="606"/>
                        <a:pt x="6950" y="606"/>
                      </a:cubicBezTo>
                      <a:lnTo>
                        <a:pt x="6950" y="606"/>
                      </a:lnTo>
                      <a:cubicBezTo>
                        <a:pt x="6951" y="606"/>
                        <a:pt x="6951" y="606"/>
                        <a:pt x="6952" y="607"/>
                      </a:cubicBezTo>
                      <a:cubicBezTo>
                        <a:pt x="6963" y="607"/>
                        <a:pt x="6984" y="654"/>
                        <a:pt x="6998" y="654"/>
                      </a:cubicBezTo>
                      <a:cubicBezTo>
                        <a:pt x="7001" y="654"/>
                        <a:pt x="7003" y="652"/>
                        <a:pt x="7006" y="647"/>
                      </a:cubicBezTo>
                      <a:cubicBezTo>
                        <a:pt x="7016" y="637"/>
                        <a:pt x="7019" y="582"/>
                        <a:pt x="7026" y="582"/>
                      </a:cubicBezTo>
                      <a:cubicBezTo>
                        <a:pt x="7028" y="582"/>
                        <a:pt x="7030" y="586"/>
                        <a:pt x="7033" y="594"/>
                      </a:cubicBezTo>
                      <a:cubicBezTo>
                        <a:pt x="7038" y="609"/>
                        <a:pt x="7043" y="613"/>
                        <a:pt x="7048" y="613"/>
                      </a:cubicBezTo>
                      <a:cubicBezTo>
                        <a:pt x="7052" y="613"/>
                        <a:pt x="7057" y="610"/>
                        <a:pt x="7061" y="610"/>
                      </a:cubicBezTo>
                      <a:cubicBezTo>
                        <a:pt x="7065" y="610"/>
                        <a:pt x="7069" y="612"/>
                        <a:pt x="7073" y="621"/>
                      </a:cubicBezTo>
                      <a:cubicBezTo>
                        <a:pt x="7083" y="590"/>
                        <a:pt x="7093" y="552"/>
                        <a:pt x="7103" y="552"/>
                      </a:cubicBezTo>
                      <a:cubicBezTo>
                        <a:pt x="7107" y="552"/>
                        <a:pt x="7110" y="557"/>
                        <a:pt x="7113" y="567"/>
                      </a:cubicBezTo>
                      <a:cubicBezTo>
                        <a:pt x="7121" y="563"/>
                        <a:pt x="7125" y="561"/>
                        <a:pt x="7128" y="561"/>
                      </a:cubicBezTo>
                      <a:cubicBezTo>
                        <a:pt x="7137" y="561"/>
                        <a:pt x="7138" y="574"/>
                        <a:pt x="7167" y="594"/>
                      </a:cubicBezTo>
                      <a:cubicBezTo>
                        <a:pt x="7197" y="613"/>
                        <a:pt x="7234" y="677"/>
                        <a:pt x="7268" y="677"/>
                      </a:cubicBezTo>
                      <a:cubicBezTo>
                        <a:pt x="7280" y="677"/>
                        <a:pt x="7291" y="669"/>
                        <a:pt x="7302" y="647"/>
                      </a:cubicBezTo>
                      <a:cubicBezTo>
                        <a:pt x="7348" y="657"/>
                        <a:pt x="7382" y="672"/>
                        <a:pt x="7412" y="672"/>
                      </a:cubicBezTo>
                      <a:cubicBezTo>
                        <a:pt x="7425" y="672"/>
                        <a:pt x="7438" y="669"/>
                        <a:pt x="7450" y="661"/>
                      </a:cubicBezTo>
                      <a:lnTo>
                        <a:pt x="7517" y="661"/>
                      </a:lnTo>
                      <a:cubicBezTo>
                        <a:pt x="7524" y="664"/>
                        <a:pt x="7530" y="666"/>
                        <a:pt x="7536" y="666"/>
                      </a:cubicBezTo>
                      <a:cubicBezTo>
                        <a:pt x="7555" y="666"/>
                        <a:pt x="7578" y="651"/>
                        <a:pt x="7639" y="621"/>
                      </a:cubicBezTo>
                      <a:cubicBezTo>
                        <a:pt x="7648" y="599"/>
                        <a:pt x="7659" y="591"/>
                        <a:pt x="7670" y="591"/>
                      </a:cubicBezTo>
                      <a:cubicBezTo>
                        <a:pt x="7697" y="591"/>
                        <a:pt x="7731" y="630"/>
                        <a:pt x="7769" y="630"/>
                      </a:cubicBezTo>
                      <a:cubicBezTo>
                        <a:pt x="7787" y="630"/>
                        <a:pt x="7807" y="621"/>
                        <a:pt x="7827" y="594"/>
                      </a:cubicBezTo>
                      <a:cubicBezTo>
                        <a:pt x="7854" y="590"/>
                        <a:pt x="7882" y="589"/>
                        <a:pt x="7910" y="589"/>
                      </a:cubicBezTo>
                      <a:cubicBezTo>
                        <a:pt x="7995" y="589"/>
                        <a:pt x="8083" y="604"/>
                        <a:pt x="8164" y="634"/>
                      </a:cubicBezTo>
                      <a:cubicBezTo>
                        <a:pt x="8219" y="637"/>
                        <a:pt x="8266" y="641"/>
                        <a:pt x="8307" y="643"/>
                      </a:cubicBezTo>
                      <a:lnTo>
                        <a:pt x="8307" y="643"/>
                      </a:lnTo>
                      <a:cubicBezTo>
                        <a:pt x="8305" y="639"/>
                        <a:pt x="8306" y="636"/>
                        <a:pt x="8309" y="636"/>
                      </a:cubicBezTo>
                      <a:cubicBezTo>
                        <a:pt x="8311" y="636"/>
                        <a:pt x="8315" y="638"/>
                        <a:pt x="8322" y="644"/>
                      </a:cubicBezTo>
                      <a:lnTo>
                        <a:pt x="8322" y="644"/>
                      </a:lnTo>
                      <a:cubicBezTo>
                        <a:pt x="8317" y="643"/>
                        <a:pt x="8312" y="643"/>
                        <a:pt x="8307" y="643"/>
                      </a:cubicBezTo>
                      <a:lnTo>
                        <a:pt x="8307" y="643"/>
                      </a:lnTo>
                      <a:cubicBezTo>
                        <a:pt x="8309" y="650"/>
                        <a:pt x="8318" y="659"/>
                        <a:pt x="8329" y="659"/>
                      </a:cubicBezTo>
                      <a:cubicBezTo>
                        <a:pt x="8336" y="659"/>
                        <a:pt x="8344" y="656"/>
                        <a:pt x="8353" y="647"/>
                      </a:cubicBezTo>
                      <a:cubicBezTo>
                        <a:pt x="8353" y="647"/>
                        <a:pt x="8354" y="646"/>
                        <a:pt x="8355" y="645"/>
                      </a:cubicBezTo>
                      <a:lnTo>
                        <a:pt x="8355" y="645"/>
                      </a:lnTo>
                      <a:cubicBezTo>
                        <a:pt x="8361" y="645"/>
                        <a:pt x="8367" y="645"/>
                        <a:pt x="8373" y="645"/>
                      </a:cubicBezTo>
                      <a:cubicBezTo>
                        <a:pt x="8403" y="645"/>
                        <a:pt x="8428" y="643"/>
                        <a:pt x="8449" y="639"/>
                      </a:cubicBezTo>
                      <a:lnTo>
                        <a:pt x="8449" y="639"/>
                      </a:lnTo>
                      <a:cubicBezTo>
                        <a:pt x="8467" y="641"/>
                        <a:pt x="8485" y="643"/>
                        <a:pt x="8501" y="647"/>
                      </a:cubicBezTo>
                      <a:cubicBezTo>
                        <a:pt x="8514" y="631"/>
                        <a:pt x="8530" y="625"/>
                        <a:pt x="8546" y="625"/>
                      </a:cubicBezTo>
                      <a:cubicBezTo>
                        <a:pt x="8586" y="625"/>
                        <a:pt x="8634" y="657"/>
                        <a:pt x="8692" y="657"/>
                      </a:cubicBezTo>
                      <a:cubicBezTo>
                        <a:pt x="8708" y="657"/>
                        <a:pt x="8725" y="654"/>
                        <a:pt x="8743" y="647"/>
                      </a:cubicBezTo>
                      <a:cubicBezTo>
                        <a:pt x="8777" y="639"/>
                        <a:pt x="8810" y="600"/>
                        <a:pt x="8850" y="600"/>
                      </a:cubicBezTo>
                      <a:cubicBezTo>
                        <a:pt x="8874" y="600"/>
                        <a:pt x="8901" y="615"/>
                        <a:pt x="8932" y="661"/>
                      </a:cubicBezTo>
                      <a:cubicBezTo>
                        <a:pt x="8950" y="667"/>
                        <a:pt x="8969" y="669"/>
                        <a:pt x="8988" y="669"/>
                      </a:cubicBezTo>
                      <a:cubicBezTo>
                        <a:pt x="9023" y="669"/>
                        <a:pt x="9058" y="663"/>
                        <a:pt x="9091" y="663"/>
                      </a:cubicBezTo>
                      <a:cubicBezTo>
                        <a:pt x="9121" y="663"/>
                        <a:pt x="9150" y="668"/>
                        <a:pt x="9174" y="688"/>
                      </a:cubicBezTo>
                      <a:cubicBezTo>
                        <a:pt x="9191" y="699"/>
                        <a:pt x="9206" y="703"/>
                        <a:pt x="9221" y="703"/>
                      </a:cubicBezTo>
                      <a:cubicBezTo>
                        <a:pt x="9269" y="703"/>
                        <a:pt x="9305" y="657"/>
                        <a:pt x="9335" y="657"/>
                      </a:cubicBezTo>
                      <a:cubicBezTo>
                        <a:pt x="9340" y="657"/>
                        <a:pt x="9345" y="658"/>
                        <a:pt x="9350" y="661"/>
                      </a:cubicBezTo>
                      <a:cubicBezTo>
                        <a:pt x="9381" y="682"/>
                        <a:pt x="9404" y="710"/>
                        <a:pt x="9419" y="710"/>
                      </a:cubicBezTo>
                      <a:cubicBezTo>
                        <a:pt x="9423" y="710"/>
                        <a:pt x="9427" y="708"/>
                        <a:pt x="9430" y="701"/>
                      </a:cubicBezTo>
                      <a:cubicBezTo>
                        <a:pt x="9459" y="711"/>
                        <a:pt x="9474" y="720"/>
                        <a:pt x="9480" y="720"/>
                      </a:cubicBezTo>
                      <a:cubicBezTo>
                        <a:pt x="9483" y="720"/>
                        <a:pt x="9484" y="719"/>
                        <a:pt x="9484" y="715"/>
                      </a:cubicBezTo>
                      <a:cubicBezTo>
                        <a:pt x="9484" y="722"/>
                        <a:pt x="9485" y="724"/>
                        <a:pt x="9487" y="724"/>
                      </a:cubicBezTo>
                      <a:cubicBezTo>
                        <a:pt x="9494" y="724"/>
                        <a:pt x="9511" y="701"/>
                        <a:pt x="9552" y="701"/>
                      </a:cubicBezTo>
                      <a:cubicBezTo>
                        <a:pt x="9570" y="720"/>
                        <a:pt x="9595" y="757"/>
                        <a:pt x="9622" y="757"/>
                      </a:cubicBezTo>
                      <a:cubicBezTo>
                        <a:pt x="9634" y="757"/>
                        <a:pt x="9647" y="749"/>
                        <a:pt x="9659" y="728"/>
                      </a:cubicBezTo>
                      <a:cubicBezTo>
                        <a:pt x="9693" y="735"/>
                        <a:pt x="9727" y="738"/>
                        <a:pt x="9760" y="738"/>
                      </a:cubicBezTo>
                      <a:cubicBezTo>
                        <a:pt x="9794" y="738"/>
                        <a:pt x="9828" y="735"/>
                        <a:pt x="9861" y="728"/>
                      </a:cubicBezTo>
                      <a:cubicBezTo>
                        <a:pt x="9944" y="760"/>
                        <a:pt x="10006" y="774"/>
                        <a:pt x="10052" y="774"/>
                      </a:cubicBezTo>
                      <a:cubicBezTo>
                        <a:pt x="10104" y="774"/>
                        <a:pt x="10137" y="757"/>
                        <a:pt x="10158" y="728"/>
                      </a:cubicBezTo>
                      <a:cubicBezTo>
                        <a:pt x="10168" y="712"/>
                        <a:pt x="10174" y="703"/>
                        <a:pt x="10179" y="700"/>
                      </a:cubicBezTo>
                      <a:lnTo>
                        <a:pt x="10179" y="700"/>
                      </a:lnTo>
                      <a:cubicBezTo>
                        <a:pt x="10179" y="712"/>
                        <a:pt x="10185" y="728"/>
                        <a:pt x="10185" y="728"/>
                      </a:cubicBezTo>
                      <a:cubicBezTo>
                        <a:pt x="10185" y="728"/>
                        <a:pt x="10191" y="698"/>
                        <a:pt x="10183" y="698"/>
                      </a:cubicBezTo>
                      <a:cubicBezTo>
                        <a:pt x="10182" y="698"/>
                        <a:pt x="10180" y="699"/>
                        <a:pt x="10179" y="700"/>
                      </a:cubicBezTo>
                      <a:lnTo>
                        <a:pt x="10179" y="700"/>
                      </a:lnTo>
                      <a:cubicBezTo>
                        <a:pt x="10179" y="693"/>
                        <a:pt x="10180" y="688"/>
                        <a:pt x="10185" y="688"/>
                      </a:cubicBezTo>
                      <a:cubicBezTo>
                        <a:pt x="10187" y="677"/>
                        <a:pt x="10192" y="673"/>
                        <a:pt x="10199" y="673"/>
                      </a:cubicBezTo>
                      <a:cubicBezTo>
                        <a:pt x="10227" y="673"/>
                        <a:pt x="10290" y="742"/>
                        <a:pt x="10387" y="742"/>
                      </a:cubicBezTo>
                      <a:cubicBezTo>
                        <a:pt x="10454" y="728"/>
                        <a:pt x="10535" y="715"/>
                        <a:pt x="10602" y="701"/>
                      </a:cubicBezTo>
                      <a:cubicBezTo>
                        <a:pt x="10630" y="711"/>
                        <a:pt x="10632" y="732"/>
                        <a:pt x="10623" y="732"/>
                      </a:cubicBezTo>
                      <a:cubicBezTo>
                        <a:pt x="10618" y="732"/>
                        <a:pt x="10611" y="728"/>
                        <a:pt x="10602" y="715"/>
                      </a:cubicBezTo>
                      <a:cubicBezTo>
                        <a:pt x="10591" y="726"/>
                        <a:pt x="10576" y="729"/>
                        <a:pt x="10563" y="729"/>
                      </a:cubicBezTo>
                      <a:cubicBezTo>
                        <a:pt x="10550" y="729"/>
                        <a:pt x="10538" y="726"/>
                        <a:pt x="10532" y="726"/>
                      </a:cubicBezTo>
                      <a:cubicBezTo>
                        <a:pt x="10522" y="726"/>
                        <a:pt x="10526" y="733"/>
                        <a:pt x="10562" y="769"/>
                      </a:cubicBezTo>
                      <a:cubicBezTo>
                        <a:pt x="10574" y="772"/>
                        <a:pt x="10586" y="773"/>
                        <a:pt x="10599" y="773"/>
                      </a:cubicBezTo>
                      <a:cubicBezTo>
                        <a:pt x="10621" y="773"/>
                        <a:pt x="10645" y="770"/>
                        <a:pt x="10671" y="770"/>
                      </a:cubicBezTo>
                      <a:cubicBezTo>
                        <a:pt x="10695" y="770"/>
                        <a:pt x="10721" y="772"/>
                        <a:pt x="10751" y="782"/>
                      </a:cubicBezTo>
                      <a:cubicBezTo>
                        <a:pt x="10809" y="735"/>
                        <a:pt x="10888" y="699"/>
                        <a:pt x="10969" y="699"/>
                      </a:cubicBezTo>
                      <a:cubicBezTo>
                        <a:pt x="10982" y="699"/>
                        <a:pt x="10994" y="700"/>
                        <a:pt x="11007" y="701"/>
                      </a:cubicBezTo>
                      <a:cubicBezTo>
                        <a:pt x="11008" y="701"/>
                        <a:pt x="11010" y="701"/>
                        <a:pt x="11012" y="701"/>
                      </a:cubicBezTo>
                      <a:cubicBezTo>
                        <a:pt x="11063" y="701"/>
                        <a:pt x="11125" y="864"/>
                        <a:pt x="11188" y="864"/>
                      </a:cubicBezTo>
                      <a:cubicBezTo>
                        <a:pt x="11190" y="864"/>
                        <a:pt x="11193" y="863"/>
                        <a:pt x="11195" y="863"/>
                      </a:cubicBezTo>
                      <a:cubicBezTo>
                        <a:pt x="11276" y="863"/>
                        <a:pt x="11357" y="863"/>
                        <a:pt x="11424" y="876"/>
                      </a:cubicBezTo>
                      <a:cubicBezTo>
                        <a:pt x="11518" y="863"/>
                        <a:pt x="11572" y="863"/>
                        <a:pt x="11613" y="796"/>
                      </a:cubicBezTo>
                      <a:cubicBezTo>
                        <a:pt x="11633" y="802"/>
                        <a:pt x="11646" y="809"/>
                        <a:pt x="11658" y="809"/>
                      </a:cubicBezTo>
                      <a:cubicBezTo>
                        <a:pt x="11670" y="809"/>
                        <a:pt x="11680" y="802"/>
                        <a:pt x="11694" y="782"/>
                      </a:cubicBezTo>
                      <a:cubicBezTo>
                        <a:pt x="11711" y="791"/>
                        <a:pt x="11717" y="821"/>
                        <a:pt x="11740" y="821"/>
                      </a:cubicBezTo>
                      <a:cubicBezTo>
                        <a:pt x="11753" y="821"/>
                        <a:pt x="11772" y="811"/>
                        <a:pt x="11801" y="782"/>
                      </a:cubicBezTo>
                      <a:cubicBezTo>
                        <a:pt x="11842" y="755"/>
                        <a:pt x="11882" y="755"/>
                        <a:pt x="11963" y="755"/>
                      </a:cubicBezTo>
                      <a:cubicBezTo>
                        <a:pt x="12001" y="774"/>
                        <a:pt x="12036" y="781"/>
                        <a:pt x="12071" y="781"/>
                      </a:cubicBezTo>
                      <a:cubicBezTo>
                        <a:pt x="12177" y="781"/>
                        <a:pt x="12274" y="714"/>
                        <a:pt x="12396" y="714"/>
                      </a:cubicBezTo>
                      <a:cubicBezTo>
                        <a:pt x="12404" y="714"/>
                        <a:pt x="12413" y="714"/>
                        <a:pt x="12421" y="715"/>
                      </a:cubicBezTo>
                      <a:cubicBezTo>
                        <a:pt x="12488" y="728"/>
                        <a:pt x="12744" y="796"/>
                        <a:pt x="12758" y="796"/>
                      </a:cubicBezTo>
                      <a:cubicBezTo>
                        <a:pt x="13115" y="785"/>
                        <a:pt x="13455" y="668"/>
                        <a:pt x="13818" y="668"/>
                      </a:cubicBezTo>
                      <a:cubicBezTo>
                        <a:pt x="13921" y="668"/>
                        <a:pt x="14025" y="678"/>
                        <a:pt x="14132" y="701"/>
                      </a:cubicBezTo>
                      <a:cubicBezTo>
                        <a:pt x="14144" y="705"/>
                        <a:pt x="14157" y="707"/>
                        <a:pt x="14170" y="707"/>
                      </a:cubicBezTo>
                      <a:cubicBezTo>
                        <a:pt x="14222" y="707"/>
                        <a:pt x="14283" y="682"/>
                        <a:pt x="14350" y="682"/>
                      </a:cubicBezTo>
                      <a:cubicBezTo>
                        <a:pt x="14379" y="682"/>
                        <a:pt x="14410" y="687"/>
                        <a:pt x="14442" y="701"/>
                      </a:cubicBezTo>
                      <a:cubicBezTo>
                        <a:pt x="14475" y="708"/>
                        <a:pt x="14509" y="711"/>
                        <a:pt x="14543" y="711"/>
                      </a:cubicBezTo>
                      <a:cubicBezTo>
                        <a:pt x="14576" y="711"/>
                        <a:pt x="14610" y="708"/>
                        <a:pt x="14644" y="701"/>
                      </a:cubicBezTo>
                      <a:cubicBezTo>
                        <a:pt x="14725" y="701"/>
                        <a:pt x="14805" y="688"/>
                        <a:pt x="14900" y="688"/>
                      </a:cubicBezTo>
                      <a:lnTo>
                        <a:pt x="15075" y="688"/>
                      </a:lnTo>
                      <a:cubicBezTo>
                        <a:pt x="15095" y="708"/>
                        <a:pt x="15113" y="713"/>
                        <a:pt x="15130" y="713"/>
                      </a:cubicBezTo>
                      <a:cubicBezTo>
                        <a:pt x="15148" y="713"/>
                        <a:pt x="15165" y="707"/>
                        <a:pt x="15182" y="707"/>
                      </a:cubicBezTo>
                      <a:cubicBezTo>
                        <a:pt x="15191" y="707"/>
                        <a:pt x="15200" y="709"/>
                        <a:pt x="15210" y="715"/>
                      </a:cubicBezTo>
                      <a:cubicBezTo>
                        <a:pt x="15263" y="715"/>
                        <a:pt x="15299" y="745"/>
                        <a:pt x="15325" y="745"/>
                      </a:cubicBezTo>
                      <a:cubicBezTo>
                        <a:pt x="15338" y="745"/>
                        <a:pt x="15349" y="737"/>
                        <a:pt x="15358" y="715"/>
                      </a:cubicBezTo>
                      <a:cubicBezTo>
                        <a:pt x="15397" y="691"/>
                        <a:pt x="15409" y="677"/>
                        <a:pt x="15404" y="677"/>
                      </a:cubicBezTo>
                      <a:cubicBezTo>
                        <a:pt x="15400" y="677"/>
                        <a:pt x="15389" y="684"/>
                        <a:pt x="15373" y="699"/>
                      </a:cubicBezTo>
                      <a:lnTo>
                        <a:pt x="15373" y="699"/>
                      </a:lnTo>
                      <a:cubicBezTo>
                        <a:pt x="15373" y="698"/>
                        <a:pt x="15365" y="697"/>
                        <a:pt x="15355" y="697"/>
                      </a:cubicBezTo>
                      <a:cubicBezTo>
                        <a:pt x="15340" y="697"/>
                        <a:pt x="15321" y="698"/>
                        <a:pt x="15309" y="698"/>
                      </a:cubicBezTo>
                      <a:cubicBezTo>
                        <a:pt x="15284" y="698"/>
                        <a:pt x="15284" y="695"/>
                        <a:pt x="15398" y="674"/>
                      </a:cubicBezTo>
                      <a:cubicBezTo>
                        <a:pt x="15522" y="665"/>
                        <a:pt x="15646" y="655"/>
                        <a:pt x="15770" y="655"/>
                      </a:cubicBezTo>
                      <a:cubicBezTo>
                        <a:pt x="15821" y="655"/>
                        <a:pt x="15872" y="657"/>
                        <a:pt x="15923" y="661"/>
                      </a:cubicBezTo>
                      <a:cubicBezTo>
                        <a:pt x="16287" y="674"/>
                        <a:pt x="16287" y="728"/>
                        <a:pt x="16651" y="742"/>
                      </a:cubicBezTo>
                      <a:cubicBezTo>
                        <a:pt x="16611" y="728"/>
                        <a:pt x="16584" y="688"/>
                        <a:pt x="16611" y="661"/>
                      </a:cubicBezTo>
                      <a:lnTo>
                        <a:pt x="16611" y="661"/>
                      </a:lnTo>
                      <a:cubicBezTo>
                        <a:pt x="16637" y="681"/>
                        <a:pt x="16671" y="691"/>
                        <a:pt x="16705" y="691"/>
                      </a:cubicBezTo>
                      <a:cubicBezTo>
                        <a:pt x="16738" y="691"/>
                        <a:pt x="16772" y="681"/>
                        <a:pt x="16799" y="661"/>
                      </a:cubicBezTo>
                      <a:cubicBezTo>
                        <a:pt x="16828" y="663"/>
                        <a:pt x="16868" y="664"/>
                        <a:pt x="16914" y="664"/>
                      </a:cubicBezTo>
                      <a:cubicBezTo>
                        <a:pt x="17060" y="664"/>
                        <a:pt x="17272" y="656"/>
                        <a:pt x="17431" y="656"/>
                      </a:cubicBezTo>
                      <a:cubicBezTo>
                        <a:pt x="17546" y="656"/>
                        <a:pt x="17633" y="660"/>
                        <a:pt x="17648" y="674"/>
                      </a:cubicBezTo>
                      <a:cubicBezTo>
                        <a:pt x="17638" y="665"/>
                        <a:pt x="17628" y="652"/>
                        <a:pt x="17620" y="641"/>
                      </a:cubicBezTo>
                      <a:lnTo>
                        <a:pt x="17620" y="641"/>
                      </a:lnTo>
                      <a:cubicBezTo>
                        <a:pt x="17620" y="641"/>
                        <a:pt x="17621" y="641"/>
                        <a:pt x="17621" y="641"/>
                      </a:cubicBezTo>
                      <a:cubicBezTo>
                        <a:pt x="17641" y="641"/>
                        <a:pt x="17664" y="680"/>
                        <a:pt x="17701" y="696"/>
                      </a:cubicBezTo>
                      <a:lnTo>
                        <a:pt x="17701" y="696"/>
                      </a:lnTo>
                      <a:cubicBezTo>
                        <a:pt x="17701" y="698"/>
                        <a:pt x="17701" y="700"/>
                        <a:pt x="17702" y="701"/>
                      </a:cubicBezTo>
                      <a:cubicBezTo>
                        <a:pt x="17703" y="711"/>
                        <a:pt x="17705" y="715"/>
                        <a:pt x="17707" y="715"/>
                      </a:cubicBezTo>
                      <a:cubicBezTo>
                        <a:pt x="17709" y="715"/>
                        <a:pt x="17711" y="710"/>
                        <a:pt x="17713" y="701"/>
                      </a:cubicBezTo>
                      <a:lnTo>
                        <a:pt x="17713" y="701"/>
                      </a:lnTo>
                      <a:cubicBezTo>
                        <a:pt x="17714" y="701"/>
                        <a:pt x="17714" y="701"/>
                        <a:pt x="17715" y="701"/>
                      </a:cubicBezTo>
                      <a:cubicBezTo>
                        <a:pt x="17749" y="708"/>
                        <a:pt x="17771" y="711"/>
                        <a:pt x="17783" y="711"/>
                      </a:cubicBezTo>
                      <a:cubicBezTo>
                        <a:pt x="17828" y="711"/>
                        <a:pt x="17765" y="679"/>
                        <a:pt x="17727" y="679"/>
                      </a:cubicBezTo>
                      <a:cubicBezTo>
                        <a:pt x="17723" y="679"/>
                        <a:pt x="17720" y="679"/>
                        <a:pt x="17718" y="679"/>
                      </a:cubicBezTo>
                      <a:lnTo>
                        <a:pt x="17718" y="679"/>
                      </a:lnTo>
                      <a:cubicBezTo>
                        <a:pt x="17730" y="621"/>
                        <a:pt x="17749" y="511"/>
                        <a:pt x="17787" y="511"/>
                      </a:cubicBezTo>
                      <a:cubicBezTo>
                        <a:pt x="17790" y="511"/>
                        <a:pt x="17793" y="512"/>
                        <a:pt x="17796" y="513"/>
                      </a:cubicBezTo>
                      <a:cubicBezTo>
                        <a:pt x="17816" y="513"/>
                        <a:pt x="17842" y="541"/>
                        <a:pt x="17871" y="541"/>
                      </a:cubicBezTo>
                      <a:cubicBezTo>
                        <a:pt x="17882" y="541"/>
                        <a:pt x="17893" y="537"/>
                        <a:pt x="17904" y="526"/>
                      </a:cubicBezTo>
                      <a:cubicBezTo>
                        <a:pt x="18079" y="546"/>
                        <a:pt x="18254" y="557"/>
                        <a:pt x="18429" y="557"/>
                      </a:cubicBezTo>
                      <a:cubicBezTo>
                        <a:pt x="18604" y="557"/>
                        <a:pt x="18779" y="546"/>
                        <a:pt x="18954" y="526"/>
                      </a:cubicBezTo>
                      <a:cubicBezTo>
                        <a:pt x="19022" y="661"/>
                        <a:pt x="19439" y="661"/>
                        <a:pt x="19480" y="661"/>
                      </a:cubicBezTo>
                      <a:cubicBezTo>
                        <a:pt x="19492" y="657"/>
                        <a:pt x="19505" y="655"/>
                        <a:pt x="19518" y="655"/>
                      </a:cubicBezTo>
                      <a:cubicBezTo>
                        <a:pt x="19551" y="655"/>
                        <a:pt x="19586" y="665"/>
                        <a:pt x="19615" y="674"/>
                      </a:cubicBezTo>
                      <a:cubicBezTo>
                        <a:pt x="19662" y="681"/>
                        <a:pt x="19860" y="681"/>
                        <a:pt x="20049" y="681"/>
                      </a:cubicBezTo>
                      <a:cubicBezTo>
                        <a:pt x="20238" y="681"/>
                        <a:pt x="20416" y="681"/>
                        <a:pt x="20423" y="688"/>
                      </a:cubicBezTo>
                      <a:cubicBezTo>
                        <a:pt x="20463" y="688"/>
                        <a:pt x="20504" y="688"/>
                        <a:pt x="20544" y="715"/>
                      </a:cubicBezTo>
                      <a:lnTo>
                        <a:pt x="20719" y="715"/>
                      </a:lnTo>
                      <a:cubicBezTo>
                        <a:pt x="20737" y="721"/>
                        <a:pt x="20756" y="723"/>
                        <a:pt x="20776" y="723"/>
                      </a:cubicBezTo>
                      <a:cubicBezTo>
                        <a:pt x="20821" y="723"/>
                        <a:pt x="20874" y="713"/>
                        <a:pt x="20935" y="713"/>
                      </a:cubicBezTo>
                      <a:cubicBezTo>
                        <a:pt x="20972" y="713"/>
                        <a:pt x="21012" y="716"/>
                        <a:pt x="21056" y="728"/>
                      </a:cubicBezTo>
                      <a:cubicBezTo>
                        <a:pt x="21157" y="742"/>
                        <a:pt x="21234" y="742"/>
                        <a:pt x="21293" y="742"/>
                      </a:cubicBezTo>
                      <a:cubicBezTo>
                        <a:pt x="21310" y="742"/>
                        <a:pt x="21325" y="742"/>
                        <a:pt x="21338" y="742"/>
                      </a:cubicBezTo>
                      <a:lnTo>
                        <a:pt x="21338" y="742"/>
                      </a:lnTo>
                      <a:cubicBezTo>
                        <a:pt x="21339" y="742"/>
                        <a:pt x="21339" y="742"/>
                        <a:pt x="21339" y="742"/>
                      </a:cubicBezTo>
                      <a:cubicBezTo>
                        <a:pt x="21340" y="742"/>
                        <a:pt x="21340" y="742"/>
                        <a:pt x="21341" y="742"/>
                      </a:cubicBezTo>
                      <a:lnTo>
                        <a:pt x="21341" y="742"/>
                      </a:lnTo>
                      <a:cubicBezTo>
                        <a:pt x="21371" y="743"/>
                        <a:pt x="21395" y="745"/>
                        <a:pt x="21413" y="752"/>
                      </a:cubicBezTo>
                      <a:lnTo>
                        <a:pt x="21413" y="752"/>
                      </a:lnTo>
                      <a:cubicBezTo>
                        <a:pt x="21394" y="751"/>
                        <a:pt x="21370" y="747"/>
                        <a:pt x="21341" y="742"/>
                      </a:cubicBezTo>
                      <a:lnTo>
                        <a:pt x="21341" y="742"/>
                      </a:lnTo>
                      <a:cubicBezTo>
                        <a:pt x="21340" y="742"/>
                        <a:pt x="21339" y="742"/>
                        <a:pt x="21338" y="742"/>
                      </a:cubicBezTo>
                      <a:lnTo>
                        <a:pt x="21338" y="742"/>
                      </a:lnTo>
                      <a:cubicBezTo>
                        <a:pt x="21296" y="767"/>
                        <a:pt x="21281" y="775"/>
                        <a:pt x="21282" y="775"/>
                      </a:cubicBezTo>
                      <a:cubicBezTo>
                        <a:pt x="21283" y="775"/>
                        <a:pt x="21336" y="750"/>
                        <a:pt x="21385" y="750"/>
                      </a:cubicBezTo>
                      <a:cubicBezTo>
                        <a:pt x="21397" y="750"/>
                        <a:pt x="21409" y="752"/>
                        <a:pt x="21420" y="755"/>
                      </a:cubicBezTo>
                      <a:cubicBezTo>
                        <a:pt x="21418" y="754"/>
                        <a:pt x="21415" y="753"/>
                        <a:pt x="21413" y="752"/>
                      </a:cubicBezTo>
                      <a:lnTo>
                        <a:pt x="21413" y="752"/>
                      </a:lnTo>
                      <a:cubicBezTo>
                        <a:pt x="21425" y="753"/>
                        <a:pt x="21435" y="754"/>
                        <a:pt x="21443" y="754"/>
                      </a:cubicBezTo>
                      <a:cubicBezTo>
                        <a:pt x="21487" y="754"/>
                        <a:pt x="21487" y="742"/>
                        <a:pt x="21487" y="742"/>
                      </a:cubicBezTo>
                      <a:cubicBezTo>
                        <a:pt x="21554" y="715"/>
                        <a:pt x="21622" y="701"/>
                        <a:pt x="21689" y="701"/>
                      </a:cubicBezTo>
                      <a:cubicBezTo>
                        <a:pt x="21703" y="708"/>
                        <a:pt x="21716" y="711"/>
                        <a:pt x="21729" y="711"/>
                      </a:cubicBezTo>
                      <a:cubicBezTo>
                        <a:pt x="21758" y="711"/>
                        <a:pt x="21784" y="698"/>
                        <a:pt x="21814" y="698"/>
                      </a:cubicBezTo>
                      <a:cubicBezTo>
                        <a:pt x="21821" y="698"/>
                        <a:pt x="21829" y="699"/>
                        <a:pt x="21837" y="701"/>
                      </a:cubicBezTo>
                      <a:cubicBezTo>
                        <a:pt x="21853" y="685"/>
                        <a:pt x="21869" y="678"/>
                        <a:pt x="21885" y="678"/>
                      </a:cubicBezTo>
                      <a:cubicBezTo>
                        <a:pt x="21910" y="678"/>
                        <a:pt x="21934" y="696"/>
                        <a:pt x="21959" y="728"/>
                      </a:cubicBezTo>
                      <a:cubicBezTo>
                        <a:pt x="21999" y="769"/>
                        <a:pt x="22147" y="850"/>
                        <a:pt x="22188" y="903"/>
                      </a:cubicBezTo>
                      <a:cubicBezTo>
                        <a:pt x="22198" y="893"/>
                        <a:pt x="22210" y="889"/>
                        <a:pt x="22223" y="889"/>
                      </a:cubicBezTo>
                      <a:cubicBezTo>
                        <a:pt x="22243" y="889"/>
                        <a:pt x="22265" y="900"/>
                        <a:pt x="22282" y="917"/>
                      </a:cubicBezTo>
                      <a:cubicBezTo>
                        <a:pt x="22283" y="918"/>
                        <a:pt x="22286" y="919"/>
                        <a:pt x="22289" y="919"/>
                      </a:cubicBezTo>
                      <a:cubicBezTo>
                        <a:pt x="22337" y="919"/>
                        <a:pt x="22551" y="753"/>
                        <a:pt x="22609" y="753"/>
                      </a:cubicBezTo>
                      <a:cubicBezTo>
                        <a:pt x="22613" y="753"/>
                        <a:pt x="22616" y="754"/>
                        <a:pt x="22619" y="755"/>
                      </a:cubicBezTo>
                      <a:cubicBezTo>
                        <a:pt x="22659" y="755"/>
                        <a:pt x="22699" y="769"/>
                        <a:pt x="22726" y="796"/>
                      </a:cubicBezTo>
                      <a:cubicBezTo>
                        <a:pt x="22751" y="793"/>
                        <a:pt x="22770" y="792"/>
                        <a:pt x="22786" y="792"/>
                      </a:cubicBezTo>
                      <a:cubicBezTo>
                        <a:pt x="22848" y="792"/>
                        <a:pt x="22848" y="809"/>
                        <a:pt x="22848" y="809"/>
                      </a:cubicBezTo>
                      <a:cubicBezTo>
                        <a:pt x="22848" y="809"/>
                        <a:pt x="22848" y="757"/>
                        <a:pt x="22861" y="757"/>
                      </a:cubicBezTo>
                      <a:cubicBezTo>
                        <a:pt x="22865" y="757"/>
                        <a:pt x="22869" y="761"/>
                        <a:pt x="22875" y="769"/>
                      </a:cubicBezTo>
                      <a:cubicBezTo>
                        <a:pt x="22902" y="769"/>
                        <a:pt x="22942" y="755"/>
                        <a:pt x="23009" y="742"/>
                      </a:cubicBezTo>
                      <a:cubicBezTo>
                        <a:pt x="23033" y="758"/>
                        <a:pt x="23061" y="764"/>
                        <a:pt x="23089" y="764"/>
                      </a:cubicBezTo>
                      <a:cubicBezTo>
                        <a:pt x="23108" y="764"/>
                        <a:pt x="23127" y="761"/>
                        <a:pt x="23144" y="755"/>
                      </a:cubicBezTo>
                      <a:cubicBezTo>
                        <a:pt x="23164" y="725"/>
                        <a:pt x="23169" y="710"/>
                        <a:pt x="23182" y="710"/>
                      </a:cubicBezTo>
                      <a:cubicBezTo>
                        <a:pt x="23186" y="710"/>
                        <a:pt x="23191" y="711"/>
                        <a:pt x="23198" y="715"/>
                      </a:cubicBezTo>
                      <a:cubicBezTo>
                        <a:pt x="23211" y="715"/>
                        <a:pt x="23211" y="701"/>
                        <a:pt x="23292" y="701"/>
                      </a:cubicBezTo>
                      <a:cubicBezTo>
                        <a:pt x="23312" y="715"/>
                        <a:pt x="23339" y="722"/>
                        <a:pt x="23366" y="722"/>
                      </a:cubicBezTo>
                      <a:cubicBezTo>
                        <a:pt x="23393" y="722"/>
                        <a:pt x="23420" y="715"/>
                        <a:pt x="23440" y="701"/>
                      </a:cubicBezTo>
                      <a:lnTo>
                        <a:pt x="23440" y="701"/>
                      </a:lnTo>
                      <a:cubicBezTo>
                        <a:pt x="23460" y="701"/>
                        <a:pt x="23360" y="828"/>
                        <a:pt x="23323" y="873"/>
                      </a:cubicBezTo>
                      <a:lnTo>
                        <a:pt x="23323" y="873"/>
                      </a:lnTo>
                      <a:cubicBezTo>
                        <a:pt x="23396" y="820"/>
                        <a:pt x="24196" y="769"/>
                        <a:pt x="24262" y="769"/>
                      </a:cubicBezTo>
                      <a:cubicBezTo>
                        <a:pt x="24267" y="773"/>
                        <a:pt x="24272" y="775"/>
                        <a:pt x="24277" y="775"/>
                      </a:cubicBezTo>
                      <a:cubicBezTo>
                        <a:pt x="24298" y="775"/>
                        <a:pt x="24323" y="749"/>
                        <a:pt x="24349" y="749"/>
                      </a:cubicBezTo>
                      <a:cubicBezTo>
                        <a:pt x="24356" y="749"/>
                        <a:pt x="24363" y="751"/>
                        <a:pt x="24370" y="755"/>
                      </a:cubicBezTo>
                      <a:cubicBezTo>
                        <a:pt x="24390" y="769"/>
                        <a:pt x="24410" y="769"/>
                        <a:pt x="24431" y="769"/>
                      </a:cubicBezTo>
                      <a:cubicBezTo>
                        <a:pt x="24451" y="769"/>
                        <a:pt x="24471" y="769"/>
                        <a:pt x="24491" y="782"/>
                      </a:cubicBezTo>
                      <a:cubicBezTo>
                        <a:pt x="24509" y="788"/>
                        <a:pt x="24526" y="790"/>
                        <a:pt x="24543" y="790"/>
                      </a:cubicBezTo>
                      <a:cubicBezTo>
                        <a:pt x="24580" y="790"/>
                        <a:pt x="24616" y="780"/>
                        <a:pt x="24656" y="780"/>
                      </a:cubicBezTo>
                      <a:cubicBezTo>
                        <a:pt x="24680" y="780"/>
                        <a:pt x="24706" y="784"/>
                        <a:pt x="24734" y="796"/>
                      </a:cubicBezTo>
                      <a:cubicBezTo>
                        <a:pt x="24761" y="782"/>
                        <a:pt x="24788" y="775"/>
                        <a:pt x="24813" y="775"/>
                      </a:cubicBezTo>
                      <a:cubicBezTo>
                        <a:pt x="24838" y="775"/>
                        <a:pt x="24862" y="782"/>
                        <a:pt x="24882" y="796"/>
                      </a:cubicBezTo>
                      <a:cubicBezTo>
                        <a:pt x="24915" y="820"/>
                        <a:pt x="24952" y="829"/>
                        <a:pt x="24992" y="829"/>
                      </a:cubicBezTo>
                      <a:cubicBezTo>
                        <a:pt x="25132" y="829"/>
                        <a:pt x="25313" y="715"/>
                        <a:pt x="25501" y="715"/>
                      </a:cubicBezTo>
                      <a:cubicBezTo>
                        <a:pt x="25528" y="715"/>
                        <a:pt x="25550" y="717"/>
                        <a:pt x="25570" y="720"/>
                      </a:cubicBezTo>
                      <a:lnTo>
                        <a:pt x="25570" y="720"/>
                      </a:lnTo>
                      <a:cubicBezTo>
                        <a:pt x="25570" y="718"/>
                        <a:pt x="25569" y="717"/>
                        <a:pt x="25569" y="715"/>
                      </a:cubicBezTo>
                      <a:cubicBezTo>
                        <a:pt x="25568" y="714"/>
                        <a:pt x="25568" y="713"/>
                        <a:pt x="25568" y="712"/>
                      </a:cubicBezTo>
                      <a:lnTo>
                        <a:pt x="25568" y="712"/>
                      </a:lnTo>
                      <a:cubicBezTo>
                        <a:pt x="25571" y="715"/>
                        <a:pt x="25576" y="717"/>
                        <a:pt x="25583" y="717"/>
                      </a:cubicBezTo>
                      <a:cubicBezTo>
                        <a:pt x="25587" y="717"/>
                        <a:pt x="25591" y="716"/>
                        <a:pt x="25596" y="715"/>
                      </a:cubicBezTo>
                      <a:cubicBezTo>
                        <a:pt x="25623" y="701"/>
                        <a:pt x="25650" y="688"/>
                        <a:pt x="25690" y="688"/>
                      </a:cubicBezTo>
                      <a:cubicBezTo>
                        <a:pt x="25725" y="688"/>
                        <a:pt x="25779" y="718"/>
                        <a:pt x="25836" y="718"/>
                      </a:cubicBezTo>
                      <a:cubicBezTo>
                        <a:pt x="25846" y="718"/>
                        <a:pt x="25856" y="717"/>
                        <a:pt x="25865" y="715"/>
                      </a:cubicBezTo>
                      <a:cubicBezTo>
                        <a:pt x="25892" y="722"/>
                        <a:pt x="25919" y="725"/>
                        <a:pt x="25946" y="725"/>
                      </a:cubicBezTo>
                      <a:cubicBezTo>
                        <a:pt x="25973" y="725"/>
                        <a:pt x="26000" y="722"/>
                        <a:pt x="26027" y="715"/>
                      </a:cubicBezTo>
                      <a:cubicBezTo>
                        <a:pt x="26030" y="713"/>
                        <a:pt x="26033" y="712"/>
                        <a:pt x="26036" y="711"/>
                      </a:cubicBezTo>
                      <a:lnTo>
                        <a:pt x="26036" y="711"/>
                      </a:lnTo>
                      <a:cubicBezTo>
                        <a:pt x="26037" y="711"/>
                        <a:pt x="26037" y="711"/>
                        <a:pt x="26038" y="711"/>
                      </a:cubicBezTo>
                      <a:cubicBezTo>
                        <a:pt x="26041" y="711"/>
                        <a:pt x="26045" y="710"/>
                        <a:pt x="26050" y="707"/>
                      </a:cubicBezTo>
                      <a:lnTo>
                        <a:pt x="26050" y="707"/>
                      </a:lnTo>
                      <a:cubicBezTo>
                        <a:pt x="26045" y="708"/>
                        <a:pt x="26040" y="709"/>
                        <a:pt x="26036" y="711"/>
                      </a:cubicBezTo>
                      <a:lnTo>
                        <a:pt x="26036" y="711"/>
                      </a:lnTo>
                      <a:cubicBezTo>
                        <a:pt x="26011" y="708"/>
                        <a:pt x="26002" y="650"/>
                        <a:pt x="26021" y="650"/>
                      </a:cubicBezTo>
                      <a:cubicBezTo>
                        <a:pt x="26026" y="650"/>
                        <a:pt x="26032" y="653"/>
                        <a:pt x="26040" y="661"/>
                      </a:cubicBezTo>
                      <a:cubicBezTo>
                        <a:pt x="26054" y="634"/>
                        <a:pt x="26081" y="634"/>
                        <a:pt x="26094" y="621"/>
                      </a:cubicBezTo>
                      <a:cubicBezTo>
                        <a:pt x="26116" y="631"/>
                        <a:pt x="26138" y="668"/>
                        <a:pt x="26159" y="668"/>
                      </a:cubicBezTo>
                      <a:cubicBezTo>
                        <a:pt x="26165" y="668"/>
                        <a:pt x="26170" y="666"/>
                        <a:pt x="26175" y="661"/>
                      </a:cubicBezTo>
                      <a:cubicBezTo>
                        <a:pt x="26180" y="656"/>
                        <a:pt x="26185" y="654"/>
                        <a:pt x="26190" y="654"/>
                      </a:cubicBezTo>
                      <a:cubicBezTo>
                        <a:pt x="26197" y="654"/>
                        <a:pt x="26204" y="658"/>
                        <a:pt x="26210" y="664"/>
                      </a:cubicBezTo>
                      <a:lnTo>
                        <a:pt x="26210" y="664"/>
                      </a:lnTo>
                      <a:cubicBezTo>
                        <a:pt x="26205" y="662"/>
                        <a:pt x="26199" y="660"/>
                        <a:pt x="26194" y="660"/>
                      </a:cubicBezTo>
                      <a:cubicBezTo>
                        <a:pt x="26178" y="660"/>
                        <a:pt x="26160" y="670"/>
                        <a:pt x="26139" y="697"/>
                      </a:cubicBezTo>
                      <a:lnTo>
                        <a:pt x="26139" y="697"/>
                      </a:lnTo>
                      <a:cubicBezTo>
                        <a:pt x="26146" y="696"/>
                        <a:pt x="26154" y="696"/>
                        <a:pt x="26162" y="696"/>
                      </a:cubicBezTo>
                      <a:cubicBezTo>
                        <a:pt x="26185" y="696"/>
                        <a:pt x="26208" y="699"/>
                        <a:pt x="26229" y="715"/>
                      </a:cubicBezTo>
                      <a:cubicBezTo>
                        <a:pt x="26248" y="725"/>
                        <a:pt x="26263" y="729"/>
                        <a:pt x="26271" y="729"/>
                      </a:cubicBezTo>
                      <a:lnTo>
                        <a:pt x="26271" y="729"/>
                      </a:lnTo>
                      <a:cubicBezTo>
                        <a:pt x="26260" y="725"/>
                        <a:pt x="26250" y="720"/>
                        <a:pt x="26242" y="715"/>
                      </a:cubicBezTo>
                      <a:cubicBezTo>
                        <a:pt x="26235" y="700"/>
                        <a:pt x="26224" y="677"/>
                        <a:pt x="26210" y="664"/>
                      </a:cubicBezTo>
                      <a:lnTo>
                        <a:pt x="26210" y="664"/>
                      </a:lnTo>
                      <a:cubicBezTo>
                        <a:pt x="26225" y="671"/>
                        <a:pt x="26239" y="685"/>
                        <a:pt x="26256" y="701"/>
                      </a:cubicBezTo>
                      <a:cubicBezTo>
                        <a:pt x="26281" y="718"/>
                        <a:pt x="26285" y="729"/>
                        <a:pt x="26272" y="729"/>
                      </a:cubicBezTo>
                      <a:cubicBezTo>
                        <a:pt x="26272" y="729"/>
                        <a:pt x="26271" y="729"/>
                        <a:pt x="26271" y="729"/>
                      </a:cubicBezTo>
                      <a:lnTo>
                        <a:pt x="26271" y="729"/>
                      </a:lnTo>
                      <a:cubicBezTo>
                        <a:pt x="26363" y="768"/>
                        <a:pt x="26570" y="791"/>
                        <a:pt x="26757" y="791"/>
                      </a:cubicBezTo>
                      <a:cubicBezTo>
                        <a:pt x="26909" y="791"/>
                        <a:pt x="27048" y="776"/>
                        <a:pt x="27105" y="742"/>
                      </a:cubicBezTo>
                      <a:cubicBezTo>
                        <a:pt x="27121" y="758"/>
                        <a:pt x="27137" y="764"/>
                        <a:pt x="27154" y="764"/>
                      </a:cubicBezTo>
                      <a:cubicBezTo>
                        <a:pt x="27201" y="764"/>
                        <a:pt x="27250" y="714"/>
                        <a:pt x="27306" y="714"/>
                      </a:cubicBezTo>
                      <a:cubicBezTo>
                        <a:pt x="27310" y="714"/>
                        <a:pt x="27315" y="714"/>
                        <a:pt x="27320" y="715"/>
                      </a:cubicBezTo>
                      <a:cubicBezTo>
                        <a:pt x="27363" y="672"/>
                        <a:pt x="27416" y="646"/>
                        <a:pt x="27470" y="646"/>
                      </a:cubicBezTo>
                      <a:cubicBezTo>
                        <a:pt x="27501" y="646"/>
                        <a:pt x="27533" y="655"/>
                        <a:pt x="27563" y="674"/>
                      </a:cubicBezTo>
                      <a:cubicBezTo>
                        <a:pt x="27603" y="701"/>
                        <a:pt x="27657" y="728"/>
                        <a:pt x="27711" y="728"/>
                      </a:cubicBezTo>
                      <a:cubicBezTo>
                        <a:pt x="27765" y="728"/>
                        <a:pt x="27819" y="715"/>
                        <a:pt x="27859" y="674"/>
                      </a:cubicBezTo>
                      <a:cubicBezTo>
                        <a:pt x="27899" y="708"/>
                        <a:pt x="27946" y="725"/>
                        <a:pt x="27994" y="725"/>
                      </a:cubicBezTo>
                      <a:cubicBezTo>
                        <a:pt x="28041" y="725"/>
                        <a:pt x="28088" y="708"/>
                        <a:pt x="28128" y="674"/>
                      </a:cubicBezTo>
                      <a:cubicBezTo>
                        <a:pt x="28153" y="699"/>
                        <a:pt x="28163" y="707"/>
                        <a:pt x="28169" y="707"/>
                      </a:cubicBezTo>
                      <a:cubicBezTo>
                        <a:pt x="28176" y="707"/>
                        <a:pt x="28175" y="695"/>
                        <a:pt x="28182" y="688"/>
                      </a:cubicBezTo>
                      <a:cubicBezTo>
                        <a:pt x="28182" y="680"/>
                        <a:pt x="28182" y="667"/>
                        <a:pt x="28194" y="667"/>
                      </a:cubicBezTo>
                      <a:cubicBezTo>
                        <a:pt x="28202" y="667"/>
                        <a:pt x="28215" y="672"/>
                        <a:pt x="28236" y="688"/>
                      </a:cubicBezTo>
                      <a:cubicBezTo>
                        <a:pt x="28268" y="715"/>
                        <a:pt x="28357" y="724"/>
                        <a:pt x="28469" y="724"/>
                      </a:cubicBezTo>
                      <a:cubicBezTo>
                        <a:pt x="28693" y="724"/>
                        <a:pt x="29004" y="688"/>
                        <a:pt x="29112" y="688"/>
                      </a:cubicBezTo>
                      <a:lnTo>
                        <a:pt x="29368" y="688"/>
                      </a:lnTo>
                      <a:cubicBezTo>
                        <a:pt x="29418" y="688"/>
                        <a:pt x="29552" y="642"/>
                        <a:pt x="29627" y="642"/>
                      </a:cubicBezTo>
                      <a:cubicBezTo>
                        <a:pt x="29652" y="642"/>
                        <a:pt x="29671" y="647"/>
                        <a:pt x="29678" y="661"/>
                      </a:cubicBezTo>
                      <a:cubicBezTo>
                        <a:pt x="29691" y="695"/>
                        <a:pt x="29704" y="698"/>
                        <a:pt x="29720" y="698"/>
                      </a:cubicBezTo>
                      <a:cubicBezTo>
                        <a:pt x="29723" y="698"/>
                        <a:pt x="29727" y="698"/>
                        <a:pt x="29731" y="698"/>
                      </a:cubicBezTo>
                      <a:cubicBezTo>
                        <a:pt x="29743" y="698"/>
                        <a:pt x="29757" y="700"/>
                        <a:pt x="29772" y="715"/>
                      </a:cubicBezTo>
                      <a:cubicBezTo>
                        <a:pt x="29777" y="720"/>
                        <a:pt x="29783" y="722"/>
                        <a:pt x="29790" y="722"/>
                      </a:cubicBezTo>
                      <a:cubicBezTo>
                        <a:pt x="29815" y="722"/>
                        <a:pt x="29847" y="688"/>
                        <a:pt x="29880" y="688"/>
                      </a:cubicBezTo>
                      <a:cubicBezTo>
                        <a:pt x="29888" y="668"/>
                        <a:pt x="29898" y="661"/>
                        <a:pt x="29909" y="661"/>
                      </a:cubicBezTo>
                      <a:cubicBezTo>
                        <a:pt x="29937" y="661"/>
                        <a:pt x="29972" y="701"/>
                        <a:pt x="30001" y="701"/>
                      </a:cubicBezTo>
                      <a:cubicBezTo>
                        <a:pt x="30015" y="726"/>
                        <a:pt x="30032" y="732"/>
                        <a:pt x="30049" y="732"/>
                      </a:cubicBezTo>
                      <a:cubicBezTo>
                        <a:pt x="30071" y="732"/>
                        <a:pt x="30095" y="722"/>
                        <a:pt x="30119" y="722"/>
                      </a:cubicBezTo>
                      <a:cubicBezTo>
                        <a:pt x="30129" y="722"/>
                        <a:pt x="30139" y="723"/>
                        <a:pt x="30149" y="728"/>
                      </a:cubicBezTo>
                      <a:cubicBezTo>
                        <a:pt x="30189" y="755"/>
                        <a:pt x="30230" y="782"/>
                        <a:pt x="30284" y="796"/>
                      </a:cubicBezTo>
                      <a:cubicBezTo>
                        <a:pt x="30286" y="795"/>
                        <a:pt x="30288" y="794"/>
                        <a:pt x="30290" y="794"/>
                      </a:cubicBezTo>
                      <a:cubicBezTo>
                        <a:pt x="30305" y="794"/>
                        <a:pt x="30325" y="821"/>
                        <a:pt x="30340" y="821"/>
                      </a:cubicBezTo>
                      <a:cubicBezTo>
                        <a:pt x="30351" y="821"/>
                        <a:pt x="30360" y="809"/>
                        <a:pt x="30365" y="769"/>
                      </a:cubicBezTo>
                      <a:cubicBezTo>
                        <a:pt x="30376" y="783"/>
                        <a:pt x="30386" y="788"/>
                        <a:pt x="30394" y="788"/>
                      </a:cubicBezTo>
                      <a:cubicBezTo>
                        <a:pt x="30416" y="788"/>
                        <a:pt x="30428" y="749"/>
                        <a:pt x="30436" y="749"/>
                      </a:cubicBezTo>
                      <a:cubicBezTo>
                        <a:pt x="30440" y="749"/>
                        <a:pt x="30443" y="754"/>
                        <a:pt x="30445" y="769"/>
                      </a:cubicBezTo>
                      <a:cubicBezTo>
                        <a:pt x="30453" y="761"/>
                        <a:pt x="30458" y="759"/>
                        <a:pt x="30461" y="759"/>
                      </a:cubicBezTo>
                      <a:cubicBezTo>
                        <a:pt x="30464" y="759"/>
                        <a:pt x="30466" y="761"/>
                        <a:pt x="30468" y="761"/>
                      </a:cubicBezTo>
                      <a:cubicBezTo>
                        <a:pt x="30471" y="761"/>
                        <a:pt x="30475" y="757"/>
                        <a:pt x="30486" y="742"/>
                      </a:cubicBezTo>
                      <a:cubicBezTo>
                        <a:pt x="30494" y="685"/>
                        <a:pt x="30507" y="648"/>
                        <a:pt x="30528" y="648"/>
                      </a:cubicBezTo>
                      <a:cubicBezTo>
                        <a:pt x="30542" y="648"/>
                        <a:pt x="30559" y="664"/>
                        <a:pt x="30580" y="701"/>
                      </a:cubicBezTo>
                      <a:cubicBezTo>
                        <a:pt x="30603" y="701"/>
                        <a:pt x="30634" y="655"/>
                        <a:pt x="30668" y="655"/>
                      </a:cubicBezTo>
                      <a:cubicBezTo>
                        <a:pt x="30674" y="655"/>
                        <a:pt x="30681" y="656"/>
                        <a:pt x="30688" y="661"/>
                      </a:cubicBezTo>
                      <a:cubicBezTo>
                        <a:pt x="30701" y="647"/>
                        <a:pt x="30715" y="643"/>
                        <a:pt x="30729" y="643"/>
                      </a:cubicBezTo>
                      <a:cubicBezTo>
                        <a:pt x="30757" y="643"/>
                        <a:pt x="30787" y="661"/>
                        <a:pt x="30823" y="661"/>
                      </a:cubicBezTo>
                      <a:cubicBezTo>
                        <a:pt x="30855" y="642"/>
                        <a:pt x="30883" y="636"/>
                        <a:pt x="30908" y="636"/>
                      </a:cubicBezTo>
                      <a:cubicBezTo>
                        <a:pt x="30946" y="636"/>
                        <a:pt x="30976" y="650"/>
                        <a:pt x="31005" y="650"/>
                      </a:cubicBezTo>
                      <a:cubicBezTo>
                        <a:pt x="31012" y="650"/>
                        <a:pt x="31018" y="649"/>
                        <a:pt x="31025" y="647"/>
                      </a:cubicBezTo>
                      <a:cubicBezTo>
                        <a:pt x="31041" y="663"/>
                        <a:pt x="31054" y="669"/>
                        <a:pt x="31066" y="669"/>
                      </a:cubicBezTo>
                      <a:cubicBezTo>
                        <a:pt x="31090" y="669"/>
                        <a:pt x="31105" y="646"/>
                        <a:pt x="31115" y="646"/>
                      </a:cubicBezTo>
                      <a:cubicBezTo>
                        <a:pt x="31116" y="646"/>
                        <a:pt x="31118" y="646"/>
                        <a:pt x="31119" y="647"/>
                      </a:cubicBezTo>
                      <a:cubicBezTo>
                        <a:pt x="31125" y="646"/>
                        <a:pt x="31129" y="645"/>
                        <a:pt x="31133" y="643"/>
                      </a:cubicBezTo>
                      <a:lnTo>
                        <a:pt x="31133" y="643"/>
                      </a:lnTo>
                      <a:cubicBezTo>
                        <a:pt x="31133" y="648"/>
                        <a:pt x="31132" y="654"/>
                        <a:pt x="31132" y="661"/>
                      </a:cubicBezTo>
                      <a:cubicBezTo>
                        <a:pt x="31132" y="674"/>
                        <a:pt x="31132" y="674"/>
                        <a:pt x="31159" y="688"/>
                      </a:cubicBezTo>
                      <a:cubicBezTo>
                        <a:pt x="31213" y="701"/>
                        <a:pt x="31281" y="715"/>
                        <a:pt x="31348" y="715"/>
                      </a:cubicBezTo>
                      <a:cubicBezTo>
                        <a:pt x="31364" y="742"/>
                        <a:pt x="31381" y="752"/>
                        <a:pt x="31396" y="752"/>
                      </a:cubicBezTo>
                      <a:cubicBezTo>
                        <a:pt x="31419" y="752"/>
                        <a:pt x="31440" y="731"/>
                        <a:pt x="31456" y="715"/>
                      </a:cubicBezTo>
                      <a:cubicBezTo>
                        <a:pt x="31496" y="715"/>
                        <a:pt x="32116" y="661"/>
                        <a:pt x="32156" y="607"/>
                      </a:cubicBezTo>
                      <a:cubicBezTo>
                        <a:pt x="32158" y="607"/>
                        <a:pt x="32160" y="606"/>
                        <a:pt x="32162" y="606"/>
                      </a:cubicBezTo>
                      <a:cubicBezTo>
                        <a:pt x="32227" y="606"/>
                        <a:pt x="32481" y="796"/>
                        <a:pt x="32520" y="809"/>
                      </a:cubicBezTo>
                      <a:cubicBezTo>
                        <a:pt x="32548" y="807"/>
                        <a:pt x="32575" y="806"/>
                        <a:pt x="32603" y="806"/>
                      </a:cubicBezTo>
                      <a:cubicBezTo>
                        <a:pt x="32737" y="806"/>
                        <a:pt x="32871" y="832"/>
                        <a:pt x="33005" y="876"/>
                      </a:cubicBezTo>
                      <a:cubicBezTo>
                        <a:pt x="33018" y="903"/>
                        <a:pt x="33045" y="890"/>
                        <a:pt x="33072" y="917"/>
                      </a:cubicBezTo>
                      <a:cubicBezTo>
                        <a:pt x="33099" y="903"/>
                        <a:pt x="33126" y="876"/>
                        <a:pt x="33153" y="863"/>
                      </a:cubicBezTo>
                      <a:cubicBezTo>
                        <a:pt x="33165" y="858"/>
                        <a:pt x="33177" y="856"/>
                        <a:pt x="33189" y="856"/>
                      </a:cubicBezTo>
                      <a:cubicBezTo>
                        <a:pt x="33228" y="856"/>
                        <a:pt x="33268" y="876"/>
                        <a:pt x="33312" y="876"/>
                      </a:cubicBezTo>
                      <a:cubicBezTo>
                        <a:pt x="33330" y="876"/>
                        <a:pt x="33349" y="873"/>
                        <a:pt x="33369" y="863"/>
                      </a:cubicBezTo>
                      <a:cubicBezTo>
                        <a:pt x="33377" y="865"/>
                        <a:pt x="33385" y="866"/>
                        <a:pt x="33392" y="866"/>
                      </a:cubicBezTo>
                      <a:cubicBezTo>
                        <a:pt x="33422" y="866"/>
                        <a:pt x="33448" y="853"/>
                        <a:pt x="33477" y="853"/>
                      </a:cubicBezTo>
                      <a:cubicBezTo>
                        <a:pt x="33490" y="853"/>
                        <a:pt x="33503" y="856"/>
                        <a:pt x="33517" y="863"/>
                      </a:cubicBezTo>
                      <a:cubicBezTo>
                        <a:pt x="33551" y="863"/>
                        <a:pt x="33903" y="804"/>
                        <a:pt x="34028" y="804"/>
                      </a:cubicBezTo>
                      <a:cubicBezTo>
                        <a:pt x="34049" y="804"/>
                        <a:pt x="34063" y="805"/>
                        <a:pt x="34069" y="809"/>
                      </a:cubicBezTo>
                      <a:cubicBezTo>
                        <a:pt x="34072" y="812"/>
                        <a:pt x="34079" y="814"/>
                        <a:pt x="34090" y="814"/>
                      </a:cubicBezTo>
                      <a:cubicBezTo>
                        <a:pt x="34208" y="814"/>
                        <a:pt x="34752" y="617"/>
                        <a:pt x="34864" y="580"/>
                      </a:cubicBezTo>
                      <a:cubicBezTo>
                        <a:pt x="34871" y="634"/>
                        <a:pt x="34881" y="647"/>
                        <a:pt x="34894" y="647"/>
                      </a:cubicBezTo>
                      <a:cubicBezTo>
                        <a:pt x="34908" y="647"/>
                        <a:pt x="34925" y="634"/>
                        <a:pt x="34945" y="634"/>
                      </a:cubicBezTo>
                      <a:lnTo>
                        <a:pt x="35066" y="634"/>
                      </a:lnTo>
                      <a:cubicBezTo>
                        <a:pt x="35075" y="646"/>
                        <a:pt x="35083" y="650"/>
                        <a:pt x="35091" y="650"/>
                      </a:cubicBezTo>
                      <a:cubicBezTo>
                        <a:pt x="35110" y="650"/>
                        <a:pt x="35128" y="624"/>
                        <a:pt x="35151" y="624"/>
                      </a:cubicBezTo>
                      <a:cubicBezTo>
                        <a:pt x="35162" y="624"/>
                        <a:pt x="35174" y="630"/>
                        <a:pt x="35187" y="647"/>
                      </a:cubicBezTo>
                      <a:cubicBezTo>
                        <a:pt x="35210" y="655"/>
                        <a:pt x="35234" y="681"/>
                        <a:pt x="35257" y="681"/>
                      </a:cubicBezTo>
                      <a:cubicBezTo>
                        <a:pt x="35274" y="681"/>
                        <a:pt x="35291" y="666"/>
                        <a:pt x="35308" y="621"/>
                      </a:cubicBezTo>
                      <a:cubicBezTo>
                        <a:pt x="35341" y="645"/>
                        <a:pt x="35368" y="664"/>
                        <a:pt x="35397" y="664"/>
                      </a:cubicBezTo>
                      <a:cubicBezTo>
                        <a:pt x="35416" y="664"/>
                        <a:pt x="35435" y="656"/>
                        <a:pt x="35457" y="634"/>
                      </a:cubicBezTo>
                      <a:cubicBezTo>
                        <a:pt x="35477" y="614"/>
                        <a:pt x="35507" y="604"/>
                        <a:pt x="35537" y="604"/>
                      </a:cubicBezTo>
                      <a:cubicBezTo>
                        <a:pt x="35568" y="604"/>
                        <a:pt x="35598" y="614"/>
                        <a:pt x="35618" y="634"/>
                      </a:cubicBezTo>
                      <a:cubicBezTo>
                        <a:pt x="35652" y="647"/>
                        <a:pt x="35686" y="654"/>
                        <a:pt x="35718" y="654"/>
                      </a:cubicBezTo>
                      <a:cubicBezTo>
                        <a:pt x="35750" y="654"/>
                        <a:pt x="35780" y="647"/>
                        <a:pt x="35807" y="634"/>
                      </a:cubicBezTo>
                      <a:cubicBezTo>
                        <a:pt x="35818" y="652"/>
                        <a:pt x="35827" y="657"/>
                        <a:pt x="35836" y="657"/>
                      </a:cubicBezTo>
                      <a:cubicBezTo>
                        <a:pt x="35851" y="657"/>
                        <a:pt x="35864" y="643"/>
                        <a:pt x="35876" y="643"/>
                      </a:cubicBezTo>
                      <a:cubicBezTo>
                        <a:pt x="35885" y="643"/>
                        <a:pt x="35893" y="650"/>
                        <a:pt x="35901" y="674"/>
                      </a:cubicBezTo>
                      <a:cubicBezTo>
                        <a:pt x="35914" y="683"/>
                        <a:pt x="35925" y="686"/>
                        <a:pt x="35936" y="686"/>
                      </a:cubicBezTo>
                      <a:cubicBezTo>
                        <a:pt x="35960" y="686"/>
                        <a:pt x="35981" y="670"/>
                        <a:pt x="36009" y="661"/>
                      </a:cubicBezTo>
                      <a:cubicBezTo>
                        <a:pt x="36018" y="663"/>
                        <a:pt x="36027" y="664"/>
                        <a:pt x="36036" y="664"/>
                      </a:cubicBezTo>
                      <a:cubicBezTo>
                        <a:pt x="36059" y="664"/>
                        <a:pt x="36085" y="659"/>
                        <a:pt x="36111" y="659"/>
                      </a:cubicBezTo>
                      <a:cubicBezTo>
                        <a:pt x="36139" y="659"/>
                        <a:pt x="36168" y="665"/>
                        <a:pt x="36198" y="688"/>
                      </a:cubicBezTo>
                      <a:cubicBezTo>
                        <a:pt x="36224" y="725"/>
                        <a:pt x="36249" y="735"/>
                        <a:pt x="36273" y="735"/>
                      </a:cubicBezTo>
                      <a:cubicBezTo>
                        <a:pt x="36300" y="735"/>
                        <a:pt x="36327" y="722"/>
                        <a:pt x="36355" y="722"/>
                      </a:cubicBezTo>
                      <a:cubicBezTo>
                        <a:pt x="36365" y="722"/>
                        <a:pt x="36376" y="724"/>
                        <a:pt x="36386" y="728"/>
                      </a:cubicBezTo>
                      <a:cubicBezTo>
                        <a:pt x="36588" y="769"/>
                        <a:pt x="36790" y="796"/>
                        <a:pt x="37006" y="796"/>
                      </a:cubicBezTo>
                      <a:cubicBezTo>
                        <a:pt x="37006" y="715"/>
                        <a:pt x="37006" y="634"/>
                        <a:pt x="37006" y="553"/>
                      </a:cubicBezTo>
                      <a:lnTo>
                        <a:pt x="37006" y="33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33333">
                    <a:alpha val="19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4" name="Google Shape;634;p35"/>
              <p:cNvSpPr/>
              <p:nvPr/>
            </p:nvSpPr>
            <p:spPr>
              <a:xfrm>
                <a:off x="691841" y="1481305"/>
                <a:ext cx="3565213" cy="2186690"/>
              </a:xfrm>
              <a:custGeom>
                <a:avLst/>
                <a:gdLst/>
                <a:ahLst/>
                <a:cxnLst/>
                <a:rect l="l" t="t" r="r" b="b"/>
                <a:pathLst>
                  <a:path w="37221" h="23791" extrusionOk="0">
                    <a:moveTo>
                      <a:pt x="0" y="0"/>
                    </a:moveTo>
                    <a:lnTo>
                      <a:pt x="256" y="23480"/>
                    </a:lnTo>
                    <a:lnTo>
                      <a:pt x="37221" y="23790"/>
                    </a:lnTo>
                    <a:lnTo>
                      <a:pt x="36736" y="243"/>
                    </a:lnTo>
                    <a:lnTo>
                      <a:pt x="19654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F1A0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5" name="Google Shape;635;p35"/>
            <p:cNvSpPr/>
            <p:nvPr/>
          </p:nvSpPr>
          <p:spPr>
            <a:xfrm rot="297587">
              <a:off x="5086068" y="860904"/>
              <a:ext cx="967766" cy="336691"/>
            </a:xfrm>
            <a:custGeom>
              <a:avLst/>
              <a:gdLst/>
              <a:ahLst/>
              <a:cxnLst/>
              <a:rect l="l" t="t" r="r" b="b"/>
              <a:pathLst>
                <a:path w="14941" h="5605" extrusionOk="0">
                  <a:moveTo>
                    <a:pt x="14563" y="0"/>
                  </a:moveTo>
                  <a:lnTo>
                    <a:pt x="1" y="1294"/>
                  </a:lnTo>
                  <a:lnTo>
                    <a:pt x="378" y="5604"/>
                  </a:lnTo>
                  <a:lnTo>
                    <a:pt x="14940" y="4325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FE4AFE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5"/>
          <p:cNvGrpSpPr/>
          <p:nvPr/>
        </p:nvGrpSpPr>
        <p:grpSpPr>
          <a:xfrm rot="-203778">
            <a:off x="3117932" y="3662631"/>
            <a:ext cx="2907812" cy="911753"/>
            <a:chOff x="1975238" y="799309"/>
            <a:chExt cx="2222762" cy="696954"/>
          </a:xfrm>
        </p:grpSpPr>
        <p:sp>
          <p:nvSpPr>
            <p:cNvPr id="637" name="Google Shape;637;p35"/>
            <p:cNvSpPr/>
            <p:nvPr/>
          </p:nvSpPr>
          <p:spPr>
            <a:xfrm>
              <a:off x="1975238" y="799309"/>
              <a:ext cx="2215672" cy="633064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8" name="Google Shape;638;p35"/>
            <p:cNvGrpSpPr/>
            <p:nvPr/>
          </p:nvGrpSpPr>
          <p:grpSpPr>
            <a:xfrm>
              <a:off x="1979307" y="1375413"/>
              <a:ext cx="2218693" cy="120850"/>
              <a:chOff x="1979307" y="1375413"/>
              <a:chExt cx="2218693" cy="120850"/>
            </a:xfrm>
          </p:grpSpPr>
          <p:sp>
            <p:nvSpPr>
              <p:cNvPr id="639" name="Google Shape;639;p35"/>
              <p:cNvSpPr/>
              <p:nvPr/>
            </p:nvSpPr>
            <p:spPr>
              <a:xfrm>
                <a:off x="2699889" y="1375413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5"/>
              <p:cNvSpPr/>
              <p:nvPr/>
            </p:nvSpPr>
            <p:spPr>
              <a:xfrm>
                <a:off x="1979307" y="1404571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1" name="Google Shape;641;p35"/>
          <p:cNvSpPr txBox="1">
            <a:spLocks noGrp="1"/>
          </p:cNvSpPr>
          <p:nvPr>
            <p:ph type="ctrTitle"/>
          </p:nvPr>
        </p:nvSpPr>
        <p:spPr>
          <a:xfrm>
            <a:off x="3017769" y="1149004"/>
            <a:ext cx="3446400" cy="220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 smtClean="0">
                <a:solidFill>
                  <a:schemeClr val="dk2"/>
                </a:solidFill>
              </a:rPr>
              <a:t>Grammar</a:t>
            </a:r>
            <a:r>
              <a:rPr lang="en-US" sz="2400" dirty="0" smtClean="0">
                <a:solidFill>
                  <a:schemeClr val="dk2"/>
                </a:solidFill>
              </a:rPr>
              <a:t/>
            </a:r>
            <a:br>
              <a:rPr lang="en-US" sz="2400" dirty="0" smtClean="0">
                <a:solidFill>
                  <a:schemeClr val="dk2"/>
                </a:solidFill>
              </a:rPr>
            </a:br>
            <a:r>
              <a:rPr lang="en-US" sz="2400" dirty="0" smtClean="0">
                <a:solidFill>
                  <a:schemeClr val="dk2"/>
                </a:solidFill>
              </a:rPr>
              <a:t>passive </a:t>
            </a:r>
            <a:br>
              <a:rPr lang="en-US" sz="2400" dirty="0" smtClean="0">
                <a:solidFill>
                  <a:schemeClr val="dk2"/>
                </a:solidFill>
              </a:rPr>
            </a:br>
            <a:endParaRPr sz="10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2"/>
                </a:solidFill>
              </a:rPr>
              <a:t>S</a:t>
            </a:r>
            <a:r>
              <a:rPr lang="en" sz="1800" dirty="0" smtClean="0">
                <a:solidFill>
                  <a:schemeClr val="dk2"/>
                </a:solidFill>
              </a:rPr>
              <a:t>imple present</a:t>
            </a:r>
            <a:br>
              <a:rPr lang="en" sz="1800" dirty="0" smtClean="0">
                <a:solidFill>
                  <a:schemeClr val="dk2"/>
                </a:solidFill>
              </a:rPr>
            </a:br>
            <a:r>
              <a:rPr lang="en" sz="1800" dirty="0" smtClean="0">
                <a:solidFill>
                  <a:schemeClr val="dk2"/>
                </a:solidFill>
              </a:rPr>
              <a:t> present continuous </a:t>
            </a:r>
            <a:br>
              <a:rPr lang="en" sz="1800" dirty="0" smtClean="0">
                <a:solidFill>
                  <a:schemeClr val="dk2"/>
                </a:solidFill>
              </a:rPr>
            </a:br>
            <a:r>
              <a:rPr lang="en" sz="1800" dirty="0" smtClean="0">
                <a:solidFill>
                  <a:schemeClr val="dk2"/>
                </a:solidFill>
              </a:rPr>
              <a:t>Present Perfect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42" name="Google Shape;642;p35"/>
          <p:cNvSpPr/>
          <p:nvPr/>
        </p:nvSpPr>
        <p:spPr>
          <a:xfrm rot="2181925">
            <a:off x="5424490" y="3579813"/>
            <a:ext cx="290919" cy="409504"/>
          </a:xfrm>
          <a:custGeom>
            <a:avLst/>
            <a:gdLst/>
            <a:ahLst/>
            <a:cxnLst/>
            <a:rect l="l" t="t" r="r" b="b"/>
            <a:pathLst>
              <a:path w="3962" h="5577" extrusionOk="0">
                <a:moveTo>
                  <a:pt x="3266" y="320"/>
                </a:moveTo>
                <a:cubicBezTo>
                  <a:pt x="3291" y="320"/>
                  <a:pt x="3315" y="330"/>
                  <a:pt x="3328" y="350"/>
                </a:cubicBezTo>
                <a:cubicBezTo>
                  <a:pt x="3368" y="417"/>
                  <a:pt x="3395" y="485"/>
                  <a:pt x="3409" y="565"/>
                </a:cubicBezTo>
                <a:cubicBezTo>
                  <a:pt x="3422" y="619"/>
                  <a:pt x="3422" y="673"/>
                  <a:pt x="3436" y="714"/>
                </a:cubicBezTo>
                <a:cubicBezTo>
                  <a:pt x="3490" y="969"/>
                  <a:pt x="3544" y="1252"/>
                  <a:pt x="3557" y="1508"/>
                </a:cubicBezTo>
                <a:cubicBezTo>
                  <a:pt x="3584" y="1710"/>
                  <a:pt x="3571" y="1818"/>
                  <a:pt x="3584" y="2007"/>
                </a:cubicBezTo>
                <a:cubicBezTo>
                  <a:pt x="3597" y="2276"/>
                  <a:pt x="3692" y="2559"/>
                  <a:pt x="3597" y="2829"/>
                </a:cubicBezTo>
                <a:cubicBezTo>
                  <a:pt x="3571" y="2977"/>
                  <a:pt x="3544" y="3125"/>
                  <a:pt x="3530" y="3287"/>
                </a:cubicBezTo>
                <a:cubicBezTo>
                  <a:pt x="3490" y="3475"/>
                  <a:pt x="3490" y="3677"/>
                  <a:pt x="3449" y="3866"/>
                </a:cubicBezTo>
                <a:cubicBezTo>
                  <a:pt x="3382" y="4054"/>
                  <a:pt x="3328" y="4243"/>
                  <a:pt x="3288" y="4445"/>
                </a:cubicBezTo>
                <a:cubicBezTo>
                  <a:pt x="3288" y="4607"/>
                  <a:pt x="3261" y="4768"/>
                  <a:pt x="3220" y="4917"/>
                </a:cubicBezTo>
                <a:cubicBezTo>
                  <a:pt x="3207" y="4943"/>
                  <a:pt x="3193" y="4984"/>
                  <a:pt x="3180" y="5011"/>
                </a:cubicBezTo>
                <a:cubicBezTo>
                  <a:pt x="3166" y="5038"/>
                  <a:pt x="3166" y="5024"/>
                  <a:pt x="3153" y="5038"/>
                </a:cubicBezTo>
                <a:cubicBezTo>
                  <a:pt x="3153" y="5051"/>
                  <a:pt x="3139" y="5051"/>
                  <a:pt x="3139" y="5065"/>
                </a:cubicBezTo>
                <a:cubicBezTo>
                  <a:pt x="3135" y="5074"/>
                  <a:pt x="3130" y="5077"/>
                  <a:pt x="3126" y="5077"/>
                </a:cubicBezTo>
                <a:cubicBezTo>
                  <a:pt x="3117" y="5077"/>
                  <a:pt x="3108" y="5065"/>
                  <a:pt x="3099" y="5065"/>
                </a:cubicBezTo>
                <a:lnTo>
                  <a:pt x="3072" y="5065"/>
                </a:lnTo>
                <a:lnTo>
                  <a:pt x="3045" y="5051"/>
                </a:lnTo>
                <a:lnTo>
                  <a:pt x="3005" y="5038"/>
                </a:lnTo>
                <a:lnTo>
                  <a:pt x="2668" y="4849"/>
                </a:lnTo>
                <a:cubicBezTo>
                  <a:pt x="2560" y="4795"/>
                  <a:pt x="2452" y="4728"/>
                  <a:pt x="2345" y="4674"/>
                </a:cubicBezTo>
                <a:cubicBezTo>
                  <a:pt x="2223" y="4607"/>
                  <a:pt x="2102" y="4526"/>
                  <a:pt x="1981" y="4445"/>
                </a:cubicBezTo>
                <a:cubicBezTo>
                  <a:pt x="1765" y="4243"/>
                  <a:pt x="1604" y="4041"/>
                  <a:pt x="1375" y="3852"/>
                </a:cubicBezTo>
                <a:cubicBezTo>
                  <a:pt x="1240" y="3745"/>
                  <a:pt x="1132" y="3610"/>
                  <a:pt x="984" y="3489"/>
                </a:cubicBezTo>
                <a:cubicBezTo>
                  <a:pt x="755" y="3300"/>
                  <a:pt x="647" y="2990"/>
                  <a:pt x="486" y="2761"/>
                </a:cubicBezTo>
                <a:cubicBezTo>
                  <a:pt x="418" y="2640"/>
                  <a:pt x="364" y="2505"/>
                  <a:pt x="324" y="2384"/>
                </a:cubicBezTo>
                <a:cubicBezTo>
                  <a:pt x="297" y="2276"/>
                  <a:pt x="311" y="2182"/>
                  <a:pt x="364" y="2088"/>
                </a:cubicBezTo>
                <a:cubicBezTo>
                  <a:pt x="378" y="1980"/>
                  <a:pt x="391" y="1859"/>
                  <a:pt x="418" y="1751"/>
                </a:cubicBezTo>
                <a:cubicBezTo>
                  <a:pt x="472" y="1630"/>
                  <a:pt x="593" y="1549"/>
                  <a:pt x="728" y="1549"/>
                </a:cubicBezTo>
                <a:cubicBezTo>
                  <a:pt x="863" y="1522"/>
                  <a:pt x="998" y="1522"/>
                  <a:pt x="1213" y="1508"/>
                </a:cubicBezTo>
                <a:cubicBezTo>
                  <a:pt x="1321" y="1535"/>
                  <a:pt x="1415" y="1576"/>
                  <a:pt x="1509" y="1643"/>
                </a:cubicBezTo>
                <a:cubicBezTo>
                  <a:pt x="1658" y="1737"/>
                  <a:pt x="1752" y="1805"/>
                  <a:pt x="1914" y="1899"/>
                </a:cubicBezTo>
                <a:cubicBezTo>
                  <a:pt x="1961" y="1935"/>
                  <a:pt x="2009" y="1960"/>
                  <a:pt x="2066" y="1984"/>
                </a:cubicBezTo>
                <a:lnTo>
                  <a:pt x="2066" y="1984"/>
                </a:lnTo>
                <a:cubicBezTo>
                  <a:pt x="2041" y="2131"/>
                  <a:pt x="1996" y="2322"/>
                  <a:pt x="2062" y="2519"/>
                </a:cubicBezTo>
                <a:cubicBezTo>
                  <a:pt x="2109" y="2637"/>
                  <a:pt x="2136" y="2755"/>
                  <a:pt x="2205" y="2755"/>
                </a:cubicBezTo>
                <a:cubicBezTo>
                  <a:pt x="2215" y="2755"/>
                  <a:pt x="2225" y="2753"/>
                  <a:pt x="2237" y="2748"/>
                </a:cubicBezTo>
                <a:cubicBezTo>
                  <a:pt x="2318" y="2707"/>
                  <a:pt x="2358" y="2519"/>
                  <a:pt x="2358" y="2465"/>
                </a:cubicBezTo>
                <a:cubicBezTo>
                  <a:pt x="2345" y="2222"/>
                  <a:pt x="2358" y="1980"/>
                  <a:pt x="2412" y="1737"/>
                </a:cubicBezTo>
                <a:cubicBezTo>
                  <a:pt x="2479" y="1522"/>
                  <a:pt x="2574" y="1293"/>
                  <a:pt x="2681" y="1091"/>
                </a:cubicBezTo>
                <a:cubicBezTo>
                  <a:pt x="2735" y="943"/>
                  <a:pt x="2816" y="808"/>
                  <a:pt x="2910" y="687"/>
                </a:cubicBezTo>
                <a:cubicBezTo>
                  <a:pt x="3005" y="565"/>
                  <a:pt x="3086" y="444"/>
                  <a:pt x="3193" y="350"/>
                </a:cubicBezTo>
                <a:cubicBezTo>
                  <a:pt x="3214" y="330"/>
                  <a:pt x="3241" y="320"/>
                  <a:pt x="3266" y="320"/>
                </a:cubicBezTo>
                <a:close/>
                <a:moveTo>
                  <a:pt x="3261" y="0"/>
                </a:moveTo>
                <a:cubicBezTo>
                  <a:pt x="3221" y="0"/>
                  <a:pt x="3180" y="5"/>
                  <a:pt x="3139" y="13"/>
                </a:cubicBezTo>
                <a:cubicBezTo>
                  <a:pt x="3045" y="53"/>
                  <a:pt x="2951" y="107"/>
                  <a:pt x="2870" y="188"/>
                </a:cubicBezTo>
                <a:cubicBezTo>
                  <a:pt x="2816" y="256"/>
                  <a:pt x="2762" y="323"/>
                  <a:pt x="2708" y="377"/>
                </a:cubicBezTo>
                <a:cubicBezTo>
                  <a:pt x="2520" y="646"/>
                  <a:pt x="2358" y="929"/>
                  <a:pt x="2223" y="1239"/>
                </a:cubicBezTo>
                <a:cubicBezTo>
                  <a:pt x="2153" y="1354"/>
                  <a:pt x="2105" y="1480"/>
                  <a:pt x="2085" y="1610"/>
                </a:cubicBezTo>
                <a:lnTo>
                  <a:pt x="2085" y="1610"/>
                </a:lnTo>
                <a:cubicBezTo>
                  <a:pt x="1943" y="1494"/>
                  <a:pt x="1753" y="1411"/>
                  <a:pt x="1617" y="1360"/>
                </a:cubicBezTo>
                <a:cubicBezTo>
                  <a:pt x="1483" y="1306"/>
                  <a:pt x="1334" y="1266"/>
                  <a:pt x="1186" y="1252"/>
                </a:cubicBezTo>
                <a:cubicBezTo>
                  <a:pt x="1051" y="1239"/>
                  <a:pt x="930" y="1225"/>
                  <a:pt x="728" y="1225"/>
                </a:cubicBezTo>
                <a:cubicBezTo>
                  <a:pt x="713" y="1224"/>
                  <a:pt x="698" y="1223"/>
                  <a:pt x="683" y="1223"/>
                </a:cubicBezTo>
                <a:cubicBezTo>
                  <a:pt x="550" y="1223"/>
                  <a:pt x="421" y="1275"/>
                  <a:pt x="324" y="1360"/>
                </a:cubicBezTo>
                <a:cubicBezTo>
                  <a:pt x="162" y="1481"/>
                  <a:pt x="68" y="1657"/>
                  <a:pt x="28" y="1859"/>
                </a:cubicBezTo>
                <a:cubicBezTo>
                  <a:pt x="14" y="1966"/>
                  <a:pt x="1" y="2074"/>
                  <a:pt x="14" y="2195"/>
                </a:cubicBezTo>
                <a:cubicBezTo>
                  <a:pt x="14" y="2317"/>
                  <a:pt x="28" y="2424"/>
                  <a:pt x="41" y="2505"/>
                </a:cubicBezTo>
                <a:cubicBezTo>
                  <a:pt x="41" y="2613"/>
                  <a:pt x="68" y="2721"/>
                  <a:pt x="122" y="2815"/>
                </a:cubicBezTo>
                <a:cubicBezTo>
                  <a:pt x="203" y="2950"/>
                  <a:pt x="297" y="3084"/>
                  <a:pt x="432" y="3192"/>
                </a:cubicBezTo>
                <a:cubicBezTo>
                  <a:pt x="593" y="3340"/>
                  <a:pt x="688" y="3596"/>
                  <a:pt x="836" y="3771"/>
                </a:cubicBezTo>
                <a:cubicBezTo>
                  <a:pt x="1024" y="3974"/>
                  <a:pt x="1227" y="4149"/>
                  <a:pt x="1429" y="4337"/>
                </a:cubicBezTo>
                <a:cubicBezTo>
                  <a:pt x="1752" y="4647"/>
                  <a:pt x="2116" y="4903"/>
                  <a:pt x="2506" y="5119"/>
                </a:cubicBezTo>
                <a:cubicBezTo>
                  <a:pt x="2574" y="5159"/>
                  <a:pt x="2641" y="5199"/>
                  <a:pt x="2708" y="5240"/>
                </a:cubicBezTo>
                <a:lnTo>
                  <a:pt x="2816" y="5307"/>
                </a:lnTo>
                <a:lnTo>
                  <a:pt x="2924" y="5361"/>
                </a:lnTo>
                <a:cubicBezTo>
                  <a:pt x="3059" y="5442"/>
                  <a:pt x="3193" y="5523"/>
                  <a:pt x="3315" y="5577"/>
                </a:cubicBezTo>
                <a:cubicBezTo>
                  <a:pt x="3355" y="5428"/>
                  <a:pt x="3382" y="5280"/>
                  <a:pt x="3436" y="5159"/>
                </a:cubicBezTo>
                <a:lnTo>
                  <a:pt x="3463" y="5092"/>
                </a:lnTo>
                <a:lnTo>
                  <a:pt x="3476" y="5038"/>
                </a:lnTo>
                <a:lnTo>
                  <a:pt x="3530" y="4930"/>
                </a:lnTo>
                <a:cubicBezTo>
                  <a:pt x="3571" y="4863"/>
                  <a:pt x="3584" y="4782"/>
                  <a:pt x="3597" y="4714"/>
                </a:cubicBezTo>
                <a:cubicBezTo>
                  <a:pt x="3624" y="4580"/>
                  <a:pt x="3638" y="4459"/>
                  <a:pt x="3638" y="4324"/>
                </a:cubicBezTo>
                <a:cubicBezTo>
                  <a:pt x="3624" y="4230"/>
                  <a:pt x="3638" y="4135"/>
                  <a:pt x="3692" y="4054"/>
                </a:cubicBezTo>
                <a:cubicBezTo>
                  <a:pt x="3732" y="4000"/>
                  <a:pt x="3759" y="3933"/>
                  <a:pt x="3773" y="3866"/>
                </a:cubicBezTo>
                <a:cubicBezTo>
                  <a:pt x="3773" y="3731"/>
                  <a:pt x="3800" y="3596"/>
                  <a:pt x="3813" y="3462"/>
                </a:cubicBezTo>
                <a:cubicBezTo>
                  <a:pt x="3921" y="3138"/>
                  <a:pt x="3961" y="2815"/>
                  <a:pt x="3961" y="2478"/>
                </a:cubicBezTo>
                <a:cubicBezTo>
                  <a:pt x="3934" y="2236"/>
                  <a:pt x="3921" y="2061"/>
                  <a:pt x="3894" y="1832"/>
                </a:cubicBezTo>
                <a:cubicBezTo>
                  <a:pt x="3880" y="1697"/>
                  <a:pt x="3880" y="1576"/>
                  <a:pt x="3894" y="1454"/>
                </a:cubicBezTo>
                <a:cubicBezTo>
                  <a:pt x="3907" y="1333"/>
                  <a:pt x="3894" y="1212"/>
                  <a:pt x="3867" y="1091"/>
                </a:cubicBezTo>
                <a:lnTo>
                  <a:pt x="3813" y="727"/>
                </a:lnTo>
                <a:cubicBezTo>
                  <a:pt x="3800" y="592"/>
                  <a:pt x="3759" y="458"/>
                  <a:pt x="3719" y="336"/>
                </a:cubicBezTo>
                <a:cubicBezTo>
                  <a:pt x="3665" y="229"/>
                  <a:pt x="3597" y="148"/>
                  <a:pt x="3517" y="80"/>
                </a:cubicBezTo>
                <a:cubicBezTo>
                  <a:pt x="3442" y="24"/>
                  <a:pt x="3353" y="0"/>
                  <a:pt x="326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5"/>
          <p:cNvSpPr/>
          <p:nvPr/>
        </p:nvSpPr>
        <p:spPr>
          <a:xfrm>
            <a:off x="4932563" y="1373510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5"/>
          <p:cNvSpPr/>
          <p:nvPr/>
        </p:nvSpPr>
        <p:spPr>
          <a:xfrm>
            <a:off x="5359835" y="1341037"/>
            <a:ext cx="75" cy="2110"/>
          </a:xfrm>
          <a:custGeom>
            <a:avLst/>
            <a:gdLst/>
            <a:ahLst/>
            <a:cxnLst/>
            <a:rect l="l" t="t" r="r" b="b"/>
            <a:pathLst>
              <a:path w="1" h="28" extrusionOk="0">
                <a:moveTo>
                  <a:pt x="1" y="1"/>
                </a:moveTo>
                <a:lnTo>
                  <a:pt x="1" y="14"/>
                </a:lnTo>
                <a:cubicBezTo>
                  <a:pt x="1" y="28"/>
                  <a:pt x="1" y="1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5"/>
          <p:cNvSpPr txBox="1">
            <a:spLocks noGrp="1"/>
          </p:cNvSpPr>
          <p:nvPr>
            <p:ph type="subTitle" idx="1"/>
          </p:nvPr>
        </p:nvSpPr>
        <p:spPr>
          <a:xfrm rot="-203801">
            <a:off x="3368312" y="3849792"/>
            <a:ext cx="2070938" cy="622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8</a:t>
            </a:r>
            <a:r>
              <a:rPr lang="en" sz="1800" b="1" baseline="30000" dirty="0" smtClean="0"/>
              <a:t>th</a:t>
            </a:r>
            <a:r>
              <a:rPr lang="en" sz="1800" b="1" dirty="0" smtClean="0"/>
              <a:t> grade </a:t>
            </a:r>
            <a:endParaRPr sz="1800" b="1" dirty="0"/>
          </a:p>
        </p:txBody>
      </p:sp>
      <p:sp>
        <p:nvSpPr>
          <p:cNvPr id="646" name="Google Shape;646;p35"/>
          <p:cNvSpPr/>
          <p:nvPr/>
        </p:nvSpPr>
        <p:spPr>
          <a:xfrm>
            <a:off x="3829472" y="1825269"/>
            <a:ext cx="1828800" cy="131487"/>
          </a:xfrm>
          <a:custGeom>
            <a:avLst/>
            <a:gdLst/>
            <a:ahLst/>
            <a:cxnLst/>
            <a:rect l="l" t="t" r="r" b="b"/>
            <a:pathLst>
              <a:path w="9621" h="4366" extrusionOk="0">
                <a:moveTo>
                  <a:pt x="2073" y="1"/>
                </a:moveTo>
                <a:cubicBezTo>
                  <a:pt x="1776" y="55"/>
                  <a:pt x="1817" y="149"/>
                  <a:pt x="1763" y="189"/>
                </a:cubicBezTo>
                <a:cubicBezTo>
                  <a:pt x="1574" y="539"/>
                  <a:pt x="1399" y="903"/>
                  <a:pt x="1251" y="1280"/>
                </a:cubicBezTo>
                <a:cubicBezTo>
                  <a:pt x="1035" y="1711"/>
                  <a:pt x="847" y="2156"/>
                  <a:pt x="699" y="2614"/>
                </a:cubicBezTo>
                <a:cubicBezTo>
                  <a:pt x="375" y="3018"/>
                  <a:pt x="146" y="3490"/>
                  <a:pt x="25" y="3988"/>
                </a:cubicBezTo>
                <a:cubicBezTo>
                  <a:pt x="1" y="4223"/>
                  <a:pt x="181" y="4365"/>
                  <a:pt x="364" y="4365"/>
                </a:cubicBezTo>
                <a:cubicBezTo>
                  <a:pt x="485" y="4365"/>
                  <a:pt x="607" y="4303"/>
                  <a:pt x="672" y="4163"/>
                </a:cubicBezTo>
                <a:cubicBezTo>
                  <a:pt x="766" y="3773"/>
                  <a:pt x="981" y="3261"/>
                  <a:pt x="1224" y="3005"/>
                </a:cubicBezTo>
                <a:cubicBezTo>
                  <a:pt x="1278" y="2951"/>
                  <a:pt x="1318" y="2883"/>
                  <a:pt x="1318" y="2816"/>
                </a:cubicBezTo>
                <a:cubicBezTo>
                  <a:pt x="1466" y="2385"/>
                  <a:pt x="1642" y="1981"/>
                  <a:pt x="1844" y="1577"/>
                </a:cubicBezTo>
                <a:lnTo>
                  <a:pt x="1844" y="1563"/>
                </a:lnTo>
                <a:cubicBezTo>
                  <a:pt x="2019" y="2129"/>
                  <a:pt x="2288" y="2641"/>
                  <a:pt x="2423" y="3045"/>
                </a:cubicBezTo>
                <a:cubicBezTo>
                  <a:pt x="2436" y="3072"/>
                  <a:pt x="2477" y="3315"/>
                  <a:pt x="2544" y="3517"/>
                </a:cubicBezTo>
                <a:cubicBezTo>
                  <a:pt x="2571" y="3624"/>
                  <a:pt x="2611" y="3732"/>
                  <a:pt x="2665" y="3840"/>
                </a:cubicBezTo>
                <a:cubicBezTo>
                  <a:pt x="2719" y="3988"/>
                  <a:pt x="2854" y="4109"/>
                  <a:pt x="3029" y="4136"/>
                </a:cubicBezTo>
                <a:cubicBezTo>
                  <a:pt x="3047" y="4140"/>
                  <a:pt x="3066" y="4142"/>
                  <a:pt x="3084" y="4142"/>
                </a:cubicBezTo>
                <a:cubicBezTo>
                  <a:pt x="3189" y="4142"/>
                  <a:pt x="3297" y="4080"/>
                  <a:pt x="3366" y="3988"/>
                </a:cubicBezTo>
                <a:lnTo>
                  <a:pt x="3501" y="3773"/>
                </a:lnTo>
                <a:cubicBezTo>
                  <a:pt x="4322" y="3153"/>
                  <a:pt x="4228" y="1914"/>
                  <a:pt x="4471" y="1388"/>
                </a:cubicBezTo>
                <a:cubicBezTo>
                  <a:pt x="4497" y="1321"/>
                  <a:pt x="4511" y="1240"/>
                  <a:pt x="4524" y="1159"/>
                </a:cubicBezTo>
                <a:cubicBezTo>
                  <a:pt x="4861" y="1833"/>
                  <a:pt x="5104" y="2681"/>
                  <a:pt x="5562" y="3395"/>
                </a:cubicBezTo>
                <a:cubicBezTo>
                  <a:pt x="5629" y="3530"/>
                  <a:pt x="5696" y="3678"/>
                  <a:pt x="5764" y="3813"/>
                </a:cubicBezTo>
                <a:cubicBezTo>
                  <a:pt x="5820" y="3933"/>
                  <a:pt x="5938" y="3996"/>
                  <a:pt x="6062" y="3996"/>
                </a:cubicBezTo>
                <a:cubicBezTo>
                  <a:pt x="6145" y="3996"/>
                  <a:pt x="6232" y="3967"/>
                  <a:pt x="6303" y="3907"/>
                </a:cubicBezTo>
                <a:cubicBezTo>
                  <a:pt x="6963" y="3247"/>
                  <a:pt x="7502" y="2479"/>
                  <a:pt x="7892" y="1617"/>
                </a:cubicBezTo>
                <a:cubicBezTo>
                  <a:pt x="7960" y="1482"/>
                  <a:pt x="8027" y="1348"/>
                  <a:pt x="8094" y="1200"/>
                </a:cubicBezTo>
                <a:cubicBezTo>
                  <a:pt x="8202" y="1617"/>
                  <a:pt x="8310" y="2035"/>
                  <a:pt x="8404" y="2452"/>
                </a:cubicBezTo>
                <a:lnTo>
                  <a:pt x="8431" y="2520"/>
                </a:lnTo>
                <a:cubicBezTo>
                  <a:pt x="8579" y="2789"/>
                  <a:pt x="8714" y="3059"/>
                  <a:pt x="8862" y="3315"/>
                </a:cubicBezTo>
                <a:cubicBezTo>
                  <a:pt x="8898" y="3427"/>
                  <a:pt x="8987" y="3473"/>
                  <a:pt x="9088" y="3473"/>
                </a:cubicBezTo>
                <a:cubicBezTo>
                  <a:pt x="9323" y="3473"/>
                  <a:pt x="9621" y="3222"/>
                  <a:pt x="9441" y="3005"/>
                </a:cubicBezTo>
                <a:lnTo>
                  <a:pt x="9441" y="2991"/>
                </a:lnTo>
                <a:lnTo>
                  <a:pt x="9037" y="2237"/>
                </a:lnTo>
                <a:lnTo>
                  <a:pt x="8727" y="984"/>
                </a:lnTo>
                <a:lnTo>
                  <a:pt x="8714" y="944"/>
                </a:lnTo>
                <a:cubicBezTo>
                  <a:pt x="8700" y="903"/>
                  <a:pt x="8660" y="742"/>
                  <a:pt x="8593" y="607"/>
                </a:cubicBezTo>
                <a:cubicBezTo>
                  <a:pt x="8539" y="405"/>
                  <a:pt x="8391" y="243"/>
                  <a:pt x="8202" y="149"/>
                </a:cubicBezTo>
                <a:cubicBezTo>
                  <a:pt x="8171" y="141"/>
                  <a:pt x="8140" y="137"/>
                  <a:pt x="8109" y="137"/>
                </a:cubicBezTo>
                <a:cubicBezTo>
                  <a:pt x="7981" y="137"/>
                  <a:pt x="7863" y="204"/>
                  <a:pt x="7798" y="324"/>
                </a:cubicBezTo>
                <a:cubicBezTo>
                  <a:pt x="7636" y="661"/>
                  <a:pt x="7461" y="984"/>
                  <a:pt x="7299" y="1321"/>
                </a:cubicBezTo>
                <a:lnTo>
                  <a:pt x="7286" y="1348"/>
                </a:lnTo>
                <a:cubicBezTo>
                  <a:pt x="7003" y="1981"/>
                  <a:pt x="6612" y="2560"/>
                  <a:pt x="6154" y="3086"/>
                </a:cubicBezTo>
                <a:lnTo>
                  <a:pt x="6127" y="3045"/>
                </a:lnTo>
                <a:cubicBezTo>
                  <a:pt x="5589" y="2250"/>
                  <a:pt x="5373" y="1078"/>
                  <a:pt x="4700" y="176"/>
                </a:cubicBezTo>
                <a:cubicBezTo>
                  <a:pt x="4633" y="91"/>
                  <a:pt x="4534" y="39"/>
                  <a:pt x="4434" y="39"/>
                </a:cubicBezTo>
                <a:cubicBezTo>
                  <a:pt x="4391" y="39"/>
                  <a:pt x="4349" y="48"/>
                  <a:pt x="4309" y="68"/>
                </a:cubicBezTo>
                <a:cubicBezTo>
                  <a:pt x="3959" y="270"/>
                  <a:pt x="3986" y="513"/>
                  <a:pt x="3932" y="715"/>
                </a:cubicBezTo>
                <a:cubicBezTo>
                  <a:pt x="3891" y="917"/>
                  <a:pt x="3851" y="1146"/>
                  <a:pt x="3851" y="1146"/>
                </a:cubicBezTo>
                <a:cubicBezTo>
                  <a:pt x="3608" y="1887"/>
                  <a:pt x="3541" y="2924"/>
                  <a:pt x="3150" y="3220"/>
                </a:cubicBezTo>
                <a:cubicBezTo>
                  <a:pt x="3110" y="3072"/>
                  <a:pt x="3083" y="2924"/>
                  <a:pt x="3056" y="2830"/>
                </a:cubicBezTo>
                <a:cubicBezTo>
                  <a:pt x="2814" y="2143"/>
                  <a:pt x="2369" y="1361"/>
                  <a:pt x="2382" y="755"/>
                </a:cubicBezTo>
                <a:cubicBezTo>
                  <a:pt x="2382" y="647"/>
                  <a:pt x="2396" y="553"/>
                  <a:pt x="2409" y="459"/>
                </a:cubicBezTo>
                <a:lnTo>
                  <a:pt x="2423" y="378"/>
                </a:lnTo>
                <a:cubicBezTo>
                  <a:pt x="2423" y="337"/>
                  <a:pt x="2423" y="284"/>
                  <a:pt x="2409" y="243"/>
                </a:cubicBezTo>
                <a:cubicBezTo>
                  <a:pt x="2356" y="95"/>
                  <a:pt x="2221" y="1"/>
                  <a:pt x="2073" y="1"/>
                </a:cubicBezTo>
                <a:close/>
              </a:path>
            </a:pathLst>
          </a:custGeom>
          <a:solidFill>
            <a:srgbClr val="FE4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3198051" y="3343675"/>
            <a:ext cx="548407" cy="63999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rgbClr val="1093FF">
              <a:alpha val="7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5"/>
          <p:cNvSpPr/>
          <p:nvPr/>
        </p:nvSpPr>
        <p:spPr>
          <a:xfrm rot="1799867">
            <a:off x="2946617" y="531272"/>
            <a:ext cx="755659" cy="711280"/>
          </a:xfrm>
          <a:custGeom>
            <a:avLst/>
            <a:gdLst/>
            <a:ahLst/>
            <a:cxnLst/>
            <a:rect l="l" t="t" r="r" b="b"/>
            <a:pathLst>
              <a:path w="88169" h="82991" extrusionOk="0">
                <a:moveTo>
                  <a:pt x="70833" y="0"/>
                </a:moveTo>
                <a:cubicBezTo>
                  <a:pt x="70303" y="0"/>
                  <a:pt x="69773" y="188"/>
                  <a:pt x="69350" y="564"/>
                </a:cubicBezTo>
                <a:cubicBezTo>
                  <a:pt x="67460" y="1879"/>
                  <a:pt x="66392" y="4837"/>
                  <a:pt x="65324" y="6809"/>
                </a:cubicBezTo>
                <a:cubicBezTo>
                  <a:pt x="63927" y="9439"/>
                  <a:pt x="62530" y="12069"/>
                  <a:pt x="61297" y="14780"/>
                </a:cubicBezTo>
                <a:cubicBezTo>
                  <a:pt x="58750" y="20122"/>
                  <a:pt x="56449" y="25628"/>
                  <a:pt x="54476" y="31216"/>
                </a:cubicBezTo>
                <a:cubicBezTo>
                  <a:pt x="52669" y="25463"/>
                  <a:pt x="49464" y="20204"/>
                  <a:pt x="47574" y="14534"/>
                </a:cubicBezTo>
                <a:cubicBezTo>
                  <a:pt x="46341" y="10836"/>
                  <a:pt x="45848" y="6645"/>
                  <a:pt x="43547" y="3522"/>
                </a:cubicBezTo>
                <a:cubicBezTo>
                  <a:pt x="43027" y="2829"/>
                  <a:pt x="42294" y="2521"/>
                  <a:pt x="41572" y="2521"/>
                </a:cubicBezTo>
                <a:cubicBezTo>
                  <a:pt x="40241" y="2521"/>
                  <a:pt x="38950" y="3567"/>
                  <a:pt x="39110" y="5166"/>
                </a:cubicBezTo>
                <a:cubicBezTo>
                  <a:pt x="39110" y="5166"/>
                  <a:pt x="40013" y="15438"/>
                  <a:pt x="40013" y="16260"/>
                </a:cubicBezTo>
                <a:cubicBezTo>
                  <a:pt x="40260" y="21848"/>
                  <a:pt x="40753" y="27518"/>
                  <a:pt x="40753" y="32941"/>
                </a:cubicBezTo>
                <a:cubicBezTo>
                  <a:pt x="40835" y="36475"/>
                  <a:pt x="40507" y="40091"/>
                  <a:pt x="39931" y="43542"/>
                </a:cubicBezTo>
                <a:cubicBezTo>
                  <a:pt x="39931" y="43213"/>
                  <a:pt x="32700" y="38118"/>
                  <a:pt x="31878" y="37379"/>
                </a:cubicBezTo>
                <a:cubicBezTo>
                  <a:pt x="29002" y="34831"/>
                  <a:pt x="26290" y="31873"/>
                  <a:pt x="24071" y="28668"/>
                </a:cubicBezTo>
                <a:cubicBezTo>
                  <a:pt x="23097" y="27207"/>
                  <a:pt x="20946" y="23686"/>
                  <a:pt x="18713" y="23686"/>
                </a:cubicBezTo>
                <a:cubicBezTo>
                  <a:pt x="18308" y="23686"/>
                  <a:pt x="17901" y="23801"/>
                  <a:pt x="17497" y="24066"/>
                </a:cubicBezTo>
                <a:cubicBezTo>
                  <a:pt x="13060" y="27025"/>
                  <a:pt x="19469" y="34749"/>
                  <a:pt x="21360" y="37379"/>
                </a:cubicBezTo>
                <a:cubicBezTo>
                  <a:pt x="26619" y="44446"/>
                  <a:pt x="31878" y="53650"/>
                  <a:pt x="33275" y="62443"/>
                </a:cubicBezTo>
                <a:cubicBezTo>
                  <a:pt x="33604" y="64497"/>
                  <a:pt x="33275" y="64333"/>
                  <a:pt x="31467" y="64579"/>
                </a:cubicBezTo>
                <a:cubicBezTo>
                  <a:pt x="25344" y="65266"/>
                  <a:pt x="19260" y="65873"/>
                  <a:pt x="13134" y="65873"/>
                </a:cubicBezTo>
                <a:cubicBezTo>
                  <a:pt x="10462" y="65873"/>
                  <a:pt x="7783" y="65758"/>
                  <a:pt x="5089" y="65483"/>
                </a:cubicBezTo>
                <a:cubicBezTo>
                  <a:pt x="4858" y="65461"/>
                  <a:pt x="4593" y="65448"/>
                  <a:pt x="4312" y="65448"/>
                </a:cubicBezTo>
                <a:cubicBezTo>
                  <a:pt x="2494" y="65448"/>
                  <a:pt x="0" y="66000"/>
                  <a:pt x="1637" y="68277"/>
                </a:cubicBezTo>
                <a:cubicBezTo>
                  <a:pt x="2295" y="69017"/>
                  <a:pt x="3116" y="69592"/>
                  <a:pt x="4020" y="69921"/>
                </a:cubicBezTo>
                <a:lnTo>
                  <a:pt x="30070" y="81836"/>
                </a:lnTo>
                <a:cubicBezTo>
                  <a:pt x="31352" y="82428"/>
                  <a:pt x="32871" y="82990"/>
                  <a:pt x="34253" y="82990"/>
                </a:cubicBezTo>
                <a:cubicBezTo>
                  <a:pt x="35175" y="82990"/>
                  <a:pt x="36036" y="82740"/>
                  <a:pt x="36726" y="82083"/>
                </a:cubicBezTo>
                <a:cubicBezTo>
                  <a:pt x="37055" y="81754"/>
                  <a:pt x="37302" y="81261"/>
                  <a:pt x="37302" y="80768"/>
                </a:cubicBezTo>
                <a:cubicBezTo>
                  <a:pt x="37302" y="79864"/>
                  <a:pt x="36316" y="79207"/>
                  <a:pt x="35494" y="78796"/>
                </a:cubicBezTo>
                <a:lnTo>
                  <a:pt x="20373" y="71318"/>
                </a:lnTo>
                <a:cubicBezTo>
                  <a:pt x="25386" y="70167"/>
                  <a:pt x="30317" y="70249"/>
                  <a:pt x="35247" y="69674"/>
                </a:cubicBezTo>
                <a:cubicBezTo>
                  <a:pt x="39027" y="69263"/>
                  <a:pt x="39027" y="65730"/>
                  <a:pt x="38288" y="62771"/>
                </a:cubicBezTo>
                <a:cubicBezTo>
                  <a:pt x="37219" y="59156"/>
                  <a:pt x="36233" y="55540"/>
                  <a:pt x="34836" y="52006"/>
                </a:cubicBezTo>
                <a:cubicBezTo>
                  <a:pt x="34261" y="50445"/>
                  <a:pt x="33686" y="48884"/>
                  <a:pt x="33029" y="47404"/>
                </a:cubicBezTo>
                <a:cubicBezTo>
                  <a:pt x="32535" y="46254"/>
                  <a:pt x="31796" y="43131"/>
                  <a:pt x="30810" y="42392"/>
                </a:cubicBezTo>
                <a:lnTo>
                  <a:pt x="30810" y="42392"/>
                </a:lnTo>
                <a:cubicBezTo>
                  <a:pt x="32946" y="43953"/>
                  <a:pt x="34836" y="45679"/>
                  <a:pt x="36644" y="47569"/>
                </a:cubicBezTo>
                <a:cubicBezTo>
                  <a:pt x="37795" y="48637"/>
                  <a:pt x="38534" y="50034"/>
                  <a:pt x="41164" y="50363"/>
                </a:cubicBezTo>
                <a:cubicBezTo>
                  <a:pt x="42314" y="50363"/>
                  <a:pt x="43301" y="49623"/>
                  <a:pt x="43711" y="48637"/>
                </a:cubicBezTo>
                <a:cubicBezTo>
                  <a:pt x="45108" y="43542"/>
                  <a:pt x="45766" y="38201"/>
                  <a:pt x="45684" y="32941"/>
                </a:cubicBezTo>
                <a:cubicBezTo>
                  <a:pt x="45684" y="29408"/>
                  <a:pt x="45437" y="25874"/>
                  <a:pt x="45273" y="22423"/>
                </a:cubicBezTo>
                <a:lnTo>
                  <a:pt x="45273" y="22423"/>
                </a:lnTo>
                <a:cubicBezTo>
                  <a:pt x="46259" y="23984"/>
                  <a:pt x="46998" y="25628"/>
                  <a:pt x="47492" y="27436"/>
                </a:cubicBezTo>
                <a:cubicBezTo>
                  <a:pt x="47985" y="29161"/>
                  <a:pt x="48560" y="30887"/>
                  <a:pt x="49382" y="32530"/>
                </a:cubicBezTo>
                <a:cubicBezTo>
                  <a:pt x="49792" y="33599"/>
                  <a:pt x="50368" y="34585"/>
                  <a:pt x="51025" y="35489"/>
                </a:cubicBezTo>
                <a:cubicBezTo>
                  <a:pt x="51765" y="36639"/>
                  <a:pt x="53079" y="37379"/>
                  <a:pt x="54476" y="37543"/>
                </a:cubicBezTo>
                <a:lnTo>
                  <a:pt x="54805" y="37543"/>
                </a:lnTo>
                <a:cubicBezTo>
                  <a:pt x="58750" y="36475"/>
                  <a:pt x="59489" y="31216"/>
                  <a:pt x="60804" y="27929"/>
                </a:cubicBezTo>
                <a:cubicBezTo>
                  <a:pt x="62941" y="22834"/>
                  <a:pt x="65159" y="17821"/>
                  <a:pt x="67460" y="12808"/>
                </a:cubicBezTo>
                <a:lnTo>
                  <a:pt x="67460" y="12808"/>
                </a:lnTo>
                <a:cubicBezTo>
                  <a:pt x="67460" y="20779"/>
                  <a:pt x="66228" y="28833"/>
                  <a:pt x="63845" y="36475"/>
                </a:cubicBezTo>
                <a:cubicBezTo>
                  <a:pt x="63516" y="37461"/>
                  <a:pt x="63269" y="38529"/>
                  <a:pt x="63269" y="39598"/>
                </a:cubicBezTo>
                <a:cubicBezTo>
                  <a:pt x="63269" y="40666"/>
                  <a:pt x="63845" y="41652"/>
                  <a:pt x="64749" y="42145"/>
                </a:cubicBezTo>
                <a:cubicBezTo>
                  <a:pt x="65160" y="42282"/>
                  <a:pt x="65586" y="42348"/>
                  <a:pt x="66014" y="42348"/>
                </a:cubicBezTo>
                <a:cubicBezTo>
                  <a:pt x="66612" y="42348"/>
                  <a:pt x="67215" y="42220"/>
                  <a:pt x="67789" y="41981"/>
                </a:cubicBezTo>
                <a:lnTo>
                  <a:pt x="79458" y="38283"/>
                </a:lnTo>
                <a:lnTo>
                  <a:pt x="71487" y="55129"/>
                </a:lnTo>
                <a:cubicBezTo>
                  <a:pt x="70652" y="56928"/>
                  <a:pt x="70922" y="60636"/>
                  <a:pt x="72729" y="60636"/>
                </a:cubicBezTo>
                <a:cubicBezTo>
                  <a:pt x="73233" y="60636"/>
                  <a:pt x="73857" y="60348"/>
                  <a:pt x="74610" y="59649"/>
                </a:cubicBezTo>
                <a:cubicBezTo>
                  <a:pt x="75267" y="58991"/>
                  <a:pt x="75678" y="58252"/>
                  <a:pt x="76007" y="57512"/>
                </a:cubicBezTo>
                <a:cubicBezTo>
                  <a:pt x="77815" y="53650"/>
                  <a:pt x="79294" y="49623"/>
                  <a:pt x="81184" y="45843"/>
                </a:cubicBezTo>
                <a:cubicBezTo>
                  <a:pt x="82088" y="43871"/>
                  <a:pt x="83238" y="41899"/>
                  <a:pt x="84553" y="40091"/>
                </a:cubicBezTo>
                <a:cubicBezTo>
                  <a:pt x="85539" y="38776"/>
                  <a:pt x="87593" y="37132"/>
                  <a:pt x="88004" y="35489"/>
                </a:cubicBezTo>
                <a:cubicBezTo>
                  <a:pt x="88169" y="34914"/>
                  <a:pt x="88087" y="34256"/>
                  <a:pt x="87758" y="33763"/>
                </a:cubicBezTo>
                <a:cubicBezTo>
                  <a:pt x="87347" y="33106"/>
                  <a:pt x="86690" y="32695"/>
                  <a:pt x="86032" y="32448"/>
                </a:cubicBezTo>
                <a:cubicBezTo>
                  <a:pt x="85449" y="32311"/>
                  <a:pt x="84880" y="32245"/>
                  <a:pt x="84320" y="32245"/>
                </a:cubicBezTo>
                <a:cubicBezTo>
                  <a:pt x="83537" y="32245"/>
                  <a:pt x="82771" y="32373"/>
                  <a:pt x="82005" y="32613"/>
                </a:cubicBezTo>
                <a:cubicBezTo>
                  <a:pt x="77568" y="33599"/>
                  <a:pt x="73295" y="34914"/>
                  <a:pt x="69104" y="36475"/>
                </a:cubicBezTo>
                <a:cubicBezTo>
                  <a:pt x="72144" y="25874"/>
                  <a:pt x="72637" y="14616"/>
                  <a:pt x="73048" y="3604"/>
                </a:cubicBezTo>
                <a:cubicBezTo>
                  <a:pt x="73048" y="2372"/>
                  <a:pt x="73048" y="975"/>
                  <a:pt x="71980" y="317"/>
                </a:cubicBezTo>
                <a:cubicBezTo>
                  <a:pt x="71628" y="106"/>
                  <a:pt x="71230" y="0"/>
                  <a:pt x="7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35"/>
          <p:cNvGrpSpPr/>
          <p:nvPr/>
        </p:nvGrpSpPr>
        <p:grpSpPr>
          <a:xfrm>
            <a:off x="6926390" y="2967310"/>
            <a:ext cx="2044734" cy="1967588"/>
            <a:chOff x="6926390" y="2967310"/>
            <a:chExt cx="2044734" cy="1967588"/>
          </a:xfrm>
        </p:grpSpPr>
        <p:grpSp>
          <p:nvGrpSpPr>
            <p:cNvPr id="655" name="Google Shape;655;p35"/>
            <p:cNvGrpSpPr/>
            <p:nvPr/>
          </p:nvGrpSpPr>
          <p:grpSpPr>
            <a:xfrm>
              <a:off x="6926390" y="3092007"/>
              <a:ext cx="2044734" cy="1842891"/>
              <a:chOff x="6926390" y="3092007"/>
              <a:chExt cx="2044734" cy="1842891"/>
            </a:xfrm>
          </p:grpSpPr>
          <p:sp>
            <p:nvSpPr>
              <p:cNvPr id="656" name="Google Shape;656;p35"/>
              <p:cNvSpPr/>
              <p:nvPr/>
            </p:nvSpPr>
            <p:spPr>
              <a:xfrm rot="1317487">
                <a:off x="7068596" y="3564242"/>
                <a:ext cx="1705127" cy="1091444"/>
              </a:xfrm>
              <a:custGeom>
                <a:avLst/>
                <a:gdLst/>
                <a:ahLst/>
                <a:cxnLst/>
                <a:rect l="l" t="t" r="r" b="b"/>
                <a:pathLst>
                  <a:path w="26647" h="170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6" y="3611"/>
                      <a:pt x="984" y="7288"/>
                      <a:pt x="2601" y="10535"/>
                    </a:cubicBezTo>
                    <a:cubicBezTo>
                      <a:pt x="4231" y="13781"/>
                      <a:pt x="7221" y="16597"/>
                      <a:pt x="10832" y="17001"/>
                    </a:cubicBezTo>
                    <a:cubicBezTo>
                      <a:pt x="11163" y="17039"/>
                      <a:pt x="11495" y="17056"/>
                      <a:pt x="11826" y="17056"/>
                    </a:cubicBezTo>
                    <a:cubicBezTo>
                      <a:pt x="13513" y="17056"/>
                      <a:pt x="15189" y="16607"/>
                      <a:pt x="16799" y="16112"/>
                    </a:cubicBezTo>
                    <a:cubicBezTo>
                      <a:pt x="19696" y="15236"/>
                      <a:pt x="22673" y="14091"/>
                      <a:pt x="24599" y="11761"/>
                    </a:cubicBezTo>
                    <a:lnTo>
                      <a:pt x="24828" y="12340"/>
                    </a:lnTo>
                    <a:cubicBezTo>
                      <a:pt x="25690" y="10952"/>
                      <a:pt x="26404" y="9417"/>
                      <a:pt x="26525" y="7787"/>
                    </a:cubicBezTo>
                    <a:cubicBezTo>
                      <a:pt x="26647" y="6170"/>
                      <a:pt x="26108" y="4419"/>
                      <a:pt x="24842" y="3395"/>
                    </a:cubicBezTo>
                    <a:cubicBezTo>
                      <a:pt x="24087" y="2789"/>
                      <a:pt x="23144" y="2466"/>
                      <a:pt x="22201" y="2290"/>
                    </a:cubicBezTo>
                    <a:cubicBezTo>
                      <a:pt x="21578" y="2180"/>
                      <a:pt x="20950" y="2131"/>
                      <a:pt x="20322" y="2131"/>
                    </a:cubicBezTo>
                    <a:cubicBezTo>
                      <a:pt x="18275" y="2131"/>
                      <a:pt x="16215" y="2644"/>
                      <a:pt x="14226" y="3180"/>
                    </a:cubicBezTo>
                    <a:cubicBezTo>
                      <a:pt x="11980" y="3782"/>
                      <a:pt x="9693" y="4434"/>
                      <a:pt x="7393" y="4434"/>
                    </a:cubicBezTo>
                    <a:cubicBezTo>
                      <a:pt x="7017" y="4434"/>
                      <a:pt x="6641" y="4416"/>
                      <a:pt x="6265" y="4379"/>
                    </a:cubicBezTo>
                    <a:cubicBezTo>
                      <a:pt x="3584" y="4123"/>
                      <a:pt x="836" y="257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5"/>
              <p:cNvSpPr txBox="1"/>
              <p:nvPr/>
            </p:nvSpPr>
            <p:spPr>
              <a:xfrm rot="785991">
                <a:off x="7274783" y="3929865"/>
                <a:ext cx="1420260" cy="388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2"/>
                    </a:solidFill>
                    <a:latin typeface="Delius Unicase"/>
                    <a:ea typeface="Delius Unicase"/>
                    <a:cs typeface="Delius Unicase"/>
                    <a:sym typeface="Delius Unicase"/>
                  </a:rPr>
                  <a:t>Hello!</a:t>
                </a:r>
                <a:endParaRPr sz="1800"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658" name="Google Shape;658;p35"/>
              <p:cNvSpPr/>
              <p:nvPr/>
            </p:nvSpPr>
            <p:spPr>
              <a:xfrm rot="1317487">
                <a:off x="7131180" y="3362030"/>
                <a:ext cx="1676716" cy="1198374"/>
              </a:xfrm>
              <a:custGeom>
                <a:avLst/>
                <a:gdLst/>
                <a:ahLst/>
                <a:cxnLst/>
                <a:rect l="l" t="t" r="r" b="b"/>
                <a:pathLst>
                  <a:path w="26203" h="18727" extrusionOk="0">
                    <a:moveTo>
                      <a:pt x="499" y="1"/>
                    </a:moveTo>
                    <a:lnTo>
                      <a:pt x="337" y="41"/>
                    </a:lnTo>
                    <a:lnTo>
                      <a:pt x="243" y="68"/>
                    </a:lnTo>
                    <a:lnTo>
                      <a:pt x="1" y="163"/>
                    </a:lnTo>
                    <a:cubicBezTo>
                      <a:pt x="149" y="2358"/>
                      <a:pt x="284" y="4554"/>
                      <a:pt x="432" y="6992"/>
                    </a:cubicBezTo>
                    <a:cubicBezTo>
                      <a:pt x="499" y="8178"/>
                      <a:pt x="634" y="9363"/>
                      <a:pt x="822" y="10535"/>
                    </a:cubicBezTo>
                    <a:cubicBezTo>
                      <a:pt x="1024" y="11882"/>
                      <a:pt x="1442" y="13203"/>
                      <a:pt x="2048" y="14428"/>
                    </a:cubicBezTo>
                    <a:cubicBezTo>
                      <a:pt x="2170" y="14644"/>
                      <a:pt x="2291" y="14846"/>
                      <a:pt x="2425" y="15048"/>
                    </a:cubicBezTo>
                    <a:cubicBezTo>
                      <a:pt x="2722" y="15493"/>
                      <a:pt x="3072" y="15897"/>
                      <a:pt x="3463" y="16247"/>
                    </a:cubicBezTo>
                    <a:cubicBezTo>
                      <a:pt x="3301" y="16018"/>
                      <a:pt x="3153" y="15776"/>
                      <a:pt x="3018" y="15533"/>
                    </a:cubicBezTo>
                    <a:cubicBezTo>
                      <a:pt x="2883" y="15277"/>
                      <a:pt x="2735" y="15008"/>
                      <a:pt x="2547" y="14644"/>
                    </a:cubicBezTo>
                    <a:cubicBezTo>
                      <a:pt x="1846" y="13351"/>
                      <a:pt x="1402" y="11626"/>
                      <a:pt x="1173" y="10064"/>
                    </a:cubicBezTo>
                    <a:cubicBezTo>
                      <a:pt x="998" y="8919"/>
                      <a:pt x="890" y="7437"/>
                      <a:pt x="795" y="5820"/>
                    </a:cubicBezTo>
                    <a:cubicBezTo>
                      <a:pt x="701" y="4325"/>
                      <a:pt x="607" y="2695"/>
                      <a:pt x="499" y="1079"/>
                    </a:cubicBezTo>
                    <a:cubicBezTo>
                      <a:pt x="486" y="1038"/>
                      <a:pt x="486" y="971"/>
                      <a:pt x="486" y="903"/>
                    </a:cubicBezTo>
                    <a:lnTo>
                      <a:pt x="486" y="903"/>
                    </a:lnTo>
                    <a:lnTo>
                      <a:pt x="580" y="1065"/>
                    </a:lnTo>
                    <a:lnTo>
                      <a:pt x="674" y="1227"/>
                    </a:lnTo>
                    <a:cubicBezTo>
                      <a:pt x="769" y="1388"/>
                      <a:pt x="863" y="1550"/>
                      <a:pt x="971" y="1712"/>
                    </a:cubicBezTo>
                    <a:cubicBezTo>
                      <a:pt x="1159" y="2035"/>
                      <a:pt x="1361" y="2358"/>
                      <a:pt x="1563" y="2655"/>
                    </a:cubicBezTo>
                    <a:cubicBezTo>
                      <a:pt x="1954" y="3247"/>
                      <a:pt x="2385" y="3800"/>
                      <a:pt x="2857" y="4325"/>
                    </a:cubicBezTo>
                    <a:cubicBezTo>
                      <a:pt x="3288" y="4797"/>
                      <a:pt x="3759" y="5228"/>
                      <a:pt x="4271" y="5605"/>
                    </a:cubicBezTo>
                    <a:cubicBezTo>
                      <a:pt x="4716" y="5915"/>
                      <a:pt x="5201" y="6184"/>
                      <a:pt x="5712" y="6386"/>
                    </a:cubicBezTo>
                    <a:cubicBezTo>
                      <a:pt x="6538" y="6699"/>
                      <a:pt x="7421" y="6861"/>
                      <a:pt x="8298" y="6861"/>
                    </a:cubicBezTo>
                    <a:cubicBezTo>
                      <a:pt x="8366" y="6861"/>
                      <a:pt x="8433" y="6860"/>
                      <a:pt x="8501" y="6858"/>
                    </a:cubicBezTo>
                    <a:cubicBezTo>
                      <a:pt x="9336" y="6831"/>
                      <a:pt x="10158" y="6723"/>
                      <a:pt x="10966" y="6548"/>
                    </a:cubicBezTo>
                    <a:cubicBezTo>
                      <a:pt x="12475" y="6225"/>
                      <a:pt x="13849" y="5955"/>
                      <a:pt x="15237" y="5793"/>
                    </a:cubicBezTo>
                    <a:cubicBezTo>
                      <a:pt x="16400" y="5640"/>
                      <a:pt x="17572" y="5567"/>
                      <a:pt x="18746" y="5567"/>
                    </a:cubicBezTo>
                    <a:cubicBezTo>
                      <a:pt x="19013" y="5567"/>
                      <a:pt x="19280" y="5570"/>
                      <a:pt x="19547" y="5578"/>
                    </a:cubicBezTo>
                    <a:cubicBezTo>
                      <a:pt x="20356" y="5591"/>
                      <a:pt x="21164" y="5672"/>
                      <a:pt x="21959" y="5807"/>
                    </a:cubicBezTo>
                    <a:cubicBezTo>
                      <a:pt x="22794" y="5955"/>
                      <a:pt x="23683" y="6211"/>
                      <a:pt x="24437" y="6790"/>
                    </a:cubicBezTo>
                    <a:cubicBezTo>
                      <a:pt x="24639" y="6952"/>
                      <a:pt x="24828" y="7127"/>
                      <a:pt x="25003" y="7329"/>
                    </a:cubicBezTo>
                    <a:cubicBezTo>
                      <a:pt x="25165" y="7531"/>
                      <a:pt x="25299" y="7760"/>
                      <a:pt x="25407" y="7989"/>
                    </a:cubicBezTo>
                    <a:cubicBezTo>
                      <a:pt x="25636" y="8488"/>
                      <a:pt x="25757" y="9027"/>
                      <a:pt x="25771" y="9565"/>
                    </a:cubicBezTo>
                    <a:cubicBezTo>
                      <a:pt x="25798" y="10131"/>
                      <a:pt x="25757" y="10710"/>
                      <a:pt x="25650" y="11263"/>
                    </a:cubicBezTo>
                    <a:cubicBezTo>
                      <a:pt x="25555" y="11842"/>
                      <a:pt x="25421" y="12408"/>
                      <a:pt x="25246" y="12974"/>
                    </a:cubicBezTo>
                    <a:cubicBezTo>
                      <a:pt x="25070" y="13526"/>
                      <a:pt x="24801" y="14038"/>
                      <a:pt x="24464" y="14509"/>
                    </a:cubicBezTo>
                    <a:cubicBezTo>
                      <a:pt x="24101" y="14954"/>
                      <a:pt x="23656" y="15331"/>
                      <a:pt x="23144" y="15614"/>
                    </a:cubicBezTo>
                    <a:cubicBezTo>
                      <a:pt x="22120" y="16207"/>
                      <a:pt x="20921" y="16503"/>
                      <a:pt x="19736" y="16826"/>
                    </a:cubicBezTo>
                    <a:cubicBezTo>
                      <a:pt x="17419" y="17446"/>
                      <a:pt x="15048" y="17864"/>
                      <a:pt x="12650" y="18106"/>
                    </a:cubicBezTo>
                    <a:cubicBezTo>
                      <a:pt x="11492" y="18214"/>
                      <a:pt x="10346" y="18281"/>
                      <a:pt x="9242" y="18322"/>
                    </a:cubicBezTo>
                    <a:cubicBezTo>
                      <a:pt x="9129" y="18326"/>
                      <a:pt x="9017" y="18328"/>
                      <a:pt x="8904" y="18328"/>
                    </a:cubicBezTo>
                    <a:cubicBezTo>
                      <a:pt x="7966" y="18328"/>
                      <a:pt x="7032" y="18178"/>
                      <a:pt x="6130" y="17877"/>
                    </a:cubicBezTo>
                    <a:cubicBezTo>
                      <a:pt x="5551" y="17662"/>
                      <a:pt x="4985" y="17379"/>
                      <a:pt x="4473" y="17028"/>
                    </a:cubicBezTo>
                    <a:cubicBezTo>
                      <a:pt x="4029" y="16732"/>
                      <a:pt x="3719" y="16436"/>
                      <a:pt x="3557" y="16328"/>
                    </a:cubicBezTo>
                    <a:cubicBezTo>
                      <a:pt x="3508" y="16288"/>
                      <a:pt x="3475" y="16267"/>
                      <a:pt x="3462" y="16267"/>
                    </a:cubicBezTo>
                    <a:cubicBezTo>
                      <a:pt x="3435" y="16267"/>
                      <a:pt x="3489" y="16354"/>
                      <a:pt x="3651" y="16543"/>
                    </a:cubicBezTo>
                    <a:cubicBezTo>
                      <a:pt x="4163" y="17109"/>
                      <a:pt x="4783" y="17581"/>
                      <a:pt x="5470" y="17918"/>
                    </a:cubicBezTo>
                    <a:cubicBezTo>
                      <a:pt x="6575" y="18457"/>
                      <a:pt x="7782" y="18726"/>
                      <a:pt x="9004" y="18726"/>
                    </a:cubicBezTo>
                    <a:cubicBezTo>
                      <a:pt x="9034" y="18726"/>
                      <a:pt x="9064" y="18726"/>
                      <a:pt x="9094" y="18726"/>
                    </a:cubicBezTo>
                    <a:cubicBezTo>
                      <a:pt x="10320" y="18726"/>
                      <a:pt x="11545" y="18672"/>
                      <a:pt x="12771" y="18564"/>
                    </a:cubicBezTo>
                    <a:cubicBezTo>
                      <a:pt x="15237" y="18349"/>
                      <a:pt x="17688" y="17904"/>
                      <a:pt x="20073" y="17244"/>
                    </a:cubicBezTo>
                    <a:cubicBezTo>
                      <a:pt x="20652" y="17082"/>
                      <a:pt x="21231" y="16921"/>
                      <a:pt x="21810" y="16719"/>
                    </a:cubicBezTo>
                    <a:cubicBezTo>
                      <a:pt x="22403" y="16517"/>
                      <a:pt x="22969" y="16261"/>
                      <a:pt x="23494" y="15937"/>
                    </a:cubicBezTo>
                    <a:cubicBezTo>
                      <a:pt x="24033" y="15614"/>
                      <a:pt x="24505" y="15183"/>
                      <a:pt x="24882" y="14671"/>
                    </a:cubicBezTo>
                    <a:cubicBezTo>
                      <a:pt x="25232" y="14159"/>
                      <a:pt x="25502" y="13593"/>
                      <a:pt x="25677" y="12987"/>
                    </a:cubicBezTo>
                    <a:cubicBezTo>
                      <a:pt x="25838" y="12394"/>
                      <a:pt x="25973" y="11802"/>
                      <a:pt x="26067" y="11195"/>
                    </a:cubicBezTo>
                    <a:cubicBezTo>
                      <a:pt x="26175" y="10589"/>
                      <a:pt x="26202" y="9970"/>
                      <a:pt x="26162" y="9350"/>
                    </a:cubicBezTo>
                    <a:cubicBezTo>
                      <a:pt x="26135" y="9040"/>
                      <a:pt x="26081" y="8730"/>
                      <a:pt x="26000" y="8420"/>
                    </a:cubicBezTo>
                    <a:cubicBezTo>
                      <a:pt x="25919" y="8124"/>
                      <a:pt x="25798" y="7828"/>
                      <a:pt x="25636" y="7545"/>
                    </a:cubicBezTo>
                    <a:cubicBezTo>
                      <a:pt x="25475" y="7275"/>
                      <a:pt x="25286" y="7019"/>
                      <a:pt x="25070" y="6790"/>
                    </a:cubicBezTo>
                    <a:cubicBezTo>
                      <a:pt x="24841" y="6561"/>
                      <a:pt x="24585" y="6359"/>
                      <a:pt x="24316" y="6198"/>
                    </a:cubicBezTo>
                    <a:cubicBezTo>
                      <a:pt x="23831" y="5901"/>
                      <a:pt x="23306" y="5672"/>
                      <a:pt x="22767" y="5538"/>
                    </a:cubicBezTo>
                    <a:cubicBezTo>
                      <a:pt x="22215" y="5389"/>
                      <a:pt x="21676" y="5282"/>
                      <a:pt x="21110" y="5228"/>
                    </a:cubicBezTo>
                    <a:cubicBezTo>
                      <a:pt x="20352" y="5162"/>
                      <a:pt x="19588" y="5123"/>
                      <a:pt x="18827" y="5123"/>
                    </a:cubicBezTo>
                    <a:cubicBezTo>
                      <a:pt x="18491" y="5123"/>
                      <a:pt x="18157" y="5130"/>
                      <a:pt x="17823" y="5147"/>
                    </a:cubicBezTo>
                    <a:cubicBezTo>
                      <a:pt x="15627" y="5214"/>
                      <a:pt x="13445" y="5605"/>
                      <a:pt x="11289" y="6063"/>
                    </a:cubicBezTo>
                    <a:cubicBezTo>
                      <a:pt x="10293" y="6305"/>
                      <a:pt x="9255" y="6427"/>
                      <a:pt x="8218" y="6427"/>
                    </a:cubicBezTo>
                    <a:cubicBezTo>
                      <a:pt x="7208" y="6413"/>
                      <a:pt x="6211" y="6171"/>
                      <a:pt x="5308" y="5713"/>
                    </a:cubicBezTo>
                    <a:cubicBezTo>
                      <a:pt x="4864" y="5470"/>
                      <a:pt x="4446" y="5187"/>
                      <a:pt x="4055" y="4851"/>
                    </a:cubicBezTo>
                    <a:cubicBezTo>
                      <a:pt x="3678" y="4514"/>
                      <a:pt x="3315" y="4150"/>
                      <a:pt x="2978" y="3759"/>
                    </a:cubicBezTo>
                    <a:cubicBezTo>
                      <a:pt x="2318" y="2965"/>
                      <a:pt x="1725" y="2102"/>
                      <a:pt x="1213" y="1213"/>
                    </a:cubicBezTo>
                    <a:lnTo>
                      <a:pt x="917" y="728"/>
                    </a:lnTo>
                    <a:cubicBezTo>
                      <a:pt x="782" y="486"/>
                      <a:pt x="647" y="243"/>
                      <a:pt x="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35"/>
            <p:cNvGrpSpPr/>
            <p:nvPr/>
          </p:nvGrpSpPr>
          <p:grpSpPr>
            <a:xfrm rot="6849537">
              <a:off x="8011679" y="2950961"/>
              <a:ext cx="417292" cy="699880"/>
              <a:chOff x="1980900" y="445600"/>
              <a:chExt cx="1194300" cy="2003075"/>
            </a:xfrm>
          </p:grpSpPr>
          <p:sp>
            <p:nvSpPr>
              <p:cNvPr id="660" name="Google Shape;660;p35"/>
              <p:cNvSpPr/>
              <p:nvPr/>
            </p:nvSpPr>
            <p:spPr>
              <a:xfrm flipH="1">
                <a:off x="2155525" y="445600"/>
                <a:ext cx="1019675" cy="1339800"/>
              </a:xfrm>
              <a:custGeom>
                <a:avLst/>
                <a:gdLst/>
                <a:ahLst/>
                <a:cxnLst/>
                <a:rect l="l" t="t" r="r" b="b"/>
                <a:pathLst>
                  <a:path w="40787" h="53592" extrusionOk="0">
                    <a:moveTo>
                      <a:pt x="37500" y="1"/>
                    </a:moveTo>
                    <a:cubicBezTo>
                      <a:pt x="37335" y="1"/>
                      <a:pt x="37253" y="1"/>
                      <a:pt x="37089" y="83"/>
                    </a:cubicBezTo>
                    <a:lnTo>
                      <a:pt x="36924" y="83"/>
                    </a:lnTo>
                    <a:lnTo>
                      <a:pt x="36513" y="165"/>
                    </a:lnTo>
                    <a:cubicBezTo>
                      <a:pt x="36431" y="247"/>
                      <a:pt x="36349" y="247"/>
                      <a:pt x="36349" y="330"/>
                    </a:cubicBezTo>
                    <a:cubicBezTo>
                      <a:pt x="34048" y="1398"/>
                      <a:pt x="32405" y="3699"/>
                      <a:pt x="31008" y="5753"/>
                    </a:cubicBezTo>
                    <a:cubicBezTo>
                      <a:pt x="31008" y="6739"/>
                      <a:pt x="28707" y="9205"/>
                      <a:pt x="28049" y="10026"/>
                    </a:cubicBezTo>
                    <a:lnTo>
                      <a:pt x="24927" y="14628"/>
                    </a:lnTo>
                    <a:cubicBezTo>
                      <a:pt x="22872" y="17587"/>
                      <a:pt x="20900" y="20627"/>
                      <a:pt x="18763" y="23503"/>
                    </a:cubicBezTo>
                    <a:cubicBezTo>
                      <a:pt x="15641" y="27776"/>
                      <a:pt x="12518" y="31967"/>
                      <a:pt x="9395" y="36241"/>
                    </a:cubicBezTo>
                    <a:cubicBezTo>
                      <a:pt x="6519" y="40349"/>
                      <a:pt x="4054" y="44458"/>
                      <a:pt x="1506" y="48731"/>
                    </a:cubicBezTo>
                    <a:cubicBezTo>
                      <a:pt x="0" y="51223"/>
                      <a:pt x="2129" y="53591"/>
                      <a:pt x="4322" y="53591"/>
                    </a:cubicBezTo>
                    <a:cubicBezTo>
                      <a:pt x="5240" y="53591"/>
                      <a:pt x="6169" y="53177"/>
                      <a:pt x="6848" y="52183"/>
                    </a:cubicBezTo>
                    <a:lnTo>
                      <a:pt x="6930" y="52183"/>
                    </a:lnTo>
                    <a:cubicBezTo>
                      <a:pt x="9313" y="48649"/>
                      <a:pt x="11943" y="45198"/>
                      <a:pt x="14079" y="41582"/>
                    </a:cubicBezTo>
                    <a:cubicBezTo>
                      <a:pt x="17202" y="36569"/>
                      <a:pt x="20982" y="32132"/>
                      <a:pt x="24269" y="27283"/>
                    </a:cubicBezTo>
                    <a:cubicBezTo>
                      <a:pt x="27803" y="22024"/>
                      <a:pt x="31336" y="16847"/>
                      <a:pt x="35116" y="11834"/>
                    </a:cubicBezTo>
                    <a:cubicBezTo>
                      <a:pt x="36596" y="10026"/>
                      <a:pt x="37993" y="8136"/>
                      <a:pt x="39390" y="6246"/>
                    </a:cubicBezTo>
                    <a:cubicBezTo>
                      <a:pt x="40211" y="5342"/>
                      <a:pt x="40704" y="4110"/>
                      <a:pt x="40787" y="2877"/>
                    </a:cubicBezTo>
                    <a:cubicBezTo>
                      <a:pt x="40622" y="1398"/>
                      <a:pt x="39554" y="247"/>
                      <a:pt x="38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5"/>
              <p:cNvSpPr/>
              <p:nvPr/>
            </p:nvSpPr>
            <p:spPr>
              <a:xfrm flipH="1">
                <a:off x="1980900" y="1584375"/>
                <a:ext cx="1185425" cy="545275"/>
              </a:xfrm>
              <a:custGeom>
                <a:avLst/>
                <a:gdLst/>
                <a:ahLst/>
                <a:cxnLst/>
                <a:rect l="l" t="t" r="r" b="b"/>
                <a:pathLst>
                  <a:path w="47417" h="21811" extrusionOk="0">
                    <a:moveTo>
                      <a:pt x="43831" y="1"/>
                    </a:moveTo>
                    <a:cubicBezTo>
                      <a:pt x="43435" y="1"/>
                      <a:pt x="43034" y="73"/>
                      <a:pt x="42650" y="222"/>
                    </a:cubicBezTo>
                    <a:cubicBezTo>
                      <a:pt x="38131" y="2030"/>
                      <a:pt x="33282" y="3180"/>
                      <a:pt x="28680" y="4906"/>
                    </a:cubicBezTo>
                    <a:cubicBezTo>
                      <a:pt x="22517" y="7207"/>
                      <a:pt x="15943" y="8522"/>
                      <a:pt x="9944" y="11234"/>
                    </a:cubicBezTo>
                    <a:cubicBezTo>
                      <a:pt x="6986" y="12549"/>
                      <a:pt x="1" y="15918"/>
                      <a:pt x="2548" y="20273"/>
                    </a:cubicBezTo>
                    <a:cubicBezTo>
                      <a:pt x="3155" y="21243"/>
                      <a:pt x="4208" y="21811"/>
                      <a:pt x="5313" y="21811"/>
                    </a:cubicBezTo>
                    <a:cubicBezTo>
                      <a:pt x="5706" y="21811"/>
                      <a:pt x="6105" y="21739"/>
                      <a:pt x="6493" y="21588"/>
                    </a:cubicBezTo>
                    <a:lnTo>
                      <a:pt x="42075" y="7289"/>
                    </a:lnTo>
                    <a:cubicBezTo>
                      <a:pt x="43390" y="7043"/>
                      <a:pt x="44623" y="6468"/>
                      <a:pt x="45773" y="5728"/>
                    </a:cubicBezTo>
                    <a:cubicBezTo>
                      <a:pt x="47006" y="4742"/>
                      <a:pt x="47417" y="3016"/>
                      <a:pt x="46595" y="1619"/>
                    </a:cubicBezTo>
                    <a:cubicBezTo>
                      <a:pt x="46047" y="585"/>
                      <a:pt x="44959" y="1"/>
                      <a:pt x="43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5"/>
              <p:cNvSpPr/>
              <p:nvPr/>
            </p:nvSpPr>
            <p:spPr>
              <a:xfrm flipH="1">
                <a:off x="2176075" y="2226275"/>
                <a:ext cx="903950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36158" h="8896" extrusionOk="0">
                    <a:moveTo>
                      <a:pt x="30638" y="0"/>
                    </a:moveTo>
                    <a:cubicBezTo>
                      <a:pt x="30478" y="0"/>
                      <a:pt x="30319" y="7"/>
                      <a:pt x="30159" y="21"/>
                    </a:cubicBezTo>
                    <a:cubicBezTo>
                      <a:pt x="25968" y="103"/>
                      <a:pt x="21613" y="1418"/>
                      <a:pt x="17422" y="1747"/>
                    </a:cubicBezTo>
                    <a:cubicBezTo>
                      <a:pt x="14660" y="1998"/>
                      <a:pt x="11849" y="2105"/>
                      <a:pt x="9028" y="2105"/>
                    </a:cubicBezTo>
                    <a:cubicBezTo>
                      <a:pt x="8156" y="2105"/>
                      <a:pt x="7283" y="2095"/>
                      <a:pt x="6410" y="2075"/>
                    </a:cubicBezTo>
                    <a:cubicBezTo>
                      <a:pt x="5960" y="2075"/>
                      <a:pt x="5458" y="2061"/>
                      <a:pt x="4939" y="2061"/>
                    </a:cubicBezTo>
                    <a:cubicBezTo>
                      <a:pt x="2704" y="2061"/>
                      <a:pt x="149" y="2331"/>
                      <a:pt x="83" y="5198"/>
                    </a:cubicBezTo>
                    <a:cubicBezTo>
                      <a:pt x="0" y="6841"/>
                      <a:pt x="1233" y="8321"/>
                      <a:pt x="2877" y="8485"/>
                    </a:cubicBezTo>
                    <a:cubicBezTo>
                      <a:pt x="5671" y="8814"/>
                      <a:pt x="8547" y="8896"/>
                      <a:pt x="11341" y="8896"/>
                    </a:cubicBezTo>
                    <a:cubicBezTo>
                      <a:pt x="15778" y="8814"/>
                      <a:pt x="20298" y="8567"/>
                      <a:pt x="24735" y="7992"/>
                    </a:cubicBezTo>
                    <a:cubicBezTo>
                      <a:pt x="26954" y="7745"/>
                      <a:pt x="29173" y="7581"/>
                      <a:pt x="31392" y="7417"/>
                    </a:cubicBezTo>
                    <a:cubicBezTo>
                      <a:pt x="33117" y="7335"/>
                      <a:pt x="34843" y="7335"/>
                      <a:pt x="35665" y="5527"/>
                    </a:cubicBezTo>
                    <a:cubicBezTo>
                      <a:pt x="36158" y="4376"/>
                      <a:pt x="35993" y="3061"/>
                      <a:pt x="35172" y="2157"/>
                    </a:cubicBezTo>
                    <a:cubicBezTo>
                      <a:pt x="34043" y="803"/>
                      <a:pt x="32364" y="0"/>
                      <a:pt x="30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769;p61"/>
          <p:cNvGrpSpPr/>
          <p:nvPr/>
        </p:nvGrpSpPr>
        <p:grpSpPr>
          <a:xfrm>
            <a:off x="672254" y="1818991"/>
            <a:ext cx="1523280" cy="2277018"/>
            <a:chOff x="438470" y="1170951"/>
            <a:chExt cx="1523280" cy="2277018"/>
          </a:xfrm>
        </p:grpSpPr>
        <p:grpSp>
          <p:nvGrpSpPr>
            <p:cNvPr id="37" name="Google Shape;1770;p61"/>
            <p:cNvGrpSpPr/>
            <p:nvPr/>
          </p:nvGrpSpPr>
          <p:grpSpPr>
            <a:xfrm rot="2406470" flipH="1">
              <a:off x="917038" y="1270689"/>
              <a:ext cx="504705" cy="534380"/>
              <a:chOff x="5210725" y="3863475"/>
              <a:chExt cx="504727" cy="534403"/>
            </a:xfrm>
          </p:grpSpPr>
          <p:sp>
            <p:nvSpPr>
              <p:cNvPr id="48" name="Google Shape;1771;p61"/>
              <p:cNvSpPr/>
              <p:nvPr/>
            </p:nvSpPr>
            <p:spPr>
              <a:xfrm>
                <a:off x="5210725" y="3863475"/>
                <a:ext cx="72826" cy="131901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880" extrusionOk="0">
                    <a:moveTo>
                      <a:pt x="343" y="0"/>
                    </a:moveTo>
                    <a:cubicBezTo>
                      <a:pt x="176" y="0"/>
                      <a:pt x="8" y="120"/>
                      <a:pt x="0" y="330"/>
                    </a:cubicBezTo>
                    <a:cubicBezTo>
                      <a:pt x="0" y="424"/>
                      <a:pt x="40" y="721"/>
                      <a:pt x="94" y="1030"/>
                    </a:cubicBezTo>
                    <a:cubicBezTo>
                      <a:pt x="121" y="1179"/>
                      <a:pt x="162" y="1327"/>
                      <a:pt x="202" y="1475"/>
                    </a:cubicBezTo>
                    <a:cubicBezTo>
                      <a:pt x="216" y="1542"/>
                      <a:pt x="256" y="1610"/>
                      <a:pt x="283" y="1663"/>
                    </a:cubicBezTo>
                    <a:cubicBezTo>
                      <a:pt x="350" y="1785"/>
                      <a:pt x="485" y="1866"/>
                      <a:pt x="620" y="1879"/>
                    </a:cubicBezTo>
                    <a:cubicBezTo>
                      <a:pt x="795" y="1866"/>
                      <a:pt x="943" y="1758"/>
                      <a:pt x="997" y="1596"/>
                    </a:cubicBezTo>
                    <a:cubicBezTo>
                      <a:pt x="1024" y="1515"/>
                      <a:pt x="1037" y="1434"/>
                      <a:pt x="1010" y="1367"/>
                    </a:cubicBezTo>
                    <a:lnTo>
                      <a:pt x="647" y="209"/>
                    </a:lnTo>
                    <a:cubicBezTo>
                      <a:pt x="589" y="66"/>
                      <a:pt x="467" y="0"/>
                      <a:pt x="343" y="0"/>
                    </a:cubicBezTo>
                    <a:close/>
                  </a:path>
                </a:pathLst>
              </a:custGeom>
              <a:solidFill>
                <a:srgbClr val="FE4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72;p61"/>
              <p:cNvSpPr/>
              <p:nvPr/>
            </p:nvSpPr>
            <p:spPr>
              <a:xfrm>
                <a:off x="5278499" y="4064902"/>
                <a:ext cx="93874" cy="12516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784" extrusionOk="0">
                    <a:moveTo>
                      <a:pt x="388" y="0"/>
                    </a:moveTo>
                    <a:cubicBezTo>
                      <a:pt x="193" y="0"/>
                      <a:pt x="0" y="166"/>
                      <a:pt x="44" y="396"/>
                    </a:cubicBezTo>
                    <a:cubicBezTo>
                      <a:pt x="44" y="423"/>
                      <a:pt x="125" y="746"/>
                      <a:pt x="219" y="1029"/>
                    </a:cubicBezTo>
                    <a:cubicBezTo>
                      <a:pt x="314" y="1325"/>
                      <a:pt x="422" y="1702"/>
                      <a:pt x="933" y="1783"/>
                    </a:cubicBezTo>
                    <a:cubicBezTo>
                      <a:pt x="1176" y="1770"/>
                      <a:pt x="1338" y="1514"/>
                      <a:pt x="1230" y="1298"/>
                    </a:cubicBezTo>
                    <a:lnTo>
                      <a:pt x="664" y="153"/>
                    </a:lnTo>
                    <a:cubicBezTo>
                      <a:pt x="594" y="46"/>
                      <a:pt x="491" y="0"/>
                      <a:pt x="388" y="0"/>
                    </a:cubicBezTo>
                    <a:close/>
                  </a:path>
                </a:pathLst>
              </a:custGeom>
              <a:solidFill>
                <a:srgbClr val="FE4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73;p61"/>
              <p:cNvSpPr/>
              <p:nvPr/>
            </p:nvSpPr>
            <p:spPr>
              <a:xfrm>
                <a:off x="5414187" y="4213990"/>
                <a:ext cx="130217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221" extrusionOk="0">
                    <a:moveTo>
                      <a:pt x="469" y="0"/>
                    </a:moveTo>
                    <a:cubicBezTo>
                      <a:pt x="191" y="0"/>
                      <a:pt x="1" y="349"/>
                      <a:pt x="225" y="574"/>
                    </a:cubicBezTo>
                    <a:cubicBezTo>
                      <a:pt x="225" y="574"/>
                      <a:pt x="400" y="722"/>
                      <a:pt x="616" y="884"/>
                    </a:cubicBezTo>
                    <a:cubicBezTo>
                      <a:pt x="845" y="1032"/>
                      <a:pt x="1061" y="1194"/>
                      <a:pt x="1397" y="1221"/>
                    </a:cubicBezTo>
                    <a:cubicBezTo>
                      <a:pt x="1532" y="1221"/>
                      <a:pt x="1667" y="1167"/>
                      <a:pt x="1748" y="1059"/>
                    </a:cubicBezTo>
                    <a:cubicBezTo>
                      <a:pt x="1855" y="884"/>
                      <a:pt x="1801" y="668"/>
                      <a:pt x="1626" y="574"/>
                    </a:cubicBezTo>
                    <a:lnTo>
                      <a:pt x="1626" y="561"/>
                    </a:lnTo>
                    <a:lnTo>
                      <a:pt x="589" y="22"/>
                    </a:lnTo>
                    <a:cubicBezTo>
                      <a:pt x="548" y="7"/>
                      <a:pt x="508" y="0"/>
                      <a:pt x="469" y="0"/>
                    </a:cubicBezTo>
                    <a:close/>
                  </a:path>
                </a:pathLst>
              </a:custGeom>
              <a:solidFill>
                <a:srgbClr val="FE4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74;p61"/>
              <p:cNvSpPr/>
              <p:nvPr/>
            </p:nvSpPr>
            <p:spPr>
              <a:xfrm>
                <a:off x="5574570" y="4314809"/>
                <a:ext cx="140881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84" extrusionOk="0">
                    <a:moveTo>
                      <a:pt x="470" y="0"/>
                    </a:moveTo>
                    <a:cubicBezTo>
                      <a:pt x="165" y="0"/>
                      <a:pt x="1" y="397"/>
                      <a:pt x="270" y="605"/>
                    </a:cubicBezTo>
                    <a:cubicBezTo>
                      <a:pt x="647" y="834"/>
                      <a:pt x="1065" y="969"/>
                      <a:pt x="1294" y="1131"/>
                    </a:cubicBezTo>
                    <a:cubicBezTo>
                      <a:pt x="1351" y="1166"/>
                      <a:pt x="1411" y="1183"/>
                      <a:pt x="1472" y="1183"/>
                    </a:cubicBezTo>
                    <a:cubicBezTo>
                      <a:pt x="1526" y="1183"/>
                      <a:pt x="1580" y="1170"/>
                      <a:pt x="1630" y="1144"/>
                    </a:cubicBezTo>
                    <a:lnTo>
                      <a:pt x="1765" y="1077"/>
                    </a:lnTo>
                    <a:cubicBezTo>
                      <a:pt x="2008" y="929"/>
                      <a:pt x="1981" y="579"/>
                      <a:pt x="1738" y="471"/>
                    </a:cubicBezTo>
                    <a:lnTo>
                      <a:pt x="566" y="13"/>
                    </a:lnTo>
                    <a:cubicBezTo>
                      <a:pt x="533" y="4"/>
                      <a:pt x="501" y="0"/>
                      <a:pt x="470" y="0"/>
                    </a:cubicBezTo>
                    <a:close/>
                  </a:path>
                </a:pathLst>
              </a:custGeom>
              <a:solidFill>
                <a:srgbClr val="FE4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1775;p61"/>
            <p:cNvGrpSpPr/>
            <p:nvPr/>
          </p:nvGrpSpPr>
          <p:grpSpPr>
            <a:xfrm>
              <a:off x="438470" y="2205918"/>
              <a:ext cx="1523280" cy="1242051"/>
              <a:chOff x="438470" y="2205918"/>
              <a:chExt cx="1523280" cy="1242051"/>
            </a:xfrm>
          </p:grpSpPr>
          <p:grpSp>
            <p:nvGrpSpPr>
              <p:cNvPr id="39" name="Google Shape;1776;p61"/>
              <p:cNvGrpSpPr/>
              <p:nvPr/>
            </p:nvGrpSpPr>
            <p:grpSpPr>
              <a:xfrm rot="10800000" flipH="1">
                <a:off x="438470" y="2205918"/>
                <a:ext cx="1523280" cy="1242051"/>
                <a:chOff x="2166971" y="2987608"/>
                <a:chExt cx="1440999" cy="1174850"/>
              </a:xfrm>
            </p:grpSpPr>
            <p:sp>
              <p:nvSpPr>
                <p:cNvPr id="41" name="Google Shape;1777;p61"/>
                <p:cNvSpPr/>
                <p:nvPr/>
              </p:nvSpPr>
              <p:spPr>
                <a:xfrm>
                  <a:off x="3183052" y="3014906"/>
                  <a:ext cx="184415" cy="21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888" extrusionOk="0">
                      <a:moveTo>
                        <a:pt x="1009" y="0"/>
                      </a:moveTo>
                      <a:cubicBezTo>
                        <a:pt x="843" y="0"/>
                        <a:pt x="675" y="47"/>
                        <a:pt x="539" y="139"/>
                      </a:cubicBezTo>
                      <a:cubicBezTo>
                        <a:pt x="189" y="382"/>
                        <a:pt x="0" y="786"/>
                        <a:pt x="27" y="1204"/>
                      </a:cubicBezTo>
                      <a:cubicBezTo>
                        <a:pt x="54" y="1608"/>
                        <a:pt x="189" y="2012"/>
                        <a:pt x="404" y="2349"/>
                      </a:cubicBezTo>
                      <a:cubicBezTo>
                        <a:pt x="566" y="2605"/>
                        <a:pt x="768" y="2861"/>
                        <a:pt x="1064" y="2888"/>
                      </a:cubicBezTo>
                      <a:cubicBezTo>
                        <a:pt x="1199" y="2888"/>
                        <a:pt x="1334" y="2861"/>
                        <a:pt x="1455" y="2793"/>
                      </a:cubicBezTo>
                      <a:cubicBezTo>
                        <a:pt x="2102" y="2497"/>
                        <a:pt x="2533" y="1716"/>
                        <a:pt x="2317" y="1028"/>
                      </a:cubicBezTo>
                      <a:cubicBezTo>
                        <a:pt x="2212" y="694"/>
                        <a:pt x="1935" y="433"/>
                        <a:pt x="1611" y="303"/>
                      </a:cubicBezTo>
                      <a:lnTo>
                        <a:pt x="1611" y="303"/>
                      </a:lnTo>
                      <a:lnTo>
                        <a:pt x="1630" y="301"/>
                      </a:lnTo>
                      <a:cubicBezTo>
                        <a:pt x="1494" y="101"/>
                        <a:pt x="1253" y="0"/>
                        <a:pt x="1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778;p61"/>
                <p:cNvSpPr/>
                <p:nvPr/>
              </p:nvSpPr>
              <p:spPr>
                <a:xfrm>
                  <a:off x="3495899" y="3011484"/>
                  <a:ext cx="108916" cy="12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1736" extrusionOk="0">
                      <a:moveTo>
                        <a:pt x="596" y="0"/>
                      </a:moveTo>
                      <a:cubicBezTo>
                        <a:pt x="502" y="0"/>
                        <a:pt x="408" y="26"/>
                        <a:pt x="324" y="79"/>
                      </a:cubicBezTo>
                      <a:cubicBezTo>
                        <a:pt x="122" y="227"/>
                        <a:pt x="0" y="469"/>
                        <a:pt x="14" y="712"/>
                      </a:cubicBezTo>
                      <a:cubicBezTo>
                        <a:pt x="27" y="968"/>
                        <a:pt x="108" y="1210"/>
                        <a:pt x="243" y="1412"/>
                      </a:cubicBezTo>
                      <a:cubicBezTo>
                        <a:pt x="310" y="1574"/>
                        <a:pt x="459" y="1695"/>
                        <a:pt x="634" y="1736"/>
                      </a:cubicBezTo>
                      <a:cubicBezTo>
                        <a:pt x="714" y="1736"/>
                        <a:pt x="795" y="1722"/>
                        <a:pt x="863" y="1682"/>
                      </a:cubicBezTo>
                      <a:cubicBezTo>
                        <a:pt x="1280" y="1493"/>
                        <a:pt x="1496" y="1049"/>
                        <a:pt x="1388" y="617"/>
                      </a:cubicBezTo>
                      <a:cubicBezTo>
                        <a:pt x="1324" y="418"/>
                        <a:pt x="1162" y="265"/>
                        <a:pt x="973" y="187"/>
                      </a:cubicBezTo>
                      <a:lnTo>
                        <a:pt x="973" y="187"/>
                      </a:lnTo>
                      <a:lnTo>
                        <a:pt x="984" y="186"/>
                      </a:lnTo>
                      <a:cubicBezTo>
                        <a:pt x="885" y="63"/>
                        <a:pt x="742" y="0"/>
                        <a:pt x="5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779;p61"/>
                <p:cNvSpPr/>
                <p:nvPr/>
              </p:nvSpPr>
              <p:spPr>
                <a:xfrm>
                  <a:off x="2166971" y="3154837"/>
                  <a:ext cx="1172088" cy="100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9" h="13840" extrusionOk="0">
                      <a:moveTo>
                        <a:pt x="9708" y="0"/>
                      </a:moveTo>
                      <a:cubicBezTo>
                        <a:pt x="8899" y="0"/>
                        <a:pt x="8075" y="314"/>
                        <a:pt x="7423" y="1019"/>
                      </a:cubicBezTo>
                      <a:cubicBezTo>
                        <a:pt x="6677" y="697"/>
                        <a:pt x="5855" y="528"/>
                        <a:pt x="5042" y="528"/>
                      </a:cubicBezTo>
                      <a:cubicBezTo>
                        <a:pt x="3782" y="528"/>
                        <a:pt x="2544" y="933"/>
                        <a:pt x="1644" y="1801"/>
                      </a:cubicBezTo>
                      <a:cubicBezTo>
                        <a:pt x="162" y="3229"/>
                        <a:pt x="0" y="5950"/>
                        <a:pt x="1576" y="7283"/>
                      </a:cubicBezTo>
                      <a:cubicBezTo>
                        <a:pt x="1697" y="7364"/>
                        <a:pt x="1805" y="7472"/>
                        <a:pt x="1886" y="7593"/>
                      </a:cubicBezTo>
                      <a:cubicBezTo>
                        <a:pt x="2061" y="7890"/>
                        <a:pt x="1913" y="8253"/>
                        <a:pt x="1819" y="8577"/>
                      </a:cubicBezTo>
                      <a:cubicBezTo>
                        <a:pt x="985" y="11208"/>
                        <a:pt x="2961" y="13840"/>
                        <a:pt x="5662" y="13840"/>
                      </a:cubicBezTo>
                      <a:cubicBezTo>
                        <a:pt x="5754" y="13840"/>
                        <a:pt x="5847" y="13837"/>
                        <a:pt x="5941" y="13830"/>
                      </a:cubicBezTo>
                      <a:cubicBezTo>
                        <a:pt x="7059" y="13750"/>
                        <a:pt x="8083" y="13224"/>
                        <a:pt x="9053" y="12658"/>
                      </a:cubicBezTo>
                      <a:cubicBezTo>
                        <a:pt x="9847" y="12174"/>
                        <a:pt x="10642" y="11648"/>
                        <a:pt x="11235" y="10921"/>
                      </a:cubicBezTo>
                      <a:cubicBezTo>
                        <a:pt x="11828" y="10193"/>
                        <a:pt x="12178" y="9223"/>
                        <a:pt x="11976" y="8307"/>
                      </a:cubicBezTo>
                      <a:lnTo>
                        <a:pt x="11976" y="8307"/>
                      </a:lnTo>
                      <a:cubicBezTo>
                        <a:pt x="12336" y="8568"/>
                        <a:pt x="12759" y="8686"/>
                        <a:pt x="13189" y="8686"/>
                      </a:cubicBezTo>
                      <a:cubicBezTo>
                        <a:pt x="14046" y="8686"/>
                        <a:pt x="14931" y="8217"/>
                        <a:pt x="15398" y="7472"/>
                      </a:cubicBezTo>
                      <a:cubicBezTo>
                        <a:pt x="16098" y="6354"/>
                        <a:pt x="15936" y="4845"/>
                        <a:pt x="15263" y="3714"/>
                      </a:cubicBezTo>
                      <a:cubicBezTo>
                        <a:pt x="14809" y="2961"/>
                        <a:pt x="13953" y="2319"/>
                        <a:pt x="13129" y="2319"/>
                      </a:cubicBezTo>
                      <a:cubicBezTo>
                        <a:pt x="13013" y="2319"/>
                        <a:pt x="12899" y="2331"/>
                        <a:pt x="12785" y="2358"/>
                      </a:cubicBezTo>
                      <a:lnTo>
                        <a:pt x="12785" y="2358"/>
                      </a:lnTo>
                      <a:cubicBezTo>
                        <a:pt x="12425" y="914"/>
                        <a:pt x="11088" y="0"/>
                        <a:pt x="97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" name="Google Shape;1780;p61"/>
                <p:cNvGrpSpPr/>
                <p:nvPr/>
              </p:nvGrpSpPr>
              <p:grpSpPr>
                <a:xfrm>
                  <a:off x="2170937" y="2987608"/>
                  <a:ext cx="1437033" cy="1155865"/>
                  <a:chOff x="2382650" y="3080674"/>
                  <a:chExt cx="1384025" cy="1113336"/>
                </a:xfrm>
              </p:grpSpPr>
              <p:sp>
                <p:nvSpPr>
                  <p:cNvPr id="45" name="Google Shape;1781;p61"/>
                  <p:cNvSpPr/>
                  <p:nvPr/>
                </p:nvSpPr>
                <p:spPr>
                  <a:xfrm>
                    <a:off x="2382650" y="3218676"/>
                    <a:ext cx="1141244" cy="975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75" h="13909" extrusionOk="0">
                        <a:moveTo>
                          <a:pt x="4530" y="0"/>
                        </a:moveTo>
                        <a:cubicBezTo>
                          <a:pt x="4072" y="0"/>
                          <a:pt x="3620" y="63"/>
                          <a:pt x="3194" y="201"/>
                        </a:cubicBezTo>
                        <a:cubicBezTo>
                          <a:pt x="2641" y="363"/>
                          <a:pt x="2116" y="646"/>
                          <a:pt x="1671" y="1010"/>
                        </a:cubicBezTo>
                        <a:cubicBezTo>
                          <a:pt x="1456" y="1185"/>
                          <a:pt x="1240" y="1387"/>
                          <a:pt x="1065" y="1616"/>
                        </a:cubicBezTo>
                        <a:cubicBezTo>
                          <a:pt x="984" y="1737"/>
                          <a:pt x="890" y="1845"/>
                          <a:pt x="809" y="1980"/>
                        </a:cubicBezTo>
                        <a:cubicBezTo>
                          <a:pt x="742" y="2101"/>
                          <a:pt x="661" y="2222"/>
                          <a:pt x="607" y="2357"/>
                        </a:cubicBezTo>
                        <a:cubicBezTo>
                          <a:pt x="95" y="3407"/>
                          <a:pt x="1" y="4606"/>
                          <a:pt x="351" y="5711"/>
                        </a:cubicBezTo>
                        <a:cubicBezTo>
                          <a:pt x="526" y="6277"/>
                          <a:pt x="809" y="6789"/>
                          <a:pt x="1200" y="7233"/>
                        </a:cubicBezTo>
                        <a:cubicBezTo>
                          <a:pt x="1294" y="7341"/>
                          <a:pt x="1415" y="7449"/>
                          <a:pt x="1550" y="7530"/>
                        </a:cubicBezTo>
                        <a:lnTo>
                          <a:pt x="1618" y="7584"/>
                        </a:lnTo>
                        <a:lnTo>
                          <a:pt x="1591" y="7624"/>
                        </a:lnTo>
                        <a:cubicBezTo>
                          <a:pt x="1550" y="7678"/>
                          <a:pt x="1496" y="7732"/>
                          <a:pt x="1456" y="7786"/>
                        </a:cubicBezTo>
                        <a:lnTo>
                          <a:pt x="1335" y="7974"/>
                        </a:lnTo>
                        <a:cubicBezTo>
                          <a:pt x="1186" y="8230"/>
                          <a:pt x="1065" y="8500"/>
                          <a:pt x="984" y="8782"/>
                        </a:cubicBezTo>
                        <a:cubicBezTo>
                          <a:pt x="944" y="8931"/>
                          <a:pt x="917" y="9065"/>
                          <a:pt x="890" y="9214"/>
                        </a:cubicBezTo>
                        <a:cubicBezTo>
                          <a:pt x="863" y="9348"/>
                          <a:pt x="850" y="9496"/>
                          <a:pt x="850" y="9645"/>
                        </a:cubicBezTo>
                        <a:cubicBezTo>
                          <a:pt x="823" y="10224"/>
                          <a:pt x="930" y="10803"/>
                          <a:pt x="1159" y="11342"/>
                        </a:cubicBezTo>
                        <a:cubicBezTo>
                          <a:pt x="1591" y="12285"/>
                          <a:pt x="2345" y="13026"/>
                          <a:pt x="3288" y="13430"/>
                        </a:cubicBezTo>
                        <a:cubicBezTo>
                          <a:pt x="3746" y="13646"/>
                          <a:pt x="4244" y="13780"/>
                          <a:pt x="4743" y="13848"/>
                        </a:cubicBezTo>
                        <a:cubicBezTo>
                          <a:pt x="4992" y="13888"/>
                          <a:pt x="5241" y="13908"/>
                          <a:pt x="5490" y="13908"/>
                        </a:cubicBezTo>
                        <a:cubicBezTo>
                          <a:pt x="5740" y="13908"/>
                          <a:pt x="5989" y="13888"/>
                          <a:pt x="6238" y="13848"/>
                        </a:cubicBezTo>
                        <a:cubicBezTo>
                          <a:pt x="7222" y="13699"/>
                          <a:pt x="8164" y="13349"/>
                          <a:pt x="9013" y="12824"/>
                        </a:cubicBezTo>
                        <a:cubicBezTo>
                          <a:pt x="9431" y="12568"/>
                          <a:pt x="9835" y="12271"/>
                          <a:pt x="10199" y="11948"/>
                        </a:cubicBezTo>
                        <a:cubicBezTo>
                          <a:pt x="10589" y="11625"/>
                          <a:pt x="10913" y="11207"/>
                          <a:pt x="11142" y="10749"/>
                        </a:cubicBezTo>
                        <a:cubicBezTo>
                          <a:pt x="11263" y="10507"/>
                          <a:pt x="11344" y="10251"/>
                          <a:pt x="11371" y="9981"/>
                        </a:cubicBezTo>
                        <a:cubicBezTo>
                          <a:pt x="11384" y="9914"/>
                          <a:pt x="11384" y="9833"/>
                          <a:pt x="11371" y="9766"/>
                        </a:cubicBezTo>
                        <a:lnTo>
                          <a:pt x="11384" y="9766"/>
                        </a:lnTo>
                        <a:cubicBezTo>
                          <a:pt x="11519" y="9820"/>
                          <a:pt x="11654" y="9860"/>
                          <a:pt x="11788" y="9887"/>
                        </a:cubicBezTo>
                        <a:cubicBezTo>
                          <a:pt x="11929" y="9902"/>
                          <a:pt x="12073" y="9913"/>
                          <a:pt x="12217" y="9913"/>
                        </a:cubicBezTo>
                        <a:cubicBezTo>
                          <a:pt x="12336" y="9913"/>
                          <a:pt x="12454" y="9905"/>
                          <a:pt x="12570" y="9887"/>
                        </a:cubicBezTo>
                        <a:cubicBezTo>
                          <a:pt x="12826" y="9847"/>
                          <a:pt x="13081" y="9793"/>
                          <a:pt x="13324" y="9699"/>
                        </a:cubicBezTo>
                        <a:cubicBezTo>
                          <a:pt x="13566" y="9604"/>
                          <a:pt x="13795" y="9496"/>
                          <a:pt x="14011" y="9362"/>
                        </a:cubicBezTo>
                        <a:cubicBezTo>
                          <a:pt x="14227" y="9227"/>
                          <a:pt x="14442" y="9079"/>
                          <a:pt x="14631" y="8904"/>
                        </a:cubicBezTo>
                        <a:cubicBezTo>
                          <a:pt x="15372" y="8203"/>
                          <a:pt x="15910" y="7301"/>
                          <a:pt x="16139" y="6304"/>
                        </a:cubicBezTo>
                        <a:cubicBezTo>
                          <a:pt x="16247" y="5805"/>
                          <a:pt x="16274" y="5280"/>
                          <a:pt x="16180" y="4768"/>
                        </a:cubicBezTo>
                        <a:cubicBezTo>
                          <a:pt x="16139" y="4512"/>
                          <a:pt x="16059" y="4270"/>
                          <a:pt x="15951" y="4027"/>
                        </a:cubicBezTo>
                        <a:cubicBezTo>
                          <a:pt x="15924" y="3973"/>
                          <a:pt x="15897" y="3919"/>
                          <a:pt x="15857" y="3865"/>
                        </a:cubicBezTo>
                        <a:lnTo>
                          <a:pt x="15762" y="3690"/>
                        </a:lnTo>
                        <a:cubicBezTo>
                          <a:pt x="15695" y="3583"/>
                          <a:pt x="15614" y="3475"/>
                          <a:pt x="15533" y="3381"/>
                        </a:cubicBezTo>
                        <a:cubicBezTo>
                          <a:pt x="15169" y="2949"/>
                          <a:pt x="14711" y="2613"/>
                          <a:pt x="14200" y="2411"/>
                        </a:cubicBezTo>
                        <a:cubicBezTo>
                          <a:pt x="13877" y="2271"/>
                          <a:pt x="13531" y="2205"/>
                          <a:pt x="13185" y="2205"/>
                        </a:cubicBezTo>
                        <a:cubicBezTo>
                          <a:pt x="12997" y="2205"/>
                          <a:pt x="12809" y="2224"/>
                          <a:pt x="12623" y="2262"/>
                        </a:cubicBezTo>
                        <a:lnTo>
                          <a:pt x="12435" y="2316"/>
                        </a:lnTo>
                        <a:lnTo>
                          <a:pt x="12381" y="2330"/>
                        </a:lnTo>
                        <a:lnTo>
                          <a:pt x="12367" y="2330"/>
                        </a:lnTo>
                        <a:lnTo>
                          <a:pt x="12341" y="2343"/>
                        </a:lnTo>
                        <a:lnTo>
                          <a:pt x="12273" y="2195"/>
                        </a:lnTo>
                        <a:cubicBezTo>
                          <a:pt x="12233" y="2141"/>
                          <a:pt x="12206" y="2087"/>
                          <a:pt x="12165" y="2033"/>
                        </a:cubicBezTo>
                        <a:cubicBezTo>
                          <a:pt x="12098" y="1912"/>
                          <a:pt x="12031" y="1804"/>
                          <a:pt x="11950" y="1710"/>
                        </a:cubicBezTo>
                        <a:cubicBezTo>
                          <a:pt x="11869" y="1602"/>
                          <a:pt x="11788" y="1495"/>
                          <a:pt x="11707" y="1400"/>
                        </a:cubicBezTo>
                        <a:lnTo>
                          <a:pt x="11425" y="1131"/>
                        </a:lnTo>
                        <a:lnTo>
                          <a:pt x="11128" y="888"/>
                        </a:lnTo>
                        <a:cubicBezTo>
                          <a:pt x="11020" y="808"/>
                          <a:pt x="10913" y="754"/>
                          <a:pt x="10805" y="673"/>
                        </a:cubicBezTo>
                        <a:cubicBezTo>
                          <a:pt x="10360" y="417"/>
                          <a:pt x="9889" y="215"/>
                          <a:pt x="9377" y="107"/>
                        </a:cubicBezTo>
                        <a:cubicBezTo>
                          <a:pt x="9256" y="94"/>
                          <a:pt x="9134" y="67"/>
                          <a:pt x="9000" y="40"/>
                        </a:cubicBezTo>
                        <a:lnTo>
                          <a:pt x="8811" y="26"/>
                        </a:lnTo>
                        <a:lnTo>
                          <a:pt x="8407" y="26"/>
                        </a:lnTo>
                        <a:lnTo>
                          <a:pt x="8178" y="40"/>
                        </a:lnTo>
                        <a:cubicBezTo>
                          <a:pt x="8030" y="67"/>
                          <a:pt x="7841" y="94"/>
                          <a:pt x="7666" y="134"/>
                        </a:cubicBezTo>
                        <a:lnTo>
                          <a:pt x="7410" y="215"/>
                        </a:lnTo>
                        <a:cubicBezTo>
                          <a:pt x="7343" y="228"/>
                          <a:pt x="7275" y="255"/>
                          <a:pt x="7208" y="296"/>
                        </a:cubicBezTo>
                        <a:cubicBezTo>
                          <a:pt x="7141" y="323"/>
                          <a:pt x="7087" y="350"/>
                          <a:pt x="7033" y="376"/>
                        </a:cubicBezTo>
                        <a:cubicBezTo>
                          <a:pt x="6912" y="430"/>
                          <a:pt x="6804" y="511"/>
                          <a:pt x="6710" y="592"/>
                        </a:cubicBezTo>
                        <a:cubicBezTo>
                          <a:pt x="6656" y="632"/>
                          <a:pt x="6602" y="686"/>
                          <a:pt x="6575" y="740"/>
                        </a:cubicBezTo>
                        <a:cubicBezTo>
                          <a:pt x="6565" y="760"/>
                          <a:pt x="6584" y="772"/>
                          <a:pt x="6627" y="772"/>
                        </a:cubicBezTo>
                        <a:cubicBezTo>
                          <a:pt x="6642" y="772"/>
                          <a:pt x="6661" y="771"/>
                          <a:pt x="6683" y="767"/>
                        </a:cubicBezTo>
                        <a:cubicBezTo>
                          <a:pt x="6723" y="767"/>
                          <a:pt x="6777" y="740"/>
                          <a:pt x="6858" y="727"/>
                        </a:cubicBezTo>
                        <a:cubicBezTo>
                          <a:pt x="6939" y="686"/>
                          <a:pt x="7019" y="659"/>
                          <a:pt x="7114" y="646"/>
                        </a:cubicBezTo>
                        <a:cubicBezTo>
                          <a:pt x="7248" y="605"/>
                          <a:pt x="7383" y="579"/>
                          <a:pt x="7518" y="565"/>
                        </a:cubicBezTo>
                        <a:cubicBezTo>
                          <a:pt x="7653" y="538"/>
                          <a:pt x="7787" y="525"/>
                          <a:pt x="7922" y="525"/>
                        </a:cubicBezTo>
                        <a:cubicBezTo>
                          <a:pt x="8043" y="511"/>
                          <a:pt x="8151" y="511"/>
                          <a:pt x="8218" y="511"/>
                        </a:cubicBezTo>
                        <a:lnTo>
                          <a:pt x="8569" y="511"/>
                        </a:lnTo>
                        <a:lnTo>
                          <a:pt x="8865" y="538"/>
                        </a:lnTo>
                        <a:cubicBezTo>
                          <a:pt x="9848" y="646"/>
                          <a:pt x="10764" y="1104"/>
                          <a:pt x="11411" y="1845"/>
                        </a:cubicBezTo>
                        <a:cubicBezTo>
                          <a:pt x="11492" y="1953"/>
                          <a:pt x="11573" y="2033"/>
                          <a:pt x="11640" y="2141"/>
                        </a:cubicBezTo>
                        <a:cubicBezTo>
                          <a:pt x="11694" y="2249"/>
                          <a:pt x="11775" y="2343"/>
                          <a:pt x="11829" y="2451"/>
                        </a:cubicBezTo>
                        <a:lnTo>
                          <a:pt x="11923" y="2667"/>
                        </a:lnTo>
                        <a:lnTo>
                          <a:pt x="12004" y="2842"/>
                        </a:lnTo>
                        <a:lnTo>
                          <a:pt x="12044" y="2936"/>
                        </a:lnTo>
                        <a:lnTo>
                          <a:pt x="12071" y="2976"/>
                        </a:lnTo>
                        <a:lnTo>
                          <a:pt x="12085" y="3003"/>
                        </a:lnTo>
                        <a:lnTo>
                          <a:pt x="12098" y="3003"/>
                        </a:lnTo>
                        <a:lnTo>
                          <a:pt x="12421" y="2869"/>
                        </a:lnTo>
                        <a:lnTo>
                          <a:pt x="12502" y="2828"/>
                        </a:lnTo>
                        <a:cubicBezTo>
                          <a:pt x="12516" y="2815"/>
                          <a:pt x="12543" y="2815"/>
                          <a:pt x="12570" y="2801"/>
                        </a:cubicBezTo>
                        <a:lnTo>
                          <a:pt x="12650" y="2774"/>
                        </a:lnTo>
                        <a:cubicBezTo>
                          <a:pt x="12808" y="2735"/>
                          <a:pt x="12980" y="2710"/>
                          <a:pt x="13151" y="2710"/>
                        </a:cubicBezTo>
                        <a:cubicBezTo>
                          <a:pt x="13214" y="2710"/>
                          <a:pt x="13276" y="2713"/>
                          <a:pt x="13337" y="2720"/>
                        </a:cubicBezTo>
                        <a:cubicBezTo>
                          <a:pt x="13566" y="2734"/>
                          <a:pt x="13795" y="2788"/>
                          <a:pt x="14024" y="2882"/>
                        </a:cubicBezTo>
                        <a:cubicBezTo>
                          <a:pt x="14307" y="3003"/>
                          <a:pt x="14577" y="3165"/>
                          <a:pt x="14819" y="3367"/>
                        </a:cubicBezTo>
                        <a:cubicBezTo>
                          <a:pt x="14940" y="3475"/>
                          <a:pt x="15048" y="3583"/>
                          <a:pt x="15156" y="3704"/>
                        </a:cubicBezTo>
                        <a:cubicBezTo>
                          <a:pt x="15439" y="4054"/>
                          <a:pt x="15628" y="4458"/>
                          <a:pt x="15695" y="4889"/>
                        </a:cubicBezTo>
                        <a:cubicBezTo>
                          <a:pt x="15776" y="5334"/>
                          <a:pt x="15762" y="5778"/>
                          <a:pt x="15654" y="6209"/>
                        </a:cubicBezTo>
                        <a:cubicBezTo>
                          <a:pt x="15439" y="7099"/>
                          <a:pt x="14954" y="7907"/>
                          <a:pt x="14280" y="8513"/>
                        </a:cubicBezTo>
                        <a:cubicBezTo>
                          <a:pt x="14119" y="8675"/>
                          <a:pt x="13930" y="8809"/>
                          <a:pt x="13742" y="8917"/>
                        </a:cubicBezTo>
                        <a:cubicBezTo>
                          <a:pt x="13553" y="9038"/>
                          <a:pt x="13351" y="9133"/>
                          <a:pt x="13149" y="9214"/>
                        </a:cubicBezTo>
                        <a:cubicBezTo>
                          <a:pt x="12933" y="9294"/>
                          <a:pt x="12718" y="9348"/>
                          <a:pt x="12502" y="9389"/>
                        </a:cubicBezTo>
                        <a:cubicBezTo>
                          <a:pt x="12394" y="9402"/>
                          <a:pt x="12287" y="9409"/>
                          <a:pt x="12181" y="9409"/>
                        </a:cubicBezTo>
                        <a:cubicBezTo>
                          <a:pt x="12074" y="9409"/>
                          <a:pt x="11970" y="9402"/>
                          <a:pt x="11869" y="9389"/>
                        </a:cubicBezTo>
                        <a:cubicBezTo>
                          <a:pt x="11761" y="9362"/>
                          <a:pt x="11667" y="9335"/>
                          <a:pt x="11573" y="9294"/>
                        </a:cubicBezTo>
                        <a:lnTo>
                          <a:pt x="11505" y="9267"/>
                        </a:lnTo>
                        <a:cubicBezTo>
                          <a:pt x="11465" y="9267"/>
                          <a:pt x="11438" y="9240"/>
                          <a:pt x="11411" y="9227"/>
                        </a:cubicBezTo>
                        <a:lnTo>
                          <a:pt x="11371" y="9200"/>
                        </a:lnTo>
                        <a:lnTo>
                          <a:pt x="11330" y="9160"/>
                        </a:lnTo>
                        <a:lnTo>
                          <a:pt x="11236" y="9079"/>
                        </a:lnTo>
                        <a:lnTo>
                          <a:pt x="11034" y="8904"/>
                        </a:lnTo>
                        <a:cubicBezTo>
                          <a:pt x="11029" y="8899"/>
                          <a:pt x="11025" y="8898"/>
                          <a:pt x="11021" y="8898"/>
                        </a:cubicBezTo>
                        <a:cubicBezTo>
                          <a:pt x="11013" y="8898"/>
                          <a:pt x="11007" y="8904"/>
                          <a:pt x="11007" y="8904"/>
                        </a:cubicBezTo>
                        <a:lnTo>
                          <a:pt x="10980" y="8931"/>
                        </a:lnTo>
                        <a:lnTo>
                          <a:pt x="10953" y="8958"/>
                        </a:lnTo>
                        <a:lnTo>
                          <a:pt x="10872" y="9025"/>
                        </a:lnTo>
                        <a:cubicBezTo>
                          <a:pt x="10863" y="9025"/>
                          <a:pt x="10860" y="9031"/>
                          <a:pt x="10855" y="9031"/>
                        </a:cubicBezTo>
                        <a:cubicBezTo>
                          <a:pt x="10853" y="9031"/>
                          <a:pt x="10850" y="9029"/>
                          <a:pt x="10845" y="9025"/>
                        </a:cubicBezTo>
                        <a:lnTo>
                          <a:pt x="10818" y="8985"/>
                        </a:lnTo>
                        <a:lnTo>
                          <a:pt x="10751" y="8917"/>
                        </a:lnTo>
                        <a:lnTo>
                          <a:pt x="10684" y="8850"/>
                        </a:lnTo>
                        <a:lnTo>
                          <a:pt x="10832" y="9038"/>
                        </a:lnTo>
                        <a:cubicBezTo>
                          <a:pt x="10845" y="9052"/>
                          <a:pt x="10845" y="9052"/>
                          <a:pt x="10832" y="9065"/>
                        </a:cubicBezTo>
                        <a:lnTo>
                          <a:pt x="10764" y="9119"/>
                        </a:lnTo>
                        <a:lnTo>
                          <a:pt x="10697" y="9173"/>
                        </a:lnTo>
                        <a:lnTo>
                          <a:pt x="10657" y="9214"/>
                        </a:lnTo>
                        <a:cubicBezTo>
                          <a:pt x="10670" y="9254"/>
                          <a:pt x="10684" y="9294"/>
                          <a:pt x="10711" y="9335"/>
                        </a:cubicBezTo>
                        <a:cubicBezTo>
                          <a:pt x="10778" y="9496"/>
                          <a:pt x="10899" y="9685"/>
                          <a:pt x="10872" y="9779"/>
                        </a:cubicBezTo>
                        <a:cubicBezTo>
                          <a:pt x="10886" y="9820"/>
                          <a:pt x="10886" y="9874"/>
                          <a:pt x="10872" y="9928"/>
                        </a:cubicBezTo>
                        <a:cubicBezTo>
                          <a:pt x="10845" y="10130"/>
                          <a:pt x="10791" y="10332"/>
                          <a:pt x="10697" y="10520"/>
                        </a:cubicBezTo>
                        <a:cubicBezTo>
                          <a:pt x="10495" y="10911"/>
                          <a:pt x="10212" y="11275"/>
                          <a:pt x="9875" y="11558"/>
                        </a:cubicBezTo>
                        <a:cubicBezTo>
                          <a:pt x="9525" y="11867"/>
                          <a:pt x="9148" y="12137"/>
                          <a:pt x="8744" y="12379"/>
                        </a:cubicBezTo>
                        <a:cubicBezTo>
                          <a:pt x="7962" y="12878"/>
                          <a:pt x="7087" y="13201"/>
                          <a:pt x="6171" y="13349"/>
                        </a:cubicBezTo>
                        <a:cubicBezTo>
                          <a:pt x="5942" y="13376"/>
                          <a:pt x="5713" y="13390"/>
                          <a:pt x="5485" y="13390"/>
                        </a:cubicBezTo>
                        <a:cubicBezTo>
                          <a:pt x="5258" y="13390"/>
                          <a:pt x="5032" y="13376"/>
                          <a:pt x="4810" y="13349"/>
                        </a:cubicBezTo>
                        <a:cubicBezTo>
                          <a:pt x="4352" y="13282"/>
                          <a:pt x="3908" y="13161"/>
                          <a:pt x="3503" y="12972"/>
                        </a:cubicBezTo>
                        <a:cubicBezTo>
                          <a:pt x="3086" y="12783"/>
                          <a:pt x="2709" y="12527"/>
                          <a:pt x="2372" y="12218"/>
                        </a:cubicBezTo>
                        <a:cubicBezTo>
                          <a:pt x="2049" y="11908"/>
                          <a:pt x="1793" y="11544"/>
                          <a:pt x="1618" y="11140"/>
                        </a:cubicBezTo>
                        <a:cubicBezTo>
                          <a:pt x="1200" y="10197"/>
                          <a:pt x="1254" y="9119"/>
                          <a:pt x="1766" y="8230"/>
                        </a:cubicBezTo>
                        <a:lnTo>
                          <a:pt x="1860" y="8068"/>
                        </a:lnTo>
                        <a:cubicBezTo>
                          <a:pt x="1900" y="8015"/>
                          <a:pt x="1941" y="7974"/>
                          <a:pt x="1981" y="7920"/>
                        </a:cubicBezTo>
                        <a:lnTo>
                          <a:pt x="2008" y="7893"/>
                        </a:lnTo>
                        <a:lnTo>
                          <a:pt x="2035" y="7839"/>
                        </a:lnTo>
                        <a:lnTo>
                          <a:pt x="2076" y="7813"/>
                        </a:lnTo>
                        <a:lnTo>
                          <a:pt x="2224" y="7664"/>
                        </a:lnTo>
                        <a:lnTo>
                          <a:pt x="2520" y="7368"/>
                        </a:lnTo>
                        <a:lnTo>
                          <a:pt x="2547" y="7341"/>
                        </a:lnTo>
                        <a:lnTo>
                          <a:pt x="2493" y="7328"/>
                        </a:lnTo>
                        <a:lnTo>
                          <a:pt x="2372" y="7287"/>
                        </a:lnTo>
                        <a:lnTo>
                          <a:pt x="2129" y="7233"/>
                        </a:lnTo>
                        <a:lnTo>
                          <a:pt x="2008" y="7206"/>
                        </a:lnTo>
                        <a:lnTo>
                          <a:pt x="1914" y="7152"/>
                        </a:lnTo>
                        <a:lnTo>
                          <a:pt x="1900" y="7139"/>
                        </a:lnTo>
                        <a:lnTo>
                          <a:pt x="1860" y="7139"/>
                        </a:lnTo>
                        <a:cubicBezTo>
                          <a:pt x="1847" y="7126"/>
                          <a:pt x="1833" y="7126"/>
                          <a:pt x="1833" y="7112"/>
                        </a:cubicBezTo>
                        <a:cubicBezTo>
                          <a:pt x="1725" y="7045"/>
                          <a:pt x="1631" y="6964"/>
                          <a:pt x="1564" y="6883"/>
                        </a:cubicBezTo>
                        <a:cubicBezTo>
                          <a:pt x="1227" y="6492"/>
                          <a:pt x="971" y="6048"/>
                          <a:pt x="823" y="5563"/>
                        </a:cubicBezTo>
                        <a:cubicBezTo>
                          <a:pt x="526" y="4579"/>
                          <a:pt x="607" y="3515"/>
                          <a:pt x="1052" y="2586"/>
                        </a:cubicBezTo>
                        <a:cubicBezTo>
                          <a:pt x="1523" y="1656"/>
                          <a:pt x="2345" y="969"/>
                          <a:pt x="3342" y="686"/>
                        </a:cubicBezTo>
                        <a:cubicBezTo>
                          <a:pt x="3734" y="567"/>
                          <a:pt x="4143" y="500"/>
                          <a:pt x="4556" y="500"/>
                        </a:cubicBezTo>
                        <a:cubicBezTo>
                          <a:pt x="4654" y="500"/>
                          <a:pt x="4752" y="503"/>
                          <a:pt x="4851" y="511"/>
                        </a:cubicBezTo>
                        <a:lnTo>
                          <a:pt x="5039" y="525"/>
                        </a:lnTo>
                        <a:lnTo>
                          <a:pt x="5133" y="538"/>
                        </a:lnTo>
                        <a:lnTo>
                          <a:pt x="5201" y="538"/>
                        </a:lnTo>
                        <a:lnTo>
                          <a:pt x="5255" y="552"/>
                        </a:lnTo>
                        <a:lnTo>
                          <a:pt x="5484" y="592"/>
                        </a:lnTo>
                        <a:cubicBezTo>
                          <a:pt x="5632" y="632"/>
                          <a:pt x="5780" y="686"/>
                          <a:pt x="5928" y="740"/>
                        </a:cubicBezTo>
                        <a:lnTo>
                          <a:pt x="5969" y="740"/>
                        </a:lnTo>
                        <a:cubicBezTo>
                          <a:pt x="6279" y="632"/>
                          <a:pt x="6225" y="417"/>
                          <a:pt x="6130" y="296"/>
                        </a:cubicBezTo>
                        <a:cubicBezTo>
                          <a:pt x="6130" y="296"/>
                          <a:pt x="6117" y="282"/>
                          <a:pt x="6103" y="282"/>
                        </a:cubicBezTo>
                        <a:cubicBezTo>
                          <a:pt x="5942" y="215"/>
                          <a:pt x="5780" y="161"/>
                          <a:pt x="5605" y="107"/>
                        </a:cubicBezTo>
                        <a:cubicBezTo>
                          <a:pt x="5511" y="94"/>
                          <a:pt x="5430" y="80"/>
                          <a:pt x="5349" y="53"/>
                        </a:cubicBezTo>
                        <a:lnTo>
                          <a:pt x="5282" y="40"/>
                        </a:lnTo>
                        <a:lnTo>
                          <a:pt x="5201" y="40"/>
                        </a:lnTo>
                        <a:lnTo>
                          <a:pt x="5093" y="26"/>
                        </a:lnTo>
                        <a:lnTo>
                          <a:pt x="4891" y="13"/>
                        </a:lnTo>
                        <a:cubicBezTo>
                          <a:pt x="4770" y="4"/>
                          <a:pt x="4650" y="0"/>
                          <a:pt x="453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782;p61"/>
                  <p:cNvSpPr/>
                  <p:nvPr/>
                </p:nvSpPr>
                <p:spPr>
                  <a:xfrm>
                    <a:off x="3311295" y="3089439"/>
                    <a:ext cx="220115" cy="214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3064" extrusionOk="0">
                        <a:moveTo>
                          <a:pt x="1894" y="0"/>
                        </a:moveTo>
                        <a:cubicBezTo>
                          <a:pt x="1859" y="0"/>
                          <a:pt x="1825" y="3"/>
                          <a:pt x="1792" y="10"/>
                        </a:cubicBezTo>
                        <a:cubicBezTo>
                          <a:pt x="1765" y="37"/>
                          <a:pt x="1778" y="64"/>
                          <a:pt x="1846" y="118"/>
                        </a:cubicBezTo>
                        <a:cubicBezTo>
                          <a:pt x="1886" y="145"/>
                          <a:pt x="1926" y="172"/>
                          <a:pt x="1994" y="212"/>
                        </a:cubicBezTo>
                        <a:cubicBezTo>
                          <a:pt x="2061" y="266"/>
                          <a:pt x="2129" y="320"/>
                          <a:pt x="2196" y="387"/>
                        </a:cubicBezTo>
                        <a:cubicBezTo>
                          <a:pt x="2371" y="563"/>
                          <a:pt x="2492" y="792"/>
                          <a:pt x="2573" y="1034"/>
                        </a:cubicBezTo>
                        <a:cubicBezTo>
                          <a:pt x="2600" y="1128"/>
                          <a:pt x="2614" y="1223"/>
                          <a:pt x="2627" y="1317"/>
                        </a:cubicBezTo>
                        <a:lnTo>
                          <a:pt x="2627" y="1425"/>
                        </a:lnTo>
                        <a:cubicBezTo>
                          <a:pt x="2640" y="1546"/>
                          <a:pt x="2627" y="1667"/>
                          <a:pt x="2600" y="1802"/>
                        </a:cubicBezTo>
                        <a:cubicBezTo>
                          <a:pt x="2533" y="2112"/>
                          <a:pt x="2304" y="2368"/>
                          <a:pt x="2007" y="2475"/>
                        </a:cubicBezTo>
                        <a:cubicBezTo>
                          <a:pt x="1861" y="2533"/>
                          <a:pt x="1709" y="2560"/>
                          <a:pt x="1556" y="2560"/>
                        </a:cubicBezTo>
                        <a:cubicBezTo>
                          <a:pt x="1385" y="2560"/>
                          <a:pt x="1214" y="2526"/>
                          <a:pt x="1051" y="2462"/>
                        </a:cubicBezTo>
                        <a:cubicBezTo>
                          <a:pt x="768" y="2354"/>
                          <a:pt x="566" y="2085"/>
                          <a:pt x="539" y="1775"/>
                        </a:cubicBezTo>
                        <a:cubicBezTo>
                          <a:pt x="512" y="1452"/>
                          <a:pt x="633" y="1128"/>
                          <a:pt x="862" y="899"/>
                        </a:cubicBezTo>
                        <a:cubicBezTo>
                          <a:pt x="1010" y="738"/>
                          <a:pt x="1213" y="643"/>
                          <a:pt x="1428" y="616"/>
                        </a:cubicBezTo>
                        <a:cubicBezTo>
                          <a:pt x="1442" y="616"/>
                          <a:pt x="1442" y="603"/>
                          <a:pt x="1455" y="603"/>
                        </a:cubicBezTo>
                        <a:cubicBezTo>
                          <a:pt x="1549" y="495"/>
                          <a:pt x="1603" y="401"/>
                          <a:pt x="1590" y="320"/>
                        </a:cubicBezTo>
                        <a:cubicBezTo>
                          <a:pt x="1576" y="226"/>
                          <a:pt x="1509" y="158"/>
                          <a:pt x="1428" y="131"/>
                        </a:cubicBezTo>
                        <a:cubicBezTo>
                          <a:pt x="1415" y="118"/>
                          <a:pt x="1415" y="118"/>
                          <a:pt x="1388" y="118"/>
                        </a:cubicBezTo>
                        <a:cubicBezTo>
                          <a:pt x="1051" y="145"/>
                          <a:pt x="728" y="293"/>
                          <a:pt x="499" y="549"/>
                        </a:cubicBezTo>
                        <a:cubicBezTo>
                          <a:pt x="175" y="886"/>
                          <a:pt x="0" y="1344"/>
                          <a:pt x="27" y="1815"/>
                        </a:cubicBezTo>
                        <a:cubicBezTo>
                          <a:pt x="54" y="2058"/>
                          <a:pt x="135" y="2300"/>
                          <a:pt x="296" y="2489"/>
                        </a:cubicBezTo>
                        <a:cubicBezTo>
                          <a:pt x="445" y="2677"/>
                          <a:pt x="633" y="2826"/>
                          <a:pt x="849" y="2920"/>
                        </a:cubicBezTo>
                        <a:cubicBezTo>
                          <a:pt x="1068" y="3016"/>
                          <a:pt x="1302" y="3063"/>
                          <a:pt x="1535" y="3063"/>
                        </a:cubicBezTo>
                        <a:cubicBezTo>
                          <a:pt x="1760" y="3063"/>
                          <a:pt x="1984" y="3019"/>
                          <a:pt x="2196" y="2933"/>
                        </a:cubicBezTo>
                        <a:cubicBezTo>
                          <a:pt x="2425" y="2853"/>
                          <a:pt x="2614" y="2718"/>
                          <a:pt x="2775" y="2543"/>
                        </a:cubicBezTo>
                        <a:cubicBezTo>
                          <a:pt x="2937" y="2354"/>
                          <a:pt x="3045" y="2139"/>
                          <a:pt x="3098" y="1910"/>
                        </a:cubicBezTo>
                        <a:cubicBezTo>
                          <a:pt x="3112" y="1829"/>
                          <a:pt x="3125" y="1761"/>
                          <a:pt x="3139" y="1681"/>
                        </a:cubicBezTo>
                        <a:cubicBezTo>
                          <a:pt x="3139" y="1600"/>
                          <a:pt x="3139" y="1519"/>
                          <a:pt x="3139" y="1438"/>
                        </a:cubicBezTo>
                        <a:lnTo>
                          <a:pt x="3139" y="1371"/>
                        </a:lnTo>
                        <a:lnTo>
                          <a:pt x="3098" y="1196"/>
                        </a:lnTo>
                        <a:cubicBezTo>
                          <a:pt x="3045" y="1021"/>
                          <a:pt x="2977" y="845"/>
                          <a:pt x="2883" y="697"/>
                        </a:cubicBezTo>
                        <a:cubicBezTo>
                          <a:pt x="2762" y="482"/>
                          <a:pt x="2587" y="307"/>
                          <a:pt x="2371" y="172"/>
                        </a:cubicBezTo>
                        <a:cubicBezTo>
                          <a:pt x="2263" y="105"/>
                          <a:pt x="2142" y="51"/>
                          <a:pt x="2007" y="10"/>
                        </a:cubicBezTo>
                        <a:cubicBezTo>
                          <a:pt x="1967" y="3"/>
                          <a:pt x="1930" y="0"/>
                          <a:pt x="18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783;p61"/>
                  <p:cNvSpPr/>
                  <p:nvPr/>
                </p:nvSpPr>
                <p:spPr>
                  <a:xfrm>
                    <a:off x="3608829" y="3080674"/>
                    <a:ext cx="157846" cy="161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1" h="2306" extrusionOk="0">
                        <a:moveTo>
                          <a:pt x="917" y="0"/>
                        </a:moveTo>
                        <a:cubicBezTo>
                          <a:pt x="553" y="81"/>
                          <a:pt x="256" y="337"/>
                          <a:pt x="122" y="688"/>
                        </a:cubicBezTo>
                        <a:cubicBezTo>
                          <a:pt x="27" y="917"/>
                          <a:pt x="1" y="1172"/>
                          <a:pt x="68" y="1415"/>
                        </a:cubicBezTo>
                        <a:cubicBezTo>
                          <a:pt x="108" y="1671"/>
                          <a:pt x="256" y="1900"/>
                          <a:pt x="445" y="2062"/>
                        </a:cubicBezTo>
                        <a:cubicBezTo>
                          <a:pt x="647" y="2213"/>
                          <a:pt x="884" y="2305"/>
                          <a:pt x="1124" y="2305"/>
                        </a:cubicBezTo>
                        <a:cubicBezTo>
                          <a:pt x="1140" y="2305"/>
                          <a:pt x="1156" y="2305"/>
                          <a:pt x="1173" y="2304"/>
                        </a:cubicBezTo>
                        <a:cubicBezTo>
                          <a:pt x="1428" y="2291"/>
                          <a:pt x="1684" y="2196"/>
                          <a:pt x="1873" y="2035"/>
                        </a:cubicBezTo>
                        <a:cubicBezTo>
                          <a:pt x="2021" y="1927"/>
                          <a:pt x="2129" y="1792"/>
                          <a:pt x="2196" y="1631"/>
                        </a:cubicBezTo>
                        <a:cubicBezTo>
                          <a:pt x="2196" y="1604"/>
                          <a:pt x="2210" y="1577"/>
                          <a:pt x="2223" y="1550"/>
                        </a:cubicBezTo>
                        <a:cubicBezTo>
                          <a:pt x="2237" y="1482"/>
                          <a:pt x="2250" y="1401"/>
                          <a:pt x="2250" y="1334"/>
                        </a:cubicBezTo>
                        <a:cubicBezTo>
                          <a:pt x="2250" y="930"/>
                          <a:pt x="2035" y="566"/>
                          <a:pt x="1684" y="364"/>
                        </a:cubicBezTo>
                        <a:cubicBezTo>
                          <a:pt x="1617" y="337"/>
                          <a:pt x="1550" y="310"/>
                          <a:pt x="1469" y="297"/>
                        </a:cubicBezTo>
                        <a:cubicBezTo>
                          <a:pt x="1445" y="289"/>
                          <a:pt x="1420" y="281"/>
                          <a:pt x="1396" y="276"/>
                        </a:cubicBezTo>
                        <a:lnTo>
                          <a:pt x="1396" y="276"/>
                        </a:lnTo>
                        <a:cubicBezTo>
                          <a:pt x="1398" y="274"/>
                          <a:pt x="1400" y="272"/>
                          <a:pt x="1402" y="270"/>
                        </a:cubicBezTo>
                        <a:cubicBezTo>
                          <a:pt x="1428" y="216"/>
                          <a:pt x="1455" y="189"/>
                          <a:pt x="1455" y="176"/>
                        </a:cubicBezTo>
                        <a:cubicBezTo>
                          <a:pt x="1465" y="156"/>
                          <a:pt x="1453" y="143"/>
                          <a:pt x="1420" y="143"/>
                        </a:cubicBezTo>
                        <a:cubicBezTo>
                          <a:pt x="1408" y="143"/>
                          <a:pt x="1393" y="145"/>
                          <a:pt x="1375" y="149"/>
                        </a:cubicBezTo>
                        <a:cubicBezTo>
                          <a:pt x="1253" y="176"/>
                          <a:pt x="1159" y="270"/>
                          <a:pt x="1132" y="391"/>
                        </a:cubicBezTo>
                        <a:lnTo>
                          <a:pt x="1226" y="499"/>
                        </a:lnTo>
                        <a:cubicBezTo>
                          <a:pt x="1280" y="512"/>
                          <a:pt x="1321" y="526"/>
                          <a:pt x="1375" y="553"/>
                        </a:cubicBezTo>
                        <a:cubicBezTo>
                          <a:pt x="1577" y="661"/>
                          <a:pt x="1725" y="849"/>
                          <a:pt x="1765" y="1078"/>
                        </a:cubicBezTo>
                        <a:cubicBezTo>
                          <a:pt x="1779" y="1159"/>
                          <a:pt x="1779" y="1240"/>
                          <a:pt x="1765" y="1307"/>
                        </a:cubicBezTo>
                        <a:cubicBezTo>
                          <a:pt x="1765" y="1334"/>
                          <a:pt x="1752" y="1361"/>
                          <a:pt x="1738" y="1388"/>
                        </a:cubicBezTo>
                        <a:cubicBezTo>
                          <a:pt x="1711" y="1496"/>
                          <a:pt x="1657" y="1577"/>
                          <a:pt x="1577" y="1644"/>
                        </a:cubicBezTo>
                        <a:cubicBezTo>
                          <a:pt x="1458" y="1742"/>
                          <a:pt x="1313" y="1789"/>
                          <a:pt x="1168" y="1789"/>
                        </a:cubicBezTo>
                        <a:cubicBezTo>
                          <a:pt x="1034" y="1789"/>
                          <a:pt x="898" y="1749"/>
                          <a:pt x="782" y="1671"/>
                        </a:cubicBezTo>
                        <a:cubicBezTo>
                          <a:pt x="553" y="1469"/>
                          <a:pt x="472" y="1146"/>
                          <a:pt x="593" y="863"/>
                        </a:cubicBezTo>
                        <a:cubicBezTo>
                          <a:pt x="661" y="674"/>
                          <a:pt x="822" y="539"/>
                          <a:pt x="1011" y="485"/>
                        </a:cubicBezTo>
                        <a:cubicBezTo>
                          <a:pt x="1024" y="485"/>
                          <a:pt x="1024" y="472"/>
                          <a:pt x="1038" y="472"/>
                        </a:cubicBezTo>
                        <a:cubicBezTo>
                          <a:pt x="1105" y="337"/>
                          <a:pt x="1159" y="256"/>
                          <a:pt x="1146" y="176"/>
                        </a:cubicBezTo>
                        <a:cubicBezTo>
                          <a:pt x="1119" y="81"/>
                          <a:pt x="1038" y="27"/>
                          <a:pt x="95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0" name="Google Shape;1784;p61"/>
              <p:cNvSpPr txBox="1"/>
              <p:nvPr/>
            </p:nvSpPr>
            <p:spPr>
              <a:xfrm rot="-769362">
                <a:off x="465534" y="2671015"/>
                <a:ext cx="1199001" cy="379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2"/>
                    </a:solidFill>
                    <a:latin typeface="Delius Unicase"/>
                    <a:ea typeface="Delius Unicase"/>
                    <a:cs typeface="Delius Unicase"/>
                    <a:sym typeface="Delius Unicase"/>
                  </a:rPr>
                  <a:t>good!</a:t>
                </a:r>
                <a:endParaRPr sz="1800"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48"/>
          <p:cNvGrpSpPr/>
          <p:nvPr/>
        </p:nvGrpSpPr>
        <p:grpSpPr>
          <a:xfrm rot="10800000" flipH="1">
            <a:off x="539410" y="433479"/>
            <a:ext cx="3649448" cy="906965"/>
            <a:chOff x="9420928" y="1040054"/>
            <a:chExt cx="3488957" cy="1773493"/>
          </a:xfrm>
          <a:solidFill>
            <a:schemeClr val="accent2"/>
          </a:solidFill>
        </p:grpSpPr>
        <p:grpSp>
          <p:nvGrpSpPr>
            <p:cNvPr id="1116" name="Google Shape;1116;p48"/>
            <p:cNvGrpSpPr/>
            <p:nvPr/>
          </p:nvGrpSpPr>
          <p:grpSpPr>
            <a:xfrm>
              <a:off x="9420928" y="1040054"/>
              <a:ext cx="1703898" cy="1460482"/>
              <a:chOff x="9420928" y="1040054"/>
              <a:chExt cx="1703898" cy="1460482"/>
            </a:xfrm>
            <a:grpFill/>
          </p:grpSpPr>
          <p:sp>
            <p:nvSpPr>
              <p:cNvPr id="1117" name="Google Shape;1117;p48"/>
              <p:cNvSpPr/>
              <p:nvPr/>
            </p:nvSpPr>
            <p:spPr>
              <a:xfrm>
                <a:off x="9420928" y="1040054"/>
                <a:ext cx="1703898" cy="1425391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5789" extrusionOk="0">
                    <a:moveTo>
                      <a:pt x="1" y="0"/>
                    </a:moveTo>
                    <a:lnTo>
                      <a:pt x="12569" y="229"/>
                    </a:lnTo>
                    <a:lnTo>
                      <a:pt x="16112" y="1522"/>
                    </a:lnTo>
                    <a:lnTo>
                      <a:pt x="18874" y="2236"/>
                    </a:lnTo>
                    <a:lnTo>
                      <a:pt x="18833" y="8541"/>
                    </a:lnTo>
                    <a:lnTo>
                      <a:pt x="18766" y="15680"/>
                    </a:lnTo>
                    <a:lnTo>
                      <a:pt x="41" y="157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>
                <a:off x="9420928" y="2387510"/>
                <a:ext cx="1405982" cy="76646"/>
              </a:xfrm>
              <a:custGeom>
                <a:avLst/>
                <a:gdLst/>
                <a:ahLst/>
                <a:cxnLst/>
                <a:rect l="l" t="t" r="r" b="b"/>
                <a:pathLst>
                  <a:path w="15574" h="849" extrusionOk="0">
                    <a:moveTo>
                      <a:pt x="6463" y="6"/>
                    </a:moveTo>
                    <a:cubicBezTo>
                      <a:pt x="6463" y="6"/>
                      <a:pt x="6459" y="9"/>
                      <a:pt x="6450" y="17"/>
                    </a:cubicBezTo>
                    <a:lnTo>
                      <a:pt x="6450" y="17"/>
                    </a:lnTo>
                    <a:cubicBezTo>
                      <a:pt x="6458" y="11"/>
                      <a:pt x="6464" y="6"/>
                      <a:pt x="6463" y="6"/>
                    </a:cubicBezTo>
                    <a:close/>
                    <a:moveTo>
                      <a:pt x="7028" y="41"/>
                    </a:moveTo>
                    <a:cubicBezTo>
                      <a:pt x="7025" y="41"/>
                      <a:pt x="7020" y="46"/>
                      <a:pt x="7014" y="54"/>
                    </a:cubicBezTo>
                    <a:lnTo>
                      <a:pt x="7033" y="54"/>
                    </a:lnTo>
                    <a:cubicBezTo>
                      <a:pt x="7033" y="45"/>
                      <a:pt x="7031" y="41"/>
                      <a:pt x="7028" y="41"/>
                    </a:cubicBezTo>
                    <a:close/>
                    <a:moveTo>
                      <a:pt x="4858" y="154"/>
                    </a:moveTo>
                    <a:cubicBezTo>
                      <a:pt x="4854" y="154"/>
                      <a:pt x="4848" y="164"/>
                      <a:pt x="4843" y="170"/>
                    </a:cubicBezTo>
                    <a:lnTo>
                      <a:pt x="4843" y="170"/>
                    </a:lnTo>
                    <a:cubicBezTo>
                      <a:pt x="4839" y="170"/>
                      <a:pt x="4835" y="169"/>
                      <a:pt x="4832" y="169"/>
                    </a:cubicBezTo>
                    <a:cubicBezTo>
                      <a:pt x="4826" y="169"/>
                      <a:pt x="4823" y="171"/>
                      <a:pt x="4823" y="175"/>
                    </a:cubicBezTo>
                    <a:cubicBezTo>
                      <a:pt x="4821" y="173"/>
                      <a:pt x="4820" y="172"/>
                      <a:pt x="4819" y="172"/>
                    </a:cubicBezTo>
                    <a:lnTo>
                      <a:pt x="4819" y="172"/>
                    </a:lnTo>
                    <a:cubicBezTo>
                      <a:pt x="4816" y="172"/>
                      <a:pt x="4820" y="185"/>
                      <a:pt x="4827" y="185"/>
                    </a:cubicBezTo>
                    <a:cubicBezTo>
                      <a:pt x="4830" y="185"/>
                      <a:pt x="4833" y="182"/>
                      <a:pt x="4837" y="175"/>
                    </a:cubicBezTo>
                    <a:cubicBezTo>
                      <a:pt x="4837" y="176"/>
                      <a:pt x="4837" y="177"/>
                      <a:pt x="4838" y="177"/>
                    </a:cubicBezTo>
                    <a:cubicBezTo>
                      <a:pt x="4839" y="177"/>
                      <a:pt x="4841" y="174"/>
                      <a:pt x="4843" y="170"/>
                    </a:cubicBezTo>
                    <a:lnTo>
                      <a:pt x="4843" y="170"/>
                    </a:lnTo>
                    <a:cubicBezTo>
                      <a:pt x="4849" y="171"/>
                      <a:pt x="4856" y="172"/>
                      <a:pt x="4864" y="173"/>
                    </a:cubicBezTo>
                    <a:lnTo>
                      <a:pt x="4864" y="173"/>
                    </a:lnTo>
                    <a:cubicBezTo>
                      <a:pt x="4864" y="159"/>
                      <a:pt x="4861" y="154"/>
                      <a:pt x="4858" y="154"/>
                    </a:cubicBezTo>
                    <a:close/>
                    <a:moveTo>
                      <a:pt x="4608" y="189"/>
                    </a:moveTo>
                    <a:cubicBezTo>
                      <a:pt x="4609" y="192"/>
                      <a:pt x="4611" y="194"/>
                      <a:pt x="4613" y="195"/>
                    </a:cubicBezTo>
                    <a:lnTo>
                      <a:pt x="4613" y="195"/>
                    </a:lnTo>
                    <a:cubicBezTo>
                      <a:pt x="4611" y="193"/>
                      <a:pt x="4610" y="191"/>
                      <a:pt x="4608" y="189"/>
                    </a:cubicBezTo>
                    <a:close/>
                    <a:moveTo>
                      <a:pt x="4607" y="217"/>
                    </a:moveTo>
                    <a:cubicBezTo>
                      <a:pt x="4608" y="221"/>
                      <a:pt x="4610" y="225"/>
                      <a:pt x="4611" y="227"/>
                    </a:cubicBezTo>
                    <a:lnTo>
                      <a:pt x="4611" y="227"/>
                    </a:lnTo>
                    <a:cubicBezTo>
                      <a:pt x="4612" y="228"/>
                      <a:pt x="4613" y="228"/>
                      <a:pt x="4614" y="228"/>
                    </a:cubicBezTo>
                    <a:cubicBezTo>
                      <a:pt x="4615" y="228"/>
                      <a:pt x="4616" y="228"/>
                      <a:pt x="4617" y="227"/>
                    </a:cubicBezTo>
                    <a:lnTo>
                      <a:pt x="4617" y="227"/>
                    </a:lnTo>
                    <a:cubicBezTo>
                      <a:pt x="4614" y="224"/>
                      <a:pt x="4611" y="220"/>
                      <a:pt x="4607" y="217"/>
                    </a:cubicBezTo>
                    <a:close/>
                    <a:moveTo>
                      <a:pt x="9579" y="296"/>
                    </a:moveTo>
                    <a:cubicBezTo>
                      <a:pt x="9579" y="296"/>
                      <a:pt x="9579" y="296"/>
                      <a:pt x="9579" y="296"/>
                    </a:cubicBezTo>
                    <a:cubicBezTo>
                      <a:pt x="9579" y="296"/>
                      <a:pt x="9579" y="296"/>
                      <a:pt x="9579" y="296"/>
                    </a:cubicBezTo>
                    <a:close/>
                    <a:moveTo>
                      <a:pt x="9579" y="296"/>
                    </a:moveTo>
                    <a:cubicBezTo>
                      <a:pt x="9579" y="296"/>
                      <a:pt x="9579" y="296"/>
                      <a:pt x="9579" y="296"/>
                    </a:cubicBezTo>
                    <a:cubicBezTo>
                      <a:pt x="9579" y="296"/>
                      <a:pt x="9579" y="296"/>
                      <a:pt x="9579" y="296"/>
                    </a:cubicBezTo>
                    <a:close/>
                    <a:moveTo>
                      <a:pt x="7666" y="296"/>
                    </a:moveTo>
                    <a:cubicBezTo>
                      <a:pt x="7671" y="302"/>
                      <a:pt x="7677" y="311"/>
                      <a:pt x="7681" y="318"/>
                    </a:cubicBezTo>
                    <a:lnTo>
                      <a:pt x="7681" y="318"/>
                    </a:lnTo>
                    <a:cubicBezTo>
                      <a:pt x="7678" y="320"/>
                      <a:pt x="7676" y="321"/>
                      <a:pt x="7674" y="321"/>
                    </a:cubicBezTo>
                    <a:cubicBezTo>
                      <a:pt x="7669" y="321"/>
                      <a:pt x="7666" y="315"/>
                      <a:pt x="7666" y="296"/>
                    </a:cubicBezTo>
                    <a:close/>
                    <a:moveTo>
                      <a:pt x="10621" y="311"/>
                    </a:moveTo>
                    <a:lnTo>
                      <a:pt x="10621" y="311"/>
                    </a:lnTo>
                    <a:cubicBezTo>
                      <a:pt x="10622" y="311"/>
                      <a:pt x="10625" y="314"/>
                      <a:pt x="10630" y="323"/>
                    </a:cubicBezTo>
                    <a:cubicBezTo>
                      <a:pt x="10621" y="323"/>
                      <a:pt x="10618" y="311"/>
                      <a:pt x="10621" y="311"/>
                    </a:cubicBezTo>
                    <a:close/>
                    <a:moveTo>
                      <a:pt x="12785" y="337"/>
                    </a:moveTo>
                    <a:cubicBezTo>
                      <a:pt x="12785" y="338"/>
                      <a:pt x="12786" y="339"/>
                      <a:pt x="12786" y="340"/>
                    </a:cubicBezTo>
                    <a:lnTo>
                      <a:pt x="12786" y="340"/>
                    </a:lnTo>
                    <a:cubicBezTo>
                      <a:pt x="12786" y="339"/>
                      <a:pt x="12786" y="338"/>
                      <a:pt x="12785" y="337"/>
                    </a:cubicBezTo>
                    <a:close/>
                    <a:moveTo>
                      <a:pt x="3419" y="358"/>
                    </a:moveTo>
                    <a:lnTo>
                      <a:pt x="3419" y="358"/>
                    </a:lnTo>
                    <a:cubicBezTo>
                      <a:pt x="3416" y="358"/>
                      <a:pt x="3413" y="364"/>
                      <a:pt x="3422" y="364"/>
                    </a:cubicBezTo>
                    <a:cubicBezTo>
                      <a:pt x="3422" y="359"/>
                      <a:pt x="3421" y="358"/>
                      <a:pt x="3419" y="358"/>
                    </a:cubicBezTo>
                    <a:close/>
                    <a:moveTo>
                      <a:pt x="3215" y="371"/>
                    </a:moveTo>
                    <a:cubicBezTo>
                      <a:pt x="3214" y="371"/>
                      <a:pt x="3214" y="377"/>
                      <a:pt x="3220" y="391"/>
                    </a:cubicBezTo>
                    <a:cubicBezTo>
                      <a:pt x="3220" y="377"/>
                      <a:pt x="3217" y="371"/>
                      <a:pt x="3215" y="371"/>
                    </a:cubicBezTo>
                    <a:close/>
                    <a:moveTo>
                      <a:pt x="11629" y="440"/>
                    </a:moveTo>
                    <a:cubicBezTo>
                      <a:pt x="11628" y="440"/>
                      <a:pt x="11627" y="443"/>
                      <a:pt x="11627" y="450"/>
                    </a:cubicBezTo>
                    <a:lnTo>
                      <a:pt x="11627" y="450"/>
                    </a:lnTo>
                    <a:cubicBezTo>
                      <a:pt x="11628" y="450"/>
                      <a:pt x="11630" y="450"/>
                      <a:pt x="11632" y="450"/>
                    </a:cubicBezTo>
                    <a:lnTo>
                      <a:pt x="11632" y="450"/>
                    </a:lnTo>
                    <a:cubicBezTo>
                      <a:pt x="11633" y="445"/>
                      <a:pt x="11631" y="440"/>
                      <a:pt x="11629" y="440"/>
                    </a:cubicBezTo>
                    <a:close/>
                    <a:moveTo>
                      <a:pt x="11559" y="485"/>
                    </a:moveTo>
                    <a:cubicBezTo>
                      <a:pt x="11548" y="501"/>
                      <a:pt x="11544" y="506"/>
                      <a:pt x="11544" y="506"/>
                    </a:cubicBezTo>
                    <a:cubicBezTo>
                      <a:pt x="11543" y="506"/>
                      <a:pt x="11551" y="493"/>
                      <a:pt x="11559" y="485"/>
                    </a:cubicBezTo>
                    <a:close/>
                    <a:moveTo>
                      <a:pt x="5969" y="0"/>
                    </a:moveTo>
                    <a:cubicBezTo>
                      <a:pt x="5969" y="0"/>
                      <a:pt x="5969" y="35"/>
                      <a:pt x="5962" y="35"/>
                    </a:cubicBezTo>
                    <a:cubicBezTo>
                      <a:pt x="5960" y="35"/>
                      <a:pt x="5958" y="32"/>
                      <a:pt x="5955" y="27"/>
                    </a:cubicBezTo>
                    <a:lnTo>
                      <a:pt x="5901" y="54"/>
                    </a:lnTo>
                    <a:cubicBezTo>
                      <a:pt x="5894" y="47"/>
                      <a:pt x="5884" y="44"/>
                      <a:pt x="5874" y="44"/>
                    </a:cubicBezTo>
                    <a:cubicBezTo>
                      <a:pt x="5864" y="44"/>
                      <a:pt x="5854" y="47"/>
                      <a:pt x="5847" y="54"/>
                    </a:cubicBezTo>
                    <a:cubicBezTo>
                      <a:pt x="5820" y="81"/>
                      <a:pt x="5834" y="81"/>
                      <a:pt x="5820" y="81"/>
                    </a:cubicBezTo>
                    <a:cubicBezTo>
                      <a:pt x="5820" y="79"/>
                      <a:pt x="5820" y="78"/>
                      <a:pt x="5819" y="78"/>
                    </a:cubicBezTo>
                    <a:cubicBezTo>
                      <a:pt x="5814" y="78"/>
                      <a:pt x="5798" y="97"/>
                      <a:pt x="5787" y="97"/>
                    </a:cubicBezTo>
                    <a:cubicBezTo>
                      <a:pt x="5784" y="97"/>
                      <a:pt x="5782" y="96"/>
                      <a:pt x="5780" y="94"/>
                    </a:cubicBezTo>
                    <a:cubicBezTo>
                      <a:pt x="5773" y="81"/>
                      <a:pt x="5766" y="74"/>
                      <a:pt x="5758" y="74"/>
                    </a:cubicBezTo>
                    <a:cubicBezTo>
                      <a:pt x="5750" y="74"/>
                      <a:pt x="5740" y="81"/>
                      <a:pt x="5726" y="94"/>
                    </a:cubicBezTo>
                    <a:cubicBezTo>
                      <a:pt x="5717" y="94"/>
                      <a:pt x="5708" y="76"/>
                      <a:pt x="5695" y="76"/>
                    </a:cubicBezTo>
                    <a:cubicBezTo>
                      <a:pt x="5689" y="76"/>
                      <a:pt x="5681" y="81"/>
                      <a:pt x="5672" y="94"/>
                    </a:cubicBezTo>
                    <a:cubicBezTo>
                      <a:pt x="5667" y="110"/>
                      <a:pt x="5657" y="116"/>
                      <a:pt x="5647" y="116"/>
                    </a:cubicBezTo>
                    <a:cubicBezTo>
                      <a:pt x="5631" y="116"/>
                      <a:pt x="5613" y="103"/>
                      <a:pt x="5605" y="94"/>
                    </a:cubicBezTo>
                    <a:cubicBezTo>
                      <a:pt x="5603" y="92"/>
                      <a:pt x="5601" y="92"/>
                      <a:pt x="5599" y="92"/>
                    </a:cubicBezTo>
                    <a:cubicBezTo>
                      <a:pt x="5591" y="92"/>
                      <a:pt x="5583" y="104"/>
                      <a:pt x="5575" y="104"/>
                    </a:cubicBezTo>
                    <a:cubicBezTo>
                      <a:pt x="5571" y="104"/>
                      <a:pt x="5568" y="101"/>
                      <a:pt x="5564" y="94"/>
                    </a:cubicBezTo>
                    <a:cubicBezTo>
                      <a:pt x="5558" y="88"/>
                      <a:pt x="5551" y="88"/>
                      <a:pt x="5542" y="88"/>
                    </a:cubicBezTo>
                    <a:cubicBezTo>
                      <a:pt x="5534" y="88"/>
                      <a:pt x="5524" y="88"/>
                      <a:pt x="5510" y="81"/>
                    </a:cubicBezTo>
                    <a:cubicBezTo>
                      <a:pt x="5507" y="79"/>
                      <a:pt x="5504" y="79"/>
                      <a:pt x="5501" y="79"/>
                    </a:cubicBezTo>
                    <a:cubicBezTo>
                      <a:pt x="5485" y="79"/>
                      <a:pt x="5468" y="96"/>
                      <a:pt x="5448" y="96"/>
                    </a:cubicBezTo>
                    <a:cubicBezTo>
                      <a:pt x="5438" y="96"/>
                      <a:pt x="5428" y="92"/>
                      <a:pt x="5416" y="81"/>
                    </a:cubicBezTo>
                    <a:lnTo>
                      <a:pt x="5416" y="81"/>
                    </a:lnTo>
                    <a:cubicBezTo>
                      <a:pt x="5392" y="105"/>
                      <a:pt x="5464" y="193"/>
                      <a:pt x="5461" y="193"/>
                    </a:cubicBezTo>
                    <a:cubicBezTo>
                      <a:pt x="5461" y="193"/>
                      <a:pt x="5460" y="192"/>
                      <a:pt x="5457" y="189"/>
                    </a:cubicBezTo>
                    <a:cubicBezTo>
                      <a:pt x="5449" y="204"/>
                      <a:pt x="5442" y="210"/>
                      <a:pt x="5436" y="210"/>
                    </a:cubicBezTo>
                    <a:cubicBezTo>
                      <a:pt x="5421" y="210"/>
                      <a:pt x="5408" y="175"/>
                      <a:pt x="5389" y="175"/>
                    </a:cubicBezTo>
                    <a:lnTo>
                      <a:pt x="5308" y="175"/>
                    </a:lnTo>
                    <a:cubicBezTo>
                      <a:pt x="5290" y="175"/>
                      <a:pt x="5273" y="163"/>
                      <a:pt x="5255" y="163"/>
                    </a:cubicBezTo>
                    <a:cubicBezTo>
                      <a:pt x="5246" y="163"/>
                      <a:pt x="5237" y="166"/>
                      <a:pt x="5228" y="175"/>
                    </a:cubicBezTo>
                    <a:cubicBezTo>
                      <a:pt x="5201" y="175"/>
                      <a:pt x="5180" y="187"/>
                      <a:pt x="5157" y="187"/>
                    </a:cubicBezTo>
                    <a:cubicBezTo>
                      <a:pt x="5145" y="187"/>
                      <a:pt x="5133" y="184"/>
                      <a:pt x="5120" y="175"/>
                    </a:cubicBezTo>
                    <a:cubicBezTo>
                      <a:pt x="5114" y="178"/>
                      <a:pt x="5109" y="179"/>
                      <a:pt x="5104" y="179"/>
                    </a:cubicBezTo>
                    <a:cubicBezTo>
                      <a:pt x="5082" y="179"/>
                      <a:pt x="5061" y="162"/>
                      <a:pt x="5039" y="162"/>
                    </a:cubicBezTo>
                    <a:cubicBezTo>
                      <a:pt x="5035" y="157"/>
                      <a:pt x="5029" y="156"/>
                      <a:pt x="5022" y="156"/>
                    </a:cubicBezTo>
                    <a:cubicBezTo>
                      <a:pt x="5009" y="156"/>
                      <a:pt x="4994" y="162"/>
                      <a:pt x="4985" y="162"/>
                    </a:cubicBezTo>
                    <a:cubicBezTo>
                      <a:pt x="4968" y="179"/>
                      <a:pt x="4958" y="184"/>
                      <a:pt x="4948" y="184"/>
                    </a:cubicBezTo>
                    <a:cubicBezTo>
                      <a:pt x="4935" y="184"/>
                      <a:pt x="4922" y="175"/>
                      <a:pt x="4891" y="175"/>
                    </a:cubicBezTo>
                    <a:cubicBezTo>
                      <a:pt x="4881" y="175"/>
                      <a:pt x="4872" y="174"/>
                      <a:pt x="4864" y="173"/>
                    </a:cubicBezTo>
                    <a:lnTo>
                      <a:pt x="4864" y="173"/>
                    </a:lnTo>
                    <a:cubicBezTo>
                      <a:pt x="4864" y="174"/>
                      <a:pt x="4864" y="175"/>
                      <a:pt x="4864" y="175"/>
                    </a:cubicBezTo>
                    <a:cubicBezTo>
                      <a:pt x="4850" y="189"/>
                      <a:pt x="4837" y="202"/>
                      <a:pt x="4823" y="202"/>
                    </a:cubicBezTo>
                    <a:cubicBezTo>
                      <a:pt x="4813" y="202"/>
                      <a:pt x="4796" y="179"/>
                      <a:pt x="4770" y="179"/>
                    </a:cubicBezTo>
                    <a:cubicBezTo>
                      <a:pt x="4762" y="179"/>
                      <a:pt x="4753" y="182"/>
                      <a:pt x="4743" y="189"/>
                    </a:cubicBezTo>
                    <a:cubicBezTo>
                      <a:pt x="4737" y="177"/>
                      <a:pt x="4729" y="173"/>
                      <a:pt x="4720" y="173"/>
                    </a:cubicBezTo>
                    <a:cubicBezTo>
                      <a:pt x="4709" y="173"/>
                      <a:pt x="4697" y="181"/>
                      <a:pt x="4689" y="189"/>
                    </a:cubicBezTo>
                    <a:cubicBezTo>
                      <a:pt x="4686" y="189"/>
                      <a:pt x="4684" y="189"/>
                      <a:pt x="4681" y="190"/>
                    </a:cubicBezTo>
                    <a:lnTo>
                      <a:pt x="4681" y="190"/>
                    </a:lnTo>
                    <a:cubicBezTo>
                      <a:pt x="4678" y="181"/>
                      <a:pt x="4674" y="175"/>
                      <a:pt x="4670" y="175"/>
                    </a:cubicBezTo>
                    <a:cubicBezTo>
                      <a:pt x="4667" y="175"/>
                      <a:pt x="4664" y="179"/>
                      <a:pt x="4662" y="189"/>
                    </a:cubicBezTo>
                    <a:cubicBezTo>
                      <a:pt x="4660" y="187"/>
                      <a:pt x="4657" y="186"/>
                      <a:pt x="4655" y="186"/>
                    </a:cubicBezTo>
                    <a:cubicBezTo>
                      <a:pt x="4645" y="186"/>
                      <a:pt x="4632" y="198"/>
                      <a:pt x="4621" y="198"/>
                    </a:cubicBezTo>
                    <a:cubicBezTo>
                      <a:pt x="4618" y="198"/>
                      <a:pt x="4615" y="197"/>
                      <a:pt x="4613" y="195"/>
                    </a:cubicBezTo>
                    <a:lnTo>
                      <a:pt x="4613" y="195"/>
                    </a:lnTo>
                    <a:cubicBezTo>
                      <a:pt x="4619" y="204"/>
                      <a:pt x="4625" y="211"/>
                      <a:pt x="4630" y="218"/>
                    </a:cubicBezTo>
                    <a:lnTo>
                      <a:pt x="4630" y="218"/>
                    </a:lnTo>
                    <a:cubicBezTo>
                      <a:pt x="4631" y="218"/>
                      <a:pt x="4632" y="218"/>
                      <a:pt x="4634" y="218"/>
                    </a:cubicBezTo>
                    <a:cubicBezTo>
                      <a:pt x="4634" y="218"/>
                      <a:pt x="4635" y="218"/>
                      <a:pt x="4635" y="218"/>
                    </a:cubicBezTo>
                    <a:lnTo>
                      <a:pt x="4635" y="218"/>
                    </a:lnTo>
                    <a:cubicBezTo>
                      <a:pt x="4640" y="214"/>
                      <a:pt x="4644" y="209"/>
                      <a:pt x="4648" y="202"/>
                    </a:cubicBezTo>
                    <a:cubicBezTo>
                      <a:pt x="4659" y="202"/>
                      <a:pt x="4670" y="193"/>
                      <a:pt x="4681" y="190"/>
                    </a:cubicBezTo>
                    <a:lnTo>
                      <a:pt x="4681" y="190"/>
                    </a:lnTo>
                    <a:cubicBezTo>
                      <a:pt x="4687" y="204"/>
                      <a:pt x="4689" y="224"/>
                      <a:pt x="4684" y="224"/>
                    </a:cubicBezTo>
                    <a:cubicBezTo>
                      <a:pt x="4682" y="224"/>
                      <a:pt x="4679" y="222"/>
                      <a:pt x="4675" y="216"/>
                    </a:cubicBezTo>
                    <a:cubicBezTo>
                      <a:pt x="4675" y="243"/>
                      <a:pt x="4662" y="229"/>
                      <a:pt x="4648" y="243"/>
                    </a:cubicBezTo>
                    <a:cubicBezTo>
                      <a:pt x="4648" y="234"/>
                      <a:pt x="4643" y="220"/>
                      <a:pt x="4635" y="218"/>
                    </a:cubicBezTo>
                    <a:lnTo>
                      <a:pt x="4635" y="218"/>
                    </a:lnTo>
                    <a:cubicBezTo>
                      <a:pt x="4634" y="219"/>
                      <a:pt x="4633" y="220"/>
                      <a:pt x="4632" y="221"/>
                    </a:cubicBezTo>
                    <a:lnTo>
                      <a:pt x="4632" y="221"/>
                    </a:lnTo>
                    <a:cubicBezTo>
                      <a:pt x="4631" y="220"/>
                      <a:pt x="4631" y="219"/>
                      <a:pt x="4630" y="218"/>
                    </a:cubicBezTo>
                    <a:lnTo>
                      <a:pt x="4630" y="218"/>
                    </a:lnTo>
                    <a:cubicBezTo>
                      <a:pt x="4628" y="220"/>
                      <a:pt x="4626" y="222"/>
                      <a:pt x="4623" y="226"/>
                    </a:cubicBezTo>
                    <a:lnTo>
                      <a:pt x="4623" y="226"/>
                    </a:lnTo>
                    <a:cubicBezTo>
                      <a:pt x="4621" y="227"/>
                      <a:pt x="4619" y="227"/>
                      <a:pt x="4617" y="227"/>
                    </a:cubicBezTo>
                    <a:lnTo>
                      <a:pt x="4617" y="227"/>
                    </a:lnTo>
                    <a:cubicBezTo>
                      <a:pt x="4618" y="229"/>
                      <a:pt x="4619" y="230"/>
                      <a:pt x="4620" y="231"/>
                    </a:cubicBezTo>
                    <a:lnTo>
                      <a:pt x="4620" y="231"/>
                    </a:lnTo>
                    <a:cubicBezTo>
                      <a:pt x="4619" y="231"/>
                      <a:pt x="4617" y="232"/>
                      <a:pt x="4616" y="232"/>
                    </a:cubicBezTo>
                    <a:cubicBezTo>
                      <a:pt x="4614" y="232"/>
                      <a:pt x="4613" y="230"/>
                      <a:pt x="4611" y="227"/>
                    </a:cubicBezTo>
                    <a:lnTo>
                      <a:pt x="4611" y="227"/>
                    </a:lnTo>
                    <a:cubicBezTo>
                      <a:pt x="4601" y="226"/>
                      <a:pt x="4594" y="216"/>
                      <a:pt x="4594" y="202"/>
                    </a:cubicBezTo>
                    <a:lnTo>
                      <a:pt x="4594" y="202"/>
                    </a:lnTo>
                    <a:cubicBezTo>
                      <a:pt x="4599" y="207"/>
                      <a:pt x="4603" y="212"/>
                      <a:pt x="4607" y="217"/>
                    </a:cubicBezTo>
                    <a:lnTo>
                      <a:pt x="4607" y="217"/>
                    </a:lnTo>
                    <a:cubicBezTo>
                      <a:pt x="4604" y="207"/>
                      <a:pt x="4601" y="195"/>
                      <a:pt x="4594" y="189"/>
                    </a:cubicBezTo>
                    <a:cubicBezTo>
                      <a:pt x="4541" y="216"/>
                      <a:pt x="4500" y="256"/>
                      <a:pt x="4446" y="310"/>
                    </a:cubicBezTo>
                    <a:cubicBezTo>
                      <a:pt x="4433" y="337"/>
                      <a:pt x="4514" y="364"/>
                      <a:pt x="4487" y="364"/>
                    </a:cubicBezTo>
                    <a:cubicBezTo>
                      <a:pt x="4486" y="364"/>
                      <a:pt x="4485" y="365"/>
                      <a:pt x="4484" y="365"/>
                    </a:cubicBezTo>
                    <a:cubicBezTo>
                      <a:pt x="4461" y="365"/>
                      <a:pt x="4338" y="243"/>
                      <a:pt x="4325" y="243"/>
                    </a:cubicBezTo>
                    <a:cubicBezTo>
                      <a:pt x="4316" y="243"/>
                      <a:pt x="4301" y="231"/>
                      <a:pt x="4288" y="231"/>
                    </a:cubicBezTo>
                    <a:cubicBezTo>
                      <a:pt x="4282" y="231"/>
                      <a:pt x="4276" y="234"/>
                      <a:pt x="4271" y="243"/>
                    </a:cubicBezTo>
                    <a:cubicBezTo>
                      <a:pt x="4244" y="243"/>
                      <a:pt x="4231" y="256"/>
                      <a:pt x="4217" y="269"/>
                    </a:cubicBezTo>
                    <a:cubicBezTo>
                      <a:pt x="4190" y="296"/>
                      <a:pt x="4163" y="269"/>
                      <a:pt x="4136" y="310"/>
                    </a:cubicBezTo>
                    <a:cubicBezTo>
                      <a:pt x="4130" y="296"/>
                      <a:pt x="4123" y="291"/>
                      <a:pt x="4116" y="291"/>
                    </a:cubicBezTo>
                    <a:cubicBezTo>
                      <a:pt x="4098" y="291"/>
                      <a:pt x="4080" y="325"/>
                      <a:pt x="4062" y="325"/>
                    </a:cubicBezTo>
                    <a:cubicBezTo>
                      <a:pt x="4060" y="325"/>
                      <a:pt x="4058" y="324"/>
                      <a:pt x="4056" y="323"/>
                    </a:cubicBezTo>
                    <a:cubicBezTo>
                      <a:pt x="4029" y="359"/>
                      <a:pt x="4008" y="377"/>
                      <a:pt x="3985" y="377"/>
                    </a:cubicBezTo>
                    <a:cubicBezTo>
                      <a:pt x="3973" y="377"/>
                      <a:pt x="3961" y="373"/>
                      <a:pt x="3948" y="364"/>
                    </a:cubicBezTo>
                    <a:cubicBezTo>
                      <a:pt x="3934" y="337"/>
                      <a:pt x="3921" y="323"/>
                      <a:pt x="3894" y="323"/>
                    </a:cubicBezTo>
                    <a:cubicBezTo>
                      <a:pt x="3867" y="323"/>
                      <a:pt x="3840" y="337"/>
                      <a:pt x="3827" y="364"/>
                    </a:cubicBezTo>
                    <a:cubicBezTo>
                      <a:pt x="3809" y="337"/>
                      <a:pt x="3792" y="328"/>
                      <a:pt x="3778" y="328"/>
                    </a:cubicBezTo>
                    <a:cubicBezTo>
                      <a:pt x="3749" y="328"/>
                      <a:pt x="3728" y="364"/>
                      <a:pt x="3719" y="364"/>
                    </a:cubicBezTo>
                    <a:cubicBezTo>
                      <a:pt x="3714" y="355"/>
                      <a:pt x="3711" y="352"/>
                      <a:pt x="3709" y="352"/>
                    </a:cubicBezTo>
                    <a:cubicBezTo>
                      <a:pt x="3705" y="352"/>
                      <a:pt x="3705" y="364"/>
                      <a:pt x="3705" y="364"/>
                    </a:cubicBezTo>
                    <a:cubicBezTo>
                      <a:pt x="3697" y="372"/>
                      <a:pt x="3694" y="385"/>
                      <a:pt x="3690" y="385"/>
                    </a:cubicBezTo>
                    <a:cubicBezTo>
                      <a:pt x="3687" y="385"/>
                      <a:pt x="3684" y="380"/>
                      <a:pt x="3678" y="364"/>
                    </a:cubicBezTo>
                    <a:cubicBezTo>
                      <a:pt x="3675" y="375"/>
                      <a:pt x="3671" y="379"/>
                      <a:pt x="3667" y="379"/>
                    </a:cubicBezTo>
                    <a:cubicBezTo>
                      <a:pt x="3659" y="379"/>
                      <a:pt x="3651" y="362"/>
                      <a:pt x="3643" y="362"/>
                    </a:cubicBezTo>
                    <a:cubicBezTo>
                      <a:pt x="3641" y="362"/>
                      <a:pt x="3640" y="362"/>
                      <a:pt x="3638" y="364"/>
                    </a:cubicBezTo>
                    <a:cubicBezTo>
                      <a:pt x="3622" y="356"/>
                      <a:pt x="3607" y="348"/>
                      <a:pt x="3591" y="348"/>
                    </a:cubicBezTo>
                    <a:cubicBezTo>
                      <a:pt x="3580" y="348"/>
                      <a:pt x="3569" y="352"/>
                      <a:pt x="3557" y="364"/>
                    </a:cubicBezTo>
                    <a:cubicBezTo>
                      <a:pt x="3544" y="371"/>
                      <a:pt x="3527" y="374"/>
                      <a:pt x="3510" y="374"/>
                    </a:cubicBezTo>
                    <a:cubicBezTo>
                      <a:pt x="3493" y="374"/>
                      <a:pt x="3476" y="371"/>
                      <a:pt x="3463" y="364"/>
                    </a:cubicBezTo>
                    <a:cubicBezTo>
                      <a:pt x="3454" y="364"/>
                      <a:pt x="3439" y="382"/>
                      <a:pt x="3430" y="382"/>
                    </a:cubicBezTo>
                    <a:cubicBezTo>
                      <a:pt x="3425" y="382"/>
                      <a:pt x="3422" y="377"/>
                      <a:pt x="3422" y="364"/>
                    </a:cubicBezTo>
                    <a:cubicBezTo>
                      <a:pt x="3422" y="391"/>
                      <a:pt x="3422" y="391"/>
                      <a:pt x="3409" y="391"/>
                    </a:cubicBezTo>
                    <a:lnTo>
                      <a:pt x="3328" y="391"/>
                    </a:lnTo>
                    <a:cubicBezTo>
                      <a:pt x="3308" y="366"/>
                      <a:pt x="3291" y="358"/>
                      <a:pt x="3277" y="358"/>
                    </a:cubicBezTo>
                    <a:cubicBezTo>
                      <a:pt x="3249" y="358"/>
                      <a:pt x="3233" y="392"/>
                      <a:pt x="3223" y="392"/>
                    </a:cubicBezTo>
                    <a:cubicBezTo>
                      <a:pt x="3222" y="392"/>
                      <a:pt x="3221" y="392"/>
                      <a:pt x="3220" y="391"/>
                    </a:cubicBezTo>
                    <a:lnTo>
                      <a:pt x="3220" y="391"/>
                    </a:lnTo>
                    <a:cubicBezTo>
                      <a:pt x="3227" y="397"/>
                      <a:pt x="3237" y="401"/>
                      <a:pt x="3237" y="401"/>
                    </a:cubicBezTo>
                    <a:cubicBezTo>
                      <a:pt x="3237" y="401"/>
                      <a:pt x="3227" y="397"/>
                      <a:pt x="3193" y="391"/>
                    </a:cubicBezTo>
                    <a:cubicBezTo>
                      <a:pt x="3173" y="411"/>
                      <a:pt x="3155" y="418"/>
                      <a:pt x="3138" y="418"/>
                    </a:cubicBezTo>
                    <a:cubicBezTo>
                      <a:pt x="3111" y="418"/>
                      <a:pt x="3089" y="399"/>
                      <a:pt x="3072" y="391"/>
                    </a:cubicBezTo>
                    <a:cubicBezTo>
                      <a:pt x="3065" y="384"/>
                      <a:pt x="3059" y="381"/>
                      <a:pt x="3050" y="381"/>
                    </a:cubicBezTo>
                    <a:cubicBezTo>
                      <a:pt x="3042" y="381"/>
                      <a:pt x="3032" y="384"/>
                      <a:pt x="3018" y="391"/>
                    </a:cubicBezTo>
                    <a:cubicBezTo>
                      <a:pt x="3008" y="391"/>
                      <a:pt x="2997" y="356"/>
                      <a:pt x="2979" y="356"/>
                    </a:cubicBezTo>
                    <a:cubicBezTo>
                      <a:pt x="2975" y="356"/>
                      <a:pt x="2970" y="358"/>
                      <a:pt x="2964" y="364"/>
                    </a:cubicBezTo>
                    <a:cubicBezTo>
                      <a:pt x="2959" y="348"/>
                      <a:pt x="2954" y="345"/>
                      <a:pt x="2949" y="345"/>
                    </a:cubicBezTo>
                    <a:cubicBezTo>
                      <a:pt x="2945" y="345"/>
                      <a:pt x="2940" y="347"/>
                      <a:pt x="2936" y="347"/>
                    </a:cubicBezTo>
                    <a:cubicBezTo>
                      <a:pt x="2932" y="347"/>
                      <a:pt x="2928" y="345"/>
                      <a:pt x="2924" y="337"/>
                    </a:cubicBezTo>
                    <a:cubicBezTo>
                      <a:pt x="2922" y="335"/>
                      <a:pt x="2920" y="334"/>
                      <a:pt x="2918" y="334"/>
                    </a:cubicBezTo>
                    <a:cubicBezTo>
                      <a:pt x="2907" y="334"/>
                      <a:pt x="2895" y="364"/>
                      <a:pt x="2884" y="364"/>
                    </a:cubicBezTo>
                    <a:cubicBezTo>
                      <a:pt x="2880" y="375"/>
                      <a:pt x="2875" y="379"/>
                      <a:pt x="2870" y="379"/>
                    </a:cubicBezTo>
                    <a:cubicBezTo>
                      <a:pt x="2856" y="379"/>
                      <a:pt x="2840" y="350"/>
                      <a:pt x="2830" y="350"/>
                    </a:cubicBezTo>
                    <a:cubicBezTo>
                      <a:pt x="2825" y="336"/>
                      <a:pt x="2818" y="332"/>
                      <a:pt x="2811" y="332"/>
                    </a:cubicBezTo>
                    <a:cubicBezTo>
                      <a:pt x="2802" y="332"/>
                      <a:pt x="2791" y="340"/>
                      <a:pt x="2783" y="340"/>
                    </a:cubicBezTo>
                    <a:cubicBezTo>
                      <a:pt x="2780" y="340"/>
                      <a:pt x="2778" y="339"/>
                      <a:pt x="2776" y="337"/>
                    </a:cubicBezTo>
                    <a:cubicBezTo>
                      <a:pt x="2749" y="310"/>
                      <a:pt x="2735" y="296"/>
                      <a:pt x="2722" y="296"/>
                    </a:cubicBezTo>
                    <a:cubicBezTo>
                      <a:pt x="2705" y="296"/>
                      <a:pt x="2699" y="276"/>
                      <a:pt x="2693" y="276"/>
                    </a:cubicBezTo>
                    <a:cubicBezTo>
                      <a:pt x="2690" y="276"/>
                      <a:pt x="2687" y="284"/>
                      <a:pt x="2682" y="310"/>
                    </a:cubicBezTo>
                    <a:cubicBezTo>
                      <a:pt x="2676" y="301"/>
                      <a:pt x="2671" y="298"/>
                      <a:pt x="2666" y="298"/>
                    </a:cubicBezTo>
                    <a:cubicBezTo>
                      <a:pt x="2654" y="298"/>
                      <a:pt x="2646" y="322"/>
                      <a:pt x="2643" y="322"/>
                    </a:cubicBezTo>
                    <a:cubicBezTo>
                      <a:pt x="2642" y="322"/>
                      <a:pt x="2641" y="318"/>
                      <a:pt x="2641" y="310"/>
                    </a:cubicBezTo>
                    <a:cubicBezTo>
                      <a:pt x="2637" y="318"/>
                      <a:pt x="2636" y="320"/>
                      <a:pt x="2635" y="320"/>
                    </a:cubicBezTo>
                    <a:cubicBezTo>
                      <a:pt x="2634" y="320"/>
                      <a:pt x="2635" y="318"/>
                      <a:pt x="2634" y="318"/>
                    </a:cubicBezTo>
                    <a:lnTo>
                      <a:pt x="2634" y="318"/>
                    </a:lnTo>
                    <a:cubicBezTo>
                      <a:pt x="2634" y="318"/>
                      <a:pt x="2633" y="321"/>
                      <a:pt x="2628" y="337"/>
                    </a:cubicBezTo>
                    <a:cubicBezTo>
                      <a:pt x="2628" y="370"/>
                      <a:pt x="2623" y="393"/>
                      <a:pt x="2612" y="393"/>
                    </a:cubicBezTo>
                    <a:cubicBezTo>
                      <a:pt x="2606" y="393"/>
                      <a:pt x="2598" y="384"/>
                      <a:pt x="2587" y="364"/>
                    </a:cubicBezTo>
                    <a:cubicBezTo>
                      <a:pt x="2576" y="364"/>
                      <a:pt x="2564" y="393"/>
                      <a:pt x="2553" y="393"/>
                    </a:cubicBezTo>
                    <a:cubicBezTo>
                      <a:pt x="2551" y="393"/>
                      <a:pt x="2549" y="393"/>
                      <a:pt x="2547" y="391"/>
                    </a:cubicBezTo>
                    <a:cubicBezTo>
                      <a:pt x="2542" y="400"/>
                      <a:pt x="2536" y="403"/>
                      <a:pt x="2530" y="403"/>
                    </a:cubicBezTo>
                    <a:cubicBezTo>
                      <a:pt x="2517" y="403"/>
                      <a:pt x="2502" y="391"/>
                      <a:pt x="2493" y="391"/>
                    </a:cubicBezTo>
                    <a:cubicBezTo>
                      <a:pt x="2479" y="405"/>
                      <a:pt x="2466" y="409"/>
                      <a:pt x="2455" y="409"/>
                    </a:cubicBezTo>
                    <a:cubicBezTo>
                      <a:pt x="2440" y="409"/>
                      <a:pt x="2428" y="401"/>
                      <a:pt x="2419" y="401"/>
                    </a:cubicBezTo>
                    <a:cubicBezTo>
                      <a:pt x="2417" y="401"/>
                      <a:pt x="2414" y="402"/>
                      <a:pt x="2412" y="404"/>
                    </a:cubicBezTo>
                    <a:cubicBezTo>
                      <a:pt x="2402" y="388"/>
                      <a:pt x="2395" y="383"/>
                      <a:pt x="2390" y="383"/>
                    </a:cubicBezTo>
                    <a:cubicBezTo>
                      <a:pt x="2383" y="383"/>
                      <a:pt x="2380" y="396"/>
                      <a:pt x="2372" y="404"/>
                    </a:cubicBezTo>
                    <a:cubicBezTo>
                      <a:pt x="2371" y="404"/>
                      <a:pt x="2371" y="404"/>
                      <a:pt x="2371" y="405"/>
                    </a:cubicBezTo>
                    <a:lnTo>
                      <a:pt x="2371" y="405"/>
                    </a:lnTo>
                    <a:cubicBezTo>
                      <a:pt x="2371" y="401"/>
                      <a:pt x="2372" y="396"/>
                      <a:pt x="2372" y="391"/>
                    </a:cubicBezTo>
                    <a:cubicBezTo>
                      <a:pt x="2372" y="391"/>
                      <a:pt x="2372" y="377"/>
                      <a:pt x="2358" y="377"/>
                    </a:cubicBezTo>
                    <a:cubicBezTo>
                      <a:pt x="2331" y="364"/>
                      <a:pt x="2304" y="364"/>
                      <a:pt x="2277" y="364"/>
                    </a:cubicBezTo>
                    <a:cubicBezTo>
                      <a:pt x="2273" y="346"/>
                      <a:pt x="2268" y="340"/>
                      <a:pt x="2264" y="340"/>
                    </a:cubicBezTo>
                    <a:cubicBezTo>
                      <a:pt x="2255" y="340"/>
                      <a:pt x="2246" y="364"/>
                      <a:pt x="2237" y="364"/>
                    </a:cubicBezTo>
                    <a:cubicBezTo>
                      <a:pt x="2228" y="364"/>
                      <a:pt x="2219" y="340"/>
                      <a:pt x="2210" y="340"/>
                    </a:cubicBezTo>
                    <a:cubicBezTo>
                      <a:pt x="2206" y="340"/>
                      <a:pt x="2201" y="346"/>
                      <a:pt x="2197" y="364"/>
                    </a:cubicBezTo>
                    <a:lnTo>
                      <a:pt x="2129" y="364"/>
                    </a:lnTo>
                    <a:cubicBezTo>
                      <a:pt x="2120" y="364"/>
                      <a:pt x="2099" y="376"/>
                      <a:pt x="2086" y="376"/>
                    </a:cubicBezTo>
                    <a:cubicBezTo>
                      <a:pt x="2080" y="376"/>
                      <a:pt x="2075" y="373"/>
                      <a:pt x="2075" y="364"/>
                    </a:cubicBezTo>
                    <a:cubicBezTo>
                      <a:pt x="2062" y="337"/>
                      <a:pt x="2048" y="350"/>
                      <a:pt x="2035" y="337"/>
                    </a:cubicBezTo>
                    <a:cubicBezTo>
                      <a:pt x="2035" y="350"/>
                      <a:pt x="2021" y="364"/>
                      <a:pt x="2008" y="377"/>
                    </a:cubicBezTo>
                    <a:cubicBezTo>
                      <a:pt x="1990" y="377"/>
                      <a:pt x="1972" y="359"/>
                      <a:pt x="1950" y="359"/>
                    </a:cubicBezTo>
                    <a:cubicBezTo>
                      <a:pt x="1939" y="359"/>
                      <a:pt x="1927" y="364"/>
                      <a:pt x="1914" y="377"/>
                    </a:cubicBezTo>
                    <a:cubicBezTo>
                      <a:pt x="1908" y="366"/>
                      <a:pt x="1902" y="362"/>
                      <a:pt x="1896" y="362"/>
                    </a:cubicBezTo>
                    <a:cubicBezTo>
                      <a:pt x="1886" y="362"/>
                      <a:pt x="1875" y="369"/>
                      <a:pt x="1860" y="377"/>
                    </a:cubicBezTo>
                    <a:cubicBezTo>
                      <a:pt x="1846" y="377"/>
                      <a:pt x="1836" y="384"/>
                      <a:pt x="1826" y="384"/>
                    </a:cubicBezTo>
                    <a:cubicBezTo>
                      <a:pt x="1816" y="384"/>
                      <a:pt x="1806" y="377"/>
                      <a:pt x="1792" y="350"/>
                    </a:cubicBezTo>
                    <a:cubicBezTo>
                      <a:pt x="1779" y="357"/>
                      <a:pt x="1766" y="360"/>
                      <a:pt x="1754" y="360"/>
                    </a:cubicBezTo>
                    <a:cubicBezTo>
                      <a:pt x="1742" y="360"/>
                      <a:pt x="1732" y="357"/>
                      <a:pt x="1725" y="350"/>
                    </a:cubicBezTo>
                    <a:cubicBezTo>
                      <a:pt x="1719" y="347"/>
                      <a:pt x="1714" y="346"/>
                      <a:pt x="1709" y="346"/>
                    </a:cubicBezTo>
                    <a:cubicBezTo>
                      <a:pt x="1700" y="346"/>
                      <a:pt x="1693" y="349"/>
                      <a:pt x="1687" y="349"/>
                    </a:cubicBezTo>
                    <a:cubicBezTo>
                      <a:pt x="1681" y="349"/>
                      <a:pt x="1676" y="347"/>
                      <a:pt x="1671" y="337"/>
                    </a:cubicBezTo>
                    <a:cubicBezTo>
                      <a:pt x="1669" y="335"/>
                      <a:pt x="1667" y="334"/>
                      <a:pt x="1665" y="334"/>
                    </a:cubicBezTo>
                    <a:cubicBezTo>
                      <a:pt x="1659" y="334"/>
                      <a:pt x="1654" y="339"/>
                      <a:pt x="1648" y="339"/>
                    </a:cubicBezTo>
                    <a:cubicBezTo>
                      <a:pt x="1642" y="339"/>
                      <a:pt x="1637" y="333"/>
                      <a:pt x="1631" y="310"/>
                    </a:cubicBezTo>
                    <a:cubicBezTo>
                      <a:pt x="1617" y="323"/>
                      <a:pt x="1604" y="323"/>
                      <a:pt x="1604" y="337"/>
                    </a:cubicBezTo>
                    <a:cubicBezTo>
                      <a:pt x="1577" y="337"/>
                      <a:pt x="1562" y="361"/>
                      <a:pt x="1551" y="361"/>
                    </a:cubicBezTo>
                    <a:cubicBezTo>
                      <a:pt x="1545" y="361"/>
                      <a:pt x="1541" y="355"/>
                      <a:pt x="1537" y="337"/>
                    </a:cubicBezTo>
                    <a:cubicBezTo>
                      <a:pt x="1528" y="311"/>
                      <a:pt x="1508" y="290"/>
                      <a:pt x="1491" y="290"/>
                    </a:cubicBezTo>
                    <a:cubicBezTo>
                      <a:pt x="1482" y="290"/>
                      <a:pt x="1474" y="296"/>
                      <a:pt x="1469" y="310"/>
                    </a:cubicBezTo>
                    <a:cubicBezTo>
                      <a:pt x="1461" y="323"/>
                      <a:pt x="1453" y="327"/>
                      <a:pt x="1447" y="327"/>
                    </a:cubicBezTo>
                    <a:cubicBezTo>
                      <a:pt x="1432" y="327"/>
                      <a:pt x="1420" y="306"/>
                      <a:pt x="1402" y="296"/>
                    </a:cubicBezTo>
                    <a:cubicBezTo>
                      <a:pt x="1391" y="307"/>
                      <a:pt x="1381" y="350"/>
                      <a:pt x="1377" y="350"/>
                    </a:cubicBezTo>
                    <a:cubicBezTo>
                      <a:pt x="1376" y="350"/>
                      <a:pt x="1375" y="346"/>
                      <a:pt x="1375" y="337"/>
                    </a:cubicBezTo>
                    <a:cubicBezTo>
                      <a:pt x="1361" y="296"/>
                      <a:pt x="1348" y="323"/>
                      <a:pt x="1334" y="283"/>
                    </a:cubicBezTo>
                    <a:cubicBezTo>
                      <a:pt x="1333" y="281"/>
                      <a:pt x="1331" y="280"/>
                      <a:pt x="1329" y="280"/>
                    </a:cubicBezTo>
                    <a:cubicBezTo>
                      <a:pt x="1321" y="280"/>
                      <a:pt x="1319" y="310"/>
                      <a:pt x="1307" y="310"/>
                    </a:cubicBezTo>
                    <a:cubicBezTo>
                      <a:pt x="1294" y="310"/>
                      <a:pt x="1281" y="310"/>
                      <a:pt x="1267" y="283"/>
                    </a:cubicBezTo>
                    <a:cubicBezTo>
                      <a:pt x="1267" y="280"/>
                      <a:pt x="1267" y="279"/>
                      <a:pt x="1266" y="279"/>
                    </a:cubicBezTo>
                    <a:cubicBezTo>
                      <a:pt x="1262" y="279"/>
                      <a:pt x="1251" y="301"/>
                      <a:pt x="1240" y="323"/>
                    </a:cubicBezTo>
                    <a:cubicBezTo>
                      <a:pt x="1238" y="321"/>
                      <a:pt x="1236" y="320"/>
                      <a:pt x="1234" y="320"/>
                    </a:cubicBezTo>
                    <a:cubicBezTo>
                      <a:pt x="1227" y="320"/>
                      <a:pt x="1222" y="328"/>
                      <a:pt x="1218" y="328"/>
                    </a:cubicBezTo>
                    <a:cubicBezTo>
                      <a:pt x="1215" y="328"/>
                      <a:pt x="1213" y="324"/>
                      <a:pt x="1213" y="310"/>
                    </a:cubicBezTo>
                    <a:cubicBezTo>
                      <a:pt x="1200" y="301"/>
                      <a:pt x="1186" y="298"/>
                      <a:pt x="1174" y="298"/>
                    </a:cubicBezTo>
                    <a:cubicBezTo>
                      <a:pt x="1149" y="298"/>
                      <a:pt x="1128" y="310"/>
                      <a:pt x="1119" y="310"/>
                    </a:cubicBezTo>
                    <a:cubicBezTo>
                      <a:pt x="1108" y="288"/>
                      <a:pt x="1097" y="249"/>
                      <a:pt x="1093" y="249"/>
                    </a:cubicBezTo>
                    <a:cubicBezTo>
                      <a:pt x="1092" y="249"/>
                      <a:pt x="1092" y="251"/>
                      <a:pt x="1092" y="256"/>
                    </a:cubicBezTo>
                    <a:cubicBezTo>
                      <a:pt x="1088" y="252"/>
                      <a:pt x="1084" y="249"/>
                      <a:pt x="1080" y="249"/>
                    </a:cubicBezTo>
                    <a:cubicBezTo>
                      <a:pt x="1071" y="249"/>
                      <a:pt x="1065" y="263"/>
                      <a:pt x="1065" y="310"/>
                    </a:cubicBezTo>
                    <a:cubicBezTo>
                      <a:pt x="1065" y="337"/>
                      <a:pt x="1052" y="323"/>
                      <a:pt x="1052" y="350"/>
                    </a:cubicBezTo>
                    <a:cubicBezTo>
                      <a:pt x="1049" y="347"/>
                      <a:pt x="1046" y="346"/>
                      <a:pt x="1043" y="346"/>
                    </a:cubicBezTo>
                    <a:cubicBezTo>
                      <a:pt x="1036" y="346"/>
                      <a:pt x="1029" y="354"/>
                      <a:pt x="1026" y="354"/>
                    </a:cubicBezTo>
                    <a:cubicBezTo>
                      <a:pt x="1025" y="354"/>
                      <a:pt x="1025" y="353"/>
                      <a:pt x="1025" y="350"/>
                    </a:cubicBezTo>
                    <a:cubicBezTo>
                      <a:pt x="1017" y="350"/>
                      <a:pt x="1009" y="342"/>
                      <a:pt x="1002" y="342"/>
                    </a:cubicBezTo>
                    <a:cubicBezTo>
                      <a:pt x="996" y="342"/>
                      <a:pt x="990" y="346"/>
                      <a:pt x="984" y="364"/>
                    </a:cubicBezTo>
                    <a:cubicBezTo>
                      <a:pt x="981" y="374"/>
                      <a:pt x="977" y="379"/>
                      <a:pt x="974" y="379"/>
                    </a:cubicBezTo>
                    <a:cubicBezTo>
                      <a:pt x="965" y="379"/>
                      <a:pt x="957" y="347"/>
                      <a:pt x="957" y="337"/>
                    </a:cubicBezTo>
                    <a:cubicBezTo>
                      <a:pt x="950" y="299"/>
                      <a:pt x="942" y="282"/>
                      <a:pt x="934" y="282"/>
                    </a:cubicBezTo>
                    <a:cubicBezTo>
                      <a:pt x="929" y="282"/>
                      <a:pt x="923" y="292"/>
                      <a:pt x="917" y="310"/>
                    </a:cubicBezTo>
                    <a:lnTo>
                      <a:pt x="876" y="310"/>
                    </a:lnTo>
                    <a:cubicBezTo>
                      <a:pt x="874" y="301"/>
                      <a:pt x="870" y="298"/>
                      <a:pt x="866" y="298"/>
                    </a:cubicBezTo>
                    <a:cubicBezTo>
                      <a:pt x="857" y="298"/>
                      <a:pt x="845" y="316"/>
                      <a:pt x="836" y="316"/>
                    </a:cubicBezTo>
                    <a:cubicBezTo>
                      <a:pt x="831" y="316"/>
                      <a:pt x="826" y="311"/>
                      <a:pt x="823" y="296"/>
                    </a:cubicBezTo>
                    <a:cubicBezTo>
                      <a:pt x="815" y="296"/>
                      <a:pt x="807" y="279"/>
                      <a:pt x="797" y="279"/>
                    </a:cubicBezTo>
                    <a:cubicBezTo>
                      <a:pt x="789" y="279"/>
                      <a:pt x="780" y="289"/>
                      <a:pt x="769" y="323"/>
                    </a:cubicBezTo>
                    <a:cubicBezTo>
                      <a:pt x="762" y="310"/>
                      <a:pt x="752" y="303"/>
                      <a:pt x="742" y="303"/>
                    </a:cubicBezTo>
                    <a:cubicBezTo>
                      <a:pt x="732" y="303"/>
                      <a:pt x="722" y="310"/>
                      <a:pt x="715" y="323"/>
                    </a:cubicBezTo>
                    <a:cubicBezTo>
                      <a:pt x="706" y="328"/>
                      <a:pt x="698" y="329"/>
                      <a:pt x="691" y="329"/>
                    </a:cubicBezTo>
                    <a:cubicBezTo>
                      <a:pt x="677" y="329"/>
                      <a:pt x="665" y="323"/>
                      <a:pt x="647" y="323"/>
                    </a:cubicBezTo>
                    <a:cubicBezTo>
                      <a:pt x="626" y="312"/>
                      <a:pt x="613" y="293"/>
                      <a:pt x="594" y="293"/>
                    </a:cubicBezTo>
                    <a:cubicBezTo>
                      <a:pt x="590" y="293"/>
                      <a:pt x="585" y="294"/>
                      <a:pt x="580" y="296"/>
                    </a:cubicBezTo>
                    <a:cubicBezTo>
                      <a:pt x="577" y="288"/>
                      <a:pt x="574" y="285"/>
                      <a:pt x="571" y="285"/>
                    </a:cubicBezTo>
                    <a:cubicBezTo>
                      <a:pt x="564" y="285"/>
                      <a:pt x="557" y="302"/>
                      <a:pt x="550" y="302"/>
                    </a:cubicBezTo>
                    <a:cubicBezTo>
                      <a:pt x="547" y="302"/>
                      <a:pt x="543" y="297"/>
                      <a:pt x="540" y="283"/>
                    </a:cubicBezTo>
                    <a:cubicBezTo>
                      <a:pt x="537" y="277"/>
                      <a:pt x="535" y="275"/>
                      <a:pt x="533" y="275"/>
                    </a:cubicBezTo>
                    <a:cubicBezTo>
                      <a:pt x="526" y="275"/>
                      <a:pt x="522" y="299"/>
                      <a:pt x="507" y="299"/>
                    </a:cubicBezTo>
                    <a:cubicBezTo>
                      <a:pt x="505" y="299"/>
                      <a:pt x="502" y="298"/>
                      <a:pt x="499" y="296"/>
                    </a:cubicBezTo>
                    <a:cubicBezTo>
                      <a:pt x="491" y="288"/>
                      <a:pt x="483" y="286"/>
                      <a:pt x="475" y="286"/>
                    </a:cubicBezTo>
                    <a:cubicBezTo>
                      <a:pt x="467" y="286"/>
                      <a:pt x="458" y="289"/>
                      <a:pt x="450" y="289"/>
                    </a:cubicBezTo>
                    <a:cubicBezTo>
                      <a:pt x="439" y="289"/>
                      <a:pt x="429" y="285"/>
                      <a:pt x="418" y="269"/>
                    </a:cubicBezTo>
                    <a:cubicBezTo>
                      <a:pt x="414" y="253"/>
                      <a:pt x="409" y="248"/>
                      <a:pt x="403" y="248"/>
                    </a:cubicBezTo>
                    <a:cubicBezTo>
                      <a:pt x="392" y="248"/>
                      <a:pt x="379" y="263"/>
                      <a:pt x="365" y="263"/>
                    </a:cubicBezTo>
                    <a:cubicBezTo>
                      <a:pt x="361" y="263"/>
                      <a:pt x="356" y="261"/>
                      <a:pt x="351" y="256"/>
                    </a:cubicBezTo>
                    <a:cubicBezTo>
                      <a:pt x="324" y="229"/>
                      <a:pt x="297" y="229"/>
                      <a:pt x="270" y="229"/>
                    </a:cubicBezTo>
                    <a:cubicBezTo>
                      <a:pt x="263" y="236"/>
                      <a:pt x="257" y="238"/>
                      <a:pt x="250" y="238"/>
                    </a:cubicBezTo>
                    <a:cubicBezTo>
                      <a:pt x="230" y="238"/>
                      <a:pt x="210" y="216"/>
                      <a:pt x="189" y="216"/>
                    </a:cubicBezTo>
                    <a:cubicBezTo>
                      <a:pt x="179" y="232"/>
                      <a:pt x="167" y="238"/>
                      <a:pt x="154" y="238"/>
                    </a:cubicBezTo>
                    <a:cubicBezTo>
                      <a:pt x="119" y="238"/>
                      <a:pt x="77" y="198"/>
                      <a:pt x="53" y="198"/>
                    </a:cubicBezTo>
                    <a:cubicBezTo>
                      <a:pt x="48" y="198"/>
                      <a:pt x="44" y="199"/>
                      <a:pt x="41" y="202"/>
                    </a:cubicBezTo>
                    <a:lnTo>
                      <a:pt x="1" y="189"/>
                    </a:lnTo>
                    <a:lnTo>
                      <a:pt x="1" y="283"/>
                    </a:lnTo>
                    <a:lnTo>
                      <a:pt x="1" y="323"/>
                    </a:lnTo>
                    <a:lnTo>
                      <a:pt x="1" y="458"/>
                    </a:lnTo>
                    <a:lnTo>
                      <a:pt x="1" y="525"/>
                    </a:lnTo>
                    <a:lnTo>
                      <a:pt x="1" y="849"/>
                    </a:lnTo>
                    <a:lnTo>
                      <a:pt x="15573" y="795"/>
                    </a:lnTo>
                    <a:cubicBezTo>
                      <a:pt x="15573" y="795"/>
                      <a:pt x="15237" y="754"/>
                      <a:pt x="15237" y="728"/>
                    </a:cubicBezTo>
                    <a:cubicBezTo>
                      <a:pt x="15237" y="721"/>
                      <a:pt x="15237" y="719"/>
                      <a:pt x="15237" y="719"/>
                    </a:cubicBezTo>
                    <a:cubicBezTo>
                      <a:pt x="15236" y="719"/>
                      <a:pt x="15236" y="756"/>
                      <a:pt x="15231" y="756"/>
                    </a:cubicBezTo>
                    <a:cubicBezTo>
                      <a:pt x="15229" y="756"/>
                      <a:pt x="15227" y="749"/>
                      <a:pt x="15223" y="728"/>
                    </a:cubicBezTo>
                    <a:cubicBezTo>
                      <a:pt x="15223" y="714"/>
                      <a:pt x="15220" y="714"/>
                      <a:pt x="15216" y="714"/>
                    </a:cubicBezTo>
                    <a:cubicBezTo>
                      <a:pt x="15213" y="714"/>
                      <a:pt x="15210" y="714"/>
                      <a:pt x="15210" y="701"/>
                    </a:cubicBezTo>
                    <a:cubicBezTo>
                      <a:pt x="15205" y="675"/>
                      <a:pt x="15202" y="665"/>
                      <a:pt x="15199" y="665"/>
                    </a:cubicBezTo>
                    <a:cubicBezTo>
                      <a:pt x="15194" y="665"/>
                      <a:pt x="15191" y="694"/>
                      <a:pt x="15183" y="728"/>
                    </a:cubicBezTo>
                    <a:cubicBezTo>
                      <a:pt x="15169" y="728"/>
                      <a:pt x="15156" y="701"/>
                      <a:pt x="15142" y="701"/>
                    </a:cubicBezTo>
                    <a:cubicBezTo>
                      <a:pt x="15140" y="703"/>
                      <a:pt x="15138" y="704"/>
                      <a:pt x="15136" y="704"/>
                    </a:cubicBezTo>
                    <a:cubicBezTo>
                      <a:pt x="15130" y="704"/>
                      <a:pt x="15125" y="699"/>
                      <a:pt x="15119" y="699"/>
                    </a:cubicBezTo>
                    <a:cubicBezTo>
                      <a:pt x="15114" y="699"/>
                      <a:pt x="15108" y="704"/>
                      <a:pt x="15102" y="728"/>
                    </a:cubicBezTo>
                    <a:cubicBezTo>
                      <a:pt x="15075" y="728"/>
                      <a:pt x="15062" y="741"/>
                      <a:pt x="15048" y="754"/>
                    </a:cubicBezTo>
                    <a:cubicBezTo>
                      <a:pt x="15044" y="769"/>
                      <a:pt x="15040" y="775"/>
                      <a:pt x="15034" y="775"/>
                    </a:cubicBezTo>
                    <a:cubicBezTo>
                      <a:pt x="15021" y="775"/>
                      <a:pt x="15004" y="737"/>
                      <a:pt x="14994" y="728"/>
                    </a:cubicBezTo>
                    <a:cubicBezTo>
                      <a:pt x="14991" y="725"/>
                      <a:pt x="14988" y="724"/>
                      <a:pt x="14986" y="724"/>
                    </a:cubicBezTo>
                    <a:cubicBezTo>
                      <a:pt x="14978" y="724"/>
                      <a:pt x="14970" y="731"/>
                      <a:pt x="14962" y="731"/>
                    </a:cubicBezTo>
                    <a:cubicBezTo>
                      <a:pt x="14959" y="731"/>
                      <a:pt x="14957" y="730"/>
                      <a:pt x="14954" y="728"/>
                    </a:cubicBezTo>
                    <a:cubicBezTo>
                      <a:pt x="14952" y="725"/>
                      <a:pt x="14950" y="725"/>
                      <a:pt x="14948" y="725"/>
                    </a:cubicBezTo>
                    <a:cubicBezTo>
                      <a:pt x="14940" y="725"/>
                      <a:pt x="14932" y="737"/>
                      <a:pt x="14924" y="737"/>
                    </a:cubicBezTo>
                    <a:cubicBezTo>
                      <a:pt x="14920" y="737"/>
                      <a:pt x="14917" y="735"/>
                      <a:pt x="14913" y="728"/>
                    </a:cubicBezTo>
                    <a:cubicBezTo>
                      <a:pt x="14912" y="729"/>
                      <a:pt x="14911" y="729"/>
                      <a:pt x="14910" y="729"/>
                    </a:cubicBezTo>
                    <a:cubicBezTo>
                      <a:pt x="14897" y="729"/>
                      <a:pt x="14884" y="674"/>
                      <a:pt x="14859" y="674"/>
                    </a:cubicBezTo>
                    <a:cubicBezTo>
                      <a:pt x="14846" y="687"/>
                      <a:pt x="14846" y="701"/>
                      <a:pt x="14846" y="701"/>
                    </a:cubicBezTo>
                    <a:cubicBezTo>
                      <a:pt x="14846" y="701"/>
                      <a:pt x="14837" y="718"/>
                      <a:pt x="14813" y="718"/>
                    </a:cubicBezTo>
                    <a:cubicBezTo>
                      <a:pt x="14807" y="718"/>
                      <a:pt x="14800" y="717"/>
                      <a:pt x="14792" y="714"/>
                    </a:cubicBezTo>
                    <a:cubicBezTo>
                      <a:pt x="14790" y="725"/>
                      <a:pt x="14788" y="730"/>
                      <a:pt x="14785" y="730"/>
                    </a:cubicBezTo>
                    <a:cubicBezTo>
                      <a:pt x="14776" y="730"/>
                      <a:pt x="14767" y="665"/>
                      <a:pt x="14753" y="665"/>
                    </a:cubicBezTo>
                    <a:cubicBezTo>
                      <a:pt x="14748" y="665"/>
                      <a:pt x="14743" y="671"/>
                      <a:pt x="14738" y="687"/>
                    </a:cubicBezTo>
                    <a:cubicBezTo>
                      <a:pt x="14733" y="690"/>
                      <a:pt x="14726" y="691"/>
                      <a:pt x="14720" y="691"/>
                    </a:cubicBezTo>
                    <a:cubicBezTo>
                      <a:pt x="14701" y="691"/>
                      <a:pt x="14681" y="683"/>
                      <a:pt x="14663" y="683"/>
                    </a:cubicBezTo>
                    <a:cubicBezTo>
                      <a:pt x="14656" y="683"/>
                      <a:pt x="14650" y="684"/>
                      <a:pt x="14644" y="687"/>
                    </a:cubicBezTo>
                    <a:cubicBezTo>
                      <a:pt x="14641" y="690"/>
                      <a:pt x="14638" y="691"/>
                      <a:pt x="14635" y="691"/>
                    </a:cubicBezTo>
                    <a:cubicBezTo>
                      <a:pt x="14629" y="691"/>
                      <a:pt x="14623" y="688"/>
                      <a:pt x="14615" y="688"/>
                    </a:cubicBezTo>
                    <a:cubicBezTo>
                      <a:pt x="14608" y="688"/>
                      <a:pt x="14600" y="691"/>
                      <a:pt x="14590" y="701"/>
                    </a:cubicBezTo>
                    <a:cubicBezTo>
                      <a:pt x="14563" y="701"/>
                      <a:pt x="14536" y="714"/>
                      <a:pt x="14523" y="728"/>
                    </a:cubicBezTo>
                    <a:cubicBezTo>
                      <a:pt x="14515" y="720"/>
                      <a:pt x="14507" y="716"/>
                      <a:pt x="14499" y="716"/>
                    </a:cubicBezTo>
                    <a:cubicBezTo>
                      <a:pt x="14480" y="716"/>
                      <a:pt x="14461" y="735"/>
                      <a:pt x="14442" y="754"/>
                    </a:cubicBezTo>
                    <a:cubicBezTo>
                      <a:pt x="14437" y="750"/>
                      <a:pt x="14432" y="748"/>
                      <a:pt x="14428" y="748"/>
                    </a:cubicBezTo>
                    <a:cubicBezTo>
                      <a:pt x="14412" y="748"/>
                      <a:pt x="14395" y="768"/>
                      <a:pt x="14375" y="768"/>
                    </a:cubicBezTo>
                    <a:cubicBezTo>
                      <a:pt x="14366" y="768"/>
                      <a:pt x="14357" y="764"/>
                      <a:pt x="14348" y="754"/>
                    </a:cubicBezTo>
                    <a:cubicBezTo>
                      <a:pt x="14348" y="781"/>
                      <a:pt x="14344" y="795"/>
                      <a:pt x="14337" y="795"/>
                    </a:cubicBezTo>
                    <a:cubicBezTo>
                      <a:pt x="14331" y="795"/>
                      <a:pt x="14321" y="781"/>
                      <a:pt x="14307" y="754"/>
                    </a:cubicBezTo>
                    <a:cubicBezTo>
                      <a:pt x="14321" y="714"/>
                      <a:pt x="14321" y="660"/>
                      <a:pt x="14334" y="620"/>
                    </a:cubicBezTo>
                    <a:lnTo>
                      <a:pt x="14334" y="620"/>
                    </a:lnTo>
                    <a:cubicBezTo>
                      <a:pt x="14307" y="660"/>
                      <a:pt x="14280" y="714"/>
                      <a:pt x="14253" y="754"/>
                    </a:cubicBezTo>
                    <a:cubicBezTo>
                      <a:pt x="14241" y="736"/>
                      <a:pt x="14229" y="729"/>
                      <a:pt x="14217" y="729"/>
                    </a:cubicBezTo>
                    <a:cubicBezTo>
                      <a:pt x="14202" y="729"/>
                      <a:pt x="14187" y="740"/>
                      <a:pt x="14172" y="754"/>
                    </a:cubicBezTo>
                    <a:cubicBezTo>
                      <a:pt x="14161" y="721"/>
                      <a:pt x="13918" y="650"/>
                      <a:pt x="13820" y="650"/>
                    </a:cubicBezTo>
                    <a:cubicBezTo>
                      <a:pt x="13800" y="650"/>
                      <a:pt x="13786" y="653"/>
                      <a:pt x="13782" y="660"/>
                    </a:cubicBezTo>
                    <a:cubicBezTo>
                      <a:pt x="13773" y="669"/>
                      <a:pt x="13765" y="687"/>
                      <a:pt x="13753" y="687"/>
                    </a:cubicBezTo>
                    <a:cubicBezTo>
                      <a:pt x="13746" y="687"/>
                      <a:pt x="13738" y="680"/>
                      <a:pt x="13728" y="660"/>
                    </a:cubicBezTo>
                    <a:cubicBezTo>
                      <a:pt x="13687" y="620"/>
                      <a:pt x="13391" y="552"/>
                      <a:pt x="13351" y="512"/>
                    </a:cubicBezTo>
                    <a:lnTo>
                      <a:pt x="13297" y="512"/>
                    </a:lnTo>
                    <a:cubicBezTo>
                      <a:pt x="13291" y="506"/>
                      <a:pt x="13286" y="503"/>
                      <a:pt x="13279" y="503"/>
                    </a:cubicBezTo>
                    <a:cubicBezTo>
                      <a:pt x="13270" y="503"/>
                      <a:pt x="13259" y="510"/>
                      <a:pt x="13243" y="525"/>
                    </a:cubicBezTo>
                    <a:cubicBezTo>
                      <a:pt x="13240" y="529"/>
                      <a:pt x="13236" y="530"/>
                      <a:pt x="13233" y="530"/>
                    </a:cubicBezTo>
                    <a:cubicBezTo>
                      <a:pt x="13229" y="530"/>
                      <a:pt x="13225" y="529"/>
                      <a:pt x="13221" y="529"/>
                    </a:cubicBezTo>
                    <a:cubicBezTo>
                      <a:pt x="13213" y="529"/>
                      <a:pt x="13203" y="532"/>
                      <a:pt x="13189" y="552"/>
                    </a:cubicBezTo>
                    <a:cubicBezTo>
                      <a:pt x="13188" y="555"/>
                      <a:pt x="13186" y="557"/>
                      <a:pt x="13184" y="557"/>
                    </a:cubicBezTo>
                    <a:cubicBezTo>
                      <a:pt x="13175" y="557"/>
                      <a:pt x="13166" y="510"/>
                      <a:pt x="13157" y="510"/>
                    </a:cubicBezTo>
                    <a:cubicBezTo>
                      <a:pt x="13154" y="510"/>
                      <a:pt x="13151" y="514"/>
                      <a:pt x="13149" y="525"/>
                    </a:cubicBezTo>
                    <a:cubicBezTo>
                      <a:pt x="13122" y="499"/>
                      <a:pt x="13162" y="472"/>
                      <a:pt x="13149" y="431"/>
                    </a:cubicBezTo>
                    <a:cubicBezTo>
                      <a:pt x="13147" y="430"/>
                      <a:pt x="13145" y="430"/>
                      <a:pt x="13143" y="430"/>
                    </a:cubicBezTo>
                    <a:cubicBezTo>
                      <a:pt x="13126" y="430"/>
                      <a:pt x="13121" y="470"/>
                      <a:pt x="13108" y="470"/>
                    </a:cubicBezTo>
                    <a:cubicBezTo>
                      <a:pt x="13105" y="470"/>
                      <a:pt x="13100" y="466"/>
                      <a:pt x="13095" y="458"/>
                    </a:cubicBezTo>
                    <a:cubicBezTo>
                      <a:pt x="13092" y="445"/>
                      <a:pt x="13089" y="441"/>
                      <a:pt x="13087" y="441"/>
                    </a:cubicBezTo>
                    <a:cubicBezTo>
                      <a:pt x="13083" y="441"/>
                      <a:pt x="13082" y="462"/>
                      <a:pt x="13081" y="462"/>
                    </a:cubicBezTo>
                    <a:cubicBezTo>
                      <a:pt x="13081" y="462"/>
                      <a:pt x="13081" y="457"/>
                      <a:pt x="13081" y="445"/>
                    </a:cubicBezTo>
                    <a:cubicBezTo>
                      <a:pt x="13089" y="393"/>
                      <a:pt x="13088" y="373"/>
                      <a:pt x="13086" y="373"/>
                    </a:cubicBezTo>
                    <a:lnTo>
                      <a:pt x="13086" y="373"/>
                    </a:lnTo>
                    <a:cubicBezTo>
                      <a:pt x="13084" y="373"/>
                      <a:pt x="13081" y="386"/>
                      <a:pt x="13081" y="404"/>
                    </a:cubicBezTo>
                    <a:cubicBezTo>
                      <a:pt x="13077" y="416"/>
                      <a:pt x="13074" y="420"/>
                      <a:pt x="13070" y="420"/>
                    </a:cubicBezTo>
                    <a:cubicBezTo>
                      <a:pt x="13062" y="420"/>
                      <a:pt x="13054" y="402"/>
                      <a:pt x="13046" y="402"/>
                    </a:cubicBezTo>
                    <a:cubicBezTo>
                      <a:pt x="13044" y="402"/>
                      <a:pt x="13042" y="403"/>
                      <a:pt x="13041" y="404"/>
                    </a:cubicBezTo>
                    <a:cubicBezTo>
                      <a:pt x="13038" y="394"/>
                      <a:pt x="13034" y="391"/>
                      <a:pt x="13031" y="391"/>
                    </a:cubicBezTo>
                    <a:cubicBezTo>
                      <a:pt x="13025" y="391"/>
                      <a:pt x="13019" y="404"/>
                      <a:pt x="13016" y="404"/>
                    </a:cubicBezTo>
                    <a:cubicBezTo>
                      <a:pt x="13015" y="404"/>
                      <a:pt x="13014" y="401"/>
                      <a:pt x="13014" y="391"/>
                    </a:cubicBezTo>
                    <a:cubicBezTo>
                      <a:pt x="13009" y="400"/>
                      <a:pt x="13004" y="405"/>
                      <a:pt x="13000" y="405"/>
                    </a:cubicBezTo>
                    <a:cubicBezTo>
                      <a:pt x="12991" y="405"/>
                      <a:pt x="12982" y="390"/>
                      <a:pt x="12974" y="364"/>
                    </a:cubicBezTo>
                    <a:cubicBezTo>
                      <a:pt x="12960" y="377"/>
                      <a:pt x="12947" y="364"/>
                      <a:pt x="12933" y="404"/>
                    </a:cubicBezTo>
                    <a:cubicBezTo>
                      <a:pt x="12930" y="418"/>
                      <a:pt x="12928" y="423"/>
                      <a:pt x="12926" y="423"/>
                    </a:cubicBezTo>
                    <a:cubicBezTo>
                      <a:pt x="12920" y="423"/>
                      <a:pt x="12916" y="370"/>
                      <a:pt x="12902" y="370"/>
                    </a:cubicBezTo>
                    <a:cubicBezTo>
                      <a:pt x="12899" y="370"/>
                      <a:pt x="12896" y="372"/>
                      <a:pt x="12893" y="377"/>
                    </a:cubicBezTo>
                    <a:cubicBezTo>
                      <a:pt x="12886" y="397"/>
                      <a:pt x="12883" y="401"/>
                      <a:pt x="12878" y="401"/>
                    </a:cubicBezTo>
                    <a:cubicBezTo>
                      <a:pt x="12875" y="401"/>
                      <a:pt x="12872" y="400"/>
                      <a:pt x="12868" y="400"/>
                    </a:cubicBezTo>
                    <a:cubicBezTo>
                      <a:pt x="12864" y="400"/>
                      <a:pt x="12859" y="401"/>
                      <a:pt x="12852" y="404"/>
                    </a:cubicBezTo>
                    <a:cubicBezTo>
                      <a:pt x="12848" y="409"/>
                      <a:pt x="12844" y="410"/>
                      <a:pt x="12839" y="410"/>
                    </a:cubicBezTo>
                    <a:cubicBezTo>
                      <a:pt x="12818" y="410"/>
                      <a:pt x="12798" y="364"/>
                      <a:pt x="12786" y="340"/>
                    </a:cubicBezTo>
                    <a:lnTo>
                      <a:pt x="12786" y="340"/>
                    </a:lnTo>
                    <a:cubicBezTo>
                      <a:pt x="12790" y="356"/>
                      <a:pt x="12760" y="407"/>
                      <a:pt x="12748" y="407"/>
                    </a:cubicBezTo>
                    <a:cubicBezTo>
                      <a:pt x="12743" y="407"/>
                      <a:pt x="12741" y="399"/>
                      <a:pt x="12745" y="377"/>
                    </a:cubicBezTo>
                    <a:lnTo>
                      <a:pt x="12745" y="377"/>
                    </a:lnTo>
                    <a:cubicBezTo>
                      <a:pt x="12738" y="411"/>
                      <a:pt x="12724" y="421"/>
                      <a:pt x="12711" y="421"/>
                    </a:cubicBezTo>
                    <a:cubicBezTo>
                      <a:pt x="12697" y="421"/>
                      <a:pt x="12684" y="411"/>
                      <a:pt x="12677" y="404"/>
                    </a:cubicBezTo>
                    <a:cubicBezTo>
                      <a:pt x="12677" y="397"/>
                      <a:pt x="12676" y="395"/>
                      <a:pt x="12675" y="395"/>
                    </a:cubicBezTo>
                    <a:cubicBezTo>
                      <a:pt x="12671" y="395"/>
                      <a:pt x="12664" y="407"/>
                      <a:pt x="12656" y="407"/>
                    </a:cubicBezTo>
                    <a:cubicBezTo>
                      <a:pt x="12654" y="407"/>
                      <a:pt x="12652" y="406"/>
                      <a:pt x="12650" y="404"/>
                    </a:cubicBezTo>
                    <a:cubicBezTo>
                      <a:pt x="12637" y="397"/>
                      <a:pt x="12627" y="391"/>
                      <a:pt x="12618" y="391"/>
                    </a:cubicBezTo>
                    <a:cubicBezTo>
                      <a:pt x="12610" y="391"/>
                      <a:pt x="12603" y="397"/>
                      <a:pt x="12596" y="418"/>
                    </a:cubicBezTo>
                    <a:cubicBezTo>
                      <a:pt x="12586" y="397"/>
                      <a:pt x="12576" y="388"/>
                      <a:pt x="12566" y="388"/>
                    </a:cubicBezTo>
                    <a:cubicBezTo>
                      <a:pt x="12551" y="388"/>
                      <a:pt x="12537" y="411"/>
                      <a:pt x="12529" y="445"/>
                    </a:cubicBezTo>
                    <a:cubicBezTo>
                      <a:pt x="12529" y="464"/>
                      <a:pt x="12528" y="470"/>
                      <a:pt x="12526" y="470"/>
                    </a:cubicBezTo>
                    <a:cubicBezTo>
                      <a:pt x="12524" y="470"/>
                      <a:pt x="12520" y="454"/>
                      <a:pt x="12518" y="454"/>
                    </a:cubicBezTo>
                    <a:cubicBezTo>
                      <a:pt x="12516" y="454"/>
                      <a:pt x="12515" y="458"/>
                      <a:pt x="12515" y="472"/>
                    </a:cubicBezTo>
                    <a:cubicBezTo>
                      <a:pt x="12508" y="479"/>
                      <a:pt x="12500" y="508"/>
                      <a:pt x="12495" y="508"/>
                    </a:cubicBezTo>
                    <a:cubicBezTo>
                      <a:pt x="12491" y="508"/>
                      <a:pt x="12489" y="490"/>
                      <a:pt x="12489" y="431"/>
                    </a:cubicBezTo>
                    <a:cubicBezTo>
                      <a:pt x="12484" y="438"/>
                      <a:pt x="12479" y="441"/>
                      <a:pt x="12475" y="441"/>
                    </a:cubicBezTo>
                    <a:cubicBezTo>
                      <a:pt x="12460" y="441"/>
                      <a:pt x="12449" y="399"/>
                      <a:pt x="12440" y="399"/>
                    </a:cubicBezTo>
                    <a:cubicBezTo>
                      <a:pt x="12438" y="399"/>
                      <a:pt x="12436" y="401"/>
                      <a:pt x="12435" y="404"/>
                    </a:cubicBezTo>
                    <a:cubicBezTo>
                      <a:pt x="12431" y="392"/>
                      <a:pt x="12427" y="387"/>
                      <a:pt x="12423" y="387"/>
                    </a:cubicBezTo>
                    <a:cubicBezTo>
                      <a:pt x="12413" y="387"/>
                      <a:pt x="12404" y="416"/>
                      <a:pt x="12394" y="445"/>
                    </a:cubicBezTo>
                    <a:cubicBezTo>
                      <a:pt x="12392" y="449"/>
                      <a:pt x="12390" y="450"/>
                      <a:pt x="12388" y="450"/>
                    </a:cubicBezTo>
                    <a:cubicBezTo>
                      <a:pt x="12381" y="450"/>
                      <a:pt x="12375" y="435"/>
                      <a:pt x="12368" y="435"/>
                    </a:cubicBezTo>
                    <a:cubicBezTo>
                      <a:pt x="12363" y="435"/>
                      <a:pt x="12359" y="443"/>
                      <a:pt x="12354" y="472"/>
                    </a:cubicBezTo>
                    <a:cubicBezTo>
                      <a:pt x="12347" y="472"/>
                      <a:pt x="12344" y="475"/>
                      <a:pt x="12339" y="475"/>
                    </a:cubicBezTo>
                    <a:cubicBezTo>
                      <a:pt x="12334" y="475"/>
                      <a:pt x="12327" y="472"/>
                      <a:pt x="12313" y="458"/>
                    </a:cubicBezTo>
                    <a:cubicBezTo>
                      <a:pt x="12310" y="448"/>
                      <a:pt x="12306" y="445"/>
                      <a:pt x="12302" y="445"/>
                    </a:cubicBezTo>
                    <a:cubicBezTo>
                      <a:pt x="12291" y="445"/>
                      <a:pt x="12278" y="465"/>
                      <a:pt x="12268" y="465"/>
                    </a:cubicBezTo>
                    <a:cubicBezTo>
                      <a:pt x="12265" y="465"/>
                      <a:pt x="12262" y="463"/>
                      <a:pt x="12260" y="458"/>
                    </a:cubicBezTo>
                    <a:cubicBezTo>
                      <a:pt x="12254" y="506"/>
                      <a:pt x="12249" y="520"/>
                      <a:pt x="12245" y="520"/>
                    </a:cubicBezTo>
                    <a:cubicBezTo>
                      <a:pt x="12238" y="520"/>
                      <a:pt x="12233" y="485"/>
                      <a:pt x="12233" y="485"/>
                    </a:cubicBezTo>
                    <a:cubicBezTo>
                      <a:pt x="12219" y="472"/>
                      <a:pt x="12219" y="458"/>
                      <a:pt x="12219" y="445"/>
                    </a:cubicBezTo>
                    <a:lnTo>
                      <a:pt x="12219" y="485"/>
                    </a:lnTo>
                    <a:cubicBezTo>
                      <a:pt x="12219" y="458"/>
                      <a:pt x="12206" y="445"/>
                      <a:pt x="12206" y="445"/>
                    </a:cubicBezTo>
                    <a:cubicBezTo>
                      <a:pt x="12194" y="445"/>
                      <a:pt x="12192" y="415"/>
                      <a:pt x="12184" y="415"/>
                    </a:cubicBezTo>
                    <a:cubicBezTo>
                      <a:pt x="12182" y="415"/>
                      <a:pt x="12181" y="416"/>
                      <a:pt x="12179" y="418"/>
                    </a:cubicBezTo>
                    <a:cubicBezTo>
                      <a:pt x="12179" y="429"/>
                      <a:pt x="12170" y="466"/>
                      <a:pt x="12167" y="466"/>
                    </a:cubicBezTo>
                    <a:cubicBezTo>
                      <a:pt x="12166" y="466"/>
                      <a:pt x="12165" y="463"/>
                      <a:pt x="12165" y="458"/>
                    </a:cubicBezTo>
                    <a:cubicBezTo>
                      <a:pt x="12165" y="448"/>
                      <a:pt x="12163" y="446"/>
                      <a:pt x="12161" y="446"/>
                    </a:cubicBezTo>
                    <a:cubicBezTo>
                      <a:pt x="12159" y="446"/>
                      <a:pt x="12155" y="449"/>
                      <a:pt x="12154" y="449"/>
                    </a:cubicBezTo>
                    <a:cubicBezTo>
                      <a:pt x="12152" y="449"/>
                      <a:pt x="12152" y="448"/>
                      <a:pt x="12152" y="445"/>
                    </a:cubicBezTo>
                    <a:cubicBezTo>
                      <a:pt x="12152" y="467"/>
                      <a:pt x="12143" y="489"/>
                      <a:pt x="12140" y="489"/>
                    </a:cubicBezTo>
                    <a:cubicBezTo>
                      <a:pt x="12139" y="489"/>
                      <a:pt x="12138" y="488"/>
                      <a:pt x="12138" y="485"/>
                    </a:cubicBezTo>
                    <a:cubicBezTo>
                      <a:pt x="12125" y="485"/>
                      <a:pt x="12125" y="485"/>
                      <a:pt x="12111" y="458"/>
                    </a:cubicBezTo>
                    <a:cubicBezTo>
                      <a:pt x="12101" y="448"/>
                      <a:pt x="12091" y="399"/>
                      <a:pt x="12075" y="399"/>
                    </a:cubicBezTo>
                    <a:cubicBezTo>
                      <a:pt x="12070" y="399"/>
                      <a:pt x="12064" y="404"/>
                      <a:pt x="12057" y="418"/>
                    </a:cubicBezTo>
                    <a:lnTo>
                      <a:pt x="11977" y="418"/>
                    </a:lnTo>
                    <a:cubicBezTo>
                      <a:pt x="11963" y="418"/>
                      <a:pt x="11950" y="418"/>
                      <a:pt x="11923" y="458"/>
                    </a:cubicBezTo>
                    <a:cubicBezTo>
                      <a:pt x="11916" y="474"/>
                      <a:pt x="11911" y="479"/>
                      <a:pt x="11906" y="479"/>
                    </a:cubicBezTo>
                    <a:cubicBezTo>
                      <a:pt x="11893" y="479"/>
                      <a:pt x="11882" y="450"/>
                      <a:pt x="11866" y="450"/>
                    </a:cubicBezTo>
                    <a:cubicBezTo>
                      <a:pt x="11859" y="450"/>
                      <a:pt x="11851" y="456"/>
                      <a:pt x="11842" y="472"/>
                    </a:cubicBezTo>
                    <a:cubicBezTo>
                      <a:pt x="11834" y="480"/>
                      <a:pt x="11823" y="483"/>
                      <a:pt x="11810" y="483"/>
                    </a:cubicBezTo>
                    <a:cubicBezTo>
                      <a:pt x="11782" y="483"/>
                      <a:pt x="11744" y="467"/>
                      <a:pt x="11707" y="458"/>
                    </a:cubicBezTo>
                    <a:cubicBezTo>
                      <a:pt x="11678" y="453"/>
                      <a:pt x="11653" y="450"/>
                      <a:pt x="11633" y="450"/>
                    </a:cubicBezTo>
                    <a:cubicBezTo>
                      <a:pt x="11633" y="450"/>
                      <a:pt x="11633" y="450"/>
                      <a:pt x="11632" y="450"/>
                    </a:cubicBezTo>
                    <a:lnTo>
                      <a:pt x="11632" y="450"/>
                    </a:lnTo>
                    <a:cubicBezTo>
                      <a:pt x="11632" y="454"/>
                      <a:pt x="11631" y="458"/>
                      <a:pt x="11626" y="458"/>
                    </a:cubicBezTo>
                    <a:cubicBezTo>
                      <a:pt x="11626" y="455"/>
                      <a:pt x="11626" y="452"/>
                      <a:pt x="11627" y="450"/>
                    </a:cubicBezTo>
                    <a:lnTo>
                      <a:pt x="11627" y="450"/>
                    </a:lnTo>
                    <a:cubicBezTo>
                      <a:pt x="11612" y="451"/>
                      <a:pt x="11600" y="453"/>
                      <a:pt x="11589" y="458"/>
                    </a:cubicBezTo>
                    <a:lnTo>
                      <a:pt x="11546" y="458"/>
                    </a:lnTo>
                    <a:cubicBezTo>
                      <a:pt x="11543" y="462"/>
                      <a:pt x="11540" y="463"/>
                      <a:pt x="11537" y="463"/>
                    </a:cubicBezTo>
                    <a:cubicBezTo>
                      <a:pt x="11504" y="463"/>
                      <a:pt x="11432" y="321"/>
                      <a:pt x="11392" y="321"/>
                    </a:cubicBezTo>
                    <a:cubicBezTo>
                      <a:pt x="11389" y="321"/>
                      <a:pt x="11386" y="322"/>
                      <a:pt x="11384" y="323"/>
                    </a:cubicBezTo>
                    <a:cubicBezTo>
                      <a:pt x="11366" y="323"/>
                      <a:pt x="11348" y="359"/>
                      <a:pt x="11330" y="359"/>
                    </a:cubicBezTo>
                    <a:cubicBezTo>
                      <a:pt x="11321" y="359"/>
                      <a:pt x="11312" y="350"/>
                      <a:pt x="11303" y="323"/>
                    </a:cubicBezTo>
                    <a:cubicBezTo>
                      <a:pt x="11299" y="321"/>
                      <a:pt x="11294" y="320"/>
                      <a:pt x="11290" y="320"/>
                    </a:cubicBezTo>
                    <a:cubicBezTo>
                      <a:pt x="11275" y="320"/>
                      <a:pt x="11258" y="328"/>
                      <a:pt x="11241" y="328"/>
                    </a:cubicBezTo>
                    <a:cubicBezTo>
                      <a:pt x="11230" y="328"/>
                      <a:pt x="11218" y="324"/>
                      <a:pt x="11209" y="310"/>
                    </a:cubicBezTo>
                    <a:cubicBezTo>
                      <a:pt x="11203" y="302"/>
                      <a:pt x="11198" y="298"/>
                      <a:pt x="11192" y="298"/>
                    </a:cubicBezTo>
                    <a:cubicBezTo>
                      <a:pt x="11175" y="298"/>
                      <a:pt x="11159" y="329"/>
                      <a:pt x="11148" y="329"/>
                    </a:cubicBezTo>
                    <a:cubicBezTo>
                      <a:pt x="11146" y="329"/>
                      <a:pt x="11143" y="327"/>
                      <a:pt x="11141" y="323"/>
                    </a:cubicBezTo>
                    <a:cubicBezTo>
                      <a:pt x="11114" y="296"/>
                      <a:pt x="11128" y="296"/>
                      <a:pt x="11101" y="296"/>
                    </a:cubicBezTo>
                    <a:cubicBezTo>
                      <a:pt x="11092" y="296"/>
                      <a:pt x="11089" y="308"/>
                      <a:pt x="11088" y="308"/>
                    </a:cubicBezTo>
                    <a:cubicBezTo>
                      <a:pt x="11088" y="308"/>
                      <a:pt x="11088" y="305"/>
                      <a:pt x="11088" y="296"/>
                    </a:cubicBezTo>
                    <a:cubicBezTo>
                      <a:pt x="11086" y="295"/>
                      <a:pt x="11084" y="294"/>
                      <a:pt x="11083" y="294"/>
                    </a:cubicBezTo>
                    <a:cubicBezTo>
                      <a:pt x="11074" y="294"/>
                      <a:pt x="11065" y="318"/>
                      <a:pt x="11055" y="318"/>
                    </a:cubicBezTo>
                    <a:cubicBezTo>
                      <a:pt x="11053" y="318"/>
                      <a:pt x="11050" y="315"/>
                      <a:pt x="11047" y="310"/>
                    </a:cubicBezTo>
                    <a:cubicBezTo>
                      <a:pt x="11047" y="301"/>
                      <a:pt x="11041" y="279"/>
                      <a:pt x="11028" y="279"/>
                    </a:cubicBezTo>
                    <a:cubicBezTo>
                      <a:pt x="11022" y="279"/>
                      <a:pt x="11015" y="284"/>
                      <a:pt x="11007" y="296"/>
                    </a:cubicBezTo>
                    <a:cubicBezTo>
                      <a:pt x="10993" y="290"/>
                      <a:pt x="10980" y="286"/>
                      <a:pt x="10966" y="286"/>
                    </a:cubicBezTo>
                    <a:cubicBezTo>
                      <a:pt x="10953" y="286"/>
                      <a:pt x="10939" y="290"/>
                      <a:pt x="10926" y="296"/>
                    </a:cubicBezTo>
                    <a:cubicBezTo>
                      <a:pt x="10895" y="271"/>
                      <a:pt x="10866" y="261"/>
                      <a:pt x="10845" y="261"/>
                    </a:cubicBezTo>
                    <a:cubicBezTo>
                      <a:pt x="10820" y="261"/>
                      <a:pt x="10805" y="275"/>
                      <a:pt x="10805" y="296"/>
                    </a:cubicBezTo>
                    <a:cubicBezTo>
                      <a:pt x="10805" y="296"/>
                      <a:pt x="10805" y="296"/>
                      <a:pt x="10805" y="323"/>
                    </a:cubicBezTo>
                    <a:cubicBezTo>
                      <a:pt x="10802" y="331"/>
                      <a:pt x="10800" y="334"/>
                      <a:pt x="10797" y="334"/>
                    </a:cubicBezTo>
                    <a:cubicBezTo>
                      <a:pt x="10786" y="334"/>
                      <a:pt x="10771" y="282"/>
                      <a:pt x="10734" y="282"/>
                    </a:cubicBezTo>
                    <a:cubicBezTo>
                      <a:pt x="10731" y="282"/>
                      <a:pt x="10727" y="282"/>
                      <a:pt x="10724" y="283"/>
                    </a:cubicBezTo>
                    <a:cubicBezTo>
                      <a:pt x="10670" y="310"/>
                      <a:pt x="10643" y="323"/>
                      <a:pt x="10630" y="323"/>
                    </a:cubicBezTo>
                    <a:cubicBezTo>
                      <a:pt x="10634" y="310"/>
                      <a:pt x="10642" y="307"/>
                      <a:pt x="10648" y="307"/>
                    </a:cubicBezTo>
                    <a:cubicBezTo>
                      <a:pt x="10653" y="307"/>
                      <a:pt x="10658" y="309"/>
                      <a:pt x="10660" y="309"/>
                    </a:cubicBezTo>
                    <a:cubicBezTo>
                      <a:pt x="10662" y="309"/>
                      <a:pt x="10659" y="305"/>
                      <a:pt x="10643" y="283"/>
                    </a:cubicBezTo>
                    <a:cubicBezTo>
                      <a:pt x="10634" y="283"/>
                      <a:pt x="10619" y="289"/>
                      <a:pt x="10602" y="289"/>
                    </a:cubicBezTo>
                    <a:cubicBezTo>
                      <a:pt x="10594" y="289"/>
                      <a:pt x="10585" y="287"/>
                      <a:pt x="10576" y="283"/>
                    </a:cubicBezTo>
                    <a:cubicBezTo>
                      <a:pt x="10549" y="323"/>
                      <a:pt x="10508" y="350"/>
                      <a:pt x="10468" y="350"/>
                    </a:cubicBezTo>
                    <a:cubicBezTo>
                      <a:pt x="10441" y="350"/>
                      <a:pt x="10414" y="337"/>
                      <a:pt x="10387" y="337"/>
                    </a:cubicBezTo>
                    <a:cubicBezTo>
                      <a:pt x="10360" y="337"/>
                      <a:pt x="10306" y="175"/>
                      <a:pt x="10279" y="175"/>
                    </a:cubicBezTo>
                    <a:cubicBezTo>
                      <a:pt x="10239" y="175"/>
                      <a:pt x="10212" y="202"/>
                      <a:pt x="10198" y="229"/>
                    </a:cubicBezTo>
                    <a:cubicBezTo>
                      <a:pt x="10194" y="225"/>
                      <a:pt x="10191" y="223"/>
                      <a:pt x="10188" y="223"/>
                    </a:cubicBezTo>
                    <a:cubicBezTo>
                      <a:pt x="10183" y="223"/>
                      <a:pt x="10180" y="229"/>
                      <a:pt x="10172" y="229"/>
                    </a:cubicBezTo>
                    <a:cubicBezTo>
                      <a:pt x="10163" y="229"/>
                      <a:pt x="10160" y="205"/>
                      <a:pt x="10147" y="205"/>
                    </a:cubicBezTo>
                    <a:cubicBezTo>
                      <a:pt x="10140" y="205"/>
                      <a:pt x="10131" y="211"/>
                      <a:pt x="10118" y="229"/>
                    </a:cubicBezTo>
                    <a:cubicBezTo>
                      <a:pt x="10104" y="256"/>
                      <a:pt x="10091" y="256"/>
                      <a:pt x="10050" y="256"/>
                    </a:cubicBezTo>
                    <a:cubicBezTo>
                      <a:pt x="10037" y="243"/>
                      <a:pt x="10023" y="243"/>
                      <a:pt x="9996" y="243"/>
                    </a:cubicBezTo>
                    <a:cubicBezTo>
                      <a:pt x="9969" y="243"/>
                      <a:pt x="9943" y="256"/>
                      <a:pt x="9929" y="283"/>
                    </a:cubicBezTo>
                    <a:cubicBezTo>
                      <a:pt x="9889" y="296"/>
                      <a:pt x="9875" y="296"/>
                      <a:pt x="9848" y="296"/>
                    </a:cubicBezTo>
                    <a:lnTo>
                      <a:pt x="9794" y="296"/>
                    </a:lnTo>
                    <a:cubicBezTo>
                      <a:pt x="9784" y="286"/>
                      <a:pt x="9773" y="284"/>
                      <a:pt x="9762" y="284"/>
                    </a:cubicBezTo>
                    <a:cubicBezTo>
                      <a:pt x="9750" y="284"/>
                      <a:pt x="9739" y="287"/>
                      <a:pt x="9733" y="287"/>
                    </a:cubicBezTo>
                    <a:cubicBezTo>
                      <a:pt x="9729" y="287"/>
                      <a:pt x="9727" y="286"/>
                      <a:pt x="9727" y="283"/>
                    </a:cubicBezTo>
                    <a:cubicBezTo>
                      <a:pt x="9727" y="283"/>
                      <a:pt x="9727" y="269"/>
                      <a:pt x="9727" y="256"/>
                    </a:cubicBezTo>
                    <a:cubicBezTo>
                      <a:pt x="9729" y="254"/>
                      <a:pt x="9730" y="254"/>
                      <a:pt x="9731" y="254"/>
                    </a:cubicBezTo>
                    <a:cubicBezTo>
                      <a:pt x="9737" y="254"/>
                      <a:pt x="9740" y="267"/>
                      <a:pt x="9744" y="267"/>
                    </a:cubicBezTo>
                    <a:cubicBezTo>
                      <a:pt x="9746" y="267"/>
                      <a:pt x="9749" y="261"/>
                      <a:pt x="9754" y="243"/>
                    </a:cubicBezTo>
                    <a:cubicBezTo>
                      <a:pt x="9767" y="243"/>
                      <a:pt x="9794" y="216"/>
                      <a:pt x="9794" y="202"/>
                    </a:cubicBezTo>
                    <a:cubicBezTo>
                      <a:pt x="9794" y="201"/>
                      <a:pt x="9794" y="200"/>
                      <a:pt x="9794" y="200"/>
                    </a:cubicBezTo>
                    <a:cubicBezTo>
                      <a:pt x="9792" y="200"/>
                      <a:pt x="9783" y="223"/>
                      <a:pt x="9769" y="223"/>
                    </a:cubicBezTo>
                    <a:cubicBezTo>
                      <a:pt x="9764" y="223"/>
                      <a:pt x="9759" y="221"/>
                      <a:pt x="9754" y="216"/>
                    </a:cubicBezTo>
                    <a:cubicBezTo>
                      <a:pt x="9751" y="210"/>
                      <a:pt x="9748" y="208"/>
                      <a:pt x="9745" y="208"/>
                    </a:cubicBezTo>
                    <a:cubicBezTo>
                      <a:pt x="9730" y="208"/>
                      <a:pt x="9708" y="245"/>
                      <a:pt x="9687" y="256"/>
                    </a:cubicBezTo>
                    <a:cubicBezTo>
                      <a:pt x="9673" y="269"/>
                      <a:pt x="9646" y="283"/>
                      <a:pt x="9619" y="283"/>
                    </a:cubicBezTo>
                    <a:cubicBezTo>
                      <a:pt x="9615" y="278"/>
                      <a:pt x="9610" y="276"/>
                      <a:pt x="9606" y="276"/>
                    </a:cubicBezTo>
                    <a:cubicBezTo>
                      <a:pt x="9592" y="276"/>
                      <a:pt x="9583" y="303"/>
                      <a:pt x="9580" y="303"/>
                    </a:cubicBezTo>
                    <a:cubicBezTo>
                      <a:pt x="9579" y="303"/>
                      <a:pt x="9579" y="301"/>
                      <a:pt x="9579" y="296"/>
                    </a:cubicBezTo>
                    <a:cubicBezTo>
                      <a:pt x="9579" y="303"/>
                      <a:pt x="9575" y="306"/>
                      <a:pt x="9569" y="306"/>
                    </a:cubicBezTo>
                    <a:cubicBezTo>
                      <a:pt x="9556" y="306"/>
                      <a:pt x="9531" y="294"/>
                      <a:pt x="9512" y="294"/>
                    </a:cubicBezTo>
                    <a:cubicBezTo>
                      <a:pt x="9507" y="294"/>
                      <a:pt x="9502" y="294"/>
                      <a:pt x="9498" y="296"/>
                    </a:cubicBezTo>
                    <a:cubicBezTo>
                      <a:pt x="9497" y="297"/>
                      <a:pt x="9496" y="298"/>
                      <a:pt x="9495" y="298"/>
                    </a:cubicBezTo>
                    <a:cubicBezTo>
                      <a:pt x="9485" y="298"/>
                      <a:pt x="9483" y="228"/>
                      <a:pt x="9463" y="228"/>
                    </a:cubicBezTo>
                    <a:cubicBezTo>
                      <a:pt x="9461" y="228"/>
                      <a:pt x="9459" y="228"/>
                      <a:pt x="9458" y="229"/>
                    </a:cubicBezTo>
                    <a:cubicBezTo>
                      <a:pt x="9440" y="229"/>
                      <a:pt x="9428" y="241"/>
                      <a:pt x="9414" y="241"/>
                    </a:cubicBezTo>
                    <a:cubicBezTo>
                      <a:pt x="9407" y="241"/>
                      <a:pt x="9399" y="238"/>
                      <a:pt x="9390" y="229"/>
                    </a:cubicBezTo>
                    <a:cubicBezTo>
                      <a:pt x="9380" y="239"/>
                      <a:pt x="9370" y="242"/>
                      <a:pt x="9361" y="242"/>
                    </a:cubicBezTo>
                    <a:cubicBezTo>
                      <a:pt x="9351" y="242"/>
                      <a:pt x="9342" y="239"/>
                      <a:pt x="9334" y="239"/>
                    </a:cubicBezTo>
                    <a:cubicBezTo>
                      <a:pt x="9330" y="239"/>
                      <a:pt x="9326" y="239"/>
                      <a:pt x="9323" y="243"/>
                    </a:cubicBezTo>
                    <a:cubicBezTo>
                      <a:pt x="9316" y="249"/>
                      <a:pt x="9309" y="249"/>
                      <a:pt x="9303" y="249"/>
                    </a:cubicBezTo>
                    <a:cubicBezTo>
                      <a:pt x="9296" y="249"/>
                      <a:pt x="9289" y="249"/>
                      <a:pt x="9282" y="256"/>
                    </a:cubicBezTo>
                    <a:cubicBezTo>
                      <a:pt x="9280" y="257"/>
                      <a:pt x="9277" y="258"/>
                      <a:pt x="9276" y="258"/>
                    </a:cubicBezTo>
                    <a:cubicBezTo>
                      <a:pt x="9263" y="258"/>
                      <a:pt x="9292" y="213"/>
                      <a:pt x="9255" y="189"/>
                    </a:cubicBezTo>
                    <a:cubicBezTo>
                      <a:pt x="9251" y="184"/>
                      <a:pt x="9245" y="182"/>
                      <a:pt x="9239" y="182"/>
                    </a:cubicBezTo>
                    <a:cubicBezTo>
                      <a:pt x="9219" y="182"/>
                      <a:pt x="9191" y="202"/>
                      <a:pt x="9165" y="202"/>
                    </a:cubicBezTo>
                    <a:cubicBezTo>
                      <a:pt x="9155" y="202"/>
                      <a:pt x="9144" y="198"/>
                      <a:pt x="9134" y="189"/>
                    </a:cubicBezTo>
                    <a:lnTo>
                      <a:pt x="9040" y="189"/>
                    </a:lnTo>
                    <a:lnTo>
                      <a:pt x="8946" y="202"/>
                    </a:lnTo>
                    <a:lnTo>
                      <a:pt x="8865" y="202"/>
                    </a:lnTo>
                    <a:cubicBezTo>
                      <a:pt x="8860" y="193"/>
                      <a:pt x="8856" y="190"/>
                      <a:pt x="8851" y="190"/>
                    </a:cubicBezTo>
                    <a:cubicBezTo>
                      <a:pt x="8841" y="190"/>
                      <a:pt x="8829" y="202"/>
                      <a:pt x="8811" y="202"/>
                    </a:cubicBezTo>
                    <a:cubicBezTo>
                      <a:pt x="8793" y="202"/>
                      <a:pt x="8781" y="184"/>
                      <a:pt x="8771" y="184"/>
                    </a:cubicBezTo>
                    <a:cubicBezTo>
                      <a:pt x="8766" y="184"/>
                      <a:pt x="8762" y="189"/>
                      <a:pt x="8757" y="202"/>
                    </a:cubicBezTo>
                    <a:cubicBezTo>
                      <a:pt x="8744" y="216"/>
                      <a:pt x="8737" y="219"/>
                      <a:pt x="8737" y="219"/>
                    </a:cubicBezTo>
                    <a:cubicBezTo>
                      <a:pt x="8737" y="219"/>
                      <a:pt x="8744" y="216"/>
                      <a:pt x="8757" y="216"/>
                    </a:cubicBezTo>
                    <a:cubicBezTo>
                      <a:pt x="8760" y="213"/>
                      <a:pt x="8764" y="212"/>
                      <a:pt x="8768" y="212"/>
                    </a:cubicBezTo>
                    <a:cubicBezTo>
                      <a:pt x="8786" y="212"/>
                      <a:pt x="8803" y="229"/>
                      <a:pt x="8717" y="229"/>
                    </a:cubicBezTo>
                    <a:cubicBezTo>
                      <a:pt x="8700" y="212"/>
                      <a:pt x="8688" y="195"/>
                      <a:pt x="8678" y="195"/>
                    </a:cubicBezTo>
                    <a:cubicBezTo>
                      <a:pt x="8673" y="195"/>
                      <a:pt x="8668" y="201"/>
                      <a:pt x="8663" y="216"/>
                    </a:cubicBezTo>
                    <a:cubicBezTo>
                      <a:pt x="8661" y="214"/>
                      <a:pt x="8659" y="213"/>
                      <a:pt x="8657" y="213"/>
                    </a:cubicBezTo>
                    <a:cubicBezTo>
                      <a:pt x="8647" y="213"/>
                      <a:pt x="8638" y="232"/>
                      <a:pt x="8628" y="232"/>
                    </a:cubicBezTo>
                    <a:cubicBezTo>
                      <a:pt x="8626" y="232"/>
                      <a:pt x="8624" y="231"/>
                      <a:pt x="8622" y="229"/>
                    </a:cubicBezTo>
                    <a:cubicBezTo>
                      <a:pt x="8599" y="245"/>
                      <a:pt x="8580" y="260"/>
                      <a:pt x="8563" y="260"/>
                    </a:cubicBezTo>
                    <a:cubicBezTo>
                      <a:pt x="8551" y="260"/>
                      <a:pt x="8539" y="252"/>
                      <a:pt x="8528" y="229"/>
                    </a:cubicBezTo>
                    <a:cubicBezTo>
                      <a:pt x="8515" y="236"/>
                      <a:pt x="8501" y="239"/>
                      <a:pt x="8488" y="239"/>
                    </a:cubicBezTo>
                    <a:cubicBezTo>
                      <a:pt x="8474" y="239"/>
                      <a:pt x="8461" y="236"/>
                      <a:pt x="8447" y="229"/>
                    </a:cubicBezTo>
                    <a:cubicBezTo>
                      <a:pt x="8433" y="251"/>
                      <a:pt x="8422" y="265"/>
                      <a:pt x="8411" y="265"/>
                    </a:cubicBezTo>
                    <a:cubicBezTo>
                      <a:pt x="8402" y="265"/>
                      <a:pt x="8392" y="254"/>
                      <a:pt x="8380" y="229"/>
                    </a:cubicBezTo>
                    <a:cubicBezTo>
                      <a:pt x="8366" y="238"/>
                      <a:pt x="8354" y="241"/>
                      <a:pt x="8343" y="241"/>
                    </a:cubicBezTo>
                    <a:cubicBezTo>
                      <a:pt x="8320" y="241"/>
                      <a:pt x="8299" y="229"/>
                      <a:pt x="8272" y="229"/>
                    </a:cubicBezTo>
                    <a:cubicBezTo>
                      <a:pt x="8218" y="229"/>
                      <a:pt x="8182" y="217"/>
                      <a:pt x="8152" y="217"/>
                    </a:cubicBezTo>
                    <a:cubicBezTo>
                      <a:pt x="8137" y="217"/>
                      <a:pt x="8124" y="220"/>
                      <a:pt x="8110" y="229"/>
                    </a:cubicBezTo>
                    <a:cubicBezTo>
                      <a:pt x="8105" y="234"/>
                      <a:pt x="8100" y="238"/>
                      <a:pt x="8096" y="240"/>
                    </a:cubicBezTo>
                    <a:lnTo>
                      <a:pt x="8096" y="240"/>
                    </a:lnTo>
                    <a:cubicBezTo>
                      <a:pt x="8091" y="232"/>
                      <a:pt x="8085" y="227"/>
                      <a:pt x="8080" y="227"/>
                    </a:cubicBezTo>
                    <a:cubicBezTo>
                      <a:pt x="8074" y="227"/>
                      <a:pt x="8070" y="234"/>
                      <a:pt x="8070" y="256"/>
                    </a:cubicBezTo>
                    <a:cubicBezTo>
                      <a:pt x="8070" y="243"/>
                      <a:pt x="8073" y="243"/>
                      <a:pt x="8080" y="243"/>
                    </a:cubicBezTo>
                    <a:cubicBezTo>
                      <a:pt x="8084" y="243"/>
                      <a:pt x="8090" y="243"/>
                      <a:pt x="8096" y="240"/>
                    </a:cubicBezTo>
                    <a:lnTo>
                      <a:pt x="8096" y="240"/>
                    </a:lnTo>
                    <a:cubicBezTo>
                      <a:pt x="8104" y="250"/>
                      <a:pt x="8110" y="264"/>
                      <a:pt x="8110" y="269"/>
                    </a:cubicBezTo>
                    <a:cubicBezTo>
                      <a:pt x="8110" y="276"/>
                      <a:pt x="8110" y="280"/>
                      <a:pt x="8105" y="280"/>
                    </a:cubicBezTo>
                    <a:cubicBezTo>
                      <a:pt x="8100" y="280"/>
                      <a:pt x="8090" y="276"/>
                      <a:pt x="8070" y="269"/>
                    </a:cubicBezTo>
                    <a:cubicBezTo>
                      <a:pt x="8059" y="269"/>
                      <a:pt x="8048" y="252"/>
                      <a:pt x="8038" y="252"/>
                    </a:cubicBezTo>
                    <a:cubicBezTo>
                      <a:pt x="8035" y="252"/>
                      <a:pt x="8032" y="253"/>
                      <a:pt x="8030" y="256"/>
                    </a:cubicBezTo>
                    <a:cubicBezTo>
                      <a:pt x="8023" y="287"/>
                      <a:pt x="8017" y="298"/>
                      <a:pt x="8009" y="298"/>
                    </a:cubicBezTo>
                    <a:cubicBezTo>
                      <a:pt x="8001" y="298"/>
                      <a:pt x="7990" y="284"/>
                      <a:pt x="7976" y="269"/>
                    </a:cubicBezTo>
                    <a:cubicBezTo>
                      <a:pt x="7949" y="283"/>
                      <a:pt x="7922" y="283"/>
                      <a:pt x="7895" y="283"/>
                    </a:cubicBezTo>
                    <a:cubicBezTo>
                      <a:pt x="7886" y="274"/>
                      <a:pt x="7877" y="271"/>
                      <a:pt x="7867" y="271"/>
                    </a:cubicBezTo>
                    <a:cubicBezTo>
                      <a:pt x="7848" y="271"/>
                      <a:pt x="7828" y="283"/>
                      <a:pt x="7801" y="283"/>
                    </a:cubicBezTo>
                    <a:cubicBezTo>
                      <a:pt x="7784" y="283"/>
                      <a:pt x="7770" y="281"/>
                      <a:pt x="7758" y="281"/>
                    </a:cubicBezTo>
                    <a:cubicBezTo>
                      <a:pt x="7739" y="281"/>
                      <a:pt x="7722" y="286"/>
                      <a:pt x="7706" y="310"/>
                    </a:cubicBezTo>
                    <a:cubicBezTo>
                      <a:pt x="7705" y="308"/>
                      <a:pt x="7703" y="308"/>
                      <a:pt x="7701" y="308"/>
                    </a:cubicBezTo>
                    <a:cubicBezTo>
                      <a:pt x="7698" y="308"/>
                      <a:pt x="7696" y="309"/>
                      <a:pt x="7693" y="311"/>
                    </a:cubicBezTo>
                    <a:lnTo>
                      <a:pt x="7693" y="311"/>
                    </a:lnTo>
                    <a:cubicBezTo>
                      <a:pt x="7693" y="310"/>
                      <a:pt x="7693" y="310"/>
                      <a:pt x="7693" y="310"/>
                    </a:cubicBezTo>
                    <a:lnTo>
                      <a:pt x="7693" y="310"/>
                    </a:lnTo>
                    <a:cubicBezTo>
                      <a:pt x="7693" y="310"/>
                      <a:pt x="7693" y="310"/>
                      <a:pt x="7693" y="311"/>
                    </a:cubicBezTo>
                    <a:lnTo>
                      <a:pt x="7693" y="311"/>
                    </a:lnTo>
                    <a:cubicBezTo>
                      <a:pt x="7693" y="311"/>
                      <a:pt x="7693" y="311"/>
                      <a:pt x="7693" y="311"/>
                    </a:cubicBezTo>
                    <a:lnTo>
                      <a:pt x="7693" y="311"/>
                    </a:lnTo>
                    <a:cubicBezTo>
                      <a:pt x="7693" y="326"/>
                      <a:pt x="7693" y="331"/>
                      <a:pt x="7692" y="331"/>
                    </a:cubicBezTo>
                    <a:cubicBezTo>
                      <a:pt x="7692" y="331"/>
                      <a:pt x="7692" y="329"/>
                      <a:pt x="7691" y="326"/>
                    </a:cubicBezTo>
                    <a:lnTo>
                      <a:pt x="7691" y="326"/>
                    </a:lnTo>
                    <a:cubicBezTo>
                      <a:pt x="7692" y="323"/>
                      <a:pt x="7693" y="318"/>
                      <a:pt x="7693" y="311"/>
                    </a:cubicBezTo>
                    <a:lnTo>
                      <a:pt x="7693" y="311"/>
                    </a:lnTo>
                    <a:cubicBezTo>
                      <a:pt x="7691" y="311"/>
                      <a:pt x="7690" y="313"/>
                      <a:pt x="7688" y="314"/>
                    </a:cubicBezTo>
                    <a:lnTo>
                      <a:pt x="7688" y="314"/>
                    </a:lnTo>
                    <a:cubicBezTo>
                      <a:pt x="7687" y="310"/>
                      <a:pt x="7685" y="308"/>
                      <a:pt x="7683" y="308"/>
                    </a:cubicBezTo>
                    <a:cubicBezTo>
                      <a:pt x="7682" y="308"/>
                      <a:pt x="7681" y="309"/>
                      <a:pt x="7679" y="310"/>
                    </a:cubicBezTo>
                    <a:cubicBezTo>
                      <a:pt x="7679" y="312"/>
                      <a:pt x="7679" y="313"/>
                      <a:pt x="7679" y="313"/>
                    </a:cubicBezTo>
                    <a:cubicBezTo>
                      <a:pt x="7675" y="313"/>
                      <a:pt x="7662" y="281"/>
                      <a:pt x="7639" y="269"/>
                    </a:cubicBezTo>
                    <a:cubicBezTo>
                      <a:pt x="7629" y="268"/>
                      <a:pt x="7621" y="267"/>
                      <a:pt x="7614" y="267"/>
                    </a:cubicBezTo>
                    <a:cubicBezTo>
                      <a:pt x="7580" y="267"/>
                      <a:pt x="7566" y="281"/>
                      <a:pt x="7558" y="281"/>
                    </a:cubicBezTo>
                    <a:cubicBezTo>
                      <a:pt x="7552" y="281"/>
                      <a:pt x="7549" y="275"/>
                      <a:pt x="7545" y="256"/>
                    </a:cubicBezTo>
                    <a:cubicBezTo>
                      <a:pt x="7545" y="234"/>
                      <a:pt x="7540" y="228"/>
                      <a:pt x="7534" y="228"/>
                    </a:cubicBezTo>
                    <a:cubicBezTo>
                      <a:pt x="7525" y="228"/>
                      <a:pt x="7512" y="243"/>
                      <a:pt x="7504" y="243"/>
                    </a:cubicBezTo>
                    <a:cubicBezTo>
                      <a:pt x="7504" y="233"/>
                      <a:pt x="7491" y="223"/>
                      <a:pt x="7478" y="223"/>
                    </a:cubicBezTo>
                    <a:cubicBezTo>
                      <a:pt x="7473" y="223"/>
                      <a:pt x="7468" y="225"/>
                      <a:pt x="7464" y="229"/>
                    </a:cubicBezTo>
                    <a:cubicBezTo>
                      <a:pt x="7462" y="230"/>
                      <a:pt x="7460" y="231"/>
                      <a:pt x="7457" y="231"/>
                    </a:cubicBezTo>
                    <a:cubicBezTo>
                      <a:pt x="7438" y="231"/>
                      <a:pt x="7419" y="191"/>
                      <a:pt x="7399" y="191"/>
                    </a:cubicBezTo>
                    <a:cubicBezTo>
                      <a:pt x="7394" y="191"/>
                      <a:pt x="7388" y="194"/>
                      <a:pt x="7383" y="202"/>
                    </a:cubicBezTo>
                    <a:cubicBezTo>
                      <a:pt x="7356" y="175"/>
                      <a:pt x="7316" y="175"/>
                      <a:pt x="7289" y="175"/>
                    </a:cubicBezTo>
                    <a:cubicBezTo>
                      <a:pt x="7271" y="175"/>
                      <a:pt x="7265" y="181"/>
                      <a:pt x="7255" y="181"/>
                    </a:cubicBezTo>
                    <a:cubicBezTo>
                      <a:pt x="7250" y="181"/>
                      <a:pt x="7244" y="180"/>
                      <a:pt x="7235" y="175"/>
                    </a:cubicBezTo>
                    <a:cubicBezTo>
                      <a:pt x="7208" y="175"/>
                      <a:pt x="7194" y="175"/>
                      <a:pt x="7181" y="216"/>
                    </a:cubicBezTo>
                    <a:cubicBezTo>
                      <a:pt x="7176" y="236"/>
                      <a:pt x="7171" y="241"/>
                      <a:pt x="7166" y="241"/>
                    </a:cubicBezTo>
                    <a:cubicBezTo>
                      <a:pt x="7161" y="241"/>
                      <a:pt x="7155" y="234"/>
                      <a:pt x="7150" y="234"/>
                    </a:cubicBezTo>
                    <a:cubicBezTo>
                      <a:pt x="7147" y="234"/>
                      <a:pt x="7144" y="236"/>
                      <a:pt x="7141" y="243"/>
                    </a:cubicBezTo>
                    <a:cubicBezTo>
                      <a:pt x="7135" y="240"/>
                      <a:pt x="7130" y="239"/>
                      <a:pt x="7124" y="239"/>
                    </a:cubicBezTo>
                    <a:cubicBezTo>
                      <a:pt x="7103" y="239"/>
                      <a:pt x="7081" y="256"/>
                      <a:pt x="7060" y="256"/>
                    </a:cubicBezTo>
                    <a:cubicBezTo>
                      <a:pt x="7006" y="256"/>
                      <a:pt x="6979" y="253"/>
                      <a:pt x="6967" y="253"/>
                    </a:cubicBezTo>
                    <a:cubicBezTo>
                      <a:pt x="6955" y="253"/>
                      <a:pt x="6959" y="256"/>
                      <a:pt x="6965" y="269"/>
                    </a:cubicBezTo>
                    <a:cubicBezTo>
                      <a:pt x="6972" y="303"/>
                      <a:pt x="6979" y="317"/>
                      <a:pt x="6977" y="317"/>
                    </a:cubicBezTo>
                    <a:cubicBezTo>
                      <a:pt x="6975" y="317"/>
                      <a:pt x="6965" y="303"/>
                      <a:pt x="6938" y="283"/>
                    </a:cubicBezTo>
                    <a:cubicBezTo>
                      <a:pt x="6936" y="284"/>
                      <a:pt x="6935" y="285"/>
                      <a:pt x="6933" y="285"/>
                    </a:cubicBezTo>
                    <a:cubicBezTo>
                      <a:pt x="6905" y="285"/>
                      <a:pt x="6978" y="104"/>
                      <a:pt x="7014" y="54"/>
                    </a:cubicBezTo>
                    <a:lnTo>
                      <a:pt x="6992" y="54"/>
                    </a:lnTo>
                    <a:cubicBezTo>
                      <a:pt x="6990" y="52"/>
                      <a:pt x="6988" y="51"/>
                      <a:pt x="6986" y="51"/>
                    </a:cubicBezTo>
                    <a:cubicBezTo>
                      <a:pt x="6978" y="51"/>
                      <a:pt x="6967" y="63"/>
                      <a:pt x="6946" y="63"/>
                    </a:cubicBezTo>
                    <a:cubicBezTo>
                      <a:pt x="6937" y="63"/>
                      <a:pt x="6926" y="61"/>
                      <a:pt x="6911" y="54"/>
                    </a:cubicBezTo>
                    <a:cubicBezTo>
                      <a:pt x="6895" y="44"/>
                      <a:pt x="6881" y="41"/>
                      <a:pt x="6869" y="41"/>
                    </a:cubicBezTo>
                    <a:cubicBezTo>
                      <a:pt x="6841" y="41"/>
                      <a:pt x="6826" y="61"/>
                      <a:pt x="6820" y="61"/>
                    </a:cubicBezTo>
                    <a:cubicBezTo>
                      <a:pt x="6818" y="61"/>
                      <a:pt x="6817" y="59"/>
                      <a:pt x="6817" y="54"/>
                    </a:cubicBezTo>
                    <a:lnTo>
                      <a:pt x="6763" y="54"/>
                    </a:lnTo>
                    <a:cubicBezTo>
                      <a:pt x="6754" y="54"/>
                      <a:pt x="6739" y="48"/>
                      <a:pt x="6722" y="48"/>
                    </a:cubicBezTo>
                    <a:cubicBezTo>
                      <a:pt x="6714" y="48"/>
                      <a:pt x="6705" y="49"/>
                      <a:pt x="6696" y="54"/>
                    </a:cubicBezTo>
                    <a:cubicBezTo>
                      <a:pt x="6685" y="47"/>
                      <a:pt x="6674" y="44"/>
                      <a:pt x="6662" y="44"/>
                    </a:cubicBezTo>
                    <a:cubicBezTo>
                      <a:pt x="6644" y="44"/>
                      <a:pt x="6624" y="50"/>
                      <a:pt x="6603" y="50"/>
                    </a:cubicBezTo>
                    <a:cubicBezTo>
                      <a:pt x="6590" y="50"/>
                      <a:pt x="6576" y="48"/>
                      <a:pt x="6561" y="40"/>
                    </a:cubicBezTo>
                    <a:cubicBezTo>
                      <a:pt x="6514" y="40"/>
                      <a:pt x="6467" y="30"/>
                      <a:pt x="6429" y="28"/>
                    </a:cubicBezTo>
                    <a:lnTo>
                      <a:pt x="6429" y="28"/>
                    </a:lnTo>
                    <a:cubicBezTo>
                      <a:pt x="6431" y="27"/>
                      <a:pt x="6433" y="27"/>
                      <a:pt x="6434" y="26"/>
                    </a:cubicBezTo>
                    <a:lnTo>
                      <a:pt x="6434" y="26"/>
                    </a:lnTo>
                    <a:cubicBezTo>
                      <a:pt x="6436" y="26"/>
                      <a:pt x="6438" y="27"/>
                      <a:pt x="6440" y="27"/>
                    </a:cubicBezTo>
                    <a:cubicBezTo>
                      <a:pt x="6444" y="23"/>
                      <a:pt x="6447" y="20"/>
                      <a:pt x="6450" y="17"/>
                    </a:cubicBezTo>
                    <a:lnTo>
                      <a:pt x="6450" y="17"/>
                    </a:lnTo>
                    <a:cubicBezTo>
                      <a:pt x="6446" y="20"/>
                      <a:pt x="6440" y="24"/>
                      <a:pt x="6434" y="26"/>
                    </a:cubicBezTo>
                    <a:lnTo>
                      <a:pt x="6434" y="26"/>
                    </a:lnTo>
                    <a:cubicBezTo>
                      <a:pt x="6424" y="24"/>
                      <a:pt x="6415" y="23"/>
                      <a:pt x="6408" y="22"/>
                    </a:cubicBezTo>
                    <a:lnTo>
                      <a:pt x="6408" y="22"/>
                    </a:lnTo>
                    <a:cubicBezTo>
                      <a:pt x="6399" y="14"/>
                      <a:pt x="6392" y="11"/>
                      <a:pt x="6389" y="11"/>
                    </a:cubicBezTo>
                    <a:cubicBezTo>
                      <a:pt x="6386" y="11"/>
                      <a:pt x="6388" y="16"/>
                      <a:pt x="6399" y="21"/>
                    </a:cubicBezTo>
                    <a:lnTo>
                      <a:pt x="6399" y="21"/>
                    </a:lnTo>
                    <a:cubicBezTo>
                      <a:pt x="6396" y="21"/>
                      <a:pt x="6394" y="21"/>
                      <a:pt x="6393" y="21"/>
                    </a:cubicBezTo>
                    <a:cubicBezTo>
                      <a:pt x="6373" y="21"/>
                      <a:pt x="6373" y="27"/>
                      <a:pt x="6373" y="27"/>
                    </a:cubicBezTo>
                    <a:cubicBezTo>
                      <a:pt x="6359" y="54"/>
                      <a:pt x="6332" y="54"/>
                      <a:pt x="6292" y="67"/>
                    </a:cubicBezTo>
                    <a:cubicBezTo>
                      <a:pt x="6288" y="60"/>
                      <a:pt x="6284" y="58"/>
                      <a:pt x="6279" y="58"/>
                    </a:cubicBezTo>
                    <a:cubicBezTo>
                      <a:pt x="6268" y="58"/>
                      <a:pt x="6255" y="70"/>
                      <a:pt x="6245" y="70"/>
                    </a:cubicBezTo>
                    <a:cubicBezTo>
                      <a:pt x="6242" y="70"/>
                      <a:pt x="6240" y="69"/>
                      <a:pt x="6238" y="67"/>
                    </a:cubicBezTo>
                    <a:cubicBezTo>
                      <a:pt x="6228" y="78"/>
                      <a:pt x="6219" y="82"/>
                      <a:pt x="6212" y="82"/>
                    </a:cubicBezTo>
                    <a:cubicBezTo>
                      <a:pt x="6201" y="82"/>
                      <a:pt x="6192" y="71"/>
                      <a:pt x="6184" y="54"/>
                    </a:cubicBezTo>
                    <a:cubicBezTo>
                      <a:pt x="6179" y="38"/>
                      <a:pt x="6174" y="35"/>
                      <a:pt x="6168" y="35"/>
                    </a:cubicBezTo>
                    <a:cubicBezTo>
                      <a:pt x="6164" y="35"/>
                      <a:pt x="6160" y="37"/>
                      <a:pt x="6156" y="37"/>
                    </a:cubicBezTo>
                    <a:cubicBezTo>
                      <a:pt x="6152" y="37"/>
                      <a:pt x="6148" y="35"/>
                      <a:pt x="6144" y="27"/>
                    </a:cubicBezTo>
                    <a:cubicBezTo>
                      <a:pt x="6137" y="34"/>
                      <a:pt x="6130" y="37"/>
                      <a:pt x="6123" y="37"/>
                    </a:cubicBezTo>
                    <a:cubicBezTo>
                      <a:pt x="6117" y="37"/>
                      <a:pt x="6110" y="34"/>
                      <a:pt x="6103" y="27"/>
                    </a:cubicBezTo>
                    <a:cubicBezTo>
                      <a:pt x="6099" y="18"/>
                      <a:pt x="6094" y="15"/>
                      <a:pt x="6090" y="15"/>
                    </a:cubicBezTo>
                    <a:cubicBezTo>
                      <a:pt x="6081" y="15"/>
                      <a:pt x="6072" y="27"/>
                      <a:pt x="6063" y="27"/>
                    </a:cubicBezTo>
                    <a:cubicBezTo>
                      <a:pt x="6049" y="27"/>
                      <a:pt x="6036" y="27"/>
                      <a:pt x="6022" y="0"/>
                    </a:cubicBezTo>
                    <a:cubicBezTo>
                      <a:pt x="6004" y="5"/>
                      <a:pt x="5992" y="6"/>
                      <a:pt x="5984" y="6"/>
                    </a:cubicBezTo>
                    <a:cubicBezTo>
                      <a:pt x="5969" y="6"/>
                      <a:pt x="5969" y="0"/>
                      <a:pt x="59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>
                <a:off x="9422463" y="2430030"/>
                <a:ext cx="1231746" cy="70507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781" extrusionOk="0">
                    <a:moveTo>
                      <a:pt x="4820" y="445"/>
                    </a:moveTo>
                    <a:cubicBezTo>
                      <a:pt x="4829" y="445"/>
                      <a:pt x="4826" y="457"/>
                      <a:pt x="4823" y="457"/>
                    </a:cubicBezTo>
                    <a:cubicBezTo>
                      <a:pt x="4821" y="457"/>
                      <a:pt x="4820" y="454"/>
                      <a:pt x="4820" y="445"/>
                    </a:cubicBezTo>
                    <a:close/>
                    <a:moveTo>
                      <a:pt x="3994" y="535"/>
                    </a:moveTo>
                    <a:cubicBezTo>
                      <a:pt x="3997" y="535"/>
                      <a:pt x="3994" y="553"/>
                      <a:pt x="3985" y="553"/>
                    </a:cubicBezTo>
                    <a:cubicBezTo>
                      <a:pt x="3989" y="539"/>
                      <a:pt x="3992" y="535"/>
                      <a:pt x="3994" y="535"/>
                    </a:cubicBezTo>
                    <a:close/>
                    <a:moveTo>
                      <a:pt x="24" y="1"/>
                    </a:moveTo>
                    <a:lnTo>
                      <a:pt x="11" y="499"/>
                    </a:lnTo>
                    <a:lnTo>
                      <a:pt x="11" y="701"/>
                    </a:lnTo>
                    <a:cubicBezTo>
                      <a:pt x="27" y="717"/>
                      <a:pt x="1" y="723"/>
                      <a:pt x="1" y="723"/>
                    </a:cubicBezTo>
                    <a:cubicBezTo>
                      <a:pt x="1" y="723"/>
                      <a:pt x="14" y="720"/>
                      <a:pt x="65" y="715"/>
                    </a:cubicBezTo>
                    <a:lnTo>
                      <a:pt x="132" y="715"/>
                    </a:lnTo>
                    <a:cubicBezTo>
                      <a:pt x="186" y="715"/>
                      <a:pt x="226" y="715"/>
                      <a:pt x="267" y="741"/>
                    </a:cubicBezTo>
                    <a:cubicBezTo>
                      <a:pt x="272" y="730"/>
                      <a:pt x="285" y="726"/>
                      <a:pt x="300" y="726"/>
                    </a:cubicBezTo>
                    <a:cubicBezTo>
                      <a:pt x="321" y="726"/>
                      <a:pt x="345" y="734"/>
                      <a:pt x="361" y="741"/>
                    </a:cubicBezTo>
                    <a:cubicBezTo>
                      <a:pt x="374" y="748"/>
                      <a:pt x="381" y="758"/>
                      <a:pt x="386" y="758"/>
                    </a:cubicBezTo>
                    <a:cubicBezTo>
                      <a:pt x="391" y="758"/>
                      <a:pt x="395" y="748"/>
                      <a:pt x="401" y="715"/>
                    </a:cubicBezTo>
                    <a:cubicBezTo>
                      <a:pt x="428" y="715"/>
                      <a:pt x="442" y="715"/>
                      <a:pt x="455" y="701"/>
                    </a:cubicBezTo>
                    <a:cubicBezTo>
                      <a:pt x="457" y="700"/>
                      <a:pt x="458" y="699"/>
                      <a:pt x="460" y="699"/>
                    </a:cubicBezTo>
                    <a:cubicBezTo>
                      <a:pt x="474" y="699"/>
                      <a:pt x="506" y="728"/>
                      <a:pt x="551" y="728"/>
                    </a:cubicBezTo>
                    <a:cubicBezTo>
                      <a:pt x="567" y="728"/>
                      <a:pt x="584" y="724"/>
                      <a:pt x="603" y="715"/>
                    </a:cubicBezTo>
                    <a:cubicBezTo>
                      <a:pt x="606" y="713"/>
                      <a:pt x="609" y="713"/>
                      <a:pt x="613" y="713"/>
                    </a:cubicBezTo>
                    <a:cubicBezTo>
                      <a:pt x="633" y="713"/>
                      <a:pt x="667" y="728"/>
                      <a:pt x="697" y="728"/>
                    </a:cubicBezTo>
                    <a:cubicBezTo>
                      <a:pt x="720" y="728"/>
                      <a:pt x="741" y="719"/>
                      <a:pt x="752" y="688"/>
                    </a:cubicBezTo>
                    <a:cubicBezTo>
                      <a:pt x="756" y="683"/>
                      <a:pt x="761" y="681"/>
                      <a:pt x="767" y="681"/>
                    </a:cubicBezTo>
                    <a:cubicBezTo>
                      <a:pt x="787" y="681"/>
                      <a:pt x="812" y="708"/>
                      <a:pt x="839" y="708"/>
                    </a:cubicBezTo>
                    <a:cubicBezTo>
                      <a:pt x="845" y="708"/>
                      <a:pt x="852" y="706"/>
                      <a:pt x="859" y="701"/>
                    </a:cubicBezTo>
                    <a:cubicBezTo>
                      <a:pt x="880" y="694"/>
                      <a:pt x="890" y="694"/>
                      <a:pt x="896" y="694"/>
                    </a:cubicBezTo>
                    <a:cubicBezTo>
                      <a:pt x="903" y="694"/>
                      <a:pt x="907" y="694"/>
                      <a:pt x="913" y="688"/>
                    </a:cubicBezTo>
                    <a:cubicBezTo>
                      <a:pt x="940" y="688"/>
                      <a:pt x="967" y="688"/>
                      <a:pt x="981" y="674"/>
                    </a:cubicBezTo>
                    <a:cubicBezTo>
                      <a:pt x="1004" y="697"/>
                      <a:pt x="1027" y="760"/>
                      <a:pt x="1050" y="760"/>
                    </a:cubicBezTo>
                    <a:cubicBezTo>
                      <a:pt x="1054" y="760"/>
                      <a:pt x="1058" y="759"/>
                      <a:pt x="1061" y="755"/>
                    </a:cubicBezTo>
                    <a:cubicBezTo>
                      <a:pt x="1066" y="760"/>
                      <a:pt x="1071" y="762"/>
                      <a:pt x="1076" y="762"/>
                    </a:cubicBezTo>
                    <a:cubicBezTo>
                      <a:pt x="1092" y="762"/>
                      <a:pt x="1108" y="742"/>
                      <a:pt x="1129" y="742"/>
                    </a:cubicBezTo>
                    <a:cubicBezTo>
                      <a:pt x="1137" y="742"/>
                      <a:pt x="1146" y="745"/>
                      <a:pt x="1156" y="755"/>
                    </a:cubicBezTo>
                    <a:cubicBezTo>
                      <a:pt x="1156" y="728"/>
                      <a:pt x="1159" y="715"/>
                      <a:pt x="1166" y="715"/>
                    </a:cubicBezTo>
                    <a:cubicBezTo>
                      <a:pt x="1173" y="715"/>
                      <a:pt x="1183" y="728"/>
                      <a:pt x="1196" y="755"/>
                    </a:cubicBezTo>
                    <a:cubicBezTo>
                      <a:pt x="1196" y="735"/>
                      <a:pt x="1211" y="723"/>
                      <a:pt x="1218" y="723"/>
                    </a:cubicBezTo>
                    <a:cubicBezTo>
                      <a:pt x="1221" y="723"/>
                      <a:pt x="1223" y="724"/>
                      <a:pt x="1223" y="728"/>
                    </a:cubicBezTo>
                    <a:cubicBezTo>
                      <a:pt x="1226" y="723"/>
                      <a:pt x="1229" y="720"/>
                      <a:pt x="1231" y="720"/>
                    </a:cubicBezTo>
                    <a:cubicBezTo>
                      <a:pt x="1242" y="720"/>
                      <a:pt x="1253" y="755"/>
                      <a:pt x="1264" y="755"/>
                    </a:cubicBezTo>
                    <a:cubicBezTo>
                      <a:pt x="1270" y="773"/>
                      <a:pt x="1278" y="780"/>
                      <a:pt x="1289" y="780"/>
                    </a:cubicBezTo>
                    <a:cubicBezTo>
                      <a:pt x="1301" y="780"/>
                      <a:pt x="1316" y="770"/>
                      <a:pt x="1331" y="755"/>
                    </a:cubicBezTo>
                    <a:cubicBezTo>
                      <a:pt x="1337" y="773"/>
                      <a:pt x="1346" y="780"/>
                      <a:pt x="1355" y="780"/>
                    </a:cubicBezTo>
                    <a:cubicBezTo>
                      <a:pt x="1366" y="780"/>
                      <a:pt x="1377" y="770"/>
                      <a:pt x="1385" y="755"/>
                    </a:cubicBezTo>
                    <a:cubicBezTo>
                      <a:pt x="1394" y="755"/>
                      <a:pt x="1409" y="737"/>
                      <a:pt x="1422" y="737"/>
                    </a:cubicBezTo>
                    <a:cubicBezTo>
                      <a:pt x="1428" y="737"/>
                      <a:pt x="1434" y="741"/>
                      <a:pt x="1439" y="755"/>
                    </a:cubicBezTo>
                    <a:cubicBezTo>
                      <a:pt x="1444" y="763"/>
                      <a:pt x="1451" y="767"/>
                      <a:pt x="1459" y="767"/>
                    </a:cubicBezTo>
                    <a:cubicBezTo>
                      <a:pt x="1480" y="767"/>
                      <a:pt x="1506" y="743"/>
                      <a:pt x="1526" y="743"/>
                    </a:cubicBezTo>
                    <a:cubicBezTo>
                      <a:pt x="1534" y="743"/>
                      <a:pt x="1541" y="746"/>
                      <a:pt x="1546" y="755"/>
                    </a:cubicBezTo>
                    <a:cubicBezTo>
                      <a:pt x="1560" y="755"/>
                      <a:pt x="1587" y="768"/>
                      <a:pt x="1600" y="768"/>
                    </a:cubicBezTo>
                    <a:cubicBezTo>
                      <a:pt x="1614" y="768"/>
                      <a:pt x="1641" y="768"/>
                      <a:pt x="1654" y="755"/>
                    </a:cubicBezTo>
                    <a:cubicBezTo>
                      <a:pt x="1670" y="739"/>
                      <a:pt x="1696" y="734"/>
                      <a:pt x="1725" y="734"/>
                    </a:cubicBezTo>
                    <a:cubicBezTo>
                      <a:pt x="1769" y="734"/>
                      <a:pt x="1818" y="747"/>
                      <a:pt x="1843" y="755"/>
                    </a:cubicBezTo>
                    <a:lnTo>
                      <a:pt x="1870" y="715"/>
                    </a:lnTo>
                    <a:cubicBezTo>
                      <a:pt x="1879" y="733"/>
                      <a:pt x="1886" y="740"/>
                      <a:pt x="1894" y="740"/>
                    </a:cubicBezTo>
                    <a:cubicBezTo>
                      <a:pt x="1919" y="740"/>
                      <a:pt x="1939" y="652"/>
                      <a:pt x="1991" y="620"/>
                    </a:cubicBezTo>
                    <a:cubicBezTo>
                      <a:pt x="1991" y="634"/>
                      <a:pt x="1991" y="647"/>
                      <a:pt x="2004" y="661"/>
                    </a:cubicBezTo>
                    <a:cubicBezTo>
                      <a:pt x="2016" y="637"/>
                      <a:pt x="2038" y="626"/>
                      <a:pt x="2060" y="626"/>
                    </a:cubicBezTo>
                    <a:cubicBezTo>
                      <a:pt x="2087" y="626"/>
                      <a:pt x="2112" y="644"/>
                      <a:pt x="2112" y="674"/>
                    </a:cubicBezTo>
                    <a:cubicBezTo>
                      <a:pt x="2153" y="553"/>
                      <a:pt x="2840" y="566"/>
                      <a:pt x="2880" y="486"/>
                    </a:cubicBezTo>
                    <a:cubicBezTo>
                      <a:pt x="2886" y="508"/>
                      <a:pt x="2894" y="519"/>
                      <a:pt x="2902" y="519"/>
                    </a:cubicBezTo>
                    <a:cubicBezTo>
                      <a:pt x="2914" y="519"/>
                      <a:pt x="2926" y="498"/>
                      <a:pt x="2934" y="459"/>
                    </a:cubicBezTo>
                    <a:cubicBezTo>
                      <a:pt x="2938" y="439"/>
                      <a:pt x="2941" y="433"/>
                      <a:pt x="2943" y="433"/>
                    </a:cubicBezTo>
                    <a:cubicBezTo>
                      <a:pt x="2947" y="433"/>
                      <a:pt x="2949" y="449"/>
                      <a:pt x="2953" y="449"/>
                    </a:cubicBezTo>
                    <a:cubicBezTo>
                      <a:pt x="2955" y="449"/>
                      <a:pt x="2958" y="445"/>
                      <a:pt x="2961" y="432"/>
                    </a:cubicBezTo>
                    <a:cubicBezTo>
                      <a:pt x="2961" y="424"/>
                      <a:pt x="2965" y="398"/>
                      <a:pt x="2971" y="398"/>
                    </a:cubicBezTo>
                    <a:cubicBezTo>
                      <a:pt x="2975" y="398"/>
                      <a:pt x="2982" y="417"/>
                      <a:pt x="2988" y="486"/>
                    </a:cubicBezTo>
                    <a:cubicBezTo>
                      <a:pt x="2991" y="473"/>
                      <a:pt x="2994" y="469"/>
                      <a:pt x="2997" y="469"/>
                    </a:cubicBezTo>
                    <a:cubicBezTo>
                      <a:pt x="3006" y="469"/>
                      <a:pt x="3014" y="504"/>
                      <a:pt x="3023" y="504"/>
                    </a:cubicBezTo>
                    <a:cubicBezTo>
                      <a:pt x="3025" y="504"/>
                      <a:pt x="3027" y="502"/>
                      <a:pt x="3028" y="499"/>
                    </a:cubicBezTo>
                    <a:cubicBezTo>
                      <a:pt x="3032" y="512"/>
                      <a:pt x="3036" y="518"/>
                      <a:pt x="3040" y="518"/>
                    </a:cubicBezTo>
                    <a:cubicBezTo>
                      <a:pt x="3054" y="518"/>
                      <a:pt x="3072" y="472"/>
                      <a:pt x="3082" y="472"/>
                    </a:cubicBezTo>
                    <a:cubicBezTo>
                      <a:pt x="3083" y="471"/>
                      <a:pt x="3085" y="470"/>
                      <a:pt x="3086" y="470"/>
                    </a:cubicBezTo>
                    <a:cubicBezTo>
                      <a:pt x="3092" y="470"/>
                      <a:pt x="3099" y="483"/>
                      <a:pt x="3105" y="483"/>
                    </a:cubicBezTo>
                    <a:cubicBezTo>
                      <a:pt x="3111" y="483"/>
                      <a:pt x="3117" y="472"/>
                      <a:pt x="3123" y="432"/>
                    </a:cubicBezTo>
                    <a:cubicBezTo>
                      <a:pt x="3123" y="432"/>
                      <a:pt x="3131" y="420"/>
                      <a:pt x="3138" y="420"/>
                    </a:cubicBezTo>
                    <a:cubicBezTo>
                      <a:pt x="3144" y="420"/>
                      <a:pt x="3150" y="428"/>
                      <a:pt x="3150" y="459"/>
                    </a:cubicBezTo>
                    <a:cubicBezTo>
                      <a:pt x="3163" y="526"/>
                      <a:pt x="3271" y="526"/>
                      <a:pt x="3284" y="566"/>
                    </a:cubicBezTo>
                    <a:cubicBezTo>
                      <a:pt x="3289" y="515"/>
                      <a:pt x="3295" y="499"/>
                      <a:pt x="3299" y="499"/>
                    </a:cubicBezTo>
                    <a:cubicBezTo>
                      <a:pt x="3306" y="499"/>
                      <a:pt x="3311" y="539"/>
                      <a:pt x="3311" y="539"/>
                    </a:cubicBezTo>
                    <a:cubicBezTo>
                      <a:pt x="3325" y="539"/>
                      <a:pt x="3325" y="553"/>
                      <a:pt x="3325" y="566"/>
                    </a:cubicBezTo>
                    <a:lnTo>
                      <a:pt x="3325" y="539"/>
                    </a:lnTo>
                    <a:cubicBezTo>
                      <a:pt x="3325" y="550"/>
                      <a:pt x="3325" y="570"/>
                      <a:pt x="3332" y="570"/>
                    </a:cubicBezTo>
                    <a:cubicBezTo>
                      <a:pt x="3333" y="570"/>
                      <a:pt x="3336" y="569"/>
                      <a:pt x="3338" y="566"/>
                    </a:cubicBezTo>
                    <a:cubicBezTo>
                      <a:pt x="3362" y="566"/>
                      <a:pt x="3354" y="609"/>
                      <a:pt x="3361" y="609"/>
                    </a:cubicBezTo>
                    <a:cubicBezTo>
                      <a:pt x="3362" y="609"/>
                      <a:pt x="3364" y="608"/>
                      <a:pt x="3365" y="607"/>
                    </a:cubicBezTo>
                    <a:cubicBezTo>
                      <a:pt x="3365" y="586"/>
                      <a:pt x="3365" y="557"/>
                      <a:pt x="3371" y="557"/>
                    </a:cubicBezTo>
                    <a:cubicBezTo>
                      <a:pt x="3373" y="557"/>
                      <a:pt x="3375" y="560"/>
                      <a:pt x="3379" y="566"/>
                    </a:cubicBezTo>
                    <a:cubicBezTo>
                      <a:pt x="3379" y="573"/>
                      <a:pt x="3379" y="573"/>
                      <a:pt x="3380" y="573"/>
                    </a:cubicBezTo>
                    <a:cubicBezTo>
                      <a:pt x="3382" y="573"/>
                      <a:pt x="3385" y="573"/>
                      <a:pt x="3392" y="580"/>
                    </a:cubicBezTo>
                    <a:cubicBezTo>
                      <a:pt x="3392" y="559"/>
                      <a:pt x="3400" y="531"/>
                      <a:pt x="3404" y="531"/>
                    </a:cubicBezTo>
                    <a:cubicBezTo>
                      <a:pt x="3405" y="531"/>
                      <a:pt x="3405" y="533"/>
                      <a:pt x="3405" y="539"/>
                    </a:cubicBezTo>
                    <a:cubicBezTo>
                      <a:pt x="3405" y="539"/>
                      <a:pt x="3419" y="539"/>
                      <a:pt x="3432" y="553"/>
                    </a:cubicBezTo>
                    <a:cubicBezTo>
                      <a:pt x="3442" y="572"/>
                      <a:pt x="3452" y="619"/>
                      <a:pt x="3466" y="619"/>
                    </a:cubicBezTo>
                    <a:cubicBezTo>
                      <a:pt x="3472" y="619"/>
                      <a:pt x="3479" y="612"/>
                      <a:pt x="3486" y="593"/>
                    </a:cubicBezTo>
                    <a:cubicBezTo>
                      <a:pt x="3504" y="593"/>
                      <a:pt x="3516" y="605"/>
                      <a:pt x="3526" y="605"/>
                    </a:cubicBezTo>
                    <a:cubicBezTo>
                      <a:pt x="3531" y="605"/>
                      <a:pt x="3536" y="602"/>
                      <a:pt x="3540" y="593"/>
                    </a:cubicBezTo>
                    <a:cubicBezTo>
                      <a:pt x="3547" y="587"/>
                      <a:pt x="3554" y="583"/>
                      <a:pt x="3559" y="583"/>
                    </a:cubicBezTo>
                    <a:cubicBezTo>
                      <a:pt x="3564" y="583"/>
                      <a:pt x="3567" y="587"/>
                      <a:pt x="3567" y="593"/>
                    </a:cubicBezTo>
                    <a:cubicBezTo>
                      <a:pt x="3571" y="601"/>
                      <a:pt x="3575" y="604"/>
                      <a:pt x="3579" y="604"/>
                    </a:cubicBezTo>
                    <a:cubicBezTo>
                      <a:pt x="3590" y="604"/>
                      <a:pt x="3602" y="585"/>
                      <a:pt x="3621" y="566"/>
                    </a:cubicBezTo>
                    <a:cubicBezTo>
                      <a:pt x="3627" y="550"/>
                      <a:pt x="3633" y="545"/>
                      <a:pt x="3638" y="545"/>
                    </a:cubicBezTo>
                    <a:cubicBezTo>
                      <a:pt x="3650" y="545"/>
                      <a:pt x="3660" y="568"/>
                      <a:pt x="3674" y="568"/>
                    </a:cubicBezTo>
                    <a:cubicBezTo>
                      <a:pt x="3682" y="568"/>
                      <a:pt x="3691" y="561"/>
                      <a:pt x="3702" y="539"/>
                    </a:cubicBezTo>
                    <a:cubicBezTo>
                      <a:pt x="3709" y="536"/>
                      <a:pt x="3718" y="534"/>
                      <a:pt x="3729" y="534"/>
                    </a:cubicBezTo>
                    <a:cubicBezTo>
                      <a:pt x="3758" y="534"/>
                      <a:pt x="3797" y="547"/>
                      <a:pt x="3837" y="566"/>
                    </a:cubicBezTo>
                    <a:lnTo>
                      <a:pt x="3958" y="566"/>
                    </a:lnTo>
                    <a:cubicBezTo>
                      <a:pt x="3964" y="557"/>
                      <a:pt x="3971" y="553"/>
                      <a:pt x="3978" y="553"/>
                    </a:cubicBezTo>
                    <a:cubicBezTo>
                      <a:pt x="3994" y="553"/>
                      <a:pt x="4013" y="573"/>
                      <a:pt x="4039" y="573"/>
                    </a:cubicBezTo>
                    <a:cubicBezTo>
                      <a:pt x="4047" y="573"/>
                      <a:pt x="4056" y="571"/>
                      <a:pt x="4066" y="566"/>
                    </a:cubicBezTo>
                    <a:cubicBezTo>
                      <a:pt x="4076" y="566"/>
                      <a:pt x="4094" y="487"/>
                      <a:pt x="4121" y="487"/>
                    </a:cubicBezTo>
                    <a:cubicBezTo>
                      <a:pt x="4128" y="487"/>
                      <a:pt x="4137" y="494"/>
                      <a:pt x="4146" y="512"/>
                    </a:cubicBezTo>
                    <a:cubicBezTo>
                      <a:pt x="4151" y="515"/>
                      <a:pt x="4155" y="515"/>
                      <a:pt x="4159" y="515"/>
                    </a:cubicBezTo>
                    <a:cubicBezTo>
                      <a:pt x="4172" y="515"/>
                      <a:pt x="4186" y="507"/>
                      <a:pt x="4202" y="507"/>
                    </a:cubicBezTo>
                    <a:cubicBezTo>
                      <a:pt x="4214" y="507"/>
                      <a:pt x="4226" y="512"/>
                      <a:pt x="4241" y="526"/>
                    </a:cubicBezTo>
                    <a:cubicBezTo>
                      <a:pt x="4248" y="533"/>
                      <a:pt x="4255" y="536"/>
                      <a:pt x="4260" y="536"/>
                    </a:cubicBezTo>
                    <a:cubicBezTo>
                      <a:pt x="4280" y="536"/>
                      <a:pt x="4291" y="502"/>
                      <a:pt x="4300" y="502"/>
                    </a:cubicBezTo>
                    <a:cubicBezTo>
                      <a:pt x="4303" y="502"/>
                      <a:pt x="4306" y="505"/>
                      <a:pt x="4308" y="512"/>
                    </a:cubicBezTo>
                    <a:cubicBezTo>
                      <a:pt x="4310" y="516"/>
                      <a:pt x="4312" y="518"/>
                      <a:pt x="4314" y="518"/>
                    </a:cubicBezTo>
                    <a:cubicBezTo>
                      <a:pt x="4325" y="518"/>
                      <a:pt x="4337" y="457"/>
                      <a:pt x="4348" y="445"/>
                    </a:cubicBezTo>
                    <a:cubicBezTo>
                      <a:pt x="4348" y="442"/>
                      <a:pt x="4349" y="441"/>
                      <a:pt x="4350" y="441"/>
                    </a:cubicBezTo>
                    <a:cubicBezTo>
                      <a:pt x="4353" y="441"/>
                      <a:pt x="4358" y="449"/>
                      <a:pt x="4360" y="449"/>
                    </a:cubicBezTo>
                    <a:cubicBezTo>
                      <a:pt x="4361" y="449"/>
                      <a:pt x="4362" y="448"/>
                      <a:pt x="4362" y="445"/>
                    </a:cubicBezTo>
                    <a:cubicBezTo>
                      <a:pt x="4375" y="432"/>
                      <a:pt x="4362" y="432"/>
                      <a:pt x="4389" y="432"/>
                    </a:cubicBezTo>
                    <a:cubicBezTo>
                      <a:pt x="4398" y="450"/>
                      <a:pt x="4408" y="476"/>
                      <a:pt x="4422" y="476"/>
                    </a:cubicBezTo>
                    <a:cubicBezTo>
                      <a:pt x="4428" y="476"/>
                      <a:pt x="4435" y="471"/>
                      <a:pt x="4443" y="459"/>
                    </a:cubicBezTo>
                    <a:lnTo>
                      <a:pt x="4524" y="459"/>
                    </a:lnTo>
                    <a:cubicBezTo>
                      <a:pt x="4554" y="477"/>
                      <a:pt x="4579" y="484"/>
                      <a:pt x="4598" y="484"/>
                    </a:cubicBezTo>
                    <a:cubicBezTo>
                      <a:pt x="4622" y="484"/>
                      <a:pt x="4637" y="473"/>
                      <a:pt x="4645" y="459"/>
                    </a:cubicBezTo>
                    <a:lnTo>
                      <a:pt x="4645" y="432"/>
                    </a:lnTo>
                    <a:cubicBezTo>
                      <a:pt x="4645" y="427"/>
                      <a:pt x="4646" y="425"/>
                      <a:pt x="4647" y="425"/>
                    </a:cubicBezTo>
                    <a:cubicBezTo>
                      <a:pt x="4655" y="425"/>
                      <a:pt x="4681" y="472"/>
                      <a:pt x="4726" y="472"/>
                    </a:cubicBezTo>
                    <a:cubicBezTo>
                      <a:pt x="4772" y="472"/>
                      <a:pt x="4798" y="442"/>
                      <a:pt x="4813" y="442"/>
                    </a:cubicBezTo>
                    <a:cubicBezTo>
                      <a:pt x="4816" y="442"/>
                      <a:pt x="4818" y="443"/>
                      <a:pt x="4820" y="445"/>
                    </a:cubicBezTo>
                    <a:cubicBezTo>
                      <a:pt x="4811" y="459"/>
                      <a:pt x="4802" y="462"/>
                      <a:pt x="4795" y="462"/>
                    </a:cubicBezTo>
                    <a:cubicBezTo>
                      <a:pt x="4789" y="462"/>
                      <a:pt x="4785" y="460"/>
                      <a:pt x="4783" y="460"/>
                    </a:cubicBezTo>
                    <a:cubicBezTo>
                      <a:pt x="4780" y="460"/>
                      <a:pt x="4782" y="464"/>
                      <a:pt x="4793" y="486"/>
                    </a:cubicBezTo>
                    <a:cubicBezTo>
                      <a:pt x="4806" y="492"/>
                      <a:pt x="4820" y="492"/>
                      <a:pt x="4833" y="492"/>
                    </a:cubicBezTo>
                    <a:cubicBezTo>
                      <a:pt x="4847" y="492"/>
                      <a:pt x="4860" y="492"/>
                      <a:pt x="4874" y="499"/>
                    </a:cubicBezTo>
                    <a:cubicBezTo>
                      <a:pt x="4901" y="459"/>
                      <a:pt x="4941" y="432"/>
                      <a:pt x="4982" y="432"/>
                    </a:cubicBezTo>
                    <a:cubicBezTo>
                      <a:pt x="5007" y="432"/>
                      <a:pt x="5033" y="554"/>
                      <a:pt x="5059" y="554"/>
                    </a:cubicBezTo>
                    <a:cubicBezTo>
                      <a:pt x="5060" y="554"/>
                      <a:pt x="5061" y="554"/>
                      <a:pt x="5062" y="553"/>
                    </a:cubicBezTo>
                    <a:cubicBezTo>
                      <a:pt x="5070" y="549"/>
                      <a:pt x="5079" y="547"/>
                      <a:pt x="5089" y="547"/>
                    </a:cubicBezTo>
                    <a:cubicBezTo>
                      <a:pt x="5112" y="547"/>
                      <a:pt x="5138" y="557"/>
                      <a:pt x="5157" y="566"/>
                    </a:cubicBezTo>
                    <a:cubicBezTo>
                      <a:pt x="5158" y="566"/>
                      <a:pt x="5159" y="565"/>
                      <a:pt x="5160" y="565"/>
                    </a:cubicBezTo>
                    <a:cubicBezTo>
                      <a:pt x="5182" y="565"/>
                      <a:pt x="5203" y="659"/>
                      <a:pt x="5217" y="659"/>
                    </a:cubicBezTo>
                    <a:cubicBezTo>
                      <a:pt x="5220" y="659"/>
                      <a:pt x="5222" y="656"/>
                      <a:pt x="5224" y="647"/>
                    </a:cubicBezTo>
                    <a:cubicBezTo>
                      <a:pt x="5232" y="655"/>
                      <a:pt x="5244" y="663"/>
                      <a:pt x="5253" y="663"/>
                    </a:cubicBezTo>
                    <a:cubicBezTo>
                      <a:pt x="5260" y="663"/>
                      <a:pt x="5264" y="659"/>
                      <a:pt x="5264" y="647"/>
                    </a:cubicBezTo>
                    <a:cubicBezTo>
                      <a:pt x="5220" y="647"/>
                      <a:pt x="5282" y="593"/>
                      <a:pt x="5313" y="593"/>
                    </a:cubicBezTo>
                    <a:cubicBezTo>
                      <a:pt x="5329" y="593"/>
                      <a:pt x="5336" y="607"/>
                      <a:pt x="5318" y="647"/>
                    </a:cubicBezTo>
                    <a:cubicBezTo>
                      <a:pt x="5325" y="634"/>
                      <a:pt x="5332" y="630"/>
                      <a:pt x="5342" y="630"/>
                    </a:cubicBezTo>
                    <a:cubicBezTo>
                      <a:pt x="5352" y="630"/>
                      <a:pt x="5366" y="634"/>
                      <a:pt x="5386" y="634"/>
                    </a:cubicBezTo>
                    <a:cubicBezTo>
                      <a:pt x="5401" y="646"/>
                      <a:pt x="5415" y="650"/>
                      <a:pt x="5429" y="650"/>
                    </a:cubicBezTo>
                    <a:cubicBezTo>
                      <a:pt x="5478" y="650"/>
                      <a:pt x="5522" y="593"/>
                      <a:pt x="5574" y="593"/>
                    </a:cubicBezTo>
                    <a:cubicBezTo>
                      <a:pt x="5615" y="593"/>
                      <a:pt x="5669" y="593"/>
                      <a:pt x="5709" y="580"/>
                    </a:cubicBezTo>
                    <a:cubicBezTo>
                      <a:pt x="5749" y="580"/>
                      <a:pt x="5763" y="566"/>
                      <a:pt x="5763" y="566"/>
                    </a:cubicBezTo>
                    <a:cubicBezTo>
                      <a:pt x="5776" y="560"/>
                      <a:pt x="5790" y="556"/>
                      <a:pt x="5803" y="556"/>
                    </a:cubicBezTo>
                    <a:cubicBezTo>
                      <a:pt x="5817" y="556"/>
                      <a:pt x="5830" y="560"/>
                      <a:pt x="5844" y="566"/>
                    </a:cubicBezTo>
                    <a:lnTo>
                      <a:pt x="5925" y="566"/>
                    </a:lnTo>
                    <a:lnTo>
                      <a:pt x="6032" y="553"/>
                    </a:lnTo>
                    <a:cubicBezTo>
                      <a:pt x="6041" y="548"/>
                      <a:pt x="6050" y="547"/>
                      <a:pt x="6059" y="547"/>
                    </a:cubicBezTo>
                    <a:cubicBezTo>
                      <a:pt x="6076" y="547"/>
                      <a:pt x="6091" y="553"/>
                      <a:pt x="6100" y="553"/>
                    </a:cubicBezTo>
                    <a:cubicBezTo>
                      <a:pt x="6109" y="567"/>
                      <a:pt x="6117" y="571"/>
                      <a:pt x="6124" y="571"/>
                    </a:cubicBezTo>
                    <a:cubicBezTo>
                      <a:pt x="6133" y="571"/>
                      <a:pt x="6141" y="563"/>
                      <a:pt x="6147" y="563"/>
                    </a:cubicBezTo>
                    <a:cubicBezTo>
                      <a:pt x="6149" y="563"/>
                      <a:pt x="6151" y="564"/>
                      <a:pt x="6154" y="566"/>
                    </a:cubicBezTo>
                    <a:cubicBezTo>
                      <a:pt x="6167" y="573"/>
                      <a:pt x="6170" y="573"/>
                      <a:pt x="6172" y="573"/>
                    </a:cubicBezTo>
                    <a:cubicBezTo>
                      <a:pt x="6174" y="573"/>
                      <a:pt x="6174" y="573"/>
                      <a:pt x="6181" y="580"/>
                    </a:cubicBezTo>
                    <a:cubicBezTo>
                      <a:pt x="6181" y="593"/>
                      <a:pt x="6181" y="593"/>
                      <a:pt x="6181" y="593"/>
                    </a:cubicBezTo>
                    <a:cubicBezTo>
                      <a:pt x="6181" y="612"/>
                      <a:pt x="6187" y="631"/>
                      <a:pt x="6191" y="631"/>
                    </a:cubicBezTo>
                    <a:cubicBezTo>
                      <a:pt x="6193" y="631"/>
                      <a:pt x="6194" y="628"/>
                      <a:pt x="6194" y="620"/>
                    </a:cubicBezTo>
                    <a:cubicBezTo>
                      <a:pt x="6197" y="615"/>
                      <a:pt x="6199" y="611"/>
                      <a:pt x="6201" y="607"/>
                    </a:cubicBezTo>
                    <a:lnTo>
                      <a:pt x="6201" y="607"/>
                    </a:lnTo>
                    <a:cubicBezTo>
                      <a:pt x="6204" y="606"/>
                      <a:pt x="6205" y="605"/>
                      <a:pt x="6203" y="603"/>
                    </a:cubicBezTo>
                    <a:lnTo>
                      <a:pt x="6203" y="603"/>
                    </a:lnTo>
                    <a:cubicBezTo>
                      <a:pt x="6207" y="596"/>
                      <a:pt x="6210" y="592"/>
                      <a:pt x="6209" y="592"/>
                    </a:cubicBezTo>
                    <a:lnTo>
                      <a:pt x="6209" y="592"/>
                    </a:lnTo>
                    <a:cubicBezTo>
                      <a:pt x="6209" y="592"/>
                      <a:pt x="6206" y="595"/>
                      <a:pt x="6201" y="600"/>
                    </a:cubicBezTo>
                    <a:lnTo>
                      <a:pt x="6201" y="600"/>
                    </a:lnTo>
                    <a:cubicBezTo>
                      <a:pt x="6199" y="598"/>
                      <a:pt x="6197" y="596"/>
                      <a:pt x="6194" y="593"/>
                    </a:cubicBezTo>
                    <a:cubicBezTo>
                      <a:pt x="6275" y="580"/>
                      <a:pt x="6342" y="580"/>
                      <a:pt x="6423" y="580"/>
                    </a:cubicBezTo>
                    <a:cubicBezTo>
                      <a:pt x="6558" y="580"/>
                      <a:pt x="6548" y="524"/>
                      <a:pt x="6656" y="524"/>
                    </a:cubicBezTo>
                    <a:cubicBezTo>
                      <a:pt x="6667" y="524"/>
                      <a:pt x="6679" y="525"/>
                      <a:pt x="6692" y="526"/>
                    </a:cubicBezTo>
                    <a:cubicBezTo>
                      <a:pt x="6679" y="512"/>
                      <a:pt x="6665" y="486"/>
                      <a:pt x="6679" y="459"/>
                    </a:cubicBezTo>
                    <a:lnTo>
                      <a:pt x="6679" y="459"/>
                    </a:lnTo>
                    <a:cubicBezTo>
                      <a:pt x="6686" y="479"/>
                      <a:pt x="6703" y="489"/>
                      <a:pt x="6719" y="489"/>
                    </a:cubicBezTo>
                    <a:cubicBezTo>
                      <a:pt x="6736" y="489"/>
                      <a:pt x="6753" y="479"/>
                      <a:pt x="6760" y="459"/>
                    </a:cubicBezTo>
                    <a:cubicBezTo>
                      <a:pt x="6805" y="459"/>
                      <a:pt x="6939" y="453"/>
                      <a:pt x="7024" y="453"/>
                    </a:cubicBezTo>
                    <a:cubicBezTo>
                      <a:pt x="7067" y="453"/>
                      <a:pt x="7097" y="454"/>
                      <a:pt x="7097" y="459"/>
                    </a:cubicBezTo>
                    <a:cubicBezTo>
                      <a:pt x="7097" y="459"/>
                      <a:pt x="7097" y="445"/>
                      <a:pt x="7097" y="445"/>
                    </a:cubicBezTo>
                    <a:cubicBezTo>
                      <a:pt x="7097" y="445"/>
                      <a:pt x="7110" y="472"/>
                      <a:pt x="7124" y="486"/>
                    </a:cubicBezTo>
                    <a:cubicBezTo>
                      <a:pt x="7124" y="486"/>
                      <a:pt x="7124" y="486"/>
                      <a:pt x="7124" y="486"/>
                    </a:cubicBezTo>
                    <a:lnTo>
                      <a:pt x="7124" y="486"/>
                    </a:lnTo>
                    <a:cubicBezTo>
                      <a:pt x="7137" y="488"/>
                      <a:pt x="7146" y="489"/>
                      <a:pt x="7152" y="489"/>
                    </a:cubicBezTo>
                    <a:cubicBezTo>
                      <a:pt x="7175" y="489"/>
                      <a:pt x="7145" y="472"/>
                      <a:pt x="7124" y="472"/>
                    </a:cubicBezTo>
                    <a:cubicBezTo>
                      <a:pt x="7124" y="432"/>
                      <a:pt x="7137" y="337"/>
                      <a:pt x="7164" y="337"/>
                    </a:cubicBezTo>
                    <a:cubicBezTo>
                      <a:pt x="7173" y="347"/>
                      <a:pt x="7183" y="362"/>
                      <a:pt x="7192" y="362"/>
                    </a:cubicBezTo>
                    <a:cubicBezTo>
                      <a:pt x="7196" y="362"/>
                      <a:pt x="7200" y="359"/>
                      <a:pt x="7204" y="351"/>
                    </a:cubicBezTo>
                    <a:cubicBezTo>
                      <a:pt x="7261" y="361"/>
                      <a:pt x="7318" y="365"/>
                      <a:pt x="7373" y="365"/>
                    </a:cubicBezTo>
                    <a:cubicBezTo>
                      <a:pt x="7464" y="365"/>
                      <a:pt x="7552" y="354"/>
                      <a:pt x="7635" y="337"/>
                    </a:cubicBezTo>
                    <a:cubicBezTo>
                      <a:pt x="7657" y="401"/>
                      <a:pt x="7769" y="423"/>
                      <a:pt x="7823" y="423"/>
                    </a:cubicBezTo>
                    <a:cubicBezTo>
                      <a:pt x="7838" y="423"/>
                      <a:pt x="7848" y="421"/>
                      <a:pt x="7851" y="418"/>
                    </a:cubicBezTo>
                    <a:cubicBezTo>
                      <a:pt x="7858" y="411"/>
                      <a:pt x="7868" y="408"/>
                      <a:pt x="7878" y="408"/>
                    </a:cubicBezTo>
                    <a:cubicBezTo>
                      <a:pt x="7888" y="408"/>
                      <a:pt x="7898" y="411"/>
                      <a:pt x="7905" y="418"/>
                    </a:cubicBezTo>
                    <a:cubicBezTo>
                      <a:pt x="7913" y="421"/>
                      <a:pt x="7933" y="422"/>
                      <a:pt x="7958" y="422"/>
                    </a:cubicBezTo>
                    <a:cubicBezTo>
                      <a:pt x="8027" y="422"/>
                      <a:pt x="8141" y="414"/>
                      <a:pt x="8202" y="414"/>
                    </a:cubicBezTo>
                    <a:cubicBezTo>
                      <a:pt x="8224" y="414"/>
                      <a:pt x="8239" y="415"/>
                      <a:pt x="8242" y="418"/>
                    </a:cubicBezTo>
                    <a:cubicBezTo>
                      <a:pt x="8244" y="421"/>
                      <a:pt x="8247" y="422"/>
                      <a:pt x="8250" y="422"/>
                    </a:cubicBezTo>
                    <a:cubicBezTo>
                      <a:pt x="8258" y="422"/>
                      <a:pt x="8267" y="414"/>
                      <a:pt x="8280" y="414"/>
                    </a:cubicBezTo>
                    <a:cubicBezTo>
                      <a:pt x="8285" y="414"/>
                      <a:pt x="8290" y="415"/>
                      <a:pt x="8295" y="418"/>
                    </a:cubicBezTo>
                    <a:cubicBezTo>
                      <a:pt x="8309" y="425"/>
                      <a:pt x="8322" y="428"/>
                      <a:pt x="8334" y="428"/>
                    </a:cubicBezTo>
                    <a:cubicBezTo>
                      <a:pt x="8346" y="428"/>
                      <a:pt x="8356" y="425"/>
                      <a:pt x="8363" y="418"/>
                    </a:cubicBezTo>
                    <a:cubicBezTo>
                      <a:pt x="8374" y="426"/>
                      <a:pt x="8385" y="428"/>
                      <a:pt x="8397" y="428"/>
                    </a:cubicBezTo>
                    <a:cubicBezTo>
                      <a:pt x="8415" y="428"/>
                      <a:pt x="8434" y="422"/>
                      <a:pt x="8456" y="422"/>
                    </a:cubicBezTo>
                    <a:cubicBezTo>
                      <a:pt x="8469" y="422"/>
                      <a:pt x="8483" y="424"/>
                      <a:pt x="8498" y="432"/>
                    </a:cubicBezTo>
                    <a:lnTo>
                      <a:pt x="8619" y="432"/>
                    </a:lnTo>
                    <a:cubicBezTo>
                      <a:pt x="8637" y="436"/>
                      <a:pt x="8649" y="438"/>
                      <a:pt x="8657" y="438"/>
                    </a:cubicBezTo>
                    <a:cubicBezTo>
                      <a:pt x="8673" y="438"/>
                      <a:pt x="8673" y="432"/>
                      <a:pt x="8673" y="432"/>
                    </a:cubicBezTo>
                    <a:cubicBezTo>
                      <a:pt x="8673" y="432"/>
                      <a:pt x="8686" y="405"/>
                      <a:pt x="8754" y="391"/>
                    </a:cubicBezTo>
                    <a:cubicBezTo>
                      <a:pt x="8759" y="394"/>
                      <a:pt x="8765" y="395"/>
                      <a:pt x="8770" y="395"/>
                    </a:cubicBezTo>
                    <a:cubicBezTo>
                      <a:pt x="8786" y="395"/>
                      <a:pt x="8800" y="387"/>
                      <a:pt x="8811" y="387"/>
                    </a:cubicBezTo>
                    <a:cubicBezTo>
                      <a:pt x="8815" y="387"/>
                      <a:pt x="8818" y="388"/>
                      <a:pt x="8821" y="391"/>
                    </a:cubicBezTo>
                    <a:cubicBezTo>
                      <a:pt x="8825" y="383"/>
                      <a:pt x="8831" y="380"/>
                      <a:pt x="8836" y="380"/>
                    </a:cubicBezTo>
                    <a:cubicBezTo>
                      <a:pt x="8850" y="380"/>
                      <a:pt x="8865" y="395"/>
                      <a:pt x="8875" y="405"/>
                    </a:cubicBezTo>
                    <a:cubicBezTo>
                      <a:pt x="8888" y="418"/>
                      <a:pt x="8942" y="405"/>
                      <a:pt x="8956" y="432"/>
                    </a:cubicBezTo>
                    <a:cubicBezTo>
                      <a:pt x="8962" y="425"/>
                      <a:pt x="8969" y="422"/>
                      <a:pt x="8976" y="422"/>
                    </a:cubicBezTo>
                    <a:cubicBezTo>
                      <a:pt x="8983" y="422"/>
                      <a:pt x="8989" y="425"/>
                      <a:pt x="8996" y="432"/>
                    </a:cubicBezTo>
                    <a:cubicBezTo>
                      <a:pt x="8999" y="434"/>
                      <a:pt x="9002" y="436"/>
                      <a:pt x="9005" y="436"/>
                    </a:cubicBezTo>
                    <a:cubicBezTo>
                      <a:pt x="9012" y="436"/>
                      <a:pt x="9020" y="428"/>
                      <a:pt x="9028" y="428"/>
                    </a:cubicBezTo>
                    <a:cubicBezTo>
                      <a:pt x="9031" y="428"/>
                      <a:pt x="9034" y="429"/>
                      <a:pt x="9036" y="432"/>
                    </a:cubicBezTo>
                    <a:cubicBezTo>
                      <a:pt x="9043" y="445"/>
                      <a:pt x="9050" y="445"/>
                      <a:pt x="9057" y="445"/>
                    </a:cubicBezTo>
                    <a:cubicBezTo>
                      <a:pt x="9063" y="445"/>
                      <a:pt x="9070" y="445"/>
                      <a:pt x="9077" y="459"/>
                    </a:cubicBezTo>
                    <a:cubicBezTo>
                      <a:pt x="9104" y="459"/>
                      <a:pt x="9113" y="465"/>
                      <a:pt x="9116" y="465"/>
                    </a:cubicBezTo>
                    <a:cubicBezTo>
                      <a:pt x="9117" y="465"/>
                      <a:pt x="9117" y="463"/>
                      <a:pt x="9117" y="459"/>
                    </a:cubicBezTo>
                    <a:cubicBezTo>
                      <a:pt x="9127" y="448"/>
                      <a:pt x="9122" y="423"/>
                      <a:pt x="9125" y="423"/>
                    </a:cubicBezTo>
                    <a:lnTo>
                      <a:pt x="9125" y="423"/>
                    </a:lnTo>
                    <a:cubicBezTo>
                      <a:pt x="9126" y="423"/>
                      <a:pt x="9127" y="425"/>
                      <a:pt x="9131" y="432"/>
                    </a:cubicBezTo>
                    <a:lnTo>
                      <a:pt x="9198" y="418"/>
                    </a:lnTo>
                    <a:lnTo>
                      <a:pt x="9252" y="418"/>
                    </a:lnTo>
                    <a:cubicBezTo>
                      <a:pt x="9254" y="411"/>
                      <a:pt x="9257" y="408"/>
                      <a:pt x="9259" y="408"/>
                    </a:cubicBezTo>
                    <a:cubicBezTo>
                      <a:pt x="9270" y="408"/>
                      <a:pt x="9279" y="474"/>
                      <a:pt x="9279" y="486"/>
                    </a:cubicBezTo>
                    <a:cubicBezTo>
                      <a:pt x="9279" y="486"/>
                      <a:pt x="9279" y="472"/>
                      <a:pt x="9319" y="472"/>
                    </a:cubicBezTo>
                    <a:cubicBezTo>
                      <a:pt x="9414" y="472"/>
                      <a:pt x="9508" y="445"/>
                      <a:pt x="9602" y="405"/>
                    </a:cubicBezTo>
                    <a:cubicBezTo>
                      <a:pt x="9612" y="405"/>
                      <a:pt x="9622" y="433"/>
                      <a:pt x="9632" y="433"/>
                    </a:cubicBezTo>
                    <a:cubicBezTo>
                      <a:pt x="9635" y="433"/>
                      <a:pt x="9639" y="429"/>
                      <a:pt x="9643" y="418"/>
                    </a:cubicBezTo>
                    <a:cubicBezTo>
                      <a:pt x="9652" y="405"/>
                      <a:pt x="9659" y="400"/>
                      <a:pt x="9666" y="400"/>
                    </a:cubicBezTo>
                    <a:cubicBezTo>
                      <a:pt x="9680" y="400"/>
                      <a:pt x="9692" y="418"/>
                      <a:pt x="9710" y="418"/>
                    </a:cubicBezTo>
                    <a:cubicBezTo>
                      <a:pt x="9730" y="418"/>
                      <a:pt x="9735" y="395"/>
                      <a:pt x="9742" y="395"/>
                    </a:cubicBezTo>
                    <a:cubicBezTo>
                      <a:pt x="9744" y="395"/>
                      <a:pt x="9747" y="398"/>
                      <a:pt x="9750" y="405"/>
                    </a:cubicBezTo>
                    <a:cubicBezTo>
                      <a:pt x="9756" y="420"/>
                      <a:pt x="9763" y="424"/>
                      <a:pt x="9771" y="424"/>
                    </a:cubicBezTo>
                    <a:cubicBezTo>
                      <a:pt x="9777" y="424"/>
                      <a:pt x="9783" y="422"/>
                      <a:pt x="9789" y="422"/>
                    </a:cubicBezTo>
                    <a:cubicBezTo>
                      <a:pt x="9795" y="422"/>
                      <a:pt x="9800" y="424"/>
                      <a:pt x="9804" y="432"/>
                    </a:cubicBezTo>
                    <a:cubicBezTo>
                      <a:pt x="9806" y="434"/>
                      <a:pt x="9809" y="434"/>
                      <a:pt x="9813" y="434"/>
                    </a:cubicBezTo>
                    <a:cubicBezTo>
                      <a:pt x="9827" y="434"/>
                      <a:pt x="9853" y="422"/>
                      <a:pt x="9879" y="422"/>
                    </a:cubicBezTo>
                    <a:cubicBezTo>
                      <a:pt x="9890" y="422"/>
                      <a:pt x="9901" y="425"/>
                      <a:pt x="9912" y="432"/>
                    </a:cubicBezTo>
                    <a:cubicBezTo>
                      <a:pt x="9919" y="417"/>
                      <a:pt x="9931" y="406"/>
                      <a:pt x="9942" y="406"/>
                    </a:cubicBezTo>
                    <a:cubicBezTo>
                      <a:pt x="9951" y="406"/>
                      <a:pt x="9960" y="413"/>
                      <a:pt x="9966" y="432"/>
                    </a:cubicBezTo>
                    <a:cubicBezTo>
                      <a:pt x="9980" y="449"/>
                      <a:pt x="10003" y="456"/>
                      <a:pt x="10030" y="456"/>
                    </a:cubicBezTo>
                    <a:cubicBezTo>
                      <a:pt x="10106" y="456"/>
                      <a:pt x="10220" y="405"/>
                      <a:pt x="10289" y="405"/>
                    </a:cubicBezTo>
                    <a:lnTo>
                      <a:pt x="10330" y="405"/>
                    </a:lnTo>
                    <a:cubicBezTo>
                      <a:pt x="10343" y="391"/>
                      <a:pt x="10357" y="378"/>
                      <a:pt x="10370" y="378"/>
                    </a:cubicBezTo>
                    <a:cubicBezTo>
                      <a:pt x="10393" y="378"/>
                      <a:pt x="10406" y="407"/>
                      <a:pt x="10435" y="407"/>
                    </a:cubicBezTo>
                    <a:cubicBezTo>
                      <a:pt x="10440" y="407"/>
                      <a:pt x="10445" y="407"/>
                      <a:pt x="10451" y="405"/>
                    </a:cubicBezTo>
                    <a:cubicBezTo>
                      <a:pt x="10455" y="409"/>
                      <a:pt x="10461" y="411"/>
                      <a:pt x="10468" y="411"/>
                    </a:cubicBezTo>
                    <a:cubicBezTo>
                      <a:pt x="10481" y="411"/>
                      <a:pt x="10496" y="405"/>
                      <a:pt x="10505" y="405"/>
                    </a:cubicBezTo>
                    <a:lnTo>
                      <a:pt x="10505" y="364"/>
                    </a:lnTo>
                    <a:cubicBezTo>
                      <a:pt x="10518" y="337"/>
                      <a:pt x="10532" y="351"/>
                      <a:pt x="10532" y="337"/>
                    </a:cubicBezTo>
                    <a:cubicBezTo>
                      <a:pt x="10532" y="348"/>
                      <a:pt x="10549" y="368"/>
                      <a:pt x="10563" y="368"/>
                    </a:cubicBezTo>
                    <a:cubicBezTo>
                      <a:pt x="10566" y="368"/>
                      <a:pt x="10570" y="367"/>
                      <a:pt x="10572" y="364"/>
                    </a:cubicBezTo>
                    <a:cubicBezTo>
                      <a:pt x="10586" y="364"/>
                      <a:pt x="10599" y="378"/>
                      <a:pt x="10599" y="391"/>
                    </a:cubicBezTo>
                    <a:cubicBezTo>
                      <a:pt x="10599" y="391"/>
                      <a:pt x="10599" y="405"/>
                      <a:pt x="10613" y="405"/>
                    </a:cubicBezTo>
                    <a:cubicBezTo>
                      <a:pt x="10660" y="432"/>
                      <a:pt x="10717" y="445"/>
                      <a:pt x="10776" y="445"/>
                    </a:cubicBezTo>
                    <a:cubicBezTo>
                      <a:pt x="10835" y="445"/>
                      <a:pt x="10895" y="432"/>
                      <a:pt x="10949" y="405"/>
                    </a:cubicBezTo>
                    <a:cubicBezTo>
                      <a:pt x="10956" y="418"/>
                      <a:pt x="10963" y="423"/>
                      <a:pt x="10970" y="423"/>
                    </a:cubicBezTo>
                    <a:cubicBezTo>
                      <a:pt x="10988" y="423"/>
                      <a:pt x="11006" y="390"/>
                      <a:pt x="11024" y="390"/>
                    </a:cubicBezTo>
                    <a:cubicBezTo>
                      <a:pt x="11026" y="390"/>
                      <a:pt x="11028" y="390"/>
                      <a:pt x="11030" y="391"/>
                    </a:cubicBezTo>
                    <a:cubicBezTo>
                      <a:pt x="11048" y="355"/>
                      <a:pt x="11072" y="337"/>
                      <a:pt x="11098" y="337"/>
                    </a:cubicBezTo>
                    <a:cubicBezTo>
                      <a:pt x="11111" y="337"/>
                      <a:pt x="11124" y="342"/>
                      <a:pt x="11138" y="351"/>
                    </a:cubicBezTo>
                    <a:cubicBezTo>
                      <a:pt x="11151" y="378"/>
                      <a:pt x="11165" y="391"/>
                      <a:pt x="11192" y="391"/>
                    </a:cubicBezTo>
                    <a:cubicBezTo>
                      <a:pt x="11219" y="391"/>
                      <a:pt x="11232" y="378"/>
                      <a:pt x="11246" y="351"/>
                    </a:cubicBezTo>
                    <a:cubicBezTo>
                      <a:pt x="11268" y="378"/>
                      <a:pt x="11288" y="387"/>
                      <a:pt x="11304" y="387"/>
                    </a:cubicBezTo>
                    <a:cubicBezTo>
                      <a:pt x="11337" y="387"/>
                      <a:pt x="11358" y="351"/>
                      <a:pt x="11367" y="351"/>
                    </a:cubicBezTo>
                    <a:cubicBezTo>
                      <a:pt x="11372" y="367"/>
                      <a:pt x="11375" y="372"/>
                      <a:pt x="11377" y="372"/>
                    </a:cubicBezTo>
                    <a:cubicBezTo>
                      <a:pt x="11380" y="372"/>
                      <a:pt x="11380" y="359"/>
                      <a:pt x="11380" y="351"/>
                    </a:cubicBezTo>
                    <a:cubicBezTo>
                      <a:pt x="11380" y="343"/>
                      <a:pt x="11380" y="335"/>
                      <a:pt x="11386" y="335"/>
                    </a:cubicBezTo>
                    <a:cubicBezTo>
                      <a:pt x="11389" y="335"/>
                      <a:pt x="11396" y="339"/>
                      <a:pt x="11407" y="351"/>
                    </a:cubicBezTo>
                    <a:cubicBezTo>
                      <a:pt x="11448" y="418"/>
                      <a:pt x="11717" y="445"/>
                      <a:pt x="11785" y="445"/>
                    </a:cubicBezTo>
                    <a:lnTo>
                      <a:pt x="11892" y="445"/>
                    </a:lnTo>
                    <a:cubicBezTo>
                      <a:pt x="11916" y="445"/>
                      <a:pt x="11981" y="330"/>
                      <a:pt x="11997" y="330"/>
                    </a:cubicBezTo>
                    <a:cubicBezTo>
                      <a:pt x="11999" y="330"/>
                      <a:pt x="12000" y="332"/>
                      <a:pt x="12000" y="337"/>
                    </a:cubicBezTo>
                    <a:cubicBezTo>
                      <a:pt x="12007" y="351"/>
                      <a:pt x="12014" y="351"/>
                      <a:pt x="12020" y="351"/>
                    </a:cubicBezTo>
                    <a:cubicBezTo>
                      <a:pt x="12027" y="351"/>
                      <a:pt x="12034" y="351"/>
                      <a:pt x="12040" y="364"/>
                    </a:cubicBezTo>
                    <a:cubicBezTo>
                      <a:pt x="12044" y="371"/>
                      <a:pt x="12047" y="374"/>
                      <a:pt x="12051" y="374"/>
                    </a:cubicBezTo>
                    <a:cubicBezTo>
                      <a:pt x="12061" y="374"/>
                      <a:pt x="12071" y="351"/>
                      <a:pt x="12081" y="351"/>
                    </a:cubicBezTo>
                    <a:cubicBezTo>
                      <a:pt x="12085" y="334"/>
                      <a:pt x="12091" y="327"/>
                      <a:pt x="12097" y="327"/>
                    </a:cubicBezTo>
                    <a:cubicBezTo>
                      <a:pt x="12110" y="327"/>
                      <a:pt x="12126" y="355"/>
                      <a:pt x="12135" y="364"/>
                    </a:cubicBezTo>
                    <a:cubicBezTo>
                      <a:pt x="12140" y="379"/>
                      <a:pt x="12146" y="383"/>
                      <a:pt x="12153" y="383"/>
                    </a:cubicBezTo>
                    <a:cubicBezTo>
                      <a:pt x="12163" y="383"/>
                      <a:pt x="12173" y="375"/>
                      <a:pt x="12182" y="375"/>
                    </a:cubicBezTo>
                    <a:cubicBezTo>
                      <a:pt x="12184" y="375"/>
                      <a:pt x="12187" y="376"/>
                      <a:pt x="12189" y="378"/>
                    </a:cubicBezTo>
                    <a:cubicBezTo>
                      <a:pt x="12216" y="391"/>
                      <a:pt x="12229" y="405"/>
                      <a:pt x="12243" y="418"/>
                    </a:cubicBezTo>
                    <a:cubicBezTo>
                      <a:pt x="12251" y="418"/>
                      <a:pt x="12259" y="439"/>
                      <a:pt x="12267" y="439"/>
                    </a:cubicBezTo>
                    <a:cubicBezTo>
                      <a:pt x="12273" y="439"/>
                      <a:pt x="12278" y="431"/>
                      <a:pt x="12283" y="405"/>
                    </a:cubicBezTo>
                    <a:cubicBezTo>
                      <a:pt x="12285" y="409"/>
                      <a:pt x="12287" y="410"/>
                      <a:pt x="12289" y="410"/>
                    </a:cubicBezTo>
                    <a:cubicBezTo>
                      <a:pt x="12297" y="410"/>
                      <a:pt x="12305" y="386"/>
                      <a:pt x="12313" y="386"/>
                    </a:cubicBezTo>
                    <a:cubicBezTo>
                      <a:pt x="12316" y="386"/>
                      <a:pt x="12320" y="391"/>
                      <a:pt x="12323" y="405"/>
                    </a:cubicBezTo>
                    <a:cubicBezTo>
                      <a:pt x="12323" y="391"/>
                      <a:pt x="12323" y="391"/>
                      <a:pt x="12325" y="391"/>
                    </a:cubicBezTo>
                    <a:cubicBezTo>
                      <a:pt x="12327" y="391"/>
                      <a:pt x="12330" y="391"/>
                      <a:pt x="12337" y="378"/>
                    </a:cubicBezTo>
                    <a:cubicBezTo>
                      <a:pt x="12346" y="351"/>
                      <a:pt x="12349" y="319"/>
                      <a:pt x="12357" y="319"/>
                    </a:cubicBezTo>
                    <a:cubicBezTo>
                      <a:pt x="12362" y="319"/>
                      <a:pt x="12368" y="328"/>
                      <a:pt x="12377" y="351"/>
                    </a:cubicBezTo>
                    <a:cubicBezTo>
                      <a:pt x="12391" y="351"/>
                      <a:pt x="12418" y="391"/>
                      <a:pt x="12431" y="405"/>
                    </a:cubicBezTo>
                    <a:cubicBezTo>
                      <a:pt x="12436" y="396"/>
                      <a:pt x="12442" y="393"/>
                      <a:pt x="12448" y="393"/>
                    </a:cubicBezTo>
                    <a:cubicBezTo>
                      <a:pt x="12461" y="393"/>
                      <a:pt x="12476" y="405"/>
                      <a:pt x="12485" y="405"/>
                    </a:cubicBezTo>
                    <a:cubicBezTo>
                      <a:pt x="12539" y="364"/>
                      <a:pt x="12606" y="351"/>
                      <a:pt x="12660" y="337"/>
                    </a:cubicBezTo>
                    <a:cubicBezTo>
                      <a:pt x="12664" y="344"/>
                      <a:pt x="12667" y="347"/>
                      <a:pt x="12671" y="347"/>
                    </a:cubicBezTo>
                    <a:cubicBezTo>
                      <a:pt x="12679" y="347"/>
                      <a:pt x="12687" y="335"/>
                      <a:pt x="12694" y="335"/>
                    </a:cubicBezTo>
                    <a:cubicBezTo>
                      <a:pt x="12697" y="335"/>
                      <a:pt x="12699" y="335"/>
                      <a:pt x="12701" y="337"/>
                    </a:cubicBezTo>
                    <a:lnTo>
                      <a:pt x="12701" y="351"/>
                    </a:lnTo>
                    <a:cubicBezTo>
                      <a:pt x="12701" y="351"/>
                      <a:pt x="12701" y="364"/>
                      <a:pt x="12714" y="364"/>
                    </a:cubicBezTo>
                    <a:cubicBezTo>
                      <a:pt x="12728" y="378"/>
                      <a:pt x="12754" y="378"/>
                      <a:pt x="12781" y="378"/>
                    </a:cubicBezTo>
                    <a:cubicBezTo>
                      <a:pt x="12787" y="401"/>
                      <a:pt x="12795" y="409"/>
                      <a:pt x="12804" y="409"/>
                    </a:cubicBezTo>
                    <a:cubicBezTo>
                      <a:pt x="12815" y="409"/>
                      <a:pt x="12827" y="393"/>
                      <a:pt x="12835" y="378"/>
                    </a:cubicBezTo>
                    <a:cubicBezTo>
                      <a:pt x="12839" y="370"/>
                      <a:pt x="12858" y="368"/>
                      <a:pt x="12882" y="368"/>
                    </a:cubicBezTo>
                    <a:cubicBezTo>
                      <a:pt x="12907" y="368"/>
                      <a:pt x="12939" y="370"/>
                      <a:pt x="12968" y="370"/>
                    </a:cubicBezTo>
                    <a:cubicBezTo>
                      <a:pt x="13003" y="370"/>
                      <a:pt x="13032" y="366"/>
                      <a:pt x="13037" y="351"/>
                    </a:cubicBezTo>
                    <a:cubicBezTo>
                      <a:pt x="13044" y="344"/>
                      <a:pt x="13054" y="341"/>
                      <a:pt x="13064" y="341"/>
                    </a:cubicBezTo>
                    <a:cubicBezTo>
                      <a:pt x="13074" y="341"/>
                      <a:pt x="13084" y="344"/>
                      <a:pt x="13091" y="351"/>
                    </a:cubicBezTo>
                    <a:cubicBezTo>
                      <a:pt x="13114" y="339"/>
                      <a:pt x="13296" y="248"/>
                      <a:pt x="13356" y="248"/>
                    </a:cubicBezTo>
                    <a:cubicBezTo>
                      <a:pt x="13366" y="248"/>
                      <a:pt x="13372" y="251"/>
                      <a:pt x="13374" y="257"/>
                    </a:cubicBezTo>
                    <a:cubicBezTo>
                      <a:pt x="13381" y="277"/>
                      <a:pt x="13384" y="280"/>
                      <a:pt x="13388" y="280"/>
                    </a:cubicBezTo>
                    <a:cubicBezTo>
                      <a:pt x="13389" y="280"/>
                      <a:pt x="13391" y="279"/>
                      <a:pt x="13393" y="279"/>
                    </a:cubicBezTo>
                    <a:cubicBezTo>
                      <a:pt x="13395" y="279"/>
                      <a:pt x="13398" y="280"/>
                      <a:pt x="13401" y="283"/>
                    </a:cubicBezTo>
                    <a:cubicBezTo>
                      <a:pt x="13415" y="270"/>
                      <a:pt x="13428" y="257"/>
                      <a:pt x="13441" y="243"/>
                    </a:cubicBezTo>
                    <a:cubicBezTo>
                      <a:pt x="13446" y="241"/>
                      <a:pt x="13450" y="240"/>
                      <a:pt x="13454" y="240"/>
                    </a:cubicBezTo>
                    <a:cubicBezTo>
                      <a:pt x="13469" y="240"/>
                      <a:pt x="13485" y="253"/>
                      <a:pt x="13501" y="253"/>
                    </a:cubicBezTo>
                    <a:cubicBezTo>
                      <a:pt x="13508" y="253"/>
                      <a:pt x="13515" y="250"/>
                      <a:pt x="13522" y="243"/>
                    </a:cubicBezTo>
                    <a:cubicBezTo>
                      <a:pt x="13540" y="243"/>
                      <a:pt x="13552" y="231"/>
                      <a:pt x="13566" y="231"/>
                    </a:cubicBezTo>
                    <a:cubicBezTo>
                      <a:pt x="13573" y="231"/>
                      <a:pt x="13581" y="234"/>
                      <a:pt x="13590" y="243"/>
                    </a:cubicBezTo>
                    <a:lnTo>
                      <a:pt x="13603" y="243"/>
                    </a:lnTo>
                    <a:cubicBezTo>
                      <a:pt x="13644" y="230"/>
                      <a:pt x="13644" y="203"/>
                      <a:pt x="13644" y="17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9431942" y="2384531"/>
                <a:ext cx="1398579" cy="72312"/>
              </a:xfrm>
              <a:custGeom>
                <a:avLst/>
                <a:gdLst/>
                <a:ahLst/>
                <a:cxnLst/>
                <a:rect l="l" t="t" r="r" b="b"/>
                <a:pathLst>
                  <a:path w="15492" h="801" extrusionOk="0">
                    <a:moveTo>
                      <a:pt x="4594" y="235"/>
                    </a:moveTo>
                    <a:lnTo>
                      <a:pt x="4594" y="235"/>
                    </a:lnTo>
                    <a:cubicBezTo>
                      <a:pt x="4596" y="238"/>
                      <a:pt x="4599" y="242"/>
                      <a:pt x="4601" y="245"/>
                    </a:cubicBezTo>
                    <a:lnTo>
                      <a:pt x="4601" y="245"/>
                    </a:lnTo>
                    <a:cubicBezTo>
                      <a:pt x="4598" y="239"/>
                      <a:pt x="4594" y="235"/>
                      <a:pt x="4594" y="235"/>
                    </a:cubicBezTo>
                    <a:close/>
                    <a:moveTo>
                      <a:pt x="10571" y="308"/>
                    </a:moveTo>
                    <a:lnTo>
                      <a:pt x="10571" y="308"/>
                    </a:lnTo>
                    <a:cubicBezTo>
                      <a:pt x="10573" y="308"/>
                      <a:pt x="10575" y="314"/>
                      <a:pt x="10575" y="329"/>
                    </a:cubicBezTo>
                    <a:cubicBezTo>
                      <a:pt x="10567" y="321"/>
                      <a:pt x="10568" y="308"/>
                      <a:pt x="10571" y="308"/>
                    </a:cubicBezTo>
                    <a:close/>
                    <a:moveTo>
                      <a:pt x="3187" y="393"/>
                    </a:moveTo>
                    <a:cubicBezTo>
                      <a:pt x="3185" y="393"/>
                      <a:pt x="3182" y="394"/>
                      <a:pt x="3179" y="397"/>
                    </a:cubicBezTo>
                    <a:cubicBezTo>
                      <a:pt x="3180" y="398"/>
                      <a:pt x="3181" y="399"/>
                      <a:pt x="3181" y="400"/>
                    </a:cubicBezTo>
                    <a:lnTo>
                      <a:pt x="3181" y="400"/>
                    </a:lnTo>
                    <a:cubicBezTo>
                      <a:pt x="3192" y="398"/>
                      <a:pt x="3192" y="393"/>
                      <a:pt x="3187" y="393"/>
                    </a:cubicBezTo>
                    <a:close/>
                    <a:moveTo>
                      <a:pt x="12393" y="424"/>
                    </a:moveTo>
                    <a:cubicBezTo>
                      <a:pt x="12393" y="424"/>
                      <a:pt x="12393" y="424"/>
                      <a:pt x="12393" y="424"/>
                    </a:cubicBezTo>
                    <a:cubicBezTo>
                      <a:pt x="12393" y="424"/>
                      <a:pt x="12393" y="424"/>
                      <a:pt x="12393" y="424"/>
                    </a:cubicBezTo>
                    <a:close/>
                    <a:moveTo>
                      <a:pt x="12393" y="424"/>
                    </a:moveTo>
                    <a:cubicBezTo>
                      <a:pt x="12393" y="424"/>
                      <a:pt x="12393" y="424"/>
                      <a:pt x="12393" y="424"/>
                    </a:cubicBezTo>
                    <a:cubicBezTo>
                      <a:pt x="12393" y="424"/>
                      <a:pt x="12393" y="424"/>
                      <a:pt x="12393" y="424"/>
                    </a:cubicBezTo>
                    <a:close/>
                    <a:moveTo>
                      <a:pt x="2317" y="424"/>
                    </a:moveTo>
                    <a:cubicBezTo>
                      <a:pt x="2317" y="433"/>
                      <a:pt x="2316" y="436"/>
                      <a:pt x="2314" y="436"/>
                    </a:cubicBezTo>
                    <a:cubicBezTo>
                      <a:pt x="2311" y="436"/>
                      <a:pt x="2308" y="424"/>
                      <a:pt x="2317" y="424"/>
                    </a:cubicBezTo>
                    <a:close/>
                    <a:moveTo>
                      <a:pt x="11491" y="491"/>
                    </a:moveTo>
                    <a:cubicBezTo>
                      <a:pt x="11486" y="500"/>
                      <a:pt x="11483" y="503"/>
                      <a:pt x="11482" y="503"/>
                    </a:cubicBezTo>
                    <a:cubicBezTo>
                      <a:pt x="11479" y="503"/>
                      <a:pt x="11482" y="491"/>
                      <a:pt x="11491" y="491"/>
                    </a:cubicBezTo>
                    <a:close/>
                    <a:moveTo>
                      <a:pt x="13300" y="750"/>
                    </a:moveTo>
                    <a:cubicBezTo>
                      <a:pt x="13272" y="750"/>
                      <a:pt x="13223" y="772"/>
                      <a:pt x="13175" y="801"/>
                    </a:cubicBezTo>
                    <a:lnTo>
                      <a:pt x="13350" y="801"/>
                    </a:lnTo>
                    <a:cubicBezTo>
                      <a:pt x="13336" y="774"/>
                      <a:pt x="13323" y="801"/>
                      <a:pt x="13323" y="761"/>
                    </a:cubicBezTo>
                    <a:cubicBezTo>
                      <a:pt x="13319" y="753"/>
                      <a:pt x="13311" y="750"/>
                      <a:pt x="13300" y="750"/>
                    </a:cubicBezTo>
                    <a:close/>
                    <a:moveTo>
                      <a:pt x="5929" y="0"/>
                    </a:moveTo>
                    <a:cubicBezTo>
                      <a:pt x="5927" y="0"/>
                      <a:pt x="5927" y="2"/>
                      <a:pt x="5927" y="6"/>
                    </a:cubicBezTo>
                    <a:cubicBezTo>
                      <a:pt x="5927" y="16"/>
                      <a:pt x="5927" y="48"/>
                      <a:pt x="5922" y="48"/>
                    </a:cubicBezTo>
                    <a:cubicBezTo>
                      <a:pt x="5920" y="48"/>
                      <a:pt x="5917" y="44"/>
                      <a:pt x="5914" y="33"/>
                    </a:cubicBezTo>
                    <a:lnTo>
                      <a:pt x="5860" y="60"/>
                    </a:lnTo>
                    <a:cubicBezTo>
                      <a:pt x="5853" y="53"/>
                      <a:pt x="5843" y="50"/>
                      <a:pt x="5833" y="50"/>
                    </a:cubicBezTo>
                    <a:cubicBezTo>
                      <a:pt x="5823" y="50"/>
                      <a:pt x="5813" y="53"/>
                      <a:pt x="5806" y="60"/>
                    </a:cubicBezTo>
                    <a:cubicBezTo>
                      <a:pt x="5796" y="80"/>
                      <a:pt x="5794" y="92"/>
                      <a:pt x="5793" y="92"/>
                    </a:cubicBezTo>
                    <a:cubicBezTo>
                      <a:pt x="5793" y="92"/>
                      <a:pt x="5793" y="91"/>
                      <a:pt x="5793" y="87"/>
                    </a:cubicBezTo>
                    <a:cubicBezTo>
                      <a:pt x="5789" y="83"/>
                      <a:pt x="5787" y="81"/>
                      <a:pt x="5785" y="81"/>
                    </a:cubicBezTo>
                    <a:cubicBezTo>
                      <a:pt x="5781" y="81"/>
                      <a:pt x="5777" y="91"/>
                      <a:pt x="5739" y="100"/>
                    </a:cubicBezTo>
                    <a:cubicBezTo>
                      <a:pt x="5730" y="103"/>
                      <a:pt x="5724" y="104"/>
                      <a:pt x="5719" y="104"/>
                    </a:cubicBezTo>
                    <a:cubicBezTo>
                      <a:pt x="5707" y="104"/>
                      <a:pt x="5706" y="97"/>
                      <a:pt x="5697" y="97"/>
                    </a:cubicBezTo>
                    <a:cubicBezTo>
                      <a:pt x="5694" y="97"/>
                      <a:pt x="5691" y="98"/>
                      <a:pt x="5685" y="100"/>
                    </a:cubicBezTo>
                    <a:cubicBezTo>
                      <a:pt x="5676" y="100"/>
                      <a:pt x="5667" y="76"/>
                      <a:pt x="5654" y="76"/>
                    </a:cubicBezTo>
                    <a:cubicBezTo>
                      <a:pt x="5647" y="76"/>
                      <a:pt x="5640" y="82"/>
                      <a:pt x="5631" y="100"/>
                    </a:cubicBezTo>
                    <a:cubicBezTo>
                      <a:pt x="5626" y="118"/>
                      <a:pt x="5620" y="124"/>
                      <a:pt x="5614" y="124"/>
                    </a:cubicBezTo>
                    <a:cubicBezTo>
                      <a:pt x="5600" y="124"/>
                      <a:pt x="5582" y="100"/>
                      <a:pt x="5564" y="100"/>
                    </a:cubicBezTo>
                    <a:cubicBezTo>
                      <a:pt x="5543" y="100"/>
                      <a:pt x="5538" y="123"/>
                      <a:pt x="5531" y="123"/>
                    </a:cubicBezTo>
                    <a:cubicBezTo>
                      <a:pt x="5529" y="123"/>
                      <a:pt x="5527" y="121"/>
                      <a:pt x="5523" y="114"/>
                    </a:cubicBezTo>
                    <a:cubicBezTo>
                      <a:pt x="5518" y="104"/>
                      <a:pt x="5513" y="101"/>
                      <a:pt x="5508" y="101"/>
                    </a:cubicBezTo>
                    <a:cubicBezTo>
                      <a:pt x="5503" y="101"/>
                      <a:pt x="5497" y="104"/>
                      <a:pt x="5492" y="104"/>
                    </a:cubicBezTo>
                    <a:cubicBezTo>
                      <a:pt x="5489" y="104"/>
                      <a:pt x="5486" y="103"/>
                      <a:pt x="5483" y="100"/>
                    </a:cubicBezTo>
                    <a:cubicBezTo>
                      <a:pt x="5479" y="98"/>
                      <a:pt x="5474" y="98"/>
                      <a:pt x="5470" y="98"/>
                    </a:cubicBezTo>
                    <a:cubicBezTo>
                      <a:pt x="5452" y="98"/>
                      <a:pt x="5430" y="110"/>
                      <a:pt x="5406" y="110"/>
                    </a:cubicBezTo>
                    <a:cubicBezTo>
                      <a:pt x="5396" y="110"/>
                      <a:pt x="5386" y="107"/>
                      <a:pt x="5375" y="100"/>
                    </a:cubicBezTo>
                    <a:lnTo>
                      <a:pt x="5375" y="100"/>
                    </a:lnTo>
                    <a:cubicBezTo>
                      <a:pt x="5363" y="112"/>
                      <a:pt x="5426" y="199"/>
                      <a:pt x="5421" y="199"/>
                    </a:cubicBezTo>
                    <a:cubicBezTo>
                      <a:pt x="5420" y="199"/>
                      <a:pt x="5418" y="198"/>
                      <a:pt x="5415" y="195"/>
                    </a:cubicBezTo>
                    <a:cubicBezTo>
                      <a:pt x="5411" y="212"/>
                      <a:pt x="5405" y="218"/>
                      <a:pt x="5399" y="218"/>
                    </a:cubicBezTo>
                    <a:cubicBezTo>
                      <a:pt x="5385" y="218"/>
                      <a:pt x="5366" y="190"/>
                      <a:pt x="5348" y="181"/>
                    </a:cubicBezTo>
                    <a:cubicBezTo>
                      <a:pt x="5330" y="181"/>
                      <a:pt x="5318" y="175"/>
                      <a:pt x="5304" y="175"/>
                    </a:cubicBezTo>
                    <a:cubicBezTo>
                      <a:pt x="5297" y="175"/>
                      <a:pt x="5290" y="177"/>
                      <a:pt x="5281" y="181"/>
                    </a:cubicBezTo>
                    <a:cubicBezTo>
                      <a:pt x="5274" y="188"/>
                      <a:pt x="5266" y="191"/>
                      <a:pt x="5257" y="191"/>
                    </a:cubicBezTo>
                    <a:cubicBezTo>
                      <a:pt x="5238" y="191"/>
                      <a:pt x="5217" y="178"/>
                      <a:pt x="5199" y="178"/>
                    </a:cubicBezTo>
                    <a:cubicBezTo>
                      <a:pt x="5195" y="178"/>
                      <a:pt x="5190" y="179"/>
                      <a:pt x="5186" y="181"/>
                    </a:cubicBezTo>
                    <a:cubicBezTo>
                      <a:pt x="5168" y="181"/>
                      <a:pt x="5145" y="193"/>
                      <a:pt x="5119" y="193"/>
                    </a:cubicBezTo>
                    <a:cubicBezTo>
                      <a:pt x="5106" y="193"/>
                      <a:pt x="5092" y="190"/>
                      <a:pt x="5079" y="181"/>
                    </a:cubicBezTo>
                    <a:cubicBezTo>
                      <a:pt x="5072" y="188"/>
                      <a:pt x="5065" y="191"/>
                      <a:pt x="5059" y="191"/>
                    </a:cubicBezTo>
                    <a:cubicBezTo>
                      <a:pt x="5039" y="191"/>
                      <a:pt x="5021" y="168"/>
                      <a:pt x="5011" y="168"/>
                    </a:cubicBezTo>
                    <a:lnTo>
                      <a:pt x="4944" y="168"/>
                    </a:lnTo>
                    <a:cubicBezTo>
                      <a:pt x="4924" y="188"/>
                      <a:pt x="4907" y="191"/>
                      <a:pt x="4893" y="191"/>
                    </a:cubicBezTo>
                    <a:cubicBezTo>
                      <a:pt x="4887" y="191"/>
                      <a:pt x="4881" y="191"/>
                      <a:pt x="4876" y="191"/>
                    </a:cubicBezTo>
                    <a:cubicBezTo>
                      <a:pt x="4871" y="191"/>
                      <a:pt x="4866" y="191"/>
                      <a:pt x="4863" y="195"/>
                    </a:cubicBezTo>
                    <a:lnTo>
                      <a:pt x="4809" y="195"/>
                    </a:lnTo>
                    <a:cubicBezTo>
                      <a:pt x="4809" y="208"/>
                      <a:pt x="4782" y="222"/>
                      <a:pt x="4769" y="222"/>
                    </a:cubicBezTo>
                    <a:cubicBezTo>
                      <a:pt x="4758" y="222"/>
                      <a:pt x="4739" y="204"/>
                      <a:pt x="4718" y="204"/>
                    </a:cubicBezTo>
                    <a:cubicBezTo>
                      <a:pt x="4712" y="204"/>
                      <a:pt x="4707" y="205"/>
                      <a:pt x="4701" y="208"/>
                    </a:cubicBezTo>
                    <a:cubicBezTo>
                      <a:pt x="4692" y="199"/>
                      <a:pt x="4685" y="196"/>
                      <a:pt x="4678" y="196"/>
                    </a:cubicBezTo>
                    <a:cubicBezTo>
                      <a:pt x="4664" y="196"/>
                      <a:pt x="4652" y="208"/>
                      <a:pt x="4634" y="208"/>
                    </a:cubicBezTo>
                    <a:lnTo>
                      <a:pt x="4634" y="235"/>
                    </a:lnTo>
                    <a:cubicBezTo>
                      <a:pt x="4634" y="259"/>
                      <a:pt x="4623" y="251"/>
                      <a:pt x="4611" y="259"/>
                    </a:cubicBezTo>
                    <a:lnTo>
                      <a:pt x="4611" y="259"/>
                    </a:lnTo>
                    <a:cubicBezTo>
                      <a:pt x="4608" y="254"/>
                      <a:pt x="4605" y="250"/>
                      <a:pt x="4601" y="245"/>
                    </a:cubicBezTo>
                    <a:lnTo>
                      <a:pt x="4601" y="245"/>
                    </a:lnTo>
                    <a:cubicBezTo>
                      <a:pt x="4604" y="250"/>
                      <a:pt x="4607" y="256"/>
                      <a:pt x="4607" y="262"/>
                    </a:cubicBezTo>
                    <a:cubicBezTo>
                      <a:pt x="4609" y="261"/>
                      <a:pt x="4610" y="260"/>
                      <a:pt x="4611" y="259"/>
                    </a:cubicBezTo>
                    <a:lnTo>
                      <a:pt x="4611" y="259"/>
                    </a:lnTo>
                    <a:cubicBezTo>
                      <a:pt x="4626" y="279"/>
                      <a:pt x="4630" y="291"/>
                      <a:pt x="4627" y="291"/>
                    </a:cubicBezTo>
                    <a:cubicBezTo>
                      <a:pt x="4622" y="291"/>
                      <a:pt x="4606" y="274"/>
                      <a:pt x="4580" y="235"/>
                    </a:cubicBezTo>
                    <a:cubicBezTo>
                      <a:pt x="4567" y="235"/>
                      <a:pt x="4553" y="222"/>
                      <a:pt x="4553" y="208"/>
                    </a:cubicBezTo>
                    <a:cubicBezTo>
                      <a:pt x="4499" y="235"/>
                      <a:pt x="4459" y="276"/>
                      <a:pt x="4419" y="329"/>
                    </a:cubicBezTo>
                    <a:cubicBezTo>
                      <a:pt x="4392" y="356"/>
                      <a:pt x="4472" y="383"/>
                      <a:pt x="4459" y="383"/>
                    </a:cubicBezTo>
                    <a:cubicBezTo>
                      <a:pt x="4432" y="383"/>
                      <a:pt x="4297" y="289"/>
                      <a:pt x="4284" y="262"/>
                    </a:cubicBezTo>
                    <a:cubicBezTo>
                      <a:pt x="4276" y="254"/>
                      <a:pt x="4267" y="241"/>
                      <a:pt x="4256" y="241"/>
                    </a:cubicBezTo>
                    <a:cubicBezTo>
                      <a:pt x="4249" y="241"/>
                      <a:pt x="4241" y="246"/>
                      <a:pt x="4230" y="262"/>
                    </a:cubicBezTo>
                    <a:cubicBezTo>
                      <a:pt x="4217" y="262"/>
                      <a:pt x="4190" y="262"/>
                      <a:pt x="4176" y="289"/>
                    </a:cubicBezTo>
                    <a:cubicBezTo>
                      <a:pt x="4149" y="302"/>
                      <a:pt x="4122" y="289"/>
                      <a:pt x="4095" y="316"/>
                    </a:cubicBezTo>
                    <a:cubicBezTo>
                      <a:pt x="4089" y="302"/>
                      <a:pt x="4082" y="297"/>
                      <a:pt x="4075" y="297"/>
                    </a:cubicBezTo>
                    <a:cubicBezTo>
                      <a:pt x="4055" y="297"/>
                      <a:pt x="4035" y="343"/>
                      <a:pt x="4014" y="343"/>
                    </a:cubicBezTo>
                    <a:cubicBezTo>
                      <a:pt x="3997" y="369"/>
                      <a:pt x="3974" y="390"/>
                      <a:pt x="3948" y="390"/>
                    </a:cubicBezTo>
                    <a:cubicBezTo>
                      <a:pt x="3935" y="390"/>
                      <a:pt x="3921" y="384"/>
                      <a:pt x="3907" y="370"/>
                    </a:cubicBezTo>
                    <a:cubicBezTo>
                      <a:pt x="3907" y="356"/>
                      <a:pt x="3880" y="343"/>
                      <a:pt x="3853" y="329"/>
                    </a:cubicBezTo>
                    <a:cubicBezTo>
                      <a:pt x="3826" y="343"/>
                      <a:pt x="3812" y="356"/>
                      <a:pt x="3799" y="370"/>
                    </a:cubicBezTo>
                    <a:cubicBezTo>
                      <a:pt x="3777" y="348"/>
                      <a:pt x="3758" y="340"/>
                      <a:pt x="3742" y="340"/>
                    </a:cubicBezTo>
                    <a:cubicBezTo>
                      <a:pt x="3708" y="340"/>
                      <a:pt x="3687" y="374"/>
                      <a:pt x="3678" y="383"/>
                    </a:cubicBezTo>
                    <a:cubicBezTo>
                      <a:pt x="3672" y="367"/>
                      <a:pt x="3669" y="362"/>
                      <a:pt x="3667" y="362"/>
                    </a:cubicBezTo>
                    <a:cubicBezTo>
                      <a:pt x="3664" y="362"/>
                      <a:pt x="3664" y="375"/>
                      <a:pt x="3664" y="383"/>
                    </a:cubicBezTo>
                    <a:cubicBezTo>
                      <a:pt x="3664" y="391"/>
                      <a:pt x="3664" y="399"/>
                      <a:pt x="3659" y="399"/>
                    </a:cubicBezTo>
                    <a:cubicBezTo>
                      <a:pt x="3655" y="399"/>
                      <a:pt x="3649" y="395"/>
                      <a:pt x="3637" y="383"/>
                    </a:cubicBezTo>
                    <a:cubicBezTo>
                      <a:pt x="3633" y="395"/>
                      <a:pt x="3630" y="399"/>
                      <a:pt x="3626" y="399"/>
                    </a:cubicBezTo>
                    <a:cubicBezTo>
                      <a:pt x="3618" y="399"/>
                      <a:pt x="3610" y="381"/>
                      <a:pt x="3602" y="381"/>
                    </a:cubicBezTo>
                    <a:cubicBezTo>
                      <a:pt x="3600" y="381"/>
                      <a:pt x="3598" y="382"/>
                      <a:pt x="3597" y="383"/>
                    </a:cubicBezTo>
                    <a:cubicBezTo>
                      <a:pt x="3581" y="376"/>
                      <a:pt x="3566" y="368"/>
                      <a:pt x="3550" y="368"/>
                    </a:cubicBezTo>
                    <a:cubicBezTo>
                      <a:pt x="3539" y="368"/>
                      <a:pt x="3527" y="372"/>
                      <a:pt x="3516" y="383"/>
                    </a:cubicBezTo>
                    <a:cubicBezTo>
                      <a:pt x="3503" y="390"/>
                      <a:pt x="3489" y="393"/>
                      <a:pt x="3476" y="393"/>
                    </a:cubicBezTo>
                    <a:cubicBezTo>
                      <a:pt x="3462" y="393"/>
                      <a:pt x="3449" y="390"/>
                      <a:pt x="3435" y="383"/>
                    </a:cubicBezTo>
                    <a:cubicBezTo>
                      <a:pt x="3417" y="383"/>
                      <a:pt x="3405" y="401"/>
                      <a:pt x="3399" y="401"/>
                    </a:cubicBezTo>
                    <a:cubicBezTo>
                      <a:pt x="3396" y="401"/>
                      <a:pt x="3395" y="397"/>
                      <a:pt x="3395" y="383"/>
                    </a:cubicBezTo>
                    <a:lnTo>
                      <a:pt x="3381" y="383"/>
                    </a:lnTo>
                    <a:cubicBezTo>
                      <a:pt x="3381" y="393"/>
                      <a:pt x="3381" y="402"/>
                      <a:pt x="3377" y="402"/>
                    </a:cubicBezTo>
                    <a:cubicBezTo>
                      <a:pt x="3375" y="402"/>
                      <a:pt x="3372" y="401"/>
                      <a:pt x="3368" y="397"/>
                    </a:cubicBezTo>
                    <a:cubicBezTo>
                      <a:pt x="3359" y="392"/>
                      <a:pt x="3351" y="391"/>
                      <a:pt x="3343" y="391"/>
                    </a:cubicBezTo>
                    <a:cubicBezTo>
                      <a:pt x="3327" y="391"/>
                      <a:pt x="3309" y="397"/>
                      <a:pt x="3274" y="397"/>
                    </a:cubicBezTo>
                    <a:cubicBezTo>
                      <a:pt x="3258" y="374"/>
                      <a:pt x="3245" y="366"/>
                      <a:pt x="3234" y="366"/>
                    </a:cubicBezTo>
                    <a:cubicBezTo>
                      <a:pt x="3210" y="366"/>
                      <a:pt x="3195" y="401"/>
                      <a:pt x="3184" y="401"/>
                    </a:cubicBezTo>
                    <a:cubicBezTo>
                      <a:pt x="3183" y="401"/>
                      <a:pt x="3182" y="401"/>
                      <a:pt x="3181" y="400"/>
                    </a:cubicBezTo>
                    <a:lnTo>
                      <a:pt x="3181" y="400"/>
                    </a:lnTo>
                    <a:cubicBezTo>
                      <a:pt x="3179" y="400"/>
                      <a:pt x="3176" y="401"/>
                      <a:pt x="3173" y="401"/>
                    </a:cubicBezTo>
                    <a:lnTo>
                      <a:pt x="3173" y="401"/>
                    </a:lnTo>
                    <a:cubicBezTo>
                      <a:pt x="3174" y="401"/>
                      <a:pt x="3177" y="399"/>
                      <a:pt x="3179" y="397"/>
                    </a:cubicBezTo>
                    <a:cubicBezTo>
                      <a:pt x="3176" y="394"/>
                      <a:pt x="3174" y="393"/>
                      <a:pt x="3172" y="393"/>
                    </a:cubicBezTo>
                    <a:cubicBezTo>
                      <a:pt x="3168" y="393"/>
                      <a:pt x="3168" y="400"/>
                      <a:pt x="3172" y="401"/>
                    </a:cubicBezTo>
                    <a:lnTo>
                      <a:pt x="3172" y="401"/>
                    </a:lnTo>
                    <a:cubicBezTo>
                      <a:pt x="3172" y="401"/>
                      <a:pt x="3172" y="401"/>
                      <a:pt x="3171" y="401"/>
                    </a:cubicBezTo>
                    <a:cubicBezTo>
                      <a:pt x="3164" y="401"/>
                      <a:pt x="3153" y="400"/>
                      <a:pt x="3139" y="397"/>
                    </a:cubicBezTo>
                    <a:cubicBezTo>
                      <a:pt x="3125" y="415"/>
                      <a:pt x="3112" y="421"/>
                      <a:pt x="3099" y="421"/>
                    </a:cubicBezTo>
                    <a:cubicBezTo>
                      <a:pt x="3073" y="421"/>
                      <a:pt x="3049" y="397"/>
                      <a:pt x="3031" y="397"/>
                    </a:cubicBezTo>
                    <a:lnTo>
                      <a:pt x="2977" y="397"/>
                    </a:lnTo>
                    <a:cubicBezTo>
                      <a:pt x="2967" y="397"/>
                      <a:pt x="2949" y="374"/>
                      <a:pt x="2930" y="374"/>
                    </a:cubicBezTo>
                    <a:cubicBezTo>
                      <a:pt x="2923" y="374"/>
                      <a:pt x="2917" y="377"/>
                      <a:pt x="2910" y="383"/>
                    </a:cubicBezTo>
                    <a:cubicBezTo>
                      <a:pt x="2905" y="368"/>
                      <a:pt x="2901" y="364"/>
                      <a:pt x="2899" y="364"/>
                    </a:cubicBezTo>
                    <a:cubicBezTo>
                      <a:pt x="2896" y="364"/>
                      <a:pt x="2894" y="366"/>
                      <a:pt x="2892" y="366"/>
                    </a:cubicBezTo>
                    <a:cubicBezTo>
                      <a:pt x="2890" y="366"/>
                      <a:pt x="2887" y="364"/>
                      <a:pt x="2883" y="356"/>
                    </a:cubicBezTo>
                    <a:cubicBezTo>
                      <a:pt x="2879" y="350"/>
                      <a:pt x="2875" y="347"/>
                      <a:pt x="2871" y="347"/>
                    </a:cubicBezTo>
                    <a:cubicBezTo>
                      <a:pt x="2857" y="347"/>
                      <a:pt x="2839" y="370"/>
                      <a:pt x="2829" y="370"/>
                    </a:cubicBezTo>
                    <a:cubicBezTo>
                      <a:pt x="2825" y="387"/>
                      <a:pt x="2820" y="393"/>
                      <a:pt x="2816" y="393"/>
                    </a:cubicBezTo>
                    <a:cubicBezTo>
                      <a:pt x="2805" y="393"/>
                      <a:pt x="2793" y="366"/>
                      <a:pt x="2775" y="356"/>
                    </a:cubicBezTo>
                    <a:cubicBezTo>
                      <a:pt x="2770" y="342"/>
                      <a:pt x="2766" y="338"/>
                      <a:pt x="2760" y="338"/>
                    </a:cubicBezTo>
                    <a:cubicBezTo>
                      <a:pt x="2753" y="338"/>
                      <a:pt x="2744" y="346"/>
                      <a:pt x="2733" y="346"/>
                    </a:cubicBezTo>
                    <a:cubicBezTo>
                      <a:pt x="2729" y="346"/>
                      <a:pt x="2725" y="345"/>
                      <a:pt x="2721" y="343"/>
                    </a:cubicBezTo>
                    <a:cubicBezTo>
                      <a:pt x="2694" y="329"/>
                      <a:pt x="2681" y="316"/>
                      <a:pt x="2667" y="302"/>
                    </a:cubicBezTo>
                    <a:cubicBezTo>
                      <a:pt x="2659" y="302"/>
                      <a:pt x="2651" y="282"/>
                      <a:pt x="2642" y="282"/>
                    </a:cubicBezTo>
                    <a:cubicBezTo>
                      <a:pt x="2637" y="282"/>
                      <a:pt x="2632" y="290"/>
                      <a:pt x="2627" y="316"/>
                    </a:cubicBezTo>
                    <a:cubicBezTo>
                      <a:pt x="2625" y="312"/>
                      <a:pt x="2623" y="310"/>
                      <a:pt x="2621" y="310"/>
                    </a:cubicBezTo>
                    <a:cubicBezTo>
                      <a:pt x="2613" y="310"/>
                      <a:pt x="2606" y="335"/>
                      <a:pt x="2602" y="335"/>
                    </a:cubicBezTo>
                    <a:cubicBezTo>
                      <a:pt x="2601" y="335"/>
                      <a:pt x="2600" y="330"/>
                      <a:pt x="2600" y="316"/>
                    </a:cubicBezTo>
                    <a:cubicBezTo>
                      <a:pt x="2593" y="329"/>
                      <a:pt x="2593" y="329"/>
                      <a:pt x="2593" y="329"/>
                    </a:cubicBezTo>
                    <a:cubicBezTo>
                      <a:pt x="2593" y="329"/>
                      <a:pt x="2593" y="329"/>
                      <a:pt x="2586" y="343"/>
                    </a:cubicBezTo>
                    <a:cubicBezTo>
                      <a:pt x="2578" y="383"/>
                      <a:pt x="2570" y="409"/>
                      <a:pt x="2562" y="409"/>
                    </a:cubicBezTo>
                    <a:cubicBezTo>
                      <a:pt x="2557" y="409"/>
                      <a:pt x="2552" y="397"/>
                      <a:pt x="2546" y="370"/>
                    </a:cubicBezTo>
                    <a:cubicBezTo>
                      <a:pt x="2535" y="370"/>
                      <a:pt x="2523" y="400"/>
                      <a:pt x="2511" y="400"/>
                    </a:cubicBezTo>
                    <a:cubicBezTo>
                      <a:pt x="2510" y="400"/>
                      <a:pt x="2508" y="399"/>
                      <a:pt x="2506" y="397"/>
                    </a:cubicBezTo>
                    <a:cubicBezTo>
                      <a:pt x="2497" y="406"/>
                      <a:pt x="2489" y="409"/>
                      <a:pt x="2482" y="409"/>
                    </a:cubicBezTo>
                    <a:cubicBezTo>
                      <a:pt x="2468" y="409"/>
                      <a:pt x="2456" y="397"/>
                      <a:pt x="2438" y="397"/>
                    </a:cubicBezTo>
                    <a:cubicBezTo>
                      <a:pt x="2428" y="412"/>
                      <a:pt x="2417" y="416"/>
                      <a:pt x="2407" y="416"/>
                    </a:cubicBezTo>
                    <a:cubicBezTo>
                      <a:pt x="2398" y="416"/>
                      <a:pt x="2390" y="414"/>
                      <a:pt x="2381" y="414"/>
                    </a:cubicBezTo>
                    <a:cubicBezTo>
                      <a:pt x="2373" y="414"/>
                      <a:pt x="2365" y="416"/>
                      <a:pt x="2357" y="424"/>
                    </a:cubicBezTo>
                    <a:cubicBezTo>
                      <a:pt x="2354" y="412"/>
                      <a:pt x="2350" y="408"/>
                      <a:pt x="2346" y="408"/>
                    </a:cubicBezTo>
                    <a:cubicBezTo>
                      <a:pt x="2338" y="408"/>
                      <a:pt x="2330" y="426"/>
                      <a:pt x="2322" y="426"/>
                    </a:cubicBezTo>
                    <a:cubicBezTo>
                      <a:pt x="2320" y="426"/>
                      <a:pt x="2319" y="425"/>
                      <a:pt x="2317" y="424"/>
                    </a:cubicBezTo>
                    <a:cubicBezTo>
                      <a:pt x="2331" y="410"/>
                      <a:pt x="2317" y="410"/>
                      <a:pt x="2317" y="397"/>
                    </a:cubicBezTo>
                    <a:cubicBezTo>
                      <a:pt x="2317" y="397"/>
                      <a:pt x="2317" y="397"/>
                      <a:pt x="2304" y="383"/>
                    </a:cubicBezTo>
                    <a:cubicBezTo>
                      <a:pt x="2290" y="370"/>
                      <a:pt x="2263" y="370"/>
                      <a:pt x="2236" y="370"/>
                    </a:cubicBezTo>
                    <a:cubicBezTo>
                      <a:pt x="2230" y="352"/>
                      <a:pt x="2221" y="344"/>
                      <a:pt x="2212" y="344"/>
                    </a:cubicBezTo>
                    <a:cubicBezTo>
                      <a:pt x="2201" y="344"/>
                      <a:pt x="2190" y="355"/>
                      <a:pt x="2182" y="370"/>
                    </a:cubicBezTo>
                    <a:cubicBezTo>
                      <a:pt x="2180" y="375"/>
                      <a:pt x="2178" y="376"/>
                      <a:pt x="2175" y="376"/>
                    </a:cubicBezTo>
                    <a:cubicBezTo>
                      <a:pt x="2167" y="376"/>
                      <a:pt x="2160" y="357"/>
                      <a:pt x="2152" y="357"/>
                    </a:cubicBezTo>
                    <a:cubicBezTo>
                      <a:pt x="2148" y="357"/>
                      <a:pt x="2145" y="360"/>
                      <a:pt x="2142" y="370"/>
                    </a:cubicBezTo>
                    <a:cubicBezTo>
                      <a:pt x="2135" y="377"/>
                      <a:pt x="2125" y="380"/>
                      <a:pt x="2113" y="380"/>
                    </a:cubicBezTo>
                    <a:cubicBezTo>
                      <a:pt x="2102" y="380"/>
                      <a:pt x="2088" y="377"/>
                      <a:pt x="2075" y="370"/>
                    </a:cubicBezTo>
                    <a:cubicBezTo>
                      <a:pt x="2066" y="378"/>
                      <a:pt x="2058" y="391"/>
                      <a:pt x="2047" y="391"/>
                    </a:cubicBezTo>
                    <a:cubicBezTo>
                      <a:pt x="2040" y="391"/>
                      <a:pt x="2031" y="386"/>
                      <a:pt x="2021" y="370"/>
                    </a:cubicBezTo>
                    <a:cubicBezTo>
                      <a:pt x="2014" y="350"/>
                      <a:pt x="2011" y="346"/>
                      <a:pt x="2007" y="346"/>
                    </a:cubicBezTo>
                    <a:cubicBezTo>
                      <a:pt x="2006" y="346"/>
                      <a:pt x="2004" y="347"/>
                      <a:pt x="2002" y="347"/>
                    </a:cubicBezTo>
                    <a:cubicBezTo>
                      <a:pt x="2000" y="347"/>
                      <a:pt x="1997" y="346"/>
                      <a:pt x="1994" y="343"/>
                    </a:cubicBezTo>
                    <a:cubicBezTo>
                      <a:pt x="1980" y="356"/>
                      <a:pt x="1967" y="370"/>
                      <a:pt x="1953" y="383"/>
                    </a:cubicBezTo>
                    <a:cubicBezTo>
                      <a:pt x="1951" y="385"/>
                      <a:pt x="1949" y="386"/>
                      <a:pt x="1946" y="386"/>
                    </a:cubicBezTo>
                    <a:cubicBezTo>
                      <a:pt x="1933" y="386"/>
                      <a:pt x="1914" y="374"/>
                      <a:pt x="1896" y="374"/>
                    </a:cubicBezTo>
                    <a:cubicBezTo>
                      <a:pt x="1888" y="374"/>
                      <a:pt x="1880" y="376"/>
                      <a:pt x="1873" y="383"/>
                    </a:cubicBezTo>
                    <a:cubicBezTo>
                      <a:pt x="1864" y="383"/>
                      <a:pt x="1849" y="395"/>
                      <a:pt x="1836" y="395"/>
                    </a:cubicBezTo>
                    <a:cubicBezTo>
                      <a:pt x="1829" y="395"/>
                      <a:pt x="1823" y="392"/>
                      <a:pt x="1819" y="383"/>
                    </a:cubicBezTo>
                    <a:cubicBezTo>
                      <a:pt x="1813" y="377"/>
                      <a:pt x="1807" y="375"/>
                      <a:pt x="1801" y="375"/>
                    </a:cubicBezTo>
                    <a:cubicBezTo>
                      <a:pt x="1788" y="375"/>
                      <a:pt x="1775" y="385"/>
                      <a:pt x="1762" y="385"/>
                    </a:cubicBezTo>
                    <a:cubicBezTo>
                      <a:pt x="1754" y="385"/>
                      <a:pt x="1746" y="382"/>
                      <a:pt x="1738" y="370"/>
                    </a:cubicBezTo>
                    <a:cubicBezTo>
                      <a:pt x="1731" y="377"/>
                      <a:pt x="1721" y="380"/>
                      <a:pt x="1709" y="380"/>
                    </a:cubicBezTo>
                    <a:cubicBezTo>
                      <a:pt x="1697" y="380"/>
                      <a:pt x="1684" y="377"/>
                      <a:pt x="1670" y="370"/>
                    </a:cubicBezTo>
                    <a:cubicBezTo>
                      <a:pt x="1665" y="360"/>
                      <a:pt x="1661" y="357"/>
                      <a:pt x="1655" y="357"/>
                    </a:cubicBezTo>
                    <a:cubicBezTo>
                      <a:pt x="1649" y="357"/>
                      <a:pt x="1642" y="360"/>
                      <a:pt x="1633" y="360"/>
                    </a:cubicBezTo>
                    <a:cubicBezTo>
                      <a:pt x="1628" y="360"/>
                      <a:pt x="1623" y="359"/>
                      <a:pt x="1617" y="356"/>
                    </a:cubicBezTo>
                    <a:cubicBezTo>
                      <a:pt x="1603" y="343"/>
                      <a:pt x="1590" y="370"/>
                      <a:pt x="1576" y="316"/>
                    </a:cubicBezTo>
                    <a:cubicBezTo>
                      <a:pt x="1563" y="329"/>
                      <a:pt x="1563" y="329"/>
                      <a:pt x="1549" y="356"/>
                    </a:cubicBezTo>
                    <a:cubicBezTo>
                      <a:pt x="1522" y="356"/>
                      <a:pt x="1507" y="374"/>
                      <a:pt x="1496" y="374"/>
                    </a:cubicBezTo>
                    <a:cubicBezTo>
                      <a:pt x="1491" y="374"/>
                      <a:pt x="1486" y="370"/>
                      <a:pt x="1482" y="356"/>
                    </a:cubicBezTo>
                    <a:cubicBezTo>
                      <a:pt x="1472" y="326"/>
                      <a:pt x="1462" y="311"/>
                      <a:pt x="1440" y="311"/>
                    </a:cubicBezTo>
                    <a:cubicBezTo>
                      <a:pt x="1433" y="311"/>
                      <a:pt x="1425" y="313"/>
                      <a:pt x="1415" y="316"/>
                    </a:cubicBezTo>
                    <a:cubicBezTo>
                      <a:pt x="1398" y="322"/>
                      <a:pt x="1388" y="325"/>
                      <a:pt x="1381" y="325"/>
                    </a:cubicBezTo>
                    <a:cubicBezTo>
                      <a:pt x="1372" y="325"/>
                      <a:pt x="1369" y="318"/>
                      <a:pt x="1361" y="302"/>
                    </a:cubicBezTo>
                    <a:cubicBezTo>
                      <a:pt x="1350" y="324"/>
                      <a:pt x="1339" y="364"/>
                      <a:pt x="1328" y="364"/>
                    </a:cubicBezTo>
                    <a:cubicBezTo>
                      <a:pt x="1325" y="364"/>
                      <a:pt x="1323" y="362"/>
                      <a:pt x="1320" y="356"/>
                    </a:cubicBezTo>
                    <a:cubicBezTo>
                      <a:pt x="1307" y="316"/>
                      <a:pt x="1307" y="343"/>
                      <a:pt x="1293" y="302"/>
                    </a:cubicBezTo>
                    <a:cubicBezTo>
                      <a:pt x="1290" y="297"/>
                      <a:pt x="1288" y="295"/>
                      <a:pt x="1285" y="295"/>
                    </a:cubicBezTo>
                    <a:cubicBezTo>
                      <a:pt x="1276" y="295"/>
                      <a:pt x="1267" y="318"/>
                      <a:pt x="1257" y="318"/>
                    </a:cubicBezTo>
                    <a:cubicBezTo>
                      <a:pt x="1256" y="318"/>
                      <a:pt x="1254" y="318"/>
                      <a:pt x="1253" y="316"/>
                    </a:cubicBezTo>
                    <a:cubicBezTo>
                      <a:pt x="1253" y="316"/>
                      <a:pt x="1239" y="316"/>
                      <a:pt x="1226" y="302"/>
                    </a:cubicBezTo>
                    <a:cubicBezTo>
                      <a:pt x="1222" y="295"/>
                      <a:pt x="1218" y="291"/>
                      <a:pt x="1214" y="291"/>
                    </a:cubicBezTo>
                    <a:cubicBezTo>
                      <a:pt x="1206" y="291"/>
                      <a:pt x="1199" y="310"/>
                      <a:pt x="1199" y="329"/>
                    </a:cubicBezTo>
                    <a:cubicBezTo>
                      <a:pt x="1197" y="327"/>
                      <a:pt x="1195" y="327"/>
                      <a:pt x="1193" y="327"/>
                    </a:cubicBezTo>
                    <a:cubicBezTo>
                      <a:pt x="1186" y="327"/>
                      <a:pt x="1180" y="334"/>
                      <a:pt x="1173" y="334"/>
                    </a:cubicBezTo>
                    <a:cubicBezTo>
                      <a:pt x="1168" y="334"/>
                      <a:pt x="1163" y="330"/>
                      <a:pt x="1159" y="316"/>
                    </a:cubicBezTo>
                    <a:cubicBezTo>
                      <a:pt x="1150" y="313"/>
                      <a:pt x="1142" y="312"/>
                      <a:pt x="1135" y="312"/>
                    </a:cubicBezTo>
                    <a:cubicBezTo>
                      <a:pt x="1114" y="312"/>
                      <a:pt x="1097" y="320"/>
                      <a:pt x="1081" y="320"/>
                    </a:cubicBezTo>
                    <a:cubicBezTo>
                      <a:pt x="1076" y="320"/>
                      <a:pt x="1070" y="319"/>
                      <a:pt x="1064" y="316"/>
                    </a:cubicBezTo>
                    <a:cubicBezTo>
                      <a:pt x="1064" y="293"/>
                      <a:pt x="1054" y="259"/>
                      <a:pt x="1043" y="259"/>
                    </a:cubicBezTo>
                    <a:cubicBezTo>
                      <a:pt x="1041" y="259"/>
                      <a:pt x="1039" y="260"/>
                      <a:pt x="1037" y="262"/>
                    </a:cubicBezTo>
                    <a:cubicBezTo>
                      <a:pt x="1037" y="258"/>
                      <a:pt x="1036" y="255"/>
                      <a:pt x="1034" y="255"/>
                    </a:cubicBezTo>
                    <a:cubicBezTo>
                      <a:pt x="1030" y="255"/>
                      <a:pt x="1024" y="269"/>
                      <a:pt x="1024" y="316"/>
                    </a:cubicBezTo>
                    <a:cubicBezTo>
                      <a:pt x="1024" y="343"/>
                      <a:pt x="1010" y="329"/>
                      <a:pt x="997" y="356"/>
                    </a:cubicBezTo>
                    <a:cubicBezTo>
                      <a:pt x="997" y="354"/>
                      <a:pt x="996" y="352"/>
                      <a:pt x="995" y="352"/>
                    </a:cubicBezTo>
                    <a:cubicBezTo>
                      <a:pt x="993" y="352"/>
                      <a:pt x="988" y="360"/>
                      <a:pt x="985" y="360"/>
                    </a:cubicBezTo>
                    <a:cubicBezTo>
                      <a:pt x="984" y="360"/>
                      <a:pt x="983" y="359"/>
                      <a:pt x="983" y="356"/>
                    </a:cubicBezTo>
                    <a:cubicBezTo>
                      <a:pt x="975" y="356"/>
                      <a:pt x="967" y="342"/>
                      <a:pt x="959" y="342"/>
                    </a:cubicBezTo>
                    <a:cubicBezTo>
                      <a:pt x="954" y="342"/>
                      <a:pt x="948" y="348"/>
                      <a:pt x="943" y="370"/>
                    </a:cubicBezTo>
                    <a:cubicBezTo>
                      <a:pt x="935" y="389"/>
                      <a:pt x="930" y="396"/>
                      <a:pt x="926" y="396"/>
                    </a:cubicBezTo>
                    <a:cubicBezTo>
                      <a:pt x="915" y="396"/>
                      <a:pt x="912" y="353"/>
                      <a:pt x="903" y="343"/>
                    </a:cubicBezTo>
                    <a:cubicBezTo>
                      <a:pt x="895" y="307"/>
                      <a:pt x="892" y="294"/>
                      <a:pt x="888" y="294"/>
                    </a:cubicBezTo>
                    <a:cubicBezTo>
                      <a:pt x="885" y="294"/>
                      <a:pt x="882" y="303"/>
                      <a:pt x="876" y="316"/>
                    </a:cubicBezTo>
                    <a:lnTo>
                      <a:pt x="822" y="316"/>
                    </a:lnTo>
                    <a:cubicBezTo>
                      <a:pt x="819" y="307"/>
                      <a:pt x="816" y="304"/>
                      <a:pt x="813" y="304"/>
                    </a:cubicBezTo>
                    <a:cubicBezTo>
                      <a:pt x="806" y="304"/>
                      <a:pt x="799" y="322"/>
                      <a:pt x="792" y="322"/>
                    </a:cubicBezTo>
                    <a:cubicBezTo>
                      <a:pt x="789" y="322"/>
                      <a:pt x="785" y="317"/>
                      <a:pt x="781" y="302"/>
                    </a:cubicBezTo>
                    <a:cubicBezTo>
                      <a:pt x="767" y="302"/>
                      <a:pt x="756" y="290"/>
                      <a:pt x="747" y="290"/>
                    </a:cubicBezTo>
                    <a:cubicBezTo>
                      <a:pt x="740" y="290"/>
                      <a:pt x="734" y="299"/>
                      <a:pt x="727" y="329"/>
                    </a:cubicBezTo>
                    <a:cubicBezTo>
                      <a:pt x="713" y="315"/>
                      <a:pt x="702" y="304"/>
                      <a:pt x="691" y="304"/>
                    </a:cubicBezTo>
                    <a:cubicBezTo>
                      <a:pt x="682" y="304"/>
                      <a:pt x="672" y="311"/>
                      <a:pt x="660" y="329"/>
                    </a:cubicBezTo>
                    <a:cubicBezTo>
                      <a:pt x="654" y="348"/>
                      <a:pt x="645" y="355"/>
                      <a:pt x="635" y="355"/>
                    </a:cubicBezTo>
                    <a:cubicBezTo>
                      <a:pt x="622" y="355"/>
                      <a:pt x="608" y="344"/>
                      <a:pt x="593" y="329"/>
                    </a:cubicBezTo>
                    <a:cubicBezTo>
                      <a:pt x="584" y="313"/>
                      <a:pt x="576" y="301"/>
                      <a:pt x="565" y="301"/>
                    </a:cubicBezTo>
                    <a:cubicBezTo>
                      <a:pt x="557" y="301"/>
                      <a:pt x="549" y="306"/>
                      <a:pt x="539" y="316"/>
                    </a:cubicBezTo>
                    <a:cubicBezTo>
                      <a:pt x="535" y="301"/>
                      <a:pt x="531" y="296"/>
                      <a:pt x="528" y="296"/>
                    </a:cubicBezTo>
                    <a:cubicBezTo>
                      <a:pt x="522" y="296"/>
                      <a:pt x="516" y="309"/>
                      <a:pt x="510" y="309"/>
                    </a:cubicBezTo>
                    <a:cubicBezTo>
                      <a:pt x="506" y="309"/>
                      <a:pt x="502" y="304"/>
                      <a:pt x="498" y="289"/>
                    </a:cubicBezTo>
                    <a:cubicBezTo>
                      <a:pt x="495" y="285"/>
                      <a:pt x="491" y="283"/>
                      <a:pt x="487" y="283"/>
                    </a:cubicBezTo>
                    <a:cubicBezTo>
                      <a:pt x="477" y="283"/>
                      <a:pt x="468" y="293"/>
                      <a:pt x="458" y="302"/>
                    </a:cubicBezTo>
                    <a:cubicBezTo>
                      <a:pt x="452" y="308"/>
                      <a:pt x="442" y="311"/>
                      <a:pt x="430" y="311"/>
                    </a:cubicBezTo>
                    <a:cubicBezTo>
                      <a:pt x="413" y="311"/>
                      <a:pt x="393" y="305"/>
                      <a:pt x="377" y="289"/>
                    </a:cubicBezTo>
                    <a:cubicBezTo>
                      <a:pt x="368" y="265"/>
                      <a:pt x="358" y="258"/>
                      <a:pt x="348" y="258"/>
                    </a:cubicBezTo>
                    <a:cubicBezTo>
                      <a:pt x="336" y="258"/>
                      <a:pt x="324" y="269"/>
                      <a:pt x="311" y="269"/>
                    </a:cubicBezTo>
                    <a:cubicBezTo>
                      <a:pt x="306" y="269"/>
                      <a:pt x="301" y="267"/>
                      <a:pt x="296" y="262"/>
                    </a:cubicBezTo>
                    <a:cubicBezTo>
                      <a:pt x="269" y="249"/>
                      <a:pt x="243" y="249"/>
                      <a:pt x="216" y="235"/>
                    </a:cubicBezTo>
                    <a:cubicBezTo>
                      <a:pt x="209" y="242"/>
                      <a:pt x="202" y="244"/>
                      <a:pt x="195" y="244"/>
                    </a:cubicBezTo>
                    <a:cubicBezTo>
                      <a:pt x="175" y="244"/>
                      <a:pt x="155" y="222"/>
                      <a:pt x="135" y="222"/>
                    </a:cubicBezTo>
                    <a:cubicBezTo>
                      <a:pt x="128" y="238"/>
                      <a:pt x="118" y="244"/>
                      <a:pt x="107" y="244"/>
                    </a:cubicBezTo>
                    <a:cubicBezTo>
                      <a:pt x="77" y="244"/>
                      <a:pt x="36" y="204"/>
                      <a:pt x="11" y="204"/>
                    </a:cubicBezTo>
                    <a:cubicBezTo>
                      <a:pt x="7" y="204"/>
                      <a:pt x="3" y="205"/>
                      <a:pt x="0" y="208"/>
                    </a:cubicBezTo>
                    <a:lnTo>
                      <a:pt x="0" y="491"/>
                    </a:lnTo>
                    <a:lnTo>
                      <a:pt x="13539" y="680"/>
                    </a:lnTo>
                    <a:cubicBezTo>
                      <a:pt x="13539" y="707"/>
                      <a:pt x="13539" y="734"/>
                      <a:pt x="13552" y="761"/>
                    </a:cubicBezTo>
                    <a:lnTo>
                      <a:pt x="13525" y="761"/>
                    </a:lnTo>
                    <a:cubicBezTo>
                      <a:pt x="13522" y="753"/>
                      <a:pt x="13517" y="751"/>
                      <a:pt x="13512" y="751"/>
                    </a:cubicBezTo>
                    <a:cubicBezTo>
                      <a:pt x="13501" y="751"/>
                      <a:pt x="13488" y="763"/>
                      <a:pt x="13478" y="763"/>
                    </a:cubicBezTo>
                    <a:cubicBezTo>
                      <a:pt x="13476" y="763"/>
                      <a:pt x="13473" y="763"/>
                      <a:pt x="13471" y="761"/>
                    </a:cubicBezTo>
                    <a:cubicBezTo>
                      <a:pt x="13461" y="768"/>
                      <a:pt x="13451" y="770"/>
                      <a:pt x="13442" y="770"/>
                    </a:cubicBezTo>
                    <a:cubicBezTo>
                      <a:pt x="13423" y="770"/>
                      <a:pt x="13408" y="758"/>
                      <a:pt x="13397" y="758"/>
                    </a:cubicBezTo>
                    <a:cubicBezTo>
                      <a:pt x="13395" y="758"/>
                      <a:pt x="13392" y="758"/>
                      <a:pt x="13390" y="761"/>
                    </a:cubicBezTo>
                    <a:cubicBezTo>
                      <a:pt x="13363" y="761"/>
                      <a:pt x="13363" y="774"/>
                      <a:pt x="13350" y="801"/>
                    </a:cubicBezTo>
                    <a:lnTo>
                      <a:pt x="15492" y="801"/>
                    </a:lnTo>
                    <a:cubicBezTo>
                      <a:pt x="15492" y="801"/>
                      <a:pt x="15155" y="747"/>
                      <a:pt x="15155" y="720"/>
                    </a:cubicBezTo>
                    <a:cubicBezTo>
                      <a:pt x="15155" y="728"/>
                      <a:pt x="15155" y="747"/>
                      <a:pt x="15149" y="747"/>
                    </a:cubicBezTo>
                    <a:cubicBezTo>
                      <a:pt x="15145" y="747"/>
                      <a:pt x="15138" y="740"/>
                      <a:pt x="15128" y="720"/>
                    </a:cubicBezTo>
                    <a:cubicBezTo>
                      <a:pt x="15128" y="713"/>
                      <a:pt x="15128" y="713"/>
                      <a:pt x="15126" y="713"/>
                    </a:cubicBezTo>
                    <a:cubicBezTo>
                      <a:pt x="15125" y="713"/>
                      <a:pt x="15121" y="713"/>
                      <a:pt x="15115" y="707"/>
                    </a:cubicBezTo>
                    <a:cubicBezTo>
                      <a:pt x="15115" y="681"/>
                      <a:pt x="15113" y="671"/>
                      <a:pt x="15110" y="671"/>
                    </a:cubicBezTo>
                    <a:cubicBezTo>
                      <a:pt x="15105" y="671"/>
                      <a:pt x="15096" y="700"/>
                      <a:pt x="15088" y="734"/>
                    </a:cubicBezTo>
                    <a:cubicBezTo>
                      <a:pt x="15088" y="734"/>
                      <a:pt x="15074" y="707"/>
                      <a:pt x="15061" y="707"/>
                    </a:cubicBezTo>
                    <a:cubicBezTo>
                      <a:pt x="15053" y="707"/>
                      <a:pt x="15045" y="692"/>
                      <a:pt x="15034" y="692"/>
                    </a:cubicBezTo>
                    <a:cubicBezTo>
                      <a:pt x="15026" y="692"/>
                      <a:pt x="15018" y="699"/>
                      <a:pt x="15007" y="720"/>
                    </a:cubicBezTo>
                    <a:cubicBezTo>
                      <a:pt x="14993" y="720"/>
                      <a:pt x="14980" y="734"/>
                      <a:pt x="14966" y="747"/>
                    </a:cubicBezTo>
                    <a:cubicBezTo>
                      <a:pt x="14957" y="766"/>
                      <a:pt x="14949" y="773"/>
                      <a:pt x="14943" y="773"/>
                    </a:cubicBezTo>
                    <a:cubicBezTo>
                      <a:pt x="14930" y="773"/>
                      <a:pt x="14921" y="747"/>
                      <a:pt x="14913" y="720"/>
                    </a:cubicBezTo>
                    <a:cubicBezTo>
                      <a:pt x="14908" y="711"/>
                      <a:pt x="14904" y="708"/>
                      <a:pt x="14899" y="708"/>
                    </a:cubicBezTo>
                    <a:cubicBezTo>
                      <a:pt x="14890" y="708"/>
                      <a:pt x="14881" y="720"/>
                      <a:pt x="14872" y="720"/>
                    </a:cubicBezTo>
                    <a:cubicBezTo>
                      <a:pt x="14864" y="728"/>
                      <a:pt x="14857" y="736"/>
                      <a:pt x="14849" y="736"/>
                    </a:cubicBezTo>
                    <a:cubicBezTo>
                      <a:pt x="14843" y="736"/>
                      <a:pt x="14837" y="731"/>
                      <a:pt x="14832" y="720"/>
                    </a:cubicBezTo>
                    <a:cubicBezTo>
                      <a:pt x="14827" y="725"/>
                      <a:pt x="14823" y="726"/>
                      <a:pt x="14819" y="726"/>
                    </a:cubicBezTo>
                    <a:cubicBezTo>
                      <a:pt x="14800" y="726"/>
                      <a:pt x="14789" y="680"/>
                      <a:pt x="14778" y="680"/>
                    </a:cubicBezTo>
                    <a:cubicBezTo>
                      <a:pt x="14766" y="680"/>
                      <a:pt x="14755" y="709"/>
                      <a:pt x="14752" y="709"/>
                    </a:cubicBezTo>
                    <a:cubicBezTo>
                      <a:pt x="14751" y="709"/>
                      <a:pt x="14751" y="709"/>
                      <a:pt x="14751" y="707"/>
                    </a:cubicBezTo>
                    <a:cubicBezTo>
                      <a:pt x="14751" y="701"/>
                      <a:pt x="14750" y="699"/>
                      <a:pt x="14749" y="699"/>
                    </a:cubicBezTo>
                    <a:cubicBezTo>
                      <a:pt x="14745" y="699"/>
                      <a:pt x="14735" y="722"/>
                      <a:pt x="14719" y="722"/>
                    </a:cubicBezTo>
                    <a:cubicBezTo>
                      <a:pt x="14717" y="722"/>
                      <a:pt x="14714" y="722"/>
                      <a:pt x="14711" y="720"/>
                    </a:cubicBezTo>
                    <a:cubicBezTo>
                      <a:pt x="14708" y="731"/>
                      <a:pt x="14706" y="735"/>
                      <a:pt x="14704" y="735"/>
                    </a:cubicBezTo>
                    <a:cubicBezTo>
                      <a:pt x="14695" y="735"/>
                      <a:pt x="14685" y="659"/>
                      <a:pt x="14670" y="659"/>
                    </a:cubicBezTo>
                    <a:cubicBezTo>
                      <a:pt x="14666" y="659"/>
                      <a:pt x="14662" y="665"/>
                      <a:pt x="14657" y="680"/>
                    </a:cubicBezTo>
                    <a:cubicBezTo>
                      <a:pt x="14648" y="689"/>
                      <a:pt x="14639" y="692"/>
                      <a:pt x="14629" y="692"/>
                    </a:cubicBezTo>
                    <a:cubicBezTo>
                      <a:pt x="14610" y="692"/>
                      <a:pt x="14589" y="680"/>
                      <a:pt x="14562" y="680"/>
                    </a:cubicBezTo>
                    <a:cubicBezTo>
                      <a:pt x="14542" y="686"/>
                      <a:pt x="14532" y="686"/>
                      <a:pt x="14525" y="686"/>
                    </a:cubicBezTo>
                    <a:cubicBezTo>
                      <a:pt x="14519" y="686"/>
                      <a:pt x="14515" y="686"/>
                      <a:pt x="14508" y="693"/>
                    </a:cubicBezTo>
                    <a:cubicBezTo>
                      <a:pt x="14482" y="707"/>
                      <a:pt x="14455" y="707"/>
                      <a:pt x="14428" y="720"/>
                    </a:cubicBezTo>
                    <a:cubicBezTo>
                      <a:pt x="14424" y="713"/>
                      <a:pt x="14419" y="709"/>
                      <a:pt x="14413" y="709"/>
                    </a:cubicBezTo>
                    <a:cubicBezTo>
                      <a:pt x="14399" y="709"/>
                      <a:pt x="14380" y="731"/>
                      <a:pt x="14360" y="761"/>
                    </a:cubicBezTo>
                    <a:cubicBezTo>
                      <a:pt x="14354" y="751"/>
                      <a:pt x="14346" y="747"/>
                      <a:pt x="14339" y="747"/>
                    </a:cubicBezTo>
                    <a:cubicBezTo>
                      <a:pt x="14320" y="747"/>
                      <a:pt x="14299" y="767"/>
                      <a:pt x="14281" y="767"/>
                    </a:cubicBezTo>
                    <a:cubicBezTo>
                      <a:pt x="14276" y="767"/>
                      <a:pt x="14271" y="765"/>
                      <a:pt x="14266" y="761"/>
                    </a:cubicBezTo>
                    <a:cubicBezTo>
                      <a:pt x="14266" y="781"/>
                      <a:pt x="14263" y="791"/>
                      <a:pt x="14254" y="791"/>
                    </a:cubicBezTo>
                    <a:cubicBezTo>
                      <a:pt x="14246" y="791"/>
                      <a:pt x="14232" y="781"/>
                      <a:pt x="14212" y="761"/>
                    </a:cubicBezTo>
                    <a:cubicBezTo>
                      <a:pt x="14226" y="707"/>
                      <a:pt x="14239" y="666"/>
                      <a:pt x="14239" y="626"/>
                    </a:cubicBezTo>
                    <a:lnTo>
                      <a:pt x="14239" y="626"/>
                    </a:lnTo>
                    <a:cubicBezTo>
                      <a:pt x="14226" y="666"/>
                      <a:pt x="14199" y="707"/>
                      <a:pt x="14158" y="747"/>
                    </a:cubicBezTo>
                    <a:cubicBezTo>
                      <a:pt x="14153" y="736"/>
                      <a:pt x="14144" y="731"/>
                      <a:pt x="14135" y="731"/>
                    </a:cubicBezTo>
                    <a:cubicBezTo>
                      <a:pt x="14122" y="731"/>
                      <a:pt x="14106" y="739"/>
                      <a:pt x="14091" y="747"/>
                    </a:cubicBezTo>
                    <a:cubicBezTo>
                      <a:pt x="14080" y="725"/>
                      <a:pt x="13829" y="656"/>
                      <a:pt x="13735" y="656"/>
                    </a:cubicBezTo>
                    <a:cubicBezTo>
                      <a:pt x="13715" y="656"/>
                      <a:pt x="13703" y="659"/>
                      <a:pt x="13700" y="666"/>
                    </a:cubicBezTo>
                    <a:cubicBezTo>
                      <a:pt x="13682" y="666"/>
                      <a:pt x="13670" y="678"/>
                      <a:pt x="13656" y="678"/>
                    </a:cubicBezTo>
                    <a:cubicBezTo>
                      <a:pt x="13649" y="678"/>
                      <a:pt x="13642" y="675"/>
                      <a:pt x="13633" y="666"/>
                    </a:cubicBezTo>
                    <a:cubicBezTo>
                      <a:pt x="13619" y="626"/>
                      <a:pt x="13296" y="558"/>
                      <a:pt x="13269" y="518"/>
                    </a:cubicBezTo>
                    <a:cubicBezTo>
                      <a:pt x="13256" y="518"/>
                      <a:pt x="13229" y="518"/>
                      <a:pt x="13215" y="505"/>
                    </a:cubicBezTo>
                    <a:cubicBezTo>
                      <a:pt x="13202" y="505"/>
                      <a:pt x="13175" y="505"/>
                      <a:pt x="13161" y="518"/>
                    </a:cubicBezTo>
                    <a:cubicBezTo>
                      <a:pt x="13155" y="532"/>
                      <a:pt x="13145" y="532"/>
                      <a:pt x="13134" y="532"/>
                    </a:cubicBezTo>
                    <a:cubicBezTo>
                      <a:pt x="13124" y="532"/>
                      <a:pt x="13114" y="532"/>
                      <a:pt x="13107" y="545"/>
                    </a:cubicBezTo>
                    <a:cubicBezTo>
                      <a:pt x="13105" y="551"/>
                      <a:pt x="13103" y="553"/>
                      <a:pt x="13101" y="553"/>
                    </a:cubicBezTo>
                    <a:cubicBezTo>
                      <a:pt x="13093" y="553"/>
                      <a:pt x="13083" y="511"/>
                      <a:pt x="13070" y="511"/>
                    </a:cubicBezTo>
                    <a:cubicBezTo>
                      <a:pt x="13065" y="511"/>
                      <a:pt x="13060" y="516"/>
                      <a:pt x="13054" y="532"/>
                    </a:cubicBezTo>
                    <a:cubicBezTo>
                      <a:pt x="13027" y="491"/>
                      <a:pt x="13067" y="464"/>
                      <a:pt x="13054" y="424"/>
                    </a:cubicBezTo>
                    <a:lnTo>
                      <a:pt x="13054" y="424"/>
                    </a:lnTo>
                    <a:cubicBezTo>
                      <a:pt x="13044" y="424"/>
                      <a:pt x="13034" y="475"/>
                      <a:pt x="13024" y="475"/>
                    </a:cubicBezTo>
                    <a:cubicBezTo>
                      <a:pt x="13020" y="475"/>
                      <a:pt x="13017" y="468"/>
                      <a:pt x="13013" y="451"/>
                    </a:cubicBezTo>
                    <a:cubicBezTo>
                      <a:pt x="13010" y="434"/>
                      <a:pt x="13007" y="428"/>
                      <a:pt x="13005" y="428"/>
                    </a:cubicBezTo>
                    <a:cubicBezTo>
                      <a:pt x="13001" y="428"/>
                      <a:pt x="13000" y="453"/>
                      <a:pt x="13000" y="453"/>
                    </a:cubicBezTo>
                    <a:cubicBezTo>
                      <a:pt x="13000" y="453"/>
                      <a:pt x="13000" y="449"/>
                      <a:pt x="13000" y="437"/>
                    </a:cubicBezTo>
                    <a:cubicBezTo>
                      <a:pt x="13000" y="388"/>
                      <a:pt x="13000" y="368"/>
                      <a:pt x="12998" y="368"/>
                    </a:cubicBezTo>
                    <a:cubicBezTo>
                      <a:pt x="12996" y="368"/>
                      <a:pt x="12993" y="385"/>
                      <a:pt x="12986" y="410"/>
                    </a:cubicBezTo>
                    <a:cubicBezTo>
                      <a:pt x="12982" y="426"/>
                      <a:pt x="12979" y="431"/>
                      <a:pt x="12977" y="431"/>
                    </a:cubicBezTo>
                    <a:cubicBezTo>
                      <a:pt x="12972" y="431"/>
                      <a:pt x="12970" y="408"/>
                      <a:pt x="12963" y="408"/>
                    </a:cubicBezTo>
                    <a:cubicBezTo>
                      <a:pt x="12962" y="408"/>
                      <a:pt x="12961" y="409"/>
                      <a:pt x="12959" y="410"/>
                    </a:cubicBezTo>
                    <a:cubicBezTo>
                      <a:pt x="12959" y="394"/>
                      <a:pt x="12957" y="389"/>
                      <a:pt x="12953" y="389"/>
                    </a:cubicBezTo>
                    <a:cubicBezTo>
                      <a:pt x="12946" y="389"/>
                      <a:pt x="12936" y="403"/>
                      <a:pt x="12927" y="403"/>
                    </a:cubicBezTo>
                    <a:cubicBezTo>
                      <a:pt x="12924" y="403"/>
                      <a:pt x="12921" y="402"/>
                      <a:pt x="12919" y="397"/>
                    </a:cubicBezTo>
                    <a:cubicBezTo>
                      <a:pt x="12914" y="401"/>
                      <a:pt x="12910" y="404"/>
                      <a:pt x="12905" y="404"/>
                    </a:cubicBezTo>
                    <a:cubicBezTo>
                      <a:pt x="12896" y="404"/>
                      <a:pt x="12887" y="392"/>
                      <a:pt x="12878" y="356"/>
                    </a:cubicBezTo>
                    <a:cubicBezTo>
                      <a:pt x="12865" y="370"/>
                      <a:pt x="12852" y="356"/>
                      <a:pt x="12838" y="397"/>
                    </a:cubicBezTo>
                    <a:cubicBezTo>
                      <a:pt x="12835" y="410"/>
                      <a:pt x="12833" y="415"/>
                      <a:pt x="12832" y="415"/>
                    </a:cubicBezTo>
                    <a:cubicBezTo>
                      <a:pt x="12826" y="415"/>
                      <a:pt x="12823" y="365"/>
                      <a:pt x="12818" y="365"/>
                    </a:cubicBezTo>
                    <a:cubicBezTo>
                      <a:pt x="12816" y="365"/>
                      <a:pt x="12814" y="370"/>
                      <a:pt x="12811" y="383"/>
                    </a:cubicBezTo>
                    <a:cubicBezTo>
                      <a:pt x="12806" y="403"/>
                      <a:pt x="12799" y="408"/>
                      <a:pt x="12792" y="408"/>
                    </a:cubicBezTo>
                    <a:cubicBezTo>
                      <a:pt x="12784" y="408"/>
                      <a:pt x="12775" y="402"/>
                      <a:pt x="12768" y="402"/>
                    </a:cubicBezTo>
                    <a:cubicBezTo>
                      <a:pt x="12764" y="402"/>
                      <a:pt x="12760" y="404"/>
                      <a:pt x="12757" y="410"/>
                    </a:cubicBezTo>
                    <a:cubicBezTo>
                      <a:pt x="12755" y="414"/>
                      <a:pt x="12753" y="416"/>
                      <a:pt x="12751" y="416"/>
                    </a:cubicBezTo>
                    <a:cubicBezTo>
                      <a:pt x="12736" y="416"/>
                      <a:pt x="12715" y="355"/>
                      <a:pt x="12703" y="343"/>
                    </a:cubicBezTo>
                    <a:lnTo>
                      <a:pt x="12703" y="343"/>
                    </a:lnTo>
                    <a:cubicBezTo>
                      <a:pt x="12713" y="353"/>
                      <a:pt x="12679" y="407"/>
                      <a:pt x="12666" y="407"/>
                    </a:cubicBezTo>
                    <a:cubicBezTo>
                      <a:pt x="12661" y="407"/>
                      <a:pt x="12659" y="401"/>
                      <a:pt x="12663" y="383"/>
                    </a:cubicBezTo>
                    <a:lnTo>
                      <a:pt x="12663" y="383"/>
                    </a:lnTo>
                    <a:cubicBezTo>
                      <a:pt x="12658" y="405"/>
                      <a:pt x="12650" y="411"/>
                      <a:pt x="12641" y="411"/>
                    </a:cubicBezTo>
                    <a:cubicBezTo>
                      <a:pt x="12628" y="411"/>
                      <a:pt x="12612" y="397"/>
                      <a:pt x="12596" y="397"/>
                    </a:cubicBezTo>
                    <a:cubicBezTo>
                      <a:pt x="12578" y="397"/>
                      <a:pt x="12572" y="409"/>
                      <a:pt x="12566" y="409"/>
                    </a:cubicBezTo>
                    <a:cubicBezTo>
                      <a:pt x="12563" y="409"/>
                      <a:pt x="12560" y="406"/>
                      <a:pt x="12555" y="397"/>
                    </a:cubicBezTo>
                    <a:cubicBezTo>
                      <a:pt x="12550" y="392"/>
                      <a:pt x="12545" y="389"/>
                      <a:pt x="12540" y="389"/>
                    </a:cubicBezTo>
                    <a:cubicBezTo>
                      <a:pt x="12530" y="389"/>
                      <a:pt x="12518" y="398"/>
                      <a:pt x="12501" y="424"/>
                    </a:cubicBezTo>
                    <a:cubicBezTo>
                      <a:pt x="12496" y="401"/>
                      <a:pt x="12490" y="390"/>
                      <a:pt x="12483" y="390"/>
                    </a:cubicBezTo>
                    <a:cubicBezTo>
                      <a:pt x="12474" y="390"/>
                      <a:pt x="12463" y="411"/>
                      <a:pt x="12447" y="451"/>
                    </a:cubicBezTo>
                    <a:cubicBezTo>
                      <a:pt x="12444" y="470"/>
                      <a:pt x="12441" y="476"/>
                      <a:pt x="12439" y="476"/>
                    </a:cubicBezTo>
                    <a:cubicBezTo>
                      <a:pt x="12434" y="476"/>
                      <a:pt x="12432" y="454"/>
                      <a:pt x="12427" y="454"/>
                    </a:cubicBezTo>
                    <a:cubicBezTo>
                      <a:pt x="12425" y="454"/>
                      <a:pt x="12423" y="456"/>
                      <a:pt x="12420" y="464"/>
                    </a:cubicBezTo>
                    <a:cubicBezTo>
                      <a:pt x="12413" y="472"/>
                      <a:pt x="12409" y="506"/>
                      <a:pt x="12405" y="506"/>
                    </a:cubicBezTo>
                    <a:cubicBezTo>
                      <a:pt x="12403" y="506"/>
                      <a:pt x="12399" y="487"/>
                      <a:pt x="12393" y="424"/>
                    </a:cubicBezTo>
                    <a:cubicBezTo>
                      <a:pt x="12390" y="436"/>
                      <a:pt x="12387" y="441"/>
                      <a:pt x="12384" y="441"/>
                    </a:cubicBezTo>
                    <a:cubicBezTo>
                      <a:pt x="12376" y="441"/>
                      <a:pt x="12367" y="405"/>
                      <a:pt x="12358" y="405"/>
                    </a:cubicBezTo>
                    <a:cubicBezTo>
                      <a:pt x="12357" y="405"/>
                      <a:pt x="12355" y="407"/>
                      <a:pt x="12353" y="410"/>
                    </a:cubicBezTo>
                    <a:cubicBezTo>
                      <a:pt x="12350" y="397"/>
                      <a:pt x="12346" y="392"/>
                      <a:pt x="12341" y="392"/>
                    </a:cubicBezTo>
                    <a:cubicBezTo>
                      <a:pt x="12327" y="392"/>
                      <a:pt x="12309" y="437"/>
                      <a:pt x="12299" y="437"/>
                    </a:cubicBezTo>
                    <a:cubicBezTo>
                      <a:pt x="12298" y="439"/>
                      <a:pt x="12297" y="439"/>
                      <a:pt x="12295" y="439"/>
                    </a:cubicBezTo>
                    <a:cubicBezTo>
                      <a:pt x="12289" y="439"/>
                      <a:pt x="12283" y="426"/>
                      <a:pt x="12276" y="426"/>
                    </a:cubicBezTo>
                    <a:cubicBezTo>
                      <a:pt x="12270" y="426"/>
                      <a:pt x="12265" y="437"/>
                      <a:pt x="12259" y="478"/>
                    </a:cubicBezTo>
                    <a:cubicBezTo>
                      <a:pt x="12259" y="478"/>
                      <a:pt x="12255" y="490"/>
                      <a:pt x="12249" y="490"/>
                    </a:cubicBezTo>
                    <a:cubicBezTo>
                      <a:pt x="12244" y="490"/>
                      <a:pt x="12238" y="481"/>
                      <a:pt x="12232" y="451"/>
                    </a:cubicBezTo>
                    <a:cubicBezTo>
                      <a:pt x="12228" y="432"/>
                      <a:pt x="12223" y="426"/>
                      <a:pt x="12218" y="426"/>
                    </a:cubicBezTo>
                    <a:cubicBezTo>
                      <a:pt x="12207" y="426"/>
                      <a:pt x="12194" y="456"/>
                      <a:pt x="12184" y="456"/>
                    </a:cubicBezTo>
                    <a:cubicBezTo>
                      <a:pt x="12182" y="456"/>
                      <a:pt x="12180" y="454"/>
                      <a:pt x="12178" y="451"/>
                    </a:cubicBezTo>
                    <a:cubicBezTo>
                      <a:pt x="12173" y="502"/>
                      <a:pt x="12168" y="518"/>
                      <a:pt x="12162" y="518"/>
                    </a:cubicBezTo>
                    <a:cubicBezTo>
                      <a:pt x="12154" y="518"/>
                      <a:pt x="12146" y="478"/>
                      <a:pt x="12138" y="478"/>
                    </a:cubicBezTo>
                    <a:cubicBezTo>
                      <a:pt x="12138" y="478"/>
                      <a:pt x="12125" y="465"/>
                      <a:pt x="12136" y="453"/>
                    </a:cubicBezTo>
                    <a:lnTo>
                      <a:pt x="12136" y="453"/>
                    </a:lnTo>
                    <a:cubicBezTo>
                      <a:pt x="12138" y="458"/>
                      <a:pt x="12138" y="467"/>
                      <a:pt x="12138" y="478"/>
                    </a:cubicBezTo>
                    <a:lnTo>
                      <a:pt x="12138" y="451"/>
                    </a:lnTo>
                    <a:cubicBezTo>
                      <a:pt x="12137" y="451"/>
                      <a:pt x="12136" y="452"/>
                      <a:pt x="12136" y="453"/>
                    </a:cubicBezTo>
                    <a:lnTo>
                      <a:pt x="12136" y="453"/>
                    </a:lnTo>
                    <a:cubicBezTo>
                      <a:pt x="12134" y="448"/>
                      <a:pt x="12132" y="445"/>
                      <a:pt x="12127" y="445"/>
                    </a:cubicBezTo>
                    <a:cubicBezTo>
                      <a:pt x="12123" y="445"/>
                      <a:pt x="12118" y="447"/>
                      <a:pt x="12111" y="451"/>
                    </a:cubicBezTo>
                    <a:cubicBezTo>
                      <a:pt x="12099" y="451"/>
                      <a:pt x="12097" y="408"/>
                      <a:pt x="12097" y="408"/>
                    </a:cubicBezTo>
                    <a:cubicBezTo>
                      <a:pt x="12097" y="408"/>
                      <a:pt x="12097" y="409"/>
                      <a:pt x="12097" y="410"/>
                    </a:cubicBezTo>
                    <a:cubicBezTo>
                      <a:pt x="12087" y="431"/>
                      <a:pt x="12084" y="460"/>
                      <a:pt x="12084" y="460"/>
                    </a:cubicBezTo>
                    <a:cubicBezTo>
                      <a:pt x="12084" y="460"/>
                      <a:pt x="12084" y="457"/>
                      <a:pt x="12084" y="451"/>
                    </a:cubicBezTo>
                    <a:cubicBezTo>
                      <a:pt x="12077" y="444"/>
                      <a:pt x="12074" y="444"/>
                      <a:pt x="12072" y="444"/>
                    </a:cubicBezTo>
                    <a:cubicBezTo>
                      <a:pt x="12070" y="444"/>
                      <a:pt x="12070" y="444"/>
                      <a:pt x="12070" y="437"/>
                    </a:cubicBezTo>
                    <a:cubicBezTo>
                      <a:pt x="12070" y="458"/>
                      <a:pt x="12062" y="487"/>
                      <a:pt x="12052" y="487"/>
                    </a:cubicBezTo>
                    <a:cubicBezTo>
                      <a:pt x="12050" y="487"/>
                      <a:pt x="12046" y="484"/>
                      <a:pt x="12043" y="478"/>
                    </a:cubicBezTo>
                    <a:cubicBezTo>
                      <a:pt x="12043" y="478"/>
                      <a:pt x="12030" y="478"/>
                      <a:pt x="12030" y="464"/>
                    </a:cubicBezTo>
                    <a:cubicBezTo>
                      <a:pt x="12020" y="445"/>
                      <a:pt x="12003" y="403"/>
                      <a:pt x="11989" y="403"/>
                    </a:cubicBezTo>
                    <a:cubicBezTo>
                      <a:pt x="11984" y="403"/>
                      <a:pt x="11980" y="409"/>
                      <a:pt x="11976" y="424"/>
                    </a:cubicBezTo>
                    <a:cubicBezTo>
                      <a:pt x="11958" y="424"/>
                      <a:pt x="11940" y="412"/>
                      <a:pt x="11926" y="412"/>
                    </a:cubicBezTo>
                    <a:cubicBezTo>
                      <a:pt x="11919" y="412"/>
                      <a:pt x="11913" y="415"/>
                      <a:pt x="11909" y="424"/>
                    </a:cubicBezTo>
                    <a:cubicBezTo>
                      <a:pt x="11903" y="435"/>
                      <a:pt x="11900" y="439"/>
                      <a:pt x="11897" y="439"/>
                    </a:cubicBezTo>
                    <a:cubicBezTo>
                      <a:pt x="11893" y="439"/>
                      <a:pt x="11889" y="432"/>
                      <a:pt x="11882" y="424"/>
                    </a:cubicBezTo>
                    <a:cubicBezTo>
                      <a:pt x="11882" y="416"/>
                      <a:pt x="11880" y="413"/>
                      <a:pt x="11878" y="413"/>
                    </a:cubicBezTo>
                    <a:cubicBezTo>
                      <a:pt x="11871" y="413"/>
                      <a:pt x="11856" y="432"/>
                      <a:pt x="11828" y="451"/>
                    </a:cubicBezTo>
                    <a:cubicBezTo>
                      <a:pt x="11825" y="467"/>
                      <a:pt x="11821" y="472"/>
                      <a:pt x="11816" y="472"/>
                    </a:cubicBezTo>
                    <a:cubicBezTo>
                      <a:pt x="11807" y="472"/>
                      <a:pt x="11795" y="449"/>
                      <a:pt x="11782" y="449"/>
                    </a:cubicBezTo>
                    <a:cubicBezTo>
                      <a:pt x="11775" y="449"/>
                      <a:pt x="11768" y="456"/>
                      <a:pt x="11760" y="478"/>
                    </a:cubicBezTo>
                    <a:cubicBezTo>
                      <a:pt x="11750" y="481"/>
                      <a:pt x="11739" y="483"/>
                      <a:pt x="11728" y="483"/>
                    </a:cubicBezTo>
                    <a:cubicBezTo>
                      <a:pt x="11697" y="483"/>
                      <a:pt x="11665" y="470"/>
                      <a:pt x="11626" y="451"/>
                    </a:cubicBezTo>
                    <a:lnTo>
                      <a:pt x="11545" y="451"/>
                    </a:lnTo>
                    <a:cubicBezTo>
                      <a:pt x="11531" y="478"/>
                      <a:pt x="11504" y="478"/>
                      <a:pt x="11491" y="491"/>
                    </a:cubicBezTo>
                    <a:cubicBezTo>
                      <a:pt x="11491" y="478"/>
                      <a:pt x="11504" y="464"/>
                      <a:pt x="11518" y="464"/>
                    </a:cubicBezTo>
                    <a:lnTo>
                      <a:pt x="11504" y="464"/>
                    </a:lnTo>
                    <a:cubicBezTo>
                      <a:pt x="11502" y="468"/>
                      <a:pt x="11499" y="469"/>
                      <a:pt x="11496" y="469"/>
                    </a:cubicBezTo>
                    <a:cubicBezTo>
                      <a:pt x="11465" y="469"/>
                      <a:pt x="11394" y="324"/>
                      <a:pt x="11344" y="324"/>
                    </a:cubicBezTo>
                    <a:cubicBezTo>
                      <a:pt x="11339" y="324"/>
                      <a:pt x="11334" y="326"/>
                      <a:pt x="11329" y="329"/>
                    </a:cubicBezTo>
                    <a:cubicBezTo>
                      <a:pt x="11311" y="329"/>
                      <a:pt x="11299" y="365"/>
                      <a:pt x="11281" y="365"/>
                    </a:cubicBezTo>
                    <a:cubicBezTo>
                      <a:pt x="11272" y="365"/>
                      <a:pt x="11262" y="356"/>
                      <a:pt x="11248" y="329"/>
                    </a:cubicBezTo>
                    <a:cubicBezTo>
                      <a:pt x="11244" y="327"/>
                      <a:pt x="11240" y="327"/>
                      <a:pt x="11236" y="327"/>
                    </a:cubicBezTo>
                    <a:cubicBezTo>
                      <a:pt x="11223" y="327"/>
                      <a:pt x="11209" y="334"/>
                      <a:pt x="11193" y="334"/>
                    </a:cubicBezTo>
                    <a:cubicBezTo>
                      <a:pt x="11181" y="334"/>
                      <a:pt x="11169" y="330"/>
                      <a:pt x="11154" y="316"/>
                    </a:cubicBezTo>
                    <a:cubicBezTo>
                      <a:pt x="11147" y="309"/>
                      <a:pt x="11140" y="306"/>
                      <a:pt x="11134" y="306"/>
                    </a:cubicBezTo>
                    <a:cubicBezTo>
                      <a:pt x="11115" y="306"/>
                      <a:pt x="11103" y="340"/>
                      <a:pt x="11094" y="340"/>
                    </a:cubicBezTo>
                    <a:cubicBezTo>
                      <a:pt x="11092" y="340"/>
                      <a:pt x="11089" y="337"/>
                      <a:pt x="11087" y="329"/>
                    </a:cubicBezTo>
                    <a:cubicBezTo>
                      <a:pt x="11077" y="310"/>
                      <a:pt x="11067" y="297"/>
                      <a:pt x="11057" y="297"/>
                    </a:cubicBezTo>
                    <a:cubicBezTo>
                      <a:pt x="11054" y="297"/>
                      <a:pt x="11050" y="299"/>
                      <a:pt x="11046" y="302"/>
                    </a:cubicBezTo>
                    <a:cubicBezTo>
                      <a:pt x="11046" y="305"/>
                      <a:pt x="11046" y="306"/>
                      <a:pt x="11045" y="306"/>
                    </a:cubicBezTo>
                    <a:cubicBezTo>
                      <a:pt x="11042" y="306"/>
                      <a:pt x="11037" y="299"/>
                      <a:pt x="11034" y="299"/>
                    </a:cubicBezTo>
                    <a:cubicBezTo>
                      <a:pt x="11034" y="299"/>
                      <a:pt x="11033" y="300"/>
                      <a:pt x="11033" y="302"/>
                    </a:cubicBezTo>
                    <a:cubicBezTo>
                      <a:pt x="11019" y="316"/>
                      <a:pt x="11033" y="316"/>
                      <a:pt x="11006" y="316"/>
                    </a:cubicBezTo>
                    <a:cubicBezTo>
                      <a:pt x="11002" y="317"/>
                      <a:pt x="10999" y="318"/>
                      <a:pt x="10996" y="318"/>
                    </a:cubicBezTo>
                    <a:cubicBezTo>
                      <a:pt x="10975" y="318"/>
                      <a:pt x="10974" y="289"/>
                      <a:pt x="10966" y="289"/>
                    </a:cubicBezTo>
                    <a:cubicBezTo>
                      <a:pt x="10963" y="289"/>
                      <a:pt x="10958" y="293"/>
                      <a:pt x="10952" y="302"/>
                    </a:cubicBezTo>
                    <a:cubicBezTo>
                      <a:pt x="10939" y="296"/>
                      <a:pt x="10925" y="292"/>
                      <a:pt x="10912" y="292"/>
                    </a:cubicBezTo>
                    <a:cubicBezTo>
                      <a:pt x="10898" y="292"/>
                      <a:pt x="10885" y="296"/>
                      <a:pt x="10871" y="302"/>
                    </a:cubicBezTo>
                    <a:cubicBezTo>
                      <a:pt x="10838" y="282"/>
                      <a:pt x="10811" y="272"/>
                      <a:pt x="10790" y="272"/>
                    </a:cubicBezTo>
                    <a:cubicBezTo>
                      <a:pt x="10770" y="272"/>
                      <a:pt x="10757" y="282"/>
                      <a:pt x="10750" y="302"/>
                    </a:cubicBezTo>
                    <a:lnTo>
                      <a:pt x="10750" y="316"/>
                    </a:lnTo>
                    <a:cubicBezTo>
                      <a:pt x="10750" y="316"/>
                      <a:pt x="10750" y="329"/>
                      <a:pt x="10750" y="329"/>
                    </a:cubicBezTo>
                    <a:cubicBezTo>
                      <a:pt x="10750" y="334"/>
                      <a:pt x="10749" y="336"/>
                      <a:pt x="10748" y="336"/>
                    </a:cubicBezTo>
                    <a:cubicBezTo>
                      <a:pt x="10740" y="336"/>
                      <a:pt x="10714" y="289"/>
                      <a:pt x="10669" y="289"/>
                    </a:cubicBezTo>
                    <a:cubicBezTo>
                      <a:pt x="10615" y="302"/>
                      <a:pt x="10588" y="329"/>
                      <a:pt x="10575" y="329"/>
                    </a:cubicBezTo>
                    <a:cubicBezTo>
                      <a:pt x="10579" y="316"/>
                      <a:pt x="10587" y="313"/>
                      <a:pt x="10593" y="313"/>
                    </a:cubicBezTo>
                    <a:cubicBezTo>
                      <a:pt x="10599" y="313"/>
                      <a:pt x="10603" y="315"/>
                      <a:pt x="10605" y="315"/>
                    </a:cubicBezTo>
                    <a:cubicBezTo>
                      <a:pt x="10608" y="315"/>
                      <a:pt x="10605" y="311"/>
                      <a:pt x="10588" y="289"/>
                    </a:cubicBezTo>
                    <a:cubicBezTo>
                      <a:pt x="10584" y="285"/>
                      <a:pt x="10578" y="283"/>
                      <a:pt x="10571" y="283"/>
                    </a:cubicBezTo>
                    <a:cubicBezTo>
                      <a:pt x="10557" y="283"/>
                      <a:pt x="10539" y="289"/>
                      <a:pt x="10521" y="289"/>
                    </a:cubicBezTo>
                    <a:cubicBezTo>
                      <a:pt x="10494" y="329"/>
                      <a:pt x="10454" y="343"/>
                      <a:pt x="10413" y="356"/>
                    </a:cubicBezTo>
                    <a:cubicBezTo>
                      <a:pt x="10392" y="356"/>
                      <a:pt x="10370" y="339"/>
                      <a:pt x="10349" y="339"/>
                    </a:cubicBezTo>
                    <a:cubicBezTo>
                      <a:pt x="10343" y="339"/>
                      <a:pt x="10338" y="340"/>
                      <a:pt x="10332" y="343"/>
                    </a:cubicBezTo>
                    <a:cubicBezTo>
                      <a:pt x="10331" y="343"/>
                      <a:pt x="10330" y="344"/>
                      <a:pt x="10329" y="344"/>
                    </a:cubicBezTo>
                    <a:cubicBezTo>
                      <a:pt x="10301" y="344"/>
                      <a:pt x="10251" y="194"/>
                      <a:pt x="10225" y="168"/>
                    </a:cubicBezTo>
                    <a:cubicBezTo>
                      <a:pt x="10184" y="181"/>
                      <a:pt x="10157" y="208"/>
                      <a:pt x="10144" y="235"/>
                    </a:cubicBezTo>
                    <a:cubicBezTo>
                      <a:pt x="10137" y="228"/>
                      <a:pt x="10130" y="225"/>
                      <a:pt x="10125" y="225"/>
                    </a:cubicBezTo>
                    <a:cubicBezTo>
                      <a:pt x="10120" y="225"/>
                      <a:pt x="10117" y="228"/>
                      <a:pt x="10117" y="235"/>
                    </a:cubicBezTo>
                    <a:cubicBezTo>
                      <a:pt x="10115" y="240"/>
                      <a:pt x="10113" y="242"/>
                      <a:pt x="10111" y="242"/>
                    </a:cubicBezTo>
                    <a:cubicBezTo>
                      <a:pt x="10105" y="242"/>
                      <a:pt x="10101" y="222"/>
                      <a:pt x="10092" y="222"/>
                    </a:cubicBezTo>
                    <a:cubicBezTo>
                      <a:pt x="10088" y="222"/>
                      <a:pt x="10083" y="225"/>
                      <a:pt x="10076" y="235"/>
                    </a:cubicBezTo>
                    <a:cubicBezTo>
                      <a:pt x="10063" y="262"/>
                      <a:pt x="10036" y="262"/>
                      <a:pt x="10009" y="262"/>
                    </a:cubicBezTo>
                    <a:cubicBezTo>
                      <a:pt x="9982" y="249"/>
                      <a:pt x="9969" y="249"/>
                      <a:pt x="9942" y="249"/>
                    </a:cubicBezTo>
                    <a:cubicBezTo>
                      <a:pt x="9915" y="249"/>
                      <a:pt x="9888" y="262"/>
                      <a:pt x="9874" y="289"/>
                    </a:cubicBezTo>
                    <a:cubicBezTo>
                      <a:pt x="9868" y="292"/>
                      <a:pt x="9862" y="293"/>
                      <a:pt x="9856" y="293"/>
                    </a:cubicBezTo>
                    <a:cubicBezTo>
                      <a:pt x="9845" y="293"/>
                      <a:pt x="9834" y="290"/>
                      <a:pt x="9823" y="290"/>
                    </a:cubicBezTo>
                    <a:cubicBezTo>
                      <a:pt x="9813" y="290"/>
                      <a:pt x="9804" y="293"/>
                      <a:pt x="9794" y="302"/>
                    </a:cubicBezTo>
                    <a:cubicBezTo>
                      <a:pt x="9787" y="310"/>
                      <a:pt x="9780" y="312"/>
                      <a:pt x="9775" y="312"/>
                    </a:cubicBezTo>
                    <a:cubicBezTo>
                      <a:pt x="9763" y="312"/>
                      <a:pt x="9754" y="300"/>
                      <a:pt x="9746" y="300"/>
                    </a:cubicBezTo>
                    <a:cubicBezTo>
                      <a:pt x="9744" y="300"/>
                      <a:pt x="9742" y="300"/>
                      <a:pt x="9740" y="302"/>
                    </a:cubicBezTo>
                    <a:cubicBezTo>
                      <a:pt x="9726" y="289"/>
                      <a:pt x="9713" y="286"/>
                      <a:pt x="9701" y="286"/>
                    </a:cubicBezTo>
                    <a:cubicBezTo>
                      <a:pt x="9689" y="286"/>
                      <a:pt x="9679" y="289"/>
                      <a:pt x="9672" y="289"/>
                    </a:cubicBezTo>
                    <a:cubicBezTo>
                      <a:pt x="9672" y="289"/>
                      <a:pt x="9672" y="269"/>
                      <a:pt x="9672" y="262"/>
                    </a:cubicBezTo>
                    <a:cubicBezTo>
                      <a:pt x="9672" y="262"/>
                      <a:pt x="9677" y="277"/>
                      <a:pt x="9684" y="277"/>
                    </a:cubicBezTo>
                    <a:cubicBezTo>
                      <a:pt x="9688" y="277"/>
                      <a:pt x="9694" y="270"/>
                      <a:pt x="9699" y="249"/>
                    </a:cubicBezTo>
                    <a:cubicBezTo>
                      <a:pt x="9713" y="249"/>
                      <a:pt x="9740" y="249"/>
                      <a:pt x="9740" y="208"/>
                    </a:cubicBezTo>
                    <a:cubicBezTo>
                      <a:pt x="9740" y="199"/>
                      <a:pt x="9739" y="195"/>
                      <a:pt x="9738" y="195"/>
                    </a:cubicBezTo>
                    <a:cubicBezTo>
                      <a:pt x="9734" y="195"/>
                      <a:pt x="9725" y="223"/>
                      <a:pt x="9717" y="223"/>
                    </a:cubicBezTo>
                    <a:cubicBezTo>
                      <a:pt x="9715" y="223"/>
                      <a:pt x="9714" y="223"/>
                      <a:pt x="9713" y="222"/>
                    </a:cubicBezTo>
                    <a:cubicBezTo>
                      <a:pt x="9686" y="222"/>
                      <a:pt x="9659" y="249"/>
                      <a:pt x="9632" y="262"/>
                    </a:cubicBezTo>
                    <a:cubicBezTo>
                      <a:pt x="9618" y="276"/>
                      <a:pt x="9591" y="289"/>
                      <a:pt x="9565" y="289"/>
                    </a:cubicBezTo>
                    <a:cubicBezTo>
                      <a:pt x="9560" y="284"/>
                      <a:pt x="9556" y="283"/>
                      <a:pt x="9552" y="283"/>
                    </a:cubicBezTo>
                    <a:cubicBezTo>
                      <a:pt x="9537" y="283"/>
                      <a:pt x="9528" y="309"/>
                      <a:pt x="9525" y="309"/>
                    </a:cubicBezTo>
                    <a:cubicBezTo>
                      <a:pt x="9525" y="309"/>
                      <a:pt x="9524" y="307"/>
                      <a:pt x="9524" y="302"/>
                    </a:cubicBezTo>
                    <a:cubicBezTo>
                      <a:pt x="9524" y="311"/>
                      <a:pt x="9521" y="314"/>
                      <a:pt x="9515" y="314"/>
                    </a:cubicBezTo>
                    <a:cubicBezTo>
                      <a:pt x="9503" y="314"/>
                      <a:pt x="9479" y="302"/>
                      <a:pt x="9443" y="302"/>
                    </a:cubicBezTo>
                    <a:cubicBezTo>
                      <a:pt x="9403" y="302"/>
                      <a:pt x="9430" y="222"/>
                      <a:pt x="9403" y="222"/>
                    </a:cubicBezTo>
                    <a:cubicBezTo>
                      <a:pt x="9387" y="229"/>
                      <a:pt x="9376" y="237"/>
                      <a:pt x="9365" y="237"/>
                    </a:cubicBezTo>
                    <a:cubicBezTo>
                      <a:pt x="9356" y="237"/>
                      <a:pt x="9347" y="233"/>
                      <a:pt x="9336" y="222"/>
                    </a:cubicBezTo>
                    <a:cubicBezTo>
                      <a:pt x="9329" y="242"/>
                      <a:pt x="9319" y="249"/>
                      <a:pt x="9307" y="249"/>
                    </a:cubicBezTo>
                    <a:cubicBezTo>
                      <a:pt x="9295" y="249"/>
                      <a:pt x="9282" y="242"/>
                      <a:pt x="9268" y="235"/>
                    </a:cubicBezTo>
                    <a:cubicBezTo>
                      <a:pt x="9241" y="235"/>
                      <a:pt x="9241" y="235"/>
                      <a:pt x="9228" y="262"/>
                    </a:cubicBezTo>
                    <a:cubicBezTo>
                      <a:pt x="9224" y="266"/>
                      <a:pt x="9222" y="268"/>
                      <a:pt x="9220" y="268"/>
                    </a:cubicBezTo>
                    <a:cubicBezTo>
                      <a:pt x="9211" y="268"/>
                      <a:pt x="9236" y="206"/>
                      <a:pt x="9201" y="195"/>
                    </a:cubicBezTo>
                    <a:cubicBezTo>
                      <a:pt x="9198" y="193"/>
                      <a:pt x="9194" y="193"/>
                      <a:pt x="9191" y="193"/>
                    </a:cubicBezTo>
                    <a:cubicBezTo>
                      <a:pt x="9173" y="193"/>
                      <a:pt x="9150" y="210"/>
                      <a:pt x="9122" y="210"/>
                    </a:cubicBezTo>
                    <a:cubicBezTo>
                      <a:pt x="9109" y="210"/>
                      <a:pt x="9095" y="206"/>
                      <a:pt x="9080" y="195"/>
                    </a:cubicBezTo>
                    <a:lnTo>
                      <a:pt x="8985" y="195"/>
                    </a:lnTo>
                    <a:lnTo>
                      <a:pt x="8891" y="208"/>
                    </a:lnTo>
                    <a:cubicBezTo>
                      <a:pt x="8882" y="213"/>
                      <a:pt x="8873" y="214"/>
                      <a:pt x="8864" y="214"/>
                    </a:cubicBezTo>
                    <a:cubicBezTo>
                      <a:pt x="8846" y="214"/>
                      <a:pt x="8828" y="208"/>
                      <a:pt x="8810" y="208"/>
                    </a:cubicBezTo>
                    <a:cubicBezTo>
                      <a:pt x="8806" y="199"/>
                      <a:pt x="8800" y="196"/>
                      <a:pt x="8793" y="196"/>
                    </a:cubicBezTo>
                    <a:cubicBezTo>
                      <a:pt x="8780" y="196"/>
                      <a:pt x="8765" y="208"/>
                      <a:pt x="8756" y="208"/>
                    </a:cubicBezTo>
                    <a:cubicBezTo>
                      <a:pt x="8748" y="200"/>
                      <a:pt x="8734" y="181"/>
                      <a:pt x="8722" y="181"/>
                    </a:cubicBezTo>
                    <a:cubicBezTo>
                      <a:pt x="8714" y="181"/>
                      <a:pt x="8707" y="188"/>
                      <a:pt x="8702" y="208"/>
                    </a:cubicBezTo>
                    <a:cubicBezTo>
                      <a:pt x="8699" y="220"/>
                      <a:pt x="8695" y="228"/>
                      <a:pt x="8692" y="233"/>
                    </a:cubicBezTo>
                    <a:lnTo>
                      <a:pt x="8692" y="233"/>
                    </a:lnTo>
                    <a:cubicBezTo>
                      <a:pt x="8694" y="230"/>
                      <a:pt x="8698" y="226"/>
                      <a:pt x="8702" y="222"/>
                    </a:cubicBezTo>
                    <a:cubicBezTo>
                      <a:pt x="8706" y="211"/>
                      <a:pt x="8713" y="207"/>
                      <a:pt x="8718" y="207"/>
                    </a:cubicBezTo>
                    <a:cubicBezTo>
                      <a:pt x="8731" y="207"/>
                      <a:pt x="8738" y="227"/>
                      <a:pt x="8692" y="233"/>
                    </a:cubicBezTo>
                    <a:lnTo>
                      <a:pt x="8692" y="233"/>
                    </a:lnTo>
                    <a:cubicBezTo>
                      <a:pt x="8692" y="233"/>
                      <a:pt x="8692" y="233"/>
                      <a:pt x="8692" y="233"/>
                    </a:cubicBezTo>
                    <a:lnTo>
                      <a:pt x="8692" y="233"/>
                    </a:lnTo>
                    <a:cubicBezTo>
                      <a:pt x="8692" y="233"/>
                      <a:pt x="8692" y="233"/>
                      <a:pt x="8692" y="233"/>
                    </a:cubicBezTo>
                    <a:lnTo>
                      <a:pt x="8692" y="233"/>
                    </a:lnTo>
                    <a:cubicBezTo>
                      <a:pt x="8692" y="233"/>
                      <a:pt x="8692" y="233"/>
                      <a:pt x="8692" y="233"/>
                    </a:cubicBezTo>
                    <a:lnTo>
                      <a:pt x="8692" y="233"/>
                    </a:lnTo>
                    <a:cubicBezTo>
                      <a:pt x="8689" y="238"/>
                      <a:pt x="8687" y="240"/>
                      <a:pt x="8687" y="240"/>
                    </a:cubicBezTo>
                    <a:cubicBezTo>
                      <a:pt x="8687" y="240"/>
                      <a:pt x="8688" y="238"/>
                      <a:pt x="8692" y="233"/>
                    </a:cubicBezTo>
                    <a:lnTo>
                      <a:pt x="8692" y="233"/>
                    </a:lnTo>
                    <a:cubicBezTo>
                      <a:pt x="8683" y="235"/>
                      <a:pt x="8674" y="235"/>
                      <a:pt x="8662" y="235"/>
                    </a:cubicBezTo>
                    <a:cubicBezTo>
                      <a:pt x="8645" y="218"/>
                      <a:pt x="8633" y="201"/>
                      <a:pt x="8624" y="201"/>
                    </a:cubicBezTo>
                    <a:cubicBezTo>
                      <a:pt x="8618" y="201"/>
                      <a:pt x="8613" y="207"/>
                      <a:pt x="8608" y="222"/>
                    </a:cubicBezTo>
                    <a:cubicBezTo>
                      <a:pt x="8606" y="220"/>
                      <a:pt x="8604" y="219"/>
                      <a:pt x="8602" y="219"/>
                    </a:cubicBezTo>
                    <a:cubicBezTo>
                      <a:pt x="8593" y="219"/>
                      <a:pt x="8583" y="238"/>
                      <a:pt x="8574" y="238"/>
                    </a:cubicBezTo>
                    <a:cubicBezTo>
                      <a:pt x="8572" y="238"/>
                      <a:pt x="8570" y="237"/>
                      <a:pt x="8568" y="235"/>
                    </a:cubicBezTo>
                    <a:cubicBezTo>
                      <a:pt x="8546" y="257"/>
                      <a:pt x="8528" y="271"/>
                      <a:pt x="8512" y="271"/>
                    </a:cubicBezTo>
                    <a:cubicBezTo>
                      <a:pt x="8498" y="271"/>
                      <a:pt x="8486" y="260"/>
                      <a:pt x="8473" y="235"/>
                    </a:cubicBezTo>
                    <a:cubicBezTo>
                      <a:pt x="8460" y="242"/>
                      <a:pt x="8446" y="245"/>
                      <a:pt x="8433" y="245"/>
                    </a:cubicBezTo>
                    <a:cubicBezTo>
                      <a:pt x="8420" y="245"/>
                      <a:pt x="8406" y="242"/>
                      <a:pt x="8393" y="235"/>
                    </a:cubicBezTo>
                    <a:cubicBezTo>
                      <a:pt x="8386" y="255"/>
                      <a:pt x="8376" y="265"/>
                      <a:pt x="8364" y="265"/>
                    </a:cubicBezTo>
                    <a:cubicBezTo>
                      <a:pt x="8352" y="265"/>
                      <a:pt x="8339" y="255"/>
                      <a:pt x="8325" y="235"/>
                    </a:cubicBezTo>
                    <a:cubicBezTo>
                      <a:pt x="8315" y="251"/>
                      <a:pt x="8302" y="256"/>
                      <a:pt x="8288" y="256"/>
                    </a:cubicBezTo>
                    <a:cubicBezTo>
                      <a:pt x="8267" y="256"/>
                      <a:pt x="8242" y="243"/>
                      <a:pt x="8217" y="235"/>
                    </a:cubicBezTo>
                    <a:cubicBezTo>
                      <a:pt x="8205" y="237"/>
                      <a:pt x="8194" y="238"/>
                      <a:pt x="8184" y="238"/>
                    </a:cubicBezTo>
                    <a:cubicBezTo>
                      <a:pt x="8143" y="238"/>
                      <a:pt x="8114" y="226"/>
                      <a:pt x="8088" y="226"/>
                    </a:cubicBezTo>
                    <a:cubicBezTo>
                      <a:pt x="8077" y="226"/>
                      <a:pt x="8066" y="228"/>
                      <a:pt x="8056" y="235"/>
                    </a:cubicBezTo>
                    <a:lnTo>
                      <a:pt x="8042" y="235"/>
                    </a:lnTo>
                    <a:lnTo>
                      <a:pt x="8056" y="262"/>
                    </a:lnTo>
                    <a:cubicBezTo>
                      <a:pt x="8056" y="270"/>
                      <a:pt x="8056" y="278"/>
                      <a:pt x="8048" y="278"/>
                    </a:cubicBezTo>
                    <a:cubicBezTo>
                      <a:pt x="8042" y="278"/>
                      <a:pt x="8032" y="273"/>
                      <a:pt x="8015" y="262"/>
                    </a:cubicBezTo>
                    <a:cubicBezTo>
                      <a:pt x="8015" y="262"/>
                      <a:pt x="7998" y="245"/>
                      <a:pt x="7984" y="245"/>
                    </a:cubicBezTo>
                    <a:cubicBezTo>
                      <a:pt x="7981" y="245"/>
                      <a:pt x="7978" y="246"/>
                      <a:pt x="7975" y="249"/>
                    </a:cubicBezTo>
                    <a:cubicBezTo>
                      <a:pt x="7968" y="285"/>
                      <a:pt x="7960" y="298"/>
                      <a:pt x="7951" y="298"/>
                    </a:cubicBezTo>
                    <a:cubicBezTo>
                      <a:pt x="7943" y="298"/>
                      <a:pt x="7934" y="288"/>
                      <a:pt x="7921" y="276"/>
                    </a:cubicBezTo>
                    <a:cubicBezTo>
                      <a:pt x="7894" y="289"/>
                      <a:pt x="7867" y="289"/>
                      <a:pt x="7854" y="289"/>
                    </a:cubicBezTo>
                    <a:cubicBezTo>
                      <a:pt x="7843" y="282"/>
                      <a:pt x="7833" y="280"/>
                      <a:pt x="7824" y="280"/>
                    </a:cubicBezTo>
                    <a:cubicBezTo>
                      <a:pt x="7804" y="280"/>
                      <a:pt x="7785" y="292"/>
                      <a:pt x="7763" y="292"/>
                    </a:cubicBezTo>
                    <a:cubicBezTo>
                      <a:pt x="7758" y="292"/>
                      <a:pt x="7752" y="291"/>
                      <a:pt x="7746" y="289"/>
                    </a:cubicBezTo>
                    <a:cubicBezTo>
                      <a:pt x="7732" y="279"/>
                      <a:pt x="7719" y="275"/>
                      <a:pt x="7708" y="275"/>
                    </a:cubicBezTo>
                    <a:cubicBezTo>
                      <a:pt x="7688" y="275"/>
                      <a:pt x="7674" y="290"/>
                      <a:pt x="7665" y="316"/>
                    </a:cubicBezTo>
                    <a:lnTo>
                      <a:pt x="7638" y="316"/>
                    </a:lnTo>
                    <a:lnTo>
                      <a:pt x="7638" y="302"/>
                    </a:lnTo>
                    <a:cubicBezTo>
                      <a:pt x="7638" y="298"/>
                      <a:pt x="7638" y="297"/>
                      <a:pt x="7638" y="297"/>
                    </a:cubicBezTo>
                    <a:cubicBezTo>
                      <a:pt x="7637" y="297"/>
                      <a:pt x="7634" y="302"/>
                      <a:pt x="7625" y="302"/>
                    </a:cubicBezTo>
                    <a:cubicBezTo>
                      <a:pt x="7611" y="289"/>
                      <a:pt x="7611" y="276"/>
                      <a:pt x="7598" y="276"/>
                    </a:cubicBezTo>
                    <a:cubicBezTo>
                      <a:pt x="7574" y="268"/>
                      <a:pt x="7557" y="265"/>
                      <a:pt x="7545" y="265"/>
                    </a:cubicBezTo>
                    <a:cubicBezTo>
                      <a:pt x="7532" y="265"/>
                      <a:pt x="7524" y="268"/>
                      <a:pt x="7519" y="268"/>
                    </a:cubicBezTo>
                    <a:cubicBezTo>
                      <a:pt x="7512" y="268"/>
                      <a:pt x="7509" y="264"/>
                      <a:pt x="7503" y="249"/>
                    </a:cubicBezTo>
                    <a:cubicBezTo>
                      <a:pt x="7498" y="239"/>
                      <a:pt x="7495" y="236"/>
                      <a:pt x="7493" y="236"/>
                    </a:cubicBezTo>
                    <a:cubicBezTo>
                      <a:pt x="7490" y="236"/>
                      <a:pt x="7487" y="239"/>
                      <a:pt x="7484" y="239"/>
                    </a:cubicBezTo>
                    <a:cubicBezTo>
                      <a:pt x="7482" y="239"/>
                      <a:pt x="7480" y="238"/>
                      <a:pt x="7477" y="235"/>
                    </a:cubicBezTo>
                    <a:cubicBezTo>
                      <a:pt x="7460" y="227"/>
                      <a:pt x="7454" y="214"/>
                      <a:pt x="7445" y="214"/>
                    </a:cubicBezTo>
                    <a:cubicBezTo>
                      <a:pt x="7440" y="214"/>
                      <a:pt x="7433" y="219"/>
                      <a:pt x="7423" y="235"/>
                    </a:cubicBezTo>
                    <a:cubicBezTo>
                      <a:pt x="7419" y="239"/>
                      <a:pt x="7416" y="240"/>
                      <a:pt x="7413" y="240"/>
                    </a:cubicBezTo>
                    <a:cubicBezTo>
                      <a:pt x="7395" y="240"/>
                      <a:pt x="7382" y="190"/>
                      <a:pt x="7356" y="190"/>
                    </a:cubicBezTo>
                    <a:cubicBezTo>
                      <a:pt x="7352" y="190"/>
                      <a:pt x="7347" y="191"/>
                      <a:pt x="7342" y="195"/>
                    </a:cubicBezTo>
                    <a:cubicBezTo>
                      <a:pt x="7323" y="185"/>
                      <a:pt x="7297" y="176"/>
                      <a:pt x="7274" y="176"/>
                    </a:cubicBezTo>
                    <a:cubicBezTo>
                      <a:pt x="7264" y="176"/>
                      <a:pt x="7255" y="177"/>
                      <a:pt x="7248" y="181"/>
                    </a:cubicBezTo>
                    <a:cubicBezTo>
                      <a:pt x="7230" y="181"/>
                      <a:pt x="7218" y="169"/>
                      <a:pt x="7208" y="169"/>
                    </a:cubicBezTo>
                    <a:cubicBezTo>
                      <a:pt x="7203" y="169"/>
                      <a:pt x="7198" y="172"/>
                      <a:pt x="7194" y="181"/>
                    </a:cubicBezTo>
                    <a:cubicBezTo>
                      <a:pt x="7180" y="208"/>
                      <a:pt x="7153" y="181"/>
                      <a:pt x="7140" y="222"/>
                    </a:cubicBezTo>
                    <a:cubicBezTo>
                      <a:pt x="7131" y="234"/>
                      <a:pt x="7126" y="238"/>
                      <a:pt x="7121" y="238"/>
                    </a:cubicBezTo>
                    <a:cubicBezTo>
                      <a:pt x="7116" y="238"/>
                      <a:pt x="7113" y="233"/>
                      <a:pt x="7109" y="233"/>
                    </a:cubicBezTo>
                    <a:cubicBezTo>
                      <a:pt x="7106" y="233"/>
                      <a:pt x="7104" y="236"/>
                      <a:pt x="7099" y="249"/>
                    </a:cubicBezTo>
                    <a:cubicBezTo>
                      <a:pt x="7072" y="249"/>
                      <a:pt x="7045" y="262"/>
                      <a:pt x="7019" y="262"/>
                    </a:cubicBezTo>
                    <a:cubicBezTo>
                      <a:pt x="6965" y="262"/>
                      <a:pt x="6938" y="259"/>
                      <a:pt x="6926" y="259"/>
                    </a:cubicBezTo>
                    <a:cubicBezTo>
                      <a:pt x="6914" y="259"/>
                      <a:pt x="6917" y="262"/>
                      <a:pt x="6924" y="276"/>
                    </a:cubicBezTo>
                    <a:cubicBezTo>
                      <a:pt x="6931" y="304"/>
                      <a:pt x="6939" y="318"/>
                      <a:pt x="6935" y="318"/>
                    </a:cubicBezTo>
                    <a:cubicBezTo>
                      <a:pt x="6933" y="318"/>
                      <a:pt x="6922" y="308"/>
                      <a:pt x="6897" y="289"/>
                    </a:cubicBezTo>
                    <a:cubicBezTo>
                      <a:pt x="6896" y="289"/>
                      <a:pt x="6895" y="290"/>
                      <a:pt x="6894" y="290"/>
                    </a:cubicBezTo>
                    <a:cubicBezTo>
                      <a:pt x="6862" y="290"/>
                      <a:pt x="6939" y="99"/>
                      <a:pt x="6978" y="47"/>
                    </a:cubicBezTo>
                    <a:lnTo>
                      <a:pt x="6965" y="47"/>
                    </a:lnTo>
                    <a:cubicBezTo>
                      <a:pt x="6947" y="47"/>
                      <a:pt x="6929" y="59"/>
                      <a:pt x="6907" y="59"/>
                    </a:cubicBezTo>
                    <a:cubicBezTo>
                      <a:pt x="6896" y="59"/>
                      <a:pt x="6884" y="56"/>
                      <a:pt x="6870" y="47"/>
                    </a:cubicBezTo>
                    <a:cubicBezTo>
                      <a:pt x="6861" y="42"/>
                      <a:pt x="6852" y="40"/>
                      <a:pt x="6844" y="40"/>
                    </a:cubicBezTo>
                    <a:cubicBezTo>
                      <a:pt x="6818" y="40"/>
                      <a:pt x="6800" y="60"/>
                      <a:pt x="6788" y="60"/>
                    </a:cubicBezTo>
                    <a:cubicBezTo>
                      <a:pt x="6783" y="60"/>
                      <a:pt x="6779" y="56"/>
                      <a:pt x="6776" y="47"/>
                    </a:cubicBezTo>
                    <a:lnTo>
                      <a:pt x="6722" y="47"/>
                    </a:lnTo>
                    <a:cubicBezTo>
                      <a:pt x="6704" y="47"/>
                      <a:pt x="6692" y="41"/>
                      <a:pt x="6678" y="41"/>
                    </a:cubicBezTo>
                    <a:cubicBezTo>
                      <a:pt x="6671" y="41"/>
                      <a:pt x="6664" y="42"/>
                      <a:pt x="6655" y="47"/>
                    </a:cubicBezTo>
                    <a:cubicBezTo>
                      <a:pt x="6646" y="41"/>
                      <a:pt x="6637" y="39"/>
                      <a:pt x="6628" y="39"/>
                    </a:cubicBezTo>
                    <a:cubicBezTo>
                      <a:pt x="6608" y="39"/>
                      <a:pt x="6588" y="49"/>
                      <a:pt x="6565" y="49"/>
                    </a:cubicBezTo>
                    <a:cubicBezTo>
                      <a:pt x="6551" y="49"/>
                      <a:pt x="6536" y="45"/>
                      <a:pt x="6520" y="33"/>
                    </a:cubicBezTo>
                    <a:lnTo>
                      <a:pt x="6399" y="33"/>
                    </a:lnTo>
                    <a:cubicBezTo>
                      <a:pt x="6381" y="29"/>
                      <a:pt x="6369" y="27"/>
                      <a:pt x="6361" y="27"/>
                    </a:cubicBezTo>
                    <a:cubicBezTo>
                      <a:pt x="6345" y="27"/>
                      <a:pt x="6345" y="33"/>
                      <a:pt x="6345" y="33"/>
                    </a:cubicBezTo>
                    <a:cubicBezTo>
                      <a:pt x="6318" y="60"/>
                      <a:pt x="6291" y="73"/>
                      <a:pt x="6264" y="73"/>
                    </a:cubicBezTo>
                    <a:cubicBezTo>
                      <a:pt x="6258" y="71"/>
                      <a:pt x="6253" y="70"/>
                      <a:pt x="6247" y="70"/>
                    </a:cubicBezTo>
                    <a:cubicBezTo>
                      <a:pt x="6232" y="70"/>
                      <a:pt x="6218" y="77"/>
                      <a:pt x="6207" y="77"/>
                    </a:cubicBezTo>
                    <a:cubicBezTo>
                      <a:pt x="6203" y="77"/>
                      <a:pt x="6200" y="76"/>
                      <a:pt x="6197" y="73"/>
                    </a:cubicBezTo>
                    <a:cubicBezTo>
                      <a:pt x="6193" y="82"/>
                      <a:pt x="6187" y="85"/>
                      <a:pt x="6181" y="85"/>
                    </a:cubicBezTo>
                    <a:cubicBezTo>
                      <a:pt x="6168" y="85"/>
                      <a:pt x="6152" y="69"/>
                      <a:pt x="6143" y="60"/>
                    </a:cubicBezTo>
                    <a:cubicBezTo>
                      <a:pt x="6129" y="47"/>
                      <a:pt x="6116" y="60"/>
                      <a:pt x="6102" y="33"/>
                    </a:cubicBezTo>
                    <a:cubicBezTo>
                      <a:pt x="6096" y="40"/>
                      <a:pt x="6089" y="43"/>
                      <a:pt x="6082" y="43"/>
                    </a:cubicBezTo>
                    <a:cubicBezTo>
                      <a:pt x="6076" y="43"/>
                      <a:pt x="6069" y="40"/>
                      <a:pt x="6062" y="33"/>
                    </a:cubicBezTo>
                    <a:cubicBezTo>
                      <a:pt x="6059" y="30"/>
                      <a:pt x="6056" y="29"/>
                      <a:pt x="6054" y="29"/>
                    </a:cubicBezTo>
                    <a:cubicBezTo>
                      <a:pt x="6046" y="29"/>
                      <a:pt x="6038" y="37"/>
                      <a:pt x="6030" y="37"/>
                    </a:cubicBezTo>
                    <a:cubicBezTo>
                      <a:pt x="6027" y="37"/>
                      <a:pt x="6024" y="36"/>
                      <a:pt x="6022" y="33"/>
                    </a:cubicBezTo>
                    <a:cubicBezTo>
                      <a:pt x="6008" y="20"/>
                      <a:pt x="5995" y="33"/>
                      <a:pt x="5981" y="6"/>
                    </a:cubicBezTo>
                    <a:cubicBezTo>
                      <a:pt x="5945" y="6"/>
                      <a:pt x="5933" y="0"/>
                      <a:pt x="59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9424629" y="2432467"/>
                <a:ext cx="1230753" cy="30514"/>
              </a:xfrm>
              <a:custGeom>
                <a:avLst/>
                <a:gdLst/>
                <a:ahLst/>
                <a:cxnLst/>
                <a:rect l="l" t="t" r="r" b="b"/>
                <a:pathLst>
                  <a:path w="13633" h="338" extrusionOk="0">
                    <a:moveTo>
                      <a:pt x="0" y="1"/>
                    </a:moveTo>
                    <a:lnTo>
                      <a:pt x="0" y="337"/>
                    </a:lnTo>
                    <a:lnTo>
                      <a:pt x="7652" y="310"/>
                    </a:lnTo>
                    <a:lnTo>
                      <a:pt x="13242" y="297"/>
                    </a:lnTo>
                    <a:cubicBezTo>
                      <a:pt x="13301" y="268"/>
                      <a:pt x="13352" y="246"/>
                      <a:pt x="13381" y="246"/>
                    </a:cubicBezTo>
                    <a:cubicBezTo>
                      <a:pt x="13392" y="246"/>
                      <a:pt x="13400" y="249"/>
                      <a:pt x="13404" y="256"/>
                    </a:cubicBezTo>
                    <a:cubicBezTo>
                      <a:pt x="13404" y="270"/>
                      <a:pt x="13417" y="256"/>
                      <a:pt x="13431" y="283"/>
                    </a:cubicBezTo>
                    <a:cubicBezTo>
                      <a:pt x="13444" y="270"/>
                      <a:pt x="13444" y="256"/>
                      <a:pt x="13471" y="243"/>
                    </a:cubicBezTo>
                    <a:cubicBezTo>
                      <a:pt x="13473" y="241"/>
                      <a:pt x="13476" y="240"/>
                      <a:pt x="13478" y="240"/>
                    </a:cubicBezTo>
                    <a:cubicBezTo>
                      <a:pt x="13489" y="240"/>
                      <a:pt x="13504" y="252"/>
                      <a:pt x="13523" y="252"/>
                    </a:cubicBezTo>
                    <a:cubicBezTo>
                      <a:pt x="13532" y="252"/>
                      <a:pt x="13542" y="250"/>
                      <a:pt x="13552" y="243"/>
                    </a:cubicBezTo>
                    <a:cubicBezTo>
                      <a:pt x="13561" y="243"/>
                      <a:pt x="13576" y="231"/>
                      <a:pt x="13589" y="231"/>
                    </a:cubicBezTo>
                    <a:cubicBezTo>
                      <a:pt x="13596" y="231"/>
                      <a:pt x="13602" y="234"/>
                      <a:pt x="13606" y="243"/>
                    </a:cubicBezTo>
                    <a:lnTo>
                      <a:pt x="13633" y="243"/>
                    </a:lnTo>
                    <a:cubicBezTo>
                      <a:pt x="13633" y="216"/>
                      <a:pt x="13633" y="189"/>
                      <a:pt x="13620" y="162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2" name="Google Shape;1122;p48"/>
            <p:cNvSpPr/>
            <p:nvPr/>
          </p:nvSpPr>
          <p:spPr>
            <a:xfrm>
              <a:off x="9425795" y="1042391"/>
              <a:ext cx="3484090" cy="1771156"/>
            </a:xfrm>
            <a:custGeom>
              <a:avLst/>
              <a:gdLst/>
              <a:ahLst/>
              <a:cxnLst/>
              <a:rect l="l" t="t" r="r" b="b"/>
              <a:pathLst>
                <a:path w="18834" h="15763" extrusionOk="0">
                  <a:moveTo>
                    <a:pt x="14882" y="1277"/>
                  </a:moveTo>
                  <a:cubicBezTo>
                    <a:pt x="14881" y="1277"/>
                    <a:pt x="14881" y="1278"/>
                    <a:pt x="14881" y="1281"/>
                  </a:cubicBezTo>
                  <a:lnTo>
                    <a:pt x="14886" y="1281"/>
                  </a:lnTo>
                  <a:cubicBezTo>
                    <a:pt x="14884" y="1279"/>
                    <a:pt x="14882" y="1277"/>
                    <a:pt x="14882" y="1277"/>
                  </a:cubicBezTo>
                  <a:close/>
                  <a:moveTo>
                    <a:pt x="14886" y="1281"/>
                  </a:moveTo>
                  <a:cubicBezTo>
                    <a:pt x="14890" y="1284"/>
                    <a:pt x="14894" y="1287"/>
                    <a:pt x="14900" y="1287"/>
                  </a:cubicBezTo>
                  <a:cubicBezTo>
                    <a:pt x="14904" y="1287"/>
                    <a:pt x="14908" y="1286"/>
                    <a:pt x="14913" y="1281"/>
                  </a:cubicBezTo>
                  <a:close/>
                  <a:moveTo>
                    <a:pt x="14913" y="1281"/>
                  </a:moveTo>
                  <a:cubicBezTo>
                    <a:pt x="14913" y="1290"/>
                    <a:pt x="14915" y="1293"/>
                    <a:pt x="14916" y="1293"/>
                  </a:cubicBezTo>
                  <a:cubicBezTo>
                    <a:pt x="14919" y="1293"/>
                    <a:pt x="14922" y="1281"/>
                    <a:pt x="14913" y="1281"/>
                  </a:cubicBezTo>
                  <a:close/>
                  <a:moveTo>
                    <a:pt x="4621" y="15143"/>
                  </a:moveTo>
                  <a:lnTo>
                    <a:pt x="4621" y="15143"/>
                  </a:lnTo>
                  <a:lnTo>
                    <a:pt x="4621" y="15156"/>
                  </a:lnTo>
                  <a:lnTo>
                    <a:pt x="4635" y="15156"/>
                  </a:lnTo>
                  <a:lnTo>
                    <a:pt x="4621" y="15143"/>
                  </a:lnTo>
                  <a:close/>
                  <a:moveTo>
                    <a:pt x="10634" y="15265"/>
                  </a:moveTo>
                  <a:cubicBezTo>
                    <a:pt x="10631" y="15265"/>
                    <a:pt x="10634" y="15277"/>
                    <a:pt x="10643" y="15277"/>
                  </a:cubicBezTo>
                  <a:cubicBezTo>
                    <a:pt x="10638" y="15268"/>
                    <a:pt x="10635" y="15265"/>
                    <a:pt x="10634" y="15265"/>
                  </a:cubicBezTo>
                  <a:close/>
                  <a:moveTo>
                    <a:pt x="3224" y="15302"/>
                  </a:moveTo>
                  <a:cubicBezTo>
                    <a:pt x="3225" y="15302"/>
                    <a:pt x="3228" y="15306"/>
                    <a:pt x="3234" y="15318"/>
                  </a:cubicBezTo>
                  <a:cubicBezTo>
                    <a:pt x="3226" y="15310"/>
                    <a:pt x="3223" y="15302"/>
                    <a:pt x="3224" y="15302"/>
                  </a:cubicBezTo>
                  <a:close/>
                  <a:moveTo>
                    <a:pt x="1" y="1"/>
                  </a:moveTo>
                  <a:lnTo>
                    <a:pt x="55" y="15210"/>
                  </a:lnTo>
                  <a:lnTo>
                    <a:pt x="55" y="15129"/>
                  </a:lnTo>
                  <a:cubicBezTo>
                    <a:pt x="58" y="15126"/>
                    <a:pt x="61" y="15125"/>
                    <a:pt x="66" y="15125"/>
                  </a:cubicBezTo>
                  <a:cubicBezTo>
                    <a:pt x="90" y="15125"/>
                    <a:pt x="131" y="15165"/>
                    <a:pt x="161" y="15165"/>
                  </a:cubicBezTo>
                  <a:cubicBezTo>
                    <a:pt x="173" y="15165"/>
                    <a:pt x="183" y="15159"/>
                    <a:pt x="189" y="15143"/>
                  </a:cubicBezTo>
                  <a:cubicBezTo>
                    <a:pt x="209" y="15143"/>
                    <a:pt x="230" y="15165"/>
                    <a:pt x="250" y="15165"/>
                  </a:cubicBezTo>
                  <a:cubicBezTo>
                    <a:pt x="257" y="15165"/>
                    <a:pt x="263" y="15163"/>
                    <a:pt x="270" y="15156"/>
                  </a:cubicBezTo>
                  <a:cubicBezTo>
                    <a:pt x="297" y="15156"/>
                    <a:pt x="324" y="15156"/>
                    <a:pt x="351" y="15183"/>
                  </a:cubicBezTo>
                  <a:cubicBezTo>
                    <a:pt x="356" y="15188"/>
                    <a:pt x="361" y="15190"/>
                    <a:pt x="365" y="15190"/>
                  </a:cubicBezTo>
                  <a:cubicBezTo>
                    <a:pt x="379" y="15190"/>
                    <a:pt x="393" y="15175"/>
                    <a:pt x="407" y="15175"/>
                  </a:cubicBezTo>
                  <a:cubicBezTo>
                    <a:pt x="415" y="15175"/>
                    <a:pt x="424" y="15180"/>
                    <a:pt x="432" y="15196"/>
                  </a:cubicBezTo>
                  <a:cubicBezTo>
                    <a:pt x="442" y="15212"/>
                    <a:pt x="453" y="15216"/>
                    <a:pt x="463" y="15216"/>
                  </a:cubicBezTo>
                  <a:cubicBezTo>
                    <a:pt x="472" y="15216"/>
                    <a:pt x="480" y="15213"/>
                    <a:pt x="489" y="15213"/>
                  </a:cubicBezTo>
                  <a:cubicBezTo>
                    <a:pt x="497" y="15213"/>
                    <a:pt x="505" y="15215"/>
                    <a:pt x="513" y="15223"/>
                  </a:cubicBezTo>
                  <a:cubicBezTo>
                    <a:pt x="516" y="15225"/>
                    <a:pt x="518" y="15226"/>
                    <a:pt x="521" y="15226"/>
                  </a:cubicBezTo>
                  <a:cubicBezTo>
                    <a:pt x="535" y="15226"/>
                    <a:pt x="539" y="15202"/>
                    <a:pt x="546" y="15202"/>
                  </a:cubicBezTo>
                  <a:cubicBezTo>
                    <a:pt x="548" y="15202"/>
                    <a:pt x="550" y="15204"/>
                    <a:pt x="553" y="15210"/>
                  </a:cubicBezTo>
                  <a:cubicBezTo>
                    <a:pt x="557" y="15224"/>
                    <a:pt x="560" y="15229"/>
                    <a:pt x="564" y="15229"/>
                  </a:cubicBezTo>
                  <a:cubicBezTo>
                    <a:pt x="571" y="15229"/>
                    <a:pt x="578" y="15212"/>
                    <a:pt x="585" y="15212"/>
                  </a:cubicBezTo>
                  <a:cubicBezTo>
                    <a:pt x="588" y="15212"/>
                    <a:pt x="591" y="15215"/>
                    <a:pt x="593" y="15223"/>
                  </a:cubicBezTo>
                  <a:cubicBezTo>
                    <a:pt x="597" y="15221"/>
                    <a:pt x="601" y="15221"/>
                    <a:pt x="604" y="15221"/>
                  </a:cubicBezTo>
                  <a:cubicBezTo>
                    <a:pt x="624" y="15221"/>
                    <a:pt x="638" y="15250"/>
                    <a:pt x="661" y="15250"/>
                  </a:cubicBezTo>
                  <a:cubicBezTo>
                    <a:pt x="670" y="15250"/>
                    <a:pt x="685" y="15262"/>
                    <a:pt x="698" y="15262"/>
                  </a:cubicBezTo>
                  <a:cubicBezTo>
                    <a:pt x="704" y="15262"/>
                    <a:pt x="710" y="15259"/>
                    <a:pt x="715" y="15250"/>
                  </a:cubicBezTo>
                  <a:cubicBezTo>
                    <a:pt x="728" y="15237"/>
                    <a:pt x="738" y="15230"/>
                    <a:pt x="748" y="15230"/>
                  </a:cubicBezTo>
                  <a:cubicBezTo>
                    <a:pt x="758" y="15230"/>
                    <a:pt x="769" y="15237"/>
                    <a:pt x="782" y="15250"/>
                  </a:cubicBezTo>
                  <a:cubicBezTo>
                    <a:pt x="788" y="15220"/>
                    <a:pt x="797" y="15211"/>
                    <a:pt x="806" y="15211"/>
                  </a:cubicBezTo>
                  <a:cubicBezTo>
                    <a:pt x="817" y="15211"/>
                    <a:pt x="829" y="15223"/>
                    <a:pt x="836" y="15223"/>
                  </a:cubicBezTo>
                  <a:cubicBezTo>
                    <a:pt x="840" y="15238"/>
                    <a:pt x="843" y="15243"/>
                    <a:pt x="847" y="15243"/>
                  </a:cubicBezTo>
                  <a:cubicBezTo>
                    <a:pt x="854" y="15243"/>
                    <a:pt x="861" y="15225"/>
                    <a:pt x="868" y="15225"/>
                  </a:cubicBezTo>
                  <a:cubicBezTo>
                    <a:pt x="870" y="15225"/>
                    <a:pt x="873" y="15228"/>
                    <a:pt x="876" y="15237"/>
                  </a:cubicBezTo>
                  <a:lnTo>
                    <a:pt x="930" y="15237"/>
                  </a:lnTo>
                  <a:cubicBezTo>
                    <a:pt x="936" y="15224"/>
                    <a:pt x="943" y="15215"/>
                    <a:pt x="948" y="15215"/>
                  </a:cubicBezTo>
                  <a:cubicBezTo>
                    <a:pt x="953" y="15215"/>
                    <a:pt x="957" y="15228"/>
                    <a:pt x="957" y="15264"/>
                  </a:cubicBezTo>
                  <a:cubicBezTo>
                    <a:pt x="967" y="15274"/>
                    <a:pt x="977" y="15306"/>
                    <a:pt x="987" y="15306"/>
                  </a:cubicBezTo>
                  <a:cubicBezTo>
                    <a:pt x="990" y="15306"/>
                    <a:pt x="994" y="15301"/>
                    <a:pt x="998" y="15291"/>
                  </a:cubicBezTo>
                  <a:cubicBezTo>
                    <a:pt x="998" y="15273"/>
                    <a:pt x="1002" y="15268"/>
                    <a:pt x="1009" y="15268"/>
                  </a:cubicBezTo>
                  <a:cubicBezTo>
                    <a:pt x="1018" y="15268"/>
                    <a:pt x="1030" y="15277"/>
                    <a:pt x="1038" y="15277"/>
                  </a:cubicBezTo>
                  <a:cubicBezTo>
                    <a:pt x="1038" y="15284"/>
                    <a:pt x="1039" y="15287"/>
                    <a:pt x="1040" y="15287"/>
                  </a:cubicBezTo>
                  <a:cubicBezTo>
                    <a:pt x="1043" y="15287"/>
                    <a:pt x="1049" y="15274"/>
                    <a:pt x="1051" y="15274"/>
                  </a:cubicBezTo>
                  <a:cubicBezTo>
                    <a:pt x="1051" y="15274"/>
                    <a:pt x="1051" y="15275"/>
                    <a:pt x="1051" y="15277"/>
                  </a:cubicBezTo>
                  <a:cubicBezTo>
                    <a:pt x="1051" y="15250"/>
                    <a:pt x="1065" y="15264"/>
                    <a:pt x="1078" y="15237"/>
                  </a:cubicBezTo>
                  <a:cubicBezTo>
                    <a:pt x="1078" y="15190"/>
                    <a:pt x="1085" y="15176"/>
                    <a:pt x="1093" y="15176"/>
                  </a:cubicBezTo>
                  <a:cubicBezTo>
                    <a:pt x="1097" y="15176"/>
                    <a:pt x="1101" y="15179"/>
                    <a:pt x="1105" y="15183"/>
                  </a:cubicBezTo>
                  <a:cubicBezTo>
                    <a:pt x="1105" y="15178"/>
                    <a:pt x="1106" y="15176"/>
                    <a:pt x="1107" y="15176"/>
                  </a:cubicBezTo>
                  <a:cubicBezTo>
                    <a:pt x="1110" y="15176"/>
                    <a:pt x="1119" y="15215"/>
                    <a:pt x="1119" y="15237"/>
                  </a:cubicBezTo>
                  <a:cubicBezTo>
                    <a:pt x="1137" y="15237"/>
                    <a:pt x="1161" y="15225"/>
                    <a:pt x="1183" y="15225"/>
                  </a:cubicBezTo>
                  <a:cubicBezTo>
                    <a:pt x="1194" y="15225"/>
                    <a:pt x="1204" y="15228"/>
                    <a:pt x="1213" y="15237"/>
                  </a:cubicBezTo>
                  <a:cubicBezTo>
                    <a:pt x="1213" y="15251"/>
                    <a:pt x="1216" y="15255"/>
                    <a:pt x="1221" y="15255"/>
                  </a:cubicBezTo>
                  <a:cubicBezTo>
                    <a:pt x="1228" y="15255"/>
                    <a:pt x="1238" y="15247"/>
                    <a:pt x="1246" y="15247"/>
                  </a:cubicBezTo>
                  <a:cubicBezTo>
                    <a:pt x="1249" y="15247"/>
                    <a:pt x="1251" y="15248"/>
                    <a:pt x="1253" y="15250"/>
                  </a:cubicBezTo>
                  <a:cubicBezTo>
                    <a:pt x="1253" y="15231"/>
                    <a:pt x="1260" y="15212"/>
                    <a:pt x="1269" y="15212"/>
                  </a:cubicBezTo>
                  <a:cubicBezTo>
                    <a:pt x="1273" y="15212"/>
                    <a:pt x="1276" y="15215"/>
                    <a:pt x="1280" y="15223"/>
                  </a:cubicBezTo>
                  <a:cubicBezTo>
                    <a:pt x="1294" y="15237"/>
                    <a:pt x="1307" y="15237"/>
                    <a:pt x="1307" y="15237"/>
                  </a:cubicBezTo>
                  <a:cubicBezTo>
                    <a:pt x="1309" y="15238"/>
                    <a:pt x="1310" y="15239"/>
                    <a:pt x="1312" y="15239"/>
                  </a:cubicBezTo>
                  <a:cubicBezTo>
                    <a:pt x="1322" y="15239"/>
                    <a:pt x="1333" y="15208"/>
                    <a:pt x="1343" y="15208"/>
                  </a:cubicBezTo>
                  <a:cubicBezTo>
                    <a:pt x="1345" y="15208"/>
                    <a:pt x="1346" y="15208"/>
                    <a:pt x="1348" y="15210"/>
                  </a:cubicBezTo>
                  <a:cubicBezTo>
                    <a:pt x="1361" y="15264"/>
                    <a:pt x="1375" y="15223"/>
                    <a:pt x="1375" y="15264"/>
                  </a:cubicBezTo>
                  <a:cubicBezTo>
                    <a:pt x="1378" y="15277"/>
                    <a:pt x="1381" y="15282"/>
                    <a:pt x="1385" y="15282"/>
                  </a:cubicBezTo>
                  <a:cubicBezTo>
                    <a:pt x="1395" y="15282"/>
                    <a:pt x="1405" y="15234"/>
                    <a:pt x="1415" y="15223"/>
                  </a:cubicBezTo>
                  <a:cubicBezTo>
                    <a:pt x="1424" y="15240"/>
                    <a:pt x="1438" y="15257"/>
                    <a:pt x="1450" y="15257"/>
                  </a:cubicBezTo>
                  <a:cubicBezTo>
                    <a:pt x="1457" y="15257"/>
                    <a:pt x="1464" y="15252"/>
                    <a:pt x="1469" y="15237"/>
                  </a:cubicBezTo>
                  <a:cubicBezTo>
                    <a:pt x="1478" y="15223"/>
                    <a:pt x="1488" y="15217"/>
                    <a:pt x="1497" y="15217"/>
                  </a:cubicBezTo>
                  <a:cubicBezTo>
                    <a:pt x="1513" y="15217"/>
                    <a:pt x="1528" y="15237"/>
                    <a:pt x="1536" y="15264"/>
                  </a:cubicBezTo>
                  <a:cubicBezTo>
                    <a:pt x="1545" y="15282"/>
                    <a:pt x="1553" y="15288"/>
                    <a:pt x="1560" y="15288"/>
                  </a:cubicBezTo>
                  <a:cubicBezTo>
                    <a:pt x="1574" y="15288"/>
                    <a:pt x="1586" y="15264"/>
                    <a:pt x="1604" y="15264"/>
                  </a:cubicBezTo>
                  <a:cubicBezTo>
                    <a:pt x="1604" y="15250"/>
                    <a:pt x="1631" y="15250"/>
                    <a:pt x="1631" y="15237"/>
                  </a:cubicBezTo>
                  <a:cubicBezTo>
                    <a:pt x="1637" y="15260"/>
                    <a:pt x="1642" y="15266"/>
                    <a:pt x="1649" y="15266"/>
                  </a:cubicBezTo>
                  <a:cubicBezTo>
                    <a:pt x="1656" y="15266"/>
                    <a:pt x="1663" y="15261"/>
                    <a:pt x="1673" y="15261"/>
                  </a:cubicBezTo>
                  <a:cubicBezTo>
                    <a:pt x="1676" y="15261"/>
                    <a:pt x="1680" y="15262"/>
                    <a:pt x="1685" y="15264"/>
                  </a:cubicBezTo>
                  <a:cubicBezTo>
                    <a:pt x="1690" y="15274"/>
                    <a:pt x="1695" y="15276"/>
                    <a:pt x="1700" y="15276"/>
                  </a:cubicBezTo>
                  <a:cubicBezTo>
                    <a:pt x="1705" y="15276"/>
                    <a:pt x="1710" y="15273"/>
                    <a:pt x="1716" y="15273"/>
                  </a:cubicBezTo>
                  <a:cubicBezTo>
                    <a:pt x="1719" y="15273"/>
                    <a:pt x="1722" y="15274"/>
                    <a:pt x="1725" y="15277"/>
                  </a:cubicBezTo>
                  <a:cubicBezTo>
                    <a:pt x="1738" y="15284"/>
                    <a:pt x="1752" y="15287"/>
                    <a:pt x="1765" y="15287"/>
                  </a:cubicBezTo>
                  <a:cubicBezTo>
                    <a:pt x="1779" y="15287"/>
                    <a:pt x="1792" y="15284"/>
                    <a:pt x="1806" y="15277"/>
                  </a:cubicBezTo>
                  <a:cubicBezTo>
                    <a:pt x="1813" y="15304"/>
                    <a:pt x="1823" y="15311"/>
                    <a:pt x="1834" y="15311"/>
                  </a:cubicBezTo>
                  <a:cubicBezTo>
                    <a:pt x="1846" y="15311"/>
                    <a:pt x="1860" y="15304"/>
                    <a:pt x="1873" y="15304"/>
                  </a:cubicBezTo>
                  <a:cubicBezTo>
                    <a:pt x="1880" y="15297"/>
                    <a:pt x="1890" y="15294"/>
                    <a:pt x="1900" y="15294"/>
                  </a:cubicBezTo>
                  <a:cubicBezTo>
                    <a:pt x="1910" y="15294"/>
                    <a:pt x="1920" y="15297"/>
                    <a:pt x="1927" y="15304"/>
                  </a:cubicBezTo>
                  <a:cubicBezTo>
                    <a:pt x="1938" y="15293"/>
                    <a:pt x="1949" y="15289"/>
                    <a:pt x="1958" y="15289"/>
                  </a:cubicBezTo>
                  <a:cubicBezTo>
                    <a:pt x="1979" y="15289"/>
                    <a:pt x="1996" y="15306"/>
                    <a:pt x="2012" y="15306"/>
                  </a:cubicBezTo>
                  <a:cubicBezTo>
                    <a:pt x="2015" y="15306"/>
                    <a:pt x="2018" y="15306"/>
                    <a:pt x="2021" y="15304"/>
                  </a:cubicBezTo>
                  <a:cubicBezTo>
                    <a:pt x="2021" y="15291"/>
                    <a:pt x="2035" y="15277"/>
                    <a:pt x="2048" y="15264"/>
                  </a:cubicBezTo>
                  <a:cubicBezTo>
                    <a:pt x="2062" y="15277"/>
                    <a:pt x="2075" y="15264"/>
                    <a:pt x="2075" y="15291"/>
                  </a:cubicBezTo>
                  <a:cubicBezTo>
                    <a:pt x="2080" y="15300"/>
                    <a:pt x="2086" y="15303"/>
                    <a:pt x="2093" y="15303"/>
                  </a:cubicBezTo>
                  <a:cubicBezTo>
                    <a:pt x="2107" y="15303"/>
                    <a:pt x="2125" y="15291"/>
                    <a:pt x="2143" y="15291"/>
                  </a:cubicBezTo>
                  <a:lnTo>
                    <a:pt x="2196" y="15291"/>
                  </a:lnTo>
                  <a:cubicBezTo>
                    <a:pt x="2201" y="15273"/>
                    <a:pt x="2205" y="15267"/>
                    <a:pt x="2210" y="15267"/>
                  </a:cubicBezTo>
                  <a:cubicBezTo>
                    <a:pt x="2219" y="15267"/>
                    <a:pt x="2228" y="15291"/>
                    <a:pt x="2237" y="15291"/>
                  </a:cubicBezTo>
                  <a:cubicBezTo>
                    <a:pt x="2255" y="15291"/>
                    <a:pt x="2267" y="15267"/>
                    <a:pt x="2277" y="15267"/>
                  </a:cubicBezTo>
                  <a:cubicBezTo>
                    <a:pt x="2282" y="15267"/>
                    <a:pt x="2286" y="15273"/>
                    <a:pt x="2291" y="15291"/>
                  </a:cubicBezTo>
                  <a:cubicBezTo>
                    <a:pt x="2318" y="15291"/>
                    <a:pt x="2345" y="15291"/>
                    <a:pt x="2358" y="15304"/>
                  </a:cubicBezTo>
                  <a:cubicBezTo>
                    <a:pt x="2372" y="15304"/>
                    <a:pt x="2372" y="15318"/>
                    <a:pt x="2372" y="15318"/>
                  </a:cubicBezTo>
                  <a:cubicBezTo>
                    <a:pt x="2372" y="15331"/>
                    <a:pt x="2372" y="15331"/>
                    <a:pt x="2372" y="15331"/>
                  </a:cubicBezTo>
                  <a:cubicBezTo>
                    <a:pt x="2372" y="15331"/>
                    <a:pt x="2384" y="15319"/>
                    <a:pt x="2396" y="15319"/>
                  </a:cubicBezTo>
                  <a:cubicBezTo>
                    <a:pt x="2402" y="15319"/>
                    <a:pt x="2408" y="15322"/>
                    <a:pt x="2412" y="15331"/>
                  </a:cubicBezTo>
                  <a:cubicBezTo>
                    <a:pt x="2427" y="15331"/>
                    <a:pt x="2443" y="15340"/>
                    <a:pt x="2458" y="15340"/>
                  </a:cubicBezTo>
                  <a:cubicBezTo>
                    <a:pt x="2470" y="15340"/>
                    <a:pt x="2481" y="15335"/>
                    <a:pt x="2493" y="15318"/>
                  </a:cubicBezTo>
                  <a:cubicBezTo>
                    <a:pt x="2511" y="15318"/>
                    <a:pt x="2529" y="15330"/>
                    <a:pt x="2543" y="15330"/>
                  </a:cubicBezTo>
                  <a:cubicBezTo>
                    <a:pt x="2550" y="15330"/>
                    <a:pt x="2556" y="15327"/>
                    <a:pt x="2560" y="15318"/>
                  </a:cubicBezTo>
                  <a:cubicBezTo>
                    <a:pt x="2562" y="15320"/>
                    <a:pt x="2564" y="15320"/>
                    <a:pt x="2566" y="15320"/>
                  </a:cubicBezTo>
                  <a:cubicBezTo>
                    <a:pt x="2578" y="15320"/>
                    <a:pt x="2589" y="15291"/>
                    <a:pt x="2601" y="15291"/>
                  </a:cubicBezTo>
                  <a:cubicBezTo>
                    <a:pt x="2606" y="15318"/>
                    <a:pt x="2611" y="15330"/>
                    <a:pt x="2617" y="15330"/>
                  </a:cubicBezTo>
                  <a:cubicBezTo>
                    <a:pt x="2625" y="15330"/>
                    <a:pt x="2633" y="15304"/>
                    <a:pt x="2641" y="15264"/>
                  </a:cubicBezTo>
                  <a:cubicBezTo>
                    <a:pt x="2646" y="15248"/>
                    <a:pt x="2647" y="15245"/>
                    <a:pt x="2648" y="15245"/>
                  </a:cubicBezTo>
                  <a:lnTo>
                    <a:pt x="2648" y="15245"/>
                  </a:lnTo>
                  <a:cubicBezTo>
                    <a:pt x="2648" y="15245"/>
                    <a:pt x="2648" y="15247"/>
                    <a:pt x="2648" y="15247"/>
                  </a:cubicBezTo>
                  <a:cubicBezTo>
                    <a:pt x="2649" y="15247"/>
                    <a:pt x="2650" y="15245"/>
                    <a:pt x="2654" y="15237"/>
                  </a:cubicBezTo>
                  <a:cubicBezTo>
                    <a:pt x="2654" y="15249"/>
                    <a:pt x="2655" y="15254"/>
                    <a:pt x="2657" y="15254"/>
                  </a:cubicBezTo>
                  <a:cubicBezTo>
                    <a:pt x="2660" y="15254"/>
                    <a:pt x="2666" y="15226"/>
                    <a:pt x="2674" y="15226"/>
                  </a:cubicBezTo>
                  <a:cubicBezTo>
                    <a:pt x="2676" y="15226"/>
                    <a:pt x="2679" y="15229"/>
                    <a:pt x="2681" y="15237"/>
                  </a:cubicBezTo>
                  <a:cubicBezTo>
                    <a:pt x="2687" y="15211"/>
                    <a:pt x="2692" y="15203"/>
                    <a:pt x="2697" y="15203"/>
                  </a:cubicBezTo>
                  <a:cubicBezTo>
                    <a:pt x="2705" y="15203"/>
                    <a:pt x="2714" y="15223"/>
                    <a:pt x="2722" y="15223"/>
                  </a:cubicBezTo>
                  <a:cubicBezTo>
                    <a:pt x="2735" y="15223"/>
                    <a:pt x="2762" y="15250"/>
                    <a:pt x="2776" y="15264"/>
                  </a:cubicBezTo>
                  <a:cubicBezTo>
                    <a:pt x="2780" y="15266"/>
                    <a:pt x="2784" y="15267"/>
                    <a:pt x="2787" y="15267"/>
                  </a:cubicBezTo>
                  <a:cubicBezTo>
                    <a:pt x="2799" y="15267"/>
                    <a:pt x="2808" y="15259"/>
                    <a:pt x="2818" y="15259"/>
                  </a:cubicBezTo>
                  <a:cubicBezTo>
                    <a:pt x="2826" y="15259"/>
                    <a:pt x="2834" y="15263"/>
                    <a:pt x="2843" y="15277"/>
                  </a:cubicBezTo>
                  <a:cubicBezTo>
                    <a:pt x="2853" y="15277"/>
                    <a:pt x="2862" y="15312"/>
                    <a:pt x="2872" y="15312"/>
                  </a:cubicBezTo>
                  <a:cubicBezTo>
                    <a:pt x="2876" y="15312"/>
                    <a:pt x="2880" y="15306"/>
                    <a:pt x="2884" y="15291"/>
                  </a:cubicBezTo>
                  <a:cubicBezTo>
                    <a:pt x="2904" y="15291"/>
                    <a:pt x="2916" y="15268"/>
                    <a:pt x="2927" y="15268"/>
                  </a:cubicBezTo>
                  <a:cubicBezTo>
                    <a:pt x="2931" y="15268"/>
                    <a:pt x="2934" y="15271"/>
                    <a:pt x="2937" y="15277"/>
                  </a:cubicBezTo>
                  <a:cubicBezTo>
                    <a:pt x="2940" y="15279"/>
                    <a:pt x="2942" y="15280"/>
                    <a:pt x="2944" y="15280"/>
                  </a:cubicBezTo>
                  <a:cubicBezTo>
                    <a:pt x="2949" y="15280"/>
                    <a:pt x="2954" y="15275"/>
                    <a:pt x="2958" y="15275"/>
                  </a:cubicBezTo>
                  <a:cubicBezTo>
                    <a:pt x="2962" y="15275"/>
                    <a:pt x="2964" y="15281"/>
                    <a:pt x="2964" y="15304"/>
                  </a:cubicBezTo>
                  <a:cubicBezTo>
                    <a:pt x="2970" y="15299"/>
                    <a:pt x="2975" y="15297"/>
                    <a:pt x="2981" y="15297"/>
                  </a:cubicBezTo>
                  <a:cubicBezTo>
                    <a:pt x="2999" y="15297"/>
                    <a:pt x="3015" y="15320"/>
                    <a:pt x="3027" y="15320"/>
                  </a:cubicBezTo>
                  <a:cubicBezTo>
                    <a:pt x="3028" y="15320"/>
                    <a:pt x="3030" y="15319"/>
                    <a:pt x="3032" y="15318"/>
                  </a:cubicBezTo>
                  <a:cubicBezTo>
                    <a:pt x="3038" y="15311"/>
                    <a:pt x="3049" y="15308"/>
                    <a:pt x="3059" y="15308"/>
                  </a:cubicBezTo>
                  <a:cubicBezTo>
                    <a:pt x="3069" y="15308"/>
                    <a:pt x="3079" y="15311"/>
                    <a:pt x="3086" y="15318"/>
                  </a:cubicBezTo>
                  <a:cubicBezTo>
                    <a:pt x="3094" y="15326"/>
                    <a:pt x="3118" y="15345"/>
                    <a:pt x="3145" y="15345"/>
                  </a:cubicBezTo>
                  <a:cubicBezTo>
                    <a:pt x="3161" y="15345"/>
                    <a:pt x="3178" y="15338"/>
                    <a:pt x="3193" y="15318"/>
                  </a:cubicBezTo>
                  <a:cubicBezTo>
                    <a:pt x="3234" y="15324"/>
                    <a:pt x="3247" y="15328"/>
                    <a:pt x="3249" y="15328"/>
                  </a:cubicBezTo>
                  <a:cubicBezTo>
                    <a:pt x="3250" y="15328"/>
                    <a:pt x="3245" y="15326"/>
                    <a:pt x="3239" y="15322"/>
                  </a:cubicBezTo>
                  <a:lnTo>
                    <a:pt x="3239" y="15322"/>
                  </a:lnTo>
                  <a:cubicBezTo>
                    <a:pt x="3249" y="15322"/>
                    <a:pt x="3265" y="15287"/>
                    <a:pt x="3288" y="15287"/>
                  </a:cubicBezTo>
                  <a:cubicBezTo>
                    <a:pt x="3300" y="15287"/>
                    <a:pt x="3313" y="15295"/>
                    <a:pt x="3328" y="15318"/>
                  </a:cubicBezTo>
                  <a:lnTo>
                    <a:pt x="3422" y="15318"/>
                  </a:lnTo>
                  <a:cubicBezTo>
                    <a:pt x="3436" y="15318"/>
                    <a:pt x="3436" y="15318"/>
                    <a:pt x="3436" y="15304"/>
                  </a:cubicBezTo>
                  <a:lnTo>
                    <a:pt x="3449" y="15304"/>
                  </a:lnTo>
                  <a:cubicBezTo>
                    <a:pt x="3449" y="15318"/>
                    <a:pt x="3451" y="15322"/>
                    <a:pt x="3454" y="15322"/>
                  </a:cubicBezTo>
                  <a:cubicBezTo>
                    <a:pt x="3460" y="15322"/>
                    <a:pt x="3472" y="15304"/>
                    <a:pt x="3490" y="15304"/>
                  </a:cubicBezTo>
                  <a:cubicBezTo>
                    <a:pt x="3503" y="15311"/>
                    <a:pt x="3517" y="15314"/>
                    <a:pt x="3530" y="15314"/>
                  </a:cubicBezTo>
                  <a:cubicBezTo>
                    <a:pt x="3544" y="15314"/>
                    <a:pt x="3557" y="15311"/>
                    <a:pt x="3571" y="15304"/>
                  </a:cubicBezTo>
                  <a:cubicBezTo>
                    <a:pt x="3586" y="15288"/>
                    <a:pt x="3598" y="15283"/>
                    <a:pt x="3608" y="15283"/>
                  </a:cubicBezTo>
                  <a:cubicBezTo>
                    <a:pt x="3624" y="15283"/>
                    <a:pt x="3635" y="15296"/>
                    <a:pt x="3651" y="15304"/>
                  </a:cubicBezTo>
                  <a:cubicBezTo>
                    <a:pt x="3653" y="15303"/>
                    <a:pt x="3654" y="15302"/>
                    <a:pt x="3656" y="15302"/>
                  </a:cubicBezTo>
                  <a:cubicBezTo>
                    <a:pt x="3664" y="15302"/>
                    <a:pt x="3672" y="15320"/>
                    <a:pt x="3680" y="15320"/>
                  </a:cubicBezTo>
                  <a:cubicBezTo>
                    <a:pt x="3684" y="15320"/>
                    <a:pt x="3688" y="15316"/>
                    <a:pt x="3692" y="15304"/>
                  </a:cubicBezTo>
                  <a:cubicBezTo>
                    <a:pt x="3703" y="15316"/>
                    <a:pt x="3710" y="15320"/>
                    <a:pt x="3714" y="15320"/>
                  </a:cubicBezTo>
                  <a:cubicBezTo>
                    <a:pt x="3719" y="15320"/>
                    <a:pt x="3719" y="15312"/>
                    <a:pt x="3719" y="15304"/>
                  </a:cubicBezTo>
                  <a:cubicBezTo>
                    <a:pt x="3719" y="15296"/>
                    <a:pt x="3719" y="15289"/>
                    <a:pt x="3721" y="15289"/>
                  </a:cubicBezTo>
                  <a:cubicBezTo>
                    <a:pt x="3723" y="15289"/>
                    <a:pt x="3726" y="15293"/>
                    <a:pt x="3732" y="15304"/>
                  </a:cubicBezTo>
                  <a:cubicBezTo>
                    <a:pt x="3751" y="15304"/>
                    <a:pt x="3770" y="15264"/>
                    <a:pt x="3803" y="15264"/>
                  </a:cubicBezTo>
                  <a:cubicBezTo>
                    <a:pt x="3817" y="15264"/>
                    <a:pt x="3834" y="15271"/>
                    <a:pt x="3853" y="15291"/>
                  </a:cubicBezTo>
                  <a:cubicBezTo>
                    <a:pt x="3867" y="15264"/>
                    <a:pt x="3880" y="15250"/>
                    <a:pt x="3907" y="15250"/>
                  </a:cubicBezTo>
                  <a:cubicBezTo>
                    <a:pt x="3934" y="15250"/>
                    <a:pt x="3961" y="15264"/>
                    <a:pt x="3975" y="15291"/>
                  </a:cubicBezTo>
                  <a:cubicBezTo>
                    <a:pt x="3984" y="15304"/>
                    <a:pt x="3994" y="15310"/>
                    <a:pt x="4005" y="15310"/>
                  </a:cubicBezTo>
                  <a:cubicBezTo>
                    <a:pt x="4027" y="15310"/>
                    <a:pt x="4051" y="15286"/>
                    <a:pt x="4069" y="15250"/>
                  </a:cubicBezTo>
                  <a:cubicBezTo>
                    <a:pt x="4071" y="15251"/>
                    <a:pt x="4073" y="15252"/>
                    <a:pt x="4076" y="15252"/>
                  </a:cubicBezTo>
                  <a:cubicBezTo>
                    <a:pt x="4095" y="15252"/>
                    <a:pt x="4118" y="15218"/>
                    <a:pt x="4135" y="15218"/>
                  </a:cubicBezTo>
                  <a:cubicBezTo>
                    <a:pt x="4141" y="15218"/>
                    <a:pt x="4146" y="15223"/>
                    <a:pt x="4150" y="15237"/>
                  </a:cubicBezTo>
                  <a:cubicBezTo>
                    <a:pt x="4177" y="15210"/>
                    <a:pt x="4204" y="15223"/>
                    <a:pt x="4231" y="15210"/>
                  </a:cubicBezTo>
                  <a:cubicBezTo>
                    <a:pt x="4244" y="15183"/>
                    <a:pt x="4271" y="15183"/>
                    <a:pt x="4285" y="15183"/>
                  </a:cubicBezTo>
                  <a:cubicBezTo>
                    <a:pt x="4293" y="15169"/>
                    <a:pt x="4301" y="15165"/>
                    <a:pt x="4307" y="15165"/>
                  </a:cubicBezTo>
                  <a:cubicBezTo>
                    <a:pt x="4320" y="15165"/>
                    <a:pt x="4329" y="15183"/>
                    <a:pt x="4338" y="15183"/>
                  </a:cubicBezTo>
                  <a:cubicBezTo>
                    <a:pt x="4352" y="15183"/>
                    <a:pt x="4487" y="15304"/>
                    <a:pt x="4514" y="15304"/>
                  </a:cubicBezTo>
                  <a:cubicBezTo>
                    <a:pt x="4527" y="15291"/>
                    <a:pt x="4446" y="15277"/>
                    <a:pt x="4473" y="15237"/>
                  </a:cubicBezTo>
                  <a:cubicBezTo>
                    <a:pt x="4514" y="15196"/>
                    <a:pt x="4554" y="15156"/>
                    <a:pt x="4608" y="15116"/>
                  </a:cubicBezTo>
                  <a:lnTo>
                    <a:pt x="4616" y="15132"/>
                  </a:lnTo>
                  <a:lnTo>
                    <a:pt x="4616" y="15132"/>
                  </a:lnTo>
                  <a:cubicBezTo>
                    <a:pt x="4613" y="15132"/>
                    <a:pt x="4611" y="15130"/>
                    <a:pt x="4608" y="15129"/>
                  </a:cubicBezTo>
                  <a:lnTo>
                    <a:pt x="4608" y="15129"/>
                  </a:lnTo>
                  <a:lnTo>
                    <a:pt x="4621" y="15143"/>
                  </a:lnTo>
                  <a:lnTo>
                    <a:pt x="4616" y="15132"/>
                  </a:lnTo>
                  <a:lnTo>
                    <a:pt x="4616" y="15132"/>
                  </a:lnTo>
                  <a:cubicBezTo>
                    <a:pt x="4622" y="15134"/>
                    <a:pt x="4628" y="15135"/>
                    <a:pt x="4634" y="15135"/>
                  </a:cubicBezTo>
                  <a:cubicBezTo>
                    <a:pt x="4651" y="15135"/>
                    <a:pt x="4666" y="15129"/>
                    <a:pt x="4675" y="15129"/>
                  </a:cubicBezTo>
                  <a:cubicBezTo>
                    <a:pt x="4675" y="15122"/>
                    <a:pt x="4679" y="15119"/>
                    <a:pt x="4682" y="15119"/>
                  </a:cubicBezTo>
                  <a:cubicBezTo>
                    <a:pt x="4685" y="15119"/>
                    <a:pt x="4689" y="15122"/>
                    <a:pt x="4689" y="15129"/>
                  </a:cubicBezTo>
                  <a:cubicBezTo>
                    <a:pt x="4704" y="15121"/>
                    <a:pt x="4715" y="15114"/>
                    <a:pt x="4727" y="15114"/>
                  </a:cubicBezTo>
                  <a:cubicBezTo>
                    <a:pt x="4736" y="15114"/>
                    <a:pt x="4745" y="15118"/>
                    <a:pt x="4756" y="15129"/>
                  </a:cubicBezTo>
                  <a:cubicBezTo>
                    <a:pt x="4763" y="15122"/>
                    <a:pt x="4769" y="15120"/>
                    <a:pt x="4776" y="15120"/>
                  </a:cubicBezTo>
                  <a:cubicBezTo>
                    <a:pt x="4796" y="15120"/>
                    <a:pt x="4813" y="15143"/>
                    <a:pt x="4823" y="15143"/>
                  </a:cubicBezTo>
                  <a:cubicBezTo>
                    <a:pt x="4837" y="15143"/>
                    <a:pt x="4864" y="15129"/>
                    <a:pt x="4864" y="15116"/>
                  </a:cubicBezTo>
                  <a:lnTo>
                    <a:pt x="4864" y="15116"/>
                  </a:lnTo>
                  <a:cubicBezTo>
                    <a:pt x="4864" y="15116"/>
                    <a:pt x="4864" y="15122"/>
                    <a:pt x="4860" y="15122"/>
                  </a:cubicBezTo>
                  <a:cubicBezTo>
                    <a:pt x="4858" y="15122"/>
                    <a:pt x="4855" y="15120"/>
                    <a:pt x="4850" y="15116"/>
                  </a:cubicBezTo>
                  <a:cubicBezTo>
                    <a:pt x="4847" y="15123"/>
                    <a:pt x="4844" y="15125"/>
                    <a:pt x="4842" y="15125"/>
                  </a:cubicBezTo>
                  <a:cubicBezTo>
                    <a:pt x="4838" y="15125"/>
                    <a:pt x="4837" y="15116"/>
                    <a:pt x="4837" y="15113"/>
                  </a:cubicBezTo>
                  <a:lnTo>
                    <a:pt x="4837" y="15113"/>
                  </a:lnTo>
                  <a:cubicBezTo>
                    <a:pt x="4838" y="15108"/>
                    <a:pt x="4841" y="15106"/>
                    <a:pt x="4845" y="15106"/>
                  </a:cubicBezTo>
                  <a:cubicBezTo>
                    <a:pt x="4850" y="15106"/>
                    <a:pt x="4857" y="15109"/>
                    <a:pt x="4864" y="15116"/>
                  </a:cubicBezTo>
                  <a:cubicBezTo>
                    <a:pt x="4867" y="15118"/>
                    <a:pt x="4869" y="15119"/>
                    <a:pt x="4871" y="15119"/>
                  </a:cubicBezTo>
                  <a:cubicBezTo>
                    <a:pt x="4875" y="15119"/>
                    <a:pt x="4877" y="15112"/>
                    <a:pt x="4877" y="15112"/>
                  </a:cubicBezTo>
                  <a:cubicBezTo>
                    <a:pt x="4877" y="15112"/>
                    <a:pt x="4877" y="15113"/>
                    <a:pt x="4877" y="15116"/>
                  </a:cubicBezTo>
                  <a:lnTo>
                    <a:pt x="4918" y="15116"/>
                  </a:lnTo>
                  <a:cubicBezTo>
                    <a:pt x="4925" y="15116"/>
                    <a:pt x="4937" y="15124"/>
                    <a:pt x="4954" y="15124"/>
                  </a:cubicBezTo>
                  <a:cubicBezTo>
                    <a:pt x="4966" y="15124"/>
                    <a:pt x="4981" y="15119"/>
                    <a:pt x="4998" y="15102"/>
                  </a:cubicBezTo>
                  <a:cubicBezTo>
                    <a:pt x="5007" y="15102"/>
                    <a:pt x="5022" y="15096"/>
                    <a:pt x="5039" y="15096"/>
                  </a:cubicBezTo>
                  <a:cubicBezTo>
                    <a:pt x="5048" y="15096"/>
                    <a:pt x="5057" y="15098"/>
                    <a:pt x="5066" y="15102"/>
                  </a:cubicBezTo>
                  <a:cubicBezTo>
                    <a:pt x="5077" y="15102"/>
                    <a:pt x="5096" y="15119"/>
                    <a:pt x="5117" y="15119"/>
                  </a:cubicBezTo>
                  <a:cubicBezTo>
                    <a:pt x="5122" y="15119"/>
                    <a:pt x="5128" y="15118"/>
                    <a:pt x="5133" y="15116"/>
                  </a:cubicBezTo>
                  <a:cubicBezTo>
                    <a:pt x="5147" y="15125"/>
                    <a:pt x="5160" y="15128"/>
                    <a:pt x="5173" y="15128"/>
                  </a:cubicBezTo>
                  <a:cubicBezTo>
                    <a:pt x="5199" y="15128"/>
                    <a:pt x="5223" y="15116"/>
                    <a:pt x="5241" y="15116"/>
                  </a:cubicBezTo>
                  <a:cubicBezTo>
                    <a:pt x="5250" y="15107"/>
                    <a:pt x="5260" y="15104"/>
                    <a:pt x="5271" y="15104"/>
                  </a:cubicBezTo>
                  <a:cubicBezTo>
                    <a:pt x="5293" y="15104"/>
                    <a:pt x="5317" y="15116"/>
                    <a:pt x="5335" y="15116"/>
                  </a:cubicBezTo>
                  <a:lnTo>
                    <a:pt x="5403" y="15116"/>
                  </a:lnTo>
                  <a:cubicBezTo>
                    <a:pt x="5422" y="15116"/>
                    <a:pt x="5441" y="15150"/>
                    <a:pt x="5455" y="15150"/>
                  </a:cubicBezTo>
                  <a:cubicBezTo>
                    <a:pt x="5461" y="15150"/>
                    <a:pt x="5466" y="15144"/>
                    <a:pt x="5470" y="15129"/>
                  </a:cubicBezTo>
                  <a:cubicBezTo>
                    <a:pt x="5473" y="15132"/>
                    <a:pt x="5475" y="15133"/>
                    <a:pt x="5475" y="15133"/>
                  </a:cubicBezTo>
                  <a:cubicBezTo>
                    <a:pt x="5480" y="15133"/>
                    <a:pt x="5418" y="15045"/>
                    <a:pt x="5430" y="15021"/>
                  </a:cubicBezTo>
                  <a:lnTo>
                    <a:pt x="5430" y="15021"/>
                  </a:lnTo>
                  <a:cubicBezTo>
                    <a:pt x="5441" y="15033"/>
                    <a:pt x="5451" y="15037"/>
                    <a:pt x="5461" y="15037"/>
                  </a:cubicBezTo>
                  <a:cubicBezTo>
                    <a:pt x="5482" y="15037"/>
                    <a:pt x="5501" y="15019"/>
                    <a:pt x="5524" y="15019"/>
                  </a:cubicBezTo>
                  <a:cubicBezTo>
                    <a:pt x="5528" y="15019"/>
                    <a:pt x="5533" y="15020"/>
                    <a:pt x="5537" y="15021"/>
                  </a:cubicBezTo>
                  <a:cubicBezTo>
                    <a:pt x="5551" y="15028"/>
                    <a:pt x="5558" y="15028"/>
                    <a:pt x="5563" y="15028"/>
                  </a:cubicBezTo>
                  <a:cubicBezTo>
                    <a:pt x="5568" y="15028"/>
                    <a:pt x="5571" y="15028"/>
                    <a:pt x="5578" y="15035"/>
                  </a:cubicBezTo>
                  <a:cubicBezTo>
                    <a:pt x="5581" y="15042"/>
                    <a:pt x="5586" y="15044"/>
                    <a:pt x="5590" y="15044"/>
                  </a:cubicBezTo>
                  <a:cubicBezTo>
                    <a:pt x="5601" y="15044"/>
                    <a:pt x="5612" y="15032"/>
                    <a:pt x="5616" y="15032"/>
                  </a:cubicBezTo>
                  <a:cubicBezTo>
                    <a:pt x="5618" y="15032"/>
                    <a:pt x="5618" y="15033"/>
                    <a:pt x="5618" y="15035"/>
                  </a:cubicBezTo>
                  <a:cubicBezTo>
                    <a:pt x="5626" y="15043"/>
                    <a:pt x="5644" y="15056"/>
                    <a:pt x="5660" y="15056"/>
                  </a:cubicBezTo>
                  <a:cubicBezTo>
                    <a:pt x="5671" y="15056"/>
                    <a:pt x="5680" y="15051"/>
                    <a:pt x="5686" y="15035"/>
                  </a:cubicBezTo>
                  <a:cubicBezTo>
                    <a:pt x="5694" y="15021"/>
                    <a:pt x="5702" y="15017"/>
                    <a:pt x="5708" y="15017"/>
                  </a:cubicBezTo>
                  <a:cubicBezTo>
                    <a:pt x="5721" y="15017"/>
                    <a:pt x="5730" y="15035"/>
                    <a:pt x="5739" y="15035"/>
                  </a:cubicBezTo>
                  <a:cubicBezTo>
                    <a:pt x="5753" y="15021"/>
                    <a:pt x="5763" y="15015"/>
                    <a:pt x="5771" y="15015"/>
                  </a:cubicBezTo>
                  <a:cubicBezTo>
                    <a:pt x="5780" y="15015"/>
                    <a:pt x="5787" y="15021"/>
                    <a:pt x="5793" y="15035"/>
                  </a:cubicBezTo>
                  <a:cubicBezTo>
                    <a:pt x="5797" y="15037"/>
                    <a:pt x="5801" y="15038"/>
                    <a:pt x="5804" y="15038"/>
                  </a:cubicBezTo>
                  <a:cubicBezTo>
                    <a:pt x="5821" y="15038"/>
                    <a:pt x="5831" y="15019"/>
                    <a:pt x="5841" y="15019"/>
                  </a:cubicBezTo>
                  <a:cubicBezTo>
                    <a:pt x="5843" y="15019"/>
                    <a:pt x="5845" y="15019"/>
                    <a:pt x="5847" y="15021"/>
                  </a:cubicBezTo>
                  <a:cubicBezTo>
                    <a:pt x="5847" y="15021"/>
                    <a:pt x="5847" y="15021"/>
                    <a:pt x="5861" y="14994"/>
                  </a:cubicBezTo>
                  <a:cubicBezTo>
                    <a:pt x="5867" y="14988"/>
                    <a:pt x="5877" y="14984"/>
                    <a:pt x="5888" y="14984"/>
                  </a:cubicBezTo>
                  <a:cubicBezTo>
                    <a:pt x="5898" y="14984"/>
                    <a:pt x="5908" y="14988"/>
                    <a:pt x="5915" y="14994"/>
                  </a:cubicBezTo>
                  <a:lnTo>
                    <a:pt x="5968" y="14967"/>
                  </a:lnTo>
                  <a:cubicBezTo>
                    <a:pt x="5971" y="14973"/>
                    <a:pt x="5973" y="14975"/>
                    <a:pt x="5975" y="14975"/>
                  </a:cubicBezTo>
                  <a:cubicBezTo>
                    <a:pt x="5982" y="14975"/>
                    <a:pt x="5982" y="14940"/>
                    <a:pt x="5982" y="14940"/>
                  </a:cubicBezTo>
                  <a:cubicBezTo>
                    <a:pt x="5982" y="14940"/>
                    <a:pt x="5982" y="14946"/>
                    <a:pt x="5998" y="14946"/>
                  </a:cubicBezTo>
                  <a:cubicBezTo>
                    <a:pt x="6006" y="14946"/>
                    <a:pt x="6018" y="14945"/>
                    <a:pt x="6036" y="14940"/>
                  </a:cubicBezTo>
                  <a:cubicBezTo>
                    <a:pt x="6049" y="14967"/>
                    <a:pt x="6063" y="14967"/>
                    <a:pt x="6076" y="14967"/>
                  </a:cubicBezTo>
                  <a:cubicBezTo>
                    <a:pt x="6085" y="14967"/>
                    <a:pt x="6094" y="14955"/>
                    <a:pt x="6103" y="14955"/>
                  </a:cubicBezTo>
                  <a:cubicBezTo>
                    <a:pt x="6108" y="14955"/>
                    <a:pt x="6112" y="14958"/>
                    <a:pt x="6117" y="14967"/>
                  </a:cubicBezTo>
                  <a:cubicBezTo>
                    <a:pt x="6123" y="14974"/>
                    <a:pt x="6130" y="14978"/>
                    <a:pt x="6137" y="14978"/>
                  </a:cubicBezTo>
                  <a:cubicBezTo>
                    <a:pt x="6144" y="14978"/>
                    <a:pt x="6150" y="14974"/>
                    <a:pt x="6157" y="14967"/>
                  </a:cubicBezTo>
                  <a:cubicBezTo>
                    <a:pt x="6161" y="14975"/>
                    <a:pt x="6165" y="14977"/>
                    <a:pt x="6169" y="14977"/>
                  </a:cubicBezTo>
                  <a:cubicBezTo>
                    <a:pt x="6173" y="14977"/>
                    <a:pt x="6177" y="14975"/>
                    <a:pt x="6182" y="14975"/>
                  </a:cubicBezTo>
                  <a:cubicBezTo>
                    <a:pt x="6187" y="14975"/>
                    <a:pt x="6192" y="14979"/>
                    <a:pt x="6197" y="14994"/>
                  </a:cubicBezTo>
                  <a:cubicBezTo>
                    <a:pt x="6206" y="15011"/>
                    <a:pt x="6219" y="15023"/>
                    <a:pt x="6231" y="15023"/>
                  </a:cubicBezTo>
                  <a:cubicBezTo>
                    <a:pt x="6239" y="15023"/>
                    <a:pt x="6246" y="15018"/>
                    <a:pt x="6251" y="15008"/>
                  </a:cubicBezTo>
                  <a:cubicBezTo>
                    <a:pt x="6253" y="15010"/>
                    <a:pt x="6256" y="15011"/>
                    <a:pt x="6258" y="15011"/>
                  </a:cubicBezTo>
                  <a:cubicBezTo>
                    <a:pt x="6268" y="15011"/>
                    <a:pt x="6282" y="14998"/>
                    <a:pt x="6298" y="14998"/>
                  </a:cubicBezTo>
                  <a:cubicBezTo>
                    <a:pt x="6305" y="14998"/>
                    <a:pt x="6312" y="15001"/>
                    <a:pt x="6319" y="15008"/>
                  </a:cubicBezTo>
                  <a:cubicBezTo>
                    <a:pt x="6346" y="14994"/>
                    <a:pt x="6373" y="14994"/>
                    <a:pt x="6399" y="14967"/>
                  </a:cubicBezTo>
                  <a:cubicBezTo>
                    <a:pt x="6399" y="14967"/>
                    <a:pt x="6399" y="14961"/>
                    <a:pt x="6415" y="14961"/>
                  </a:cubicBezTo>
                  <a:cubicBezTo>
                    <a:pt x="6416" y="14961"/>
                    <a:pt x="6417" y="14961"/>
                    <a:pt x="6417" y="14961"/>
                  </a:cubicBezTo>
                  <a:lnTo>
                    <a:pt x="6417" y="14961"/>
                  </a:lnTo>
                  <a:cubicBezTo>
                    <a:pt x="6416" y="14958"/>
                    <a:pt x="6416" y="14955"/>
                    <a:pt x="6417" y="14955"/>
                  </a:cubicBezTo>
                  <a:lnTo>
                    <a:pt x="6417" y="14955"/>
                  </a:lnTo>
                  <a:cubicBezTo>
                    <a:pt x="6419" y="14955"/>
                    <a:pt x="6421" y="14957"/>
                    <a:pt x="6423" y="14962"/>
                  </a:cubicBezTo>
                  <a:lnTo>
                    <a:pt x="6423" y="14962"/>
                  </a:lnTo>
                  <a:cubicBezTo>
                    <a:pt x="6421" y="14962"/>
                    <a:pt x="6419" y="14962"/>
                    <a:pt x="6417" y="14961"/>
                  </a:cubicBezTo>
                  <a:lnTo>
                    <a:pt x="6417" y="14961"/>
                  </a:lnTo>
                  <a:cubicBezTo>
                    <a:pt x="6419" y="14964"/>
                    <a:pt x="6422" y="14967"/>
                    <a:pt x="6426" y="14967"/>
                  </a:cubicBezTo>
                  <a:cubicBezTo>
                    <a:pt x="6425" y="14965"/>
                    <a:pt x="6424" y="14963"/>
                    <a:pt x="6423" y="14962"/>
                  </a:cubicBezTo>
                  <a:lnTo>
                    <a:pt x="6423" y="14962"/>
                  </a:lnTo>
                  <a:cubicBezTo>
                    <a:pt x="6431" y="14963"/>
                    <a:pt x="6441" y="14964"/>
                    <a:pt x="6453" y="14967"/>
                  </a:cubicBezTo>
                  <a:lnTo>
                    <a:pt x="6426" y="14967"/>
                  </a:lnTo>
                  <a:cubicBezTo>
                    <a:pt x="6433" y="14974"/>
                    <a:pt x="6440" y="14978"/>
                    <a:pt x="6447" y="14978"/>
                  </a:cubicBezTo>
                  <a:cubicBezTo>
                    <a:pt x="6453" y="14978"/>
                    <a:pt x="6460" y="14974"/>
                    <a:pt x="6467" y="14967"/>
                  </a:cubicBezTo>
                  <a:lnTo>
                    <a:pt x="6480" y="14954"/>
                  </a:lnTo>
                  <a:lnTo>
                    <a:pt x="6480" y="14967"/>
                  </a:lnTo>
                  <a:lnTo>
                    <a:pt x="6588" y="14967"/>
                  </a:lnTo>
                  <a:cubicBezTo>
                    <a:pt x="6603" y="14975"/>
                    <a:pt x="6618" y="14977"/>
                    <a:pt x="6632" y="14977"/>
                  </a:cubicBezTo>
                  <a:cubicBezTo>
                    <a:pt x="6655" y="14977"/>
                    <a:pt x="6677" y="14971"/>
                    <a:pt x="6695" y="14971"/>
                  </a:cubicBezTo>
                  <a:cubicBezTo>
                    <a:pt x="6706" y="14971"/>
                    <a:pt x="6715" y="14973"/>
                    <a:pt x="6723" y="14981"/>
                  </a:cubicBezTo>
                  <a:cubicBezTo>
                    <a:pt x="6732" y="14976"/>
                    <a:pt x="6741" y="14975"/>
                    <a:pt x="6749" y="14975"/>
                  </a:cubicBezTo>
                  <a:cubicBezTo>
                    <a:pt x="6766" y="14975"/>
                    <a:pt x="6781" y="14981"/>
                    <a:pt x="6790" y="14981"/>
                  </a:cubicBezTo>
                  <a:cubicBezTo>
                    <a:pt x="6799" y="14981"/>
                    <a:pt x="6814" y="14987"/>
                    <a:pt x="6827" y="14987"/>
                  </a:cubicBezTo>
                  <a:cubicBezTo>
                    <a:pt x="6834" y="14987"/>
                    <a:pt x="6840" y="14985"/>
                    <a:pt x="6844" y="14981"/>
                  </a:cubicBezTo>
                  <a:cubicBezTo>
                    <a:pt x="6847" y="14987"/>
                    <a:pt x="6850" y="14989"/>
                    <a:pt x="6853" y="14989"/>
                  </a:cubicBezTo>
                  <a:cubicBezTo>
                    <a:pt x="6862" y="14989"/>
                    <a:pt x="6875" y="14973"/>
                    <a:pt x="6902" y="14973"/>
                  </a:cubicBezTo>
                  <a:cubicBezTo>
                    <a:pt x="6912" y="14973"/>
                    <a:pt x="6924" y="14975"/>
                    <a:pt x="6938" y="14981"/>
                  </a:cubicBezTo>
                  <a:cubicBezTo>
                    <a:pt x="6956" y="14988"/>
                    <a:pt x="6970" y="14990"/>
                    <a:pt x="6981" y="14990"/>
                  </a:cubicBezTo>
                  <a:cubicBezTo>
                    <a:pt x="7006" y="14990"/>
                    <a:pt x="7018" y="14978"/>
                    <a:pt x="7026" y="14978"/>
                  </a:cubicBezTo>
                  <a:cubicBezTo>
                    <a:pt x="7029" y="14978"/>
                    <a:pt x="7031" y="14979"/>
                    <a:pt x="7033" y="14981"/>
                  </a:cubicBezTo>
                  <a:lnTo>
                    <a:pt x="7046" y="14981"/>
                  </a:lnTo>
                  <a:cubicBezTo>
                    <a:pt x="7054" y="14973"/>
                    <a:pt x="7057" y="14965"/>
                    <a:pt x="7059" y="14965"/>
                  </a:cubicBezTo>
                  <a:cubicBezTo>
                    <a:pt x="7060" y="14965"/>
                    <a:pt x="7060" y="14970"/>
                    <a:pt x="7060" y="14981"/>
                  </a:cubicBezTo>
                  <a:lnTo>
                    <a:pt x="7046" y="14981"/>
                  </a:lnTo>
                  <a:cubicBezTo>
                    <a:pt x="7008" y="15031"/>
                    <a:pt x="6935" y="15212"/>
                    <a:pt x="6959" y="15212"/>
                  </a:cubicBezTo>
                  <a:cubicBezTo>
                    <a:pt x="6961" y="15212"/>
                    <a:pt x="6963" y="15212"/>
                    <a:pt x="6965" y="15210"/>
                  </a:cubicBezTo>
                  <a:cubicBezTo>
                    <a:pt x="6997" y="15235"/>
                    <a:pt x="7008" y="15249"/>
                    <a:pt x="7009" y="15249"/>
                  </a:cubicBezTo>
                  <a:cubicBezTo>
                    <a:pt x="7010" y="15249"/>
                    <a:pt x="6999" y="15232"/>
                    <a:pt x="6992" y="15196"/>
                  </a:cubicBezTo>
                  <a:cubicBezTo>
                    <a:pt x="6985" y="15183"/>
                    <a:pt x="6982" y="15180"/>
                    <a:pt x="6994" y="15180"/>
                  </a:cubicBezTo>
                  <a:cubicBezTo>
                    <a:pt x="7006" y="15180"/>
                    <a:pt x="7033" y="15183"/>
                    <a:pt x="7087" y="15183"/>
                  </a:cubicBezTo>
                  <a:cubicBezTo>
                    <a:pt x="7127" y="15183"/>
                    <a:pt x="7154" y="15169"/>
                    <a:pt x="7167" y="15169"/>
                  </a:cubicBezTo>
                  <a:cubicBezTo>
                    <a:pt x="7170" y="15164"/>
                    <a:pt x="7173" y="15162"/>
                    <a:pt x="7176" y="15162"/>
                  </a:cubicBezTo>
                  <a:cubicBezTo>
                    <a:pt x="7183" y="15162"/>
                    <a:pt x="7189" y="15172"/>
                    <a:pt x="7196" y="15172"/>
                  </a:cubicBezTo>
                  <a:cubicBezTo>
                    <a:pt x="7200" y="15172"/>
                    <a:pt x="7204" y="15168"/>
                    <a:pt x="7208" y="15156"/>
                  </a:cubicBezTo>
                  <a:cubicBezTo>
                    <a:pt x="7217" y="15120"/>
                    <a:pt x="7226" y="15114"/>
                    <a:pt x="7239" y="15114"/>
                  </a:cubicBezTo>
                  <a:cubicBezTo>
                    <a:pt x="7245" y="15114"/>
                    <a:pt x="7253" y="15116"/>
                    <a:pt x="7262" y="15116"/>
                  </a:cubicBezTo>
                  <a:lnTo>
                    <a:pt x="7316" y="15116"/>
                  </a:lnTo>
                  <a:cubicBezTo>
                    <a:pt x="7332" y="15110"/>
                    <a:pt x="7347" y="15107"/>
                    <a:pt x="7360" y="15107"/>
                  </a:cubicBezTo>
                  <a:cubicBezTo>
                    <a:pt x="7378" y="15107"/>
                    <a:pt x="7394" y="15113"/>
                    <a:pt x="7410" y="15129"/>
                  </a:cubicBezTo>
                  <a:cubicBezTo>
                    <a:pt x="7418" y="15121"/>
                    <a:pt x="7426" y="15118"/>
                    <a:pt x="7433" y="15118"/>
                  </a:cubicBezTo>
                  <a:cubicBezTo>
                    <a:pt x="7458" y="15118"/>
                    <a:pt x="7476" y="15158"/>
                    <a:pt x="7487" y="15158"/>
                  </a:cubicBezTo>
                  <a:cubicBezTo>
                    <a:pt x="7488" y="15158"/>
                    <a:pt x="7490" y="15157"/>
                    <a:pt x="7491" y="15156"/>
                  </a:cubicBezTo>
                  <a:cubicBezTo>
                    <a:pt x="7499" y="15152"/>
                    <a:pt x="7505" y="15150"/>
                    <a:pt x="7511" y="15150"/>
                  </a:cubicBezTo>
                  <a:cubicBezTo>
                    <a:pt x="7525" y="15150"/>
                    <a:pt x="7535" y="15160"/>
                    <a:pt x="7545" y="15169"/>
                  </a:cubicBezTo>
                  <a:cubicBezTo>
                    <a:pt x="7553" y="15169"/>
                    <a:pt x="7561" y="15155"/>
                    <a:pt x="7569" y="15155"/>
                  </a:cubicBezTo>
                  <a:cubicBezTo>
                    <a:pt x="7574" y="15155"/>
                    <a:pt x="7580" y="15161"/>
                    <a:pt x="7585" y="15183"/>
                  </a:cubicBezTo>
                  <a:cubicBezTo>
                    <a:pt x="7585" y="15202"/>
                    <a:pt x="7585" y="15207"/>
                    <a:pt x="7588" y="15207"/>
                  </a:cubicBezTo>
                  <a:cubicBezTo>
                    <a:pt x="7594" y="15207"/>
                    <a:pt x="7607" y="15194"/>
                    <a:pt x="7640" y="15194"/>
                  </a:cubicBezTo>
                  <a:cubicBezTo>
                    <a:pt x="7648" y="15194"/>
                    <a:pt x="7656" y="15195"/>
                    <a:pt x="7666" y="15196"/>
                  </a:cubicBezTo>
                  <a:cubicBezTo>
                    <a:pt x="7679" y="15210"/>
                    <a:pt x="7693" y="15223"/>
                    <a:pt x="7693" y="15237"/>
                  </a:cubicBezTo>
                  <a:lnTo>
                    <a:pt x="7693" y="15250"/>
                  </a:lnTo>
                  <a:lnTo>
                    <a:pt x="7693" y="15264"/>
                  </a:lnTo>
                  <a:cubicBezTo>
                    <a:pt x="7693" y="15264"/>
                    <a:pt x="7699" y="15258"/>
                    <a:pt x="7707" y="15258"/>
                  </a:cubicBezTo>
                  <a:cubicBezTo>
                    <a:pt x="7711" y="15258"/>
                    <a:pt x="7715" y="15259"/>
                    <a:pt x="7720" y="15264"/>
                  </a:cubicBezTo>
                  <a:cubicBezTo>
                    <a:pt x="7736" y="15240"/>
                    <a:pt x="7752" y="15235"/>
                    <a:pt x="7771" y="15235"/>
                  </a:cubicBezTo>
                  <a:cubicBezTo>
                    <a:pt x="7784" y="15235"/>
                    <a:pt x="7798" y="15237"/>
                    <a:pt x="7814" y="15237"/>
                  </a:cubicBezTo>
                  <a:cubicBezTo>
                    <a:pt x="7832" y="15237"/>
                    <a:pt x="7856" y="15225"/>
                    <a:pt x="7878" y="15225"/>
                  </a:cubicBezTo>
                  <a:cubicBezTo>
                    <a:pt x="7889" y="15225"/>
                    <a:pt x="7899" y="15228"/>
                    <a:pt x="7908" y="15237"/>
                  </a:cubicBezTo>
                  <a:cubicBezTo>
                    <a:pt x="7935" y="15237"/>
                    <a:pt x="7962" y="15237"/>
                    <a:pt x="7989" y="15223"/>
                  </a:cubicBezTo>
                  <a:cubicBezTo>
                    <a:pt x="7995" y="15236"/>
                    <a:pt x="8004" y="15245"/>
                    <a:pt x="8014" y="15245"/>
                  </a:cubicBezTo>
                  <a:cubicBezTo>
                    <a:pt x="8025" y="15245"/>
                    <a:pt x="8036" y="15233"/>
                    <a:pt x="8043" y="15196"/>
                  </a:cubicBezTo>
                  <a:cubicBezTo>
                    <a:pt x="8046" y="15194"/>
                    <a:pt x="8048" y="15193"/>
                    <a:pt x="8051" y="15193"/>
                  </a:cubicBezTo>
                  <a:cubicBezTo>
                    <a:pt x="8061" y="15193"/>
                    <a:pt x="8070" y="15210"/>
                    <a:pt x="8070" y="15210"/>
                  </a:cubicBezTo>
                  <a:cubicBezTo>
                    <a:pt x="8087" y="15221"/>
                    <a:pt x="8097" y="15225"/>
                    <a:pt x="8103" y="15225"/>
                  </a:cubicBezTo>
                  <a:cubicBezTo>
                    <a:pt x="8110" y="15225"/>
                    <a:pt x="8110" y="15218"/>
                    <a:pt x="8110" y="15210"/>
                  </a:cubicBezTo>
                  <a:lnTo>
                    <a:pt x="8097" y="15183"/>
                  </a:lnTo>
                  <a:cubicBezTo>
                    <a:pt x="8083" y="15183"/>
                    <a:pt x="8083" y="15183"/>
                    <a:pt x="8083" y="15196"/>
                  </a:cubicBezTo>
                  <a:cubicBezTo>
                    <a:pt x="8083" y="15181"/>
                    <a:pt x="8083" y="15174"/>
                    <a:pt x="8086" y="15174"/>
                  </a:cubicBezTo>
                  <a:cubicBezTo>
                    <a:pt x="8088" y="15174"/>
                    <a:pt x="8091" y="15177"/>
                    <a:pt x="8097" y="15183"/>
                  </a:cubicBezTo>
                  <a:lnTo>
                    <a:pt x="8124" y="15183"/>
                  </a:lnTo>
                  <a:cubicBezTo>
                    <a:pt x="8133" y="15174"/>
                    <a:pt x="8145" y="15171"/>
                    <a:pt x="8159" y="15171"/>
                  </a:cubicBezTo>
                  <a:cubicBezTo>
                    <a:pt x="8188" y="15171"/>
                    <a:pt x="8227" y="15183"/>
                    <a:pt x="8272" y="15183"/>
                  </a:cubicBezTo>
                  <a:cubicBezTo>
                    <a:pt x="8299" y="15183"/>
                    <a:pt x="8326" y="15195"/>
                    <a:pt x="8349" y="15195"/>
                  </a:cubicBezTo>
                  <a:cubicBezTo>
                    <a:pt x="8360" y="15195"/>
                    <a:pt x="8371" y="15192"/>
                    <a:pt x="8380" y="15183"/>
                  </a:cubicBezTo>
                  <a:cubicBezTo>
                    <a:pt x="8392" y="15208"/>
                    <a:pt x="8405" y="15219"/>
                    <a:pt x="8416" y="15219"/>
                  </a:cubicBezTo>
                  <a:cubicBezTo>
                    <a:pt x="8429" y="15219"/>
                    <a:pt x="8440" y="15205"/>
                    <a:pt x="8447" y="15183"/>
                  </a:cubicBezTo>
                  <a:cubicBezTo>
                    <a:pt x="8461" y="15190"/>
                    <a:pt x="8477" y="15193"/>
                    <a:pt x="8494" y="15193"/>
                  </a:cubicBezTo>
                  <a:cubicBezTo>
                    <a:pt x="8511" y="15193"/>
                    <a:pt x="8528" y="15190"/>
                    <a:pt x="8541" y="15183"/>
                  </a:cubicBezTo>
                  <a:cubicBezTo>
                    <a:pt x="8553" y="15206"/>
                    <a:pt x="8562" y="15214"/>
                    <a:pt x="8571" y="15214"/>
                  </a:cubicBezTo>
                  <a:cubicBezTo>
                    <a:pt x="8585" y="15214"/>
                    <a:pt x="8599" y="15199"/>
                    <a:pt x="8622" y="15183"/>
                  </a:cubicBezTo>
                  <a:cubicBezTo>
                    <a:pt x="8624" y="15185"/>
                    <a:pt x="8626" y="15186"/>
                    <a:pt x="8628" y="15186"/>
                  </a:cubicBezTo>
                  <a:cubicBezTo>
                    <a:pt x="8638" y="15186"/>
                    <a:pt x="8647" y="15167"/>
                    <a:pt x="8657" y="15167"/>
                  </a:cubicBezTo>
                  <a:cubicBezTo>
                    <a:pt x="8659" y="15167"/>
                    <a:pt x="8661" y="15168"/>
                    <a:pt x="8663" y="15169"/>
                  </a:cubicBezTo>
                  <a:cubicBezTo>
                    <a:pt x="8673" y="15155"/>
                    <a:pt x="8681" y="15149"/>
                    <a:pt x="8688" y="15149"/>
                  </a:cubicBezTo>
                  <a:cubicBezTo>
                    <a:pt x="8699" y="15149"/>
                    <a:pt x="8708" y="15166"/>
                    <a:pt x="8717" y="15183"/>
                  </a:cubicBezTo>
                  <a:cubicBezTo>
                    <a:pt x="8814" y="15183"/>
                    <a:pt x="8798" y="15166"/>
                    <a:pt x="8775" y="15166"/>
                  </a:cubicBezTo>
                  <a:cubicBezTo>
                    <a:pt x="8769" y="15166"/>
                    <a:pt x="8762" y="15167"/>
                    <a:pt x="8757" y="15169"/>
                  </a:cubicBezTo>
                  <a:cubicBezTo>
                    <a:pt x="8752" y="15169"/>
                    <a:pt x="8749" y="15170"/>
                    <a:pt x="8746" y="15170"/>
                  </a:cubicBezTo>
                  <a:lnTo>
                    <a:pt x="8746" y="15170"/>
                  </a:lnTo>
                  <a:cubicBezTo>
                    <a:pt x="8749" y="15168"/>
                    <a:pt x="8753" y="15164"/>
                    <a:pt x="8757" y="15156"/>
                  </a:cubicBezTo>
                  <a:cubicBezTo>
                    <a:pt x="8766" y="15143"/>
                    <a:pt x="8773" y="15138"/>
                    <a:pt x="8780" y="15138"/>
                  </a:cubicBezTo>
                  <a:cubicBezTo>
                    <a:pt x="8794" y="15138"/>
                    <a:pt x="8806" y="15156"/>
                    <a:pt x="8824" y="15156"/>
                  </a:cubicBezTo>
                  <a:cubicBezTo>
                    <a:pt x="8842" y="15156"/>
                    <a:pt x="8848" y="15144"/>
                    <a:pt x="8858" y="15144"/>
                  </a:cubicBezTo>
                  <a:cubicBezTo>
                    <a:pt x="8863" y="15144"/>
                    <a:pt x="8869" y="15147"/>
                    <a:pt x="8878" y="15156"/>
                  </a:cubicBezTo>
                  <a:lnTo>
                    <a:pt x="8946" y="15156"/>
                  </a:lnTo>
                  <a:lnTo>
                    <a:pt x="9053" y="15143"/>
                  </a:lnTo>
                  <a:lnTo>
                    <a:pt x="9134" y="15143"/>
                  </a:lnTo>
                  <a:cubicBezTo>
                    <a:pt x="9147" y="15152"/>
                    <a:pt x="9159" y="15156"/>
                    <a:pt x="9171" y="15156"/>
                  </a:cubicBezTo>
                  <a:cubicBezTo>
                    <a:pt x="9199" y="15156"/>
                    <a:pt x="9224" y="15136"/>
                    <a:pt x="9247" y="15136"/>
                  </a:cubicBezTo>
                  <a:cubicBezTo>
                    <a:pt x="9255" y="15136"/>
                    <a:pt x="9262" y="15138"/>
                    <a:pt x="9269" y="15143"/>
                  </a:cubicBezTo>
                  <a:cubicBezTo>
                    <a:pt x="9293" y="15167"/>
                    <a:pt x="9274" y="15212"/>
                    <a:pt x="9279" y="15212"/>
                  </a:cubicBezTo>
                  <a:cubicBezTo>
                    <a:pt x="9280" y="15212"/>
                    <a:pt x="9281" y="15211"/>
                    <a:pt x="9282" y="15210"/>
                  </a:cubicBezTo>
                  <a:cubicBezTo>
                    <a:pt x="9296" y="15203"/>
                    <a:pt x="9306" y="15203"/>
                    <a:pt x="9314" y="15203"/>
                  </a:cubicBezTo>
                  <a:cubicBezTo>
                    <a:pt x="9323" y="15203"/>
                    <a:pt x="9329" y="15203"/>
                    <a:pt x="9336" y="15196"/>
                  </a:cubicBezTo>
                  <a:cubicBezTo>
                    <a:pt x="9339" y="15193"/>
                    <a:pt x="9343" y="15192"/>
                    <a:pt x="9347" y="15192"/>
                  </a:cubicBezTo>
                  <a:cubicBezTo>
                    <a:pt x="9355" y="15192"/>
                    <a:pt x="9364" y="15196"/>
                    <a:pt x="9374" y="15196"/>
                  </a:cubicBezTo>
                  <a:cubicBezTo>
                    <a:pt x="9384" y="15196"/>
                    <a:pt x="9394" y="15193"/>
                    <a:pt x="9404" y="15183"/>
                  </a:cubicBezTo>
                  <a:cubicBezTo>
                    <a:pt x="9408" y="15192"/>
                    <a:pt x="9414" y="15195"/>
                    <a:pt x="9421" y="15195"/>
                  </a:cubicBezTo>
                  <a:cubicBezTo>
                    <a:pt x="9435" y="15195"/>
                    <a:pt x="9453" y="15183"/>
                    <a:pt x="9471" y="15183"/>
                  </a:cubicBezTo>
                  <a:cubicBezTo>
                    <a:pt x="9472" y="15182"/>
                    <a:pt x="9473" y="15182"/>
                    <a:pt x="9473" y="15182"/>
                  </a:cubicBezTo>
                  <a:cubicBezTo>
                    <a:pt x="9484" y="15182"/>
                    <a:pt x="9486" y="15252"/>
                    <a:pt x="9506" y="15252"/>
                  </a:cubicBezTo>
                  <a:cubicBezTo>
                    <a:pt x="9508" y="15252"/>
                    <a:pt x="9510" y="15251"/>
                    <a:pt x="9511" y="15250"/>
                  </a:cubicBezTo>
                  <a:cubicBezTo>
                    <a:pt x="9515" y="15248"/>
                    <a:pt x="9520" y="15247"/>
                    <a:pt x="9525" y="15247"/>
                  </a:cubicBezTo>
                  <a:cubicBezTo>
                    <a:pt x="9545" y="15247"/>
                    <a:pt x="9569" y="15260"/>
                    <a:pt x="9583" y="15260"/>
                  </a:cubicBezTo>
                  <a:cubicBezTo>
                    <a:pt x="9588" y="15260"/>
                    <a:pt x="9592" y="15257"/>
                    <a:pt x="9592" y="15250"/>
                  </a:cubicBezTo>
                  <a:cubicBezTo>
                    <a:pt x="9592" y="15255"/>
                    <a:pt x="9593" y="15257"/>
                    <a:pt x="9593" y="15257"/>
                  </a:cubicBezTo>
                  <a:cubicBezTo>
                    <a:pt x="9596" y="15257"/>
                    <a:pt x="9604" y="15230"/>
                    <a:pt x="9612" y="15230"/>
                  </a:cubicBezTo>
                  <a:cubicBezTo>
                    <a:pt x="9614" y="15230"/>
                    <a:pt x="9617" y="15232"/>
                    <a:pt x="9619" y="15237"/>
                  </a:cubicBezTo>
                  <a:cubicBezTo>
                    <a:pt x="9646" y="15237"/>
                    <a:pt x="9673" y="15223"/>
                    <a:pt x="9700" y="15210"/>
                  </a:cubicBezTo>
                  <a:cubicBezTo>
                    <a:pt x="9722" y="15199"/>
                    <a:pt x="9743" y="15162"/>
                    <a:pt x="9758" y="15162"/>
                  </a:cubicBezTo>
                  <a:cubicBezTo>
                    <a:pt x="9761" y="15162"/>
                    <a:pt x="9765" y="15164"/>
                    <a:pt x="9767" y="15169"/>
                  </a:cubicBezTo>
                  <a:cubicBezTo>
                    <a:pt x="9773" y="15175"/>
                    <a:pt x="9778" y="15177"/>
                    <a:pt x="9782" y="15177"/>
                  </a:cubicBezTo>
                  <a:cubicBezTo>
                    <a:pt x="9797" y="15177"/>
                    <a:pt x="9805" y="15154"/>
                    <a:pt x="9807" y="15154"/>
                  </a:cubicBezTo>
                  <a:cubicBezTo>
                    <a:pt x="9808" y="15154"/>
                    <a:pt x="9808" y="15154"/>
                    <a:pt x="9808" y="15156"/>
                  </a:cubicBezTo>
                  <a:cubicBezTo>
                    <a:pt x="9808" y="15169"/>
                    <a:pt x="9781" y="15196"/>
                    <a:pt x="9754" y="15196"/>
                  </a:cubicBezTo>
                  <a:cubicBezTo>
                    <a:pt x="9754" y="15215"/>
                    <a:pt x="9752" y="15221"/>
                    <a:pt x="9750" y="15221"/>
                  </a:cubicBezTo>
                  <a:cubicBezTo>
                    <a:pt x="9747" y="15221"/>
                    <a:pt x="9742" y="15208"/>
                    <a:pt x="9741" y="15208"/>
                  </a:cubicBezTo>
                  <a:cubicBezTo>
                    <a:pt x="9741" y="15208"/>
                    <a:pt x="9740" y="15208"/>
                    <a:pt x="9740" y="15210"/>
                  </a:cubicBezTo>
                  <a:cubicBezTo>
                    <a:pt x="9740" y="15223"/>
                    <a:pt x="9740" y="15237"/>
                    <a:pt x="9740" y="15237"/>
                  </a:cubicBezTo>
                  <a:cubicBezTo>
                    <a:pt x="9740" y="15240"/>
                    <a:pt x="9742" y="15241"/>
                    <a:pt x="9744" y="15241"/>
                  </a:cubicBezTo>
                  <a:cubicBezTo>
                    <a:pt x="9749" y="15241"/>
                    <a:pt x="9756" y="15238"/>
                    <a:pt x="9766" y="15238"/>
                  </a:cubicBezTo>
                  <a:cubicBezTo>
                    <a:pt x="9774" y="15238"/>
                    <a:pt x="9784" y="15240"/>
                    <a:pt x="9794" y="15250"/>
                  </a:cubicBezTo>
                  <a:lnTo>
                    <a:pt x="9862" y="15250"/>
                  </a:lnTo>
                  <a:cubicBezTo>
                    <a:pt x="9875" y="15250"/>
                    <a:pt x="9902" y="15250"/>
                    <a:pt x="9929" y="15237"/>
                  </a:cubicBezTo>
                  <a:cubicBezTo>
                    <a:pt x="9942" y="15210"/>
                    <a:pt x="9983" y="15196"/>
                    <a:pt x="10010" y="15196"/>
                  </a:cubicBezTo>
                  <a:cubicBezTo>
                    <a:pt x="10023" y="15196"/>
                    <a:pt x="10050" y="15196"/>
                    <a:pt x="10064" y="15210"/>
                  </a:cubicBezTo>
                  <a:cubicBezTo>
                    <a:pt x="10091" y="15210"/>
                    <a:pt x="10118" y="15210"/>
                    <a:pt x="10131" y="15183"/>
                  </a:cubicBezTo>
                  <a:cubicBezTo>
                    <a:pt x="10140" y="15165"/>
                    <a:pt x="10146" y="15159"/>
                    <a:pt x="10150" y="15159"/>
                  </a:cubicBezTo>
                  <a:cubicBezTo>
                    <a:pt x="10159" y="15159"/>
                    <a:pt x="10162" y="15183"/>
                    <a:pt x="10171" y="15183"/>
                  </a:cubicBezTo>
                  <a:cubicBezTo>
                    <a:pt x="10180" y="15183"/>
                    <a:pt x="10189" y="15177"/>
                    <a:pt x="10198" y="15177"/>
                  </a:cubicBezTo>
                  <a:cubicBezTo>
                    <a:pt x="10203" y="15177"/>
                    <a:pt x="10207" y="15178"/>
                    <a:pt x="10212" y="15183"/>
                  </a:cubicBezTo>
                  <a:cubicBezTo>
                    <a:pt x="10212" y="15156"/>
                    <a:pt x="10252" y="15129"/>
                    <a:pt x="10279" y="15129"/>
                  </a:cubicBezTo>
                  <a:cubicBezTo>
                    <a:pt x="10320" y="15129"/>
                    <a:pt x="10373" y="15291"/>
                    <a:pt x="10400" y="15291"/>
                  </a:cubicBezTo>
                  <a:cubicBezTo>
                    <a:pt x="10427" y="15291"/>
                    <a:pt x="10454" y="15304"/>
                    <a:pt x="10468" y="15304"/>
                  </a:cubicBezTo>
                  <a:cubicBezTo>
                    <a:pt x="10522" y="15304"/>
                    <a:pt x="10562" y="15277"/>
                    <a:pt x="10576" y="15237"/>
                  </a:cubicBezTo>
                  <a:cubicBezTo>
                    <a:pt x="10589" y="15241"/>
                    <a:pt x="10599" y="15243"/>
                    <a:pt x="10608" y="15243"/>
                  </a:cubicBezTo>
                  <a:cubicBezTo>
                    <a:pt x="10626" y="15243"/>
                    <a:pt x="10638" y="15237"/>
                    <a:pt x="10656" y="15237"/>
                  </a:cubicBezTo>
                  <a:cubicBezTo>
                    <a:pt x="10673" y="15258"/>
                    <a:pt x="10676" y="15263"/>
                    <a:pt x="10673" y="15263"/>
                  </a:cubicBezTo>
                  <a:cubicBezTo>
                    <a:pt x="10671" y="15263"/>
                    <a:pt x="10667" y="15261"/>
                    <a:pt x="10661" y="15261"/>
                  </a:cubicBezTo>
                  <a:cubicBezTo>
                    <a:pt x="10655" y="15261"/>
                    <a:pt x="10647" y="15264"/>
                    <a:pt x="10643" y="15277"/>
                  </a:cubicBezTo>
                  <a:cubicBezTo>
                    <a:pt x="10656" y="15277"/>
                    <a:pt x="10683" y="15264"/>
                    <a:pt x="10724" y="15237"/>
                  </a:cubicBezTo>
                  <a:cubicBezTo>
                    <a:pt x="10727" y="15236"/>
                    <a:pt x="10731" y="15236"/>
                    <a:pt x="10734" y="15236"/>
                  </a:cubicBezTo>
                  <a:cubicBezTo>
                    <a:pt x="10772" y="15236"/>
                    <a:pt x="10795" y="15287"/>
                    <a:pt x="10802" y="15287"/>
                  </a:cubicBezTo>
                  <a:cubicBezTo>
                    <a:pt x="10804" y="15287"/>
                    <a:pt x="10805" y="15284"/>
                    <a:pt x="10805" y="15277"/>
                  </a:cubicBezTo>
                  <a:cubicBezTo>
                    <a:pt x="10818" y="15277"/>
                    <a:pt x="10818" y="15264"/>
                    <a:pt x="10805" y="15264"/>
                  </a:cubicBezTo>
                  <a:cubicBezTo>
                    <a:pt x="10805" y="15254"/>
                    <a:pt x="10811" y="15245"/>
                    <a:pt x="10810" y="15245"/>
                  </a:cubicBezTo>
                  <a:lnTo>
                    <a:pt x="10810" y="15245"/>
                  </a:lnTo>
                  <a:cubicBezTo>
                    <a:pt x="10810" y="15245"/>
                    <a:pt x="10808" y="15246"/>
                    <a:pt x="10805" y="15250"/>
                  </a:cubicBezTo>
                  <a:cubicBezTo>
                    <a:pt x="10819" y="15229"/>
                    <a:pt x="10833" y="15215"/>
                    <a:pt x="10856" y="15215"/>
                  </a:cubicBezTo>
                  <a:cubicBezTo>
                    <a:pt x="10876" y="15215"/>
                    <a:pt x="10902" y="15225"/>
                    <a:pt x="10939" y="15250"/>
                  </a:cubicBezTo>
                  <a:cubicBezTo>
                    <a:pt x="10946" y="15244"/>
                    <a:pt x="10959" y="15240"/>
                    <a:pt x="10975" y="15240"/>
                  </a:cubicBezTo>
                  <a:cubicBezTo>
                    <a:pt x="10990" y="15240"/>
                    <a:pt x="11007" y="15244"/>
                    <a:pt x="11020" y="15250"/>
                  </a:cubicBezTo>
                  <a:cubicBezTo>
                    <a:pt x="11024" y="15238"/>
                    <a:pt x="11028" y="15233"/>
                    <a:pt x="11032" y="15233"/>
                  </a:cubicBezTo>
                  <a:cubicBezTo>
                    <a:pt x="11042" y="15233"/>
                    <a:pt x="11051" y="15259"/>
                    <a:pt x="11060" y="15277"/>
                  </a:cubicBezTo>
                  <a:cubicBezTo>
                    <a:pt x="11062" y="15279"/>
                    <a:pt x="11064" y="15279"/>
                    <a:pt x="11065" y="15279"/>
                  </a:cubicBezTo>
                  <a:cubicBezTo>
                    <a:pt x="11075" y="15279"/>
                    <a:pt x="11085" y="15248"/>
                    <a:pt x="11087" y="15248"/>
                  </a:cubicBezTo>
                  <a:cubicBezTo>
                    <a:pt x="11087" y="15248"/>
                    <a:pt x="11087" y="15249"/>
                    <a:pt x="11087" y="15250"/>
                  </a:cubicBezTo>
                  <a:cubicBezTo>
                    <a:pt x="11087" y="15259"/>
                    <a:pt x="11087" y="15262"/>
                    <a:pt x="11088" y="15262"/>
                  </a:cubicBezTo>
                  <a:cubicBezTo>
                    <a:pt x="11090" y="15262"/>
                    <a:pt x="11096" y="15250"/>
                    <a:pt x="11114" y="15250"/>
                  </a:cubicBezTo>
                  <a:cubicBezTo>
                    <a:pt x="11128" y="15250"/>
                    <a:pt x="11128" y="15250"/>
                    <a:pt x="11141" y="15277"/>
                  </a:cubicBezTo>
                  <a:cubicBezTo>
                    <a:pt x="11146" y="15282"/>
                    <a:pt x="11150" y="15284"/>
                    <a:pt x="11154" y="15284"/>
                  </a:cubicBezTo>
                  <a:cubicBezTo>
                    <a:pt x="11169" y="15284"/>
                    <a:pt x="11181" y="15257"/>
                    <a:pt x="11196" y="15257"/>
                  </a:cubicBezTo>
                  <a:cubicBezTo>
                    <a:pt x="11200" y="15257"/>
                    <a:pt x="11204" y="15259"/>
                    <a:pt x="11209" y="15264"/>
                  </a:cubicBezTo>
                  <a:cubicBezTo>
                    <a:pt x="11218" y="15278"/>
                    <a:pt x="11231" y="15282"/>
                    <a:pt x="11245" y="15282"/>
                  </a:cubicBezTo>
                  <a:cubicBezTo>
                    <a:pt x="11264" y="15282"/>
                    <a:pt x="11286" y="15274"/>
                    <a:pt x="11302" y="15274"/>
                  </a:cubicBezTo>
                  <a:cubicBezTo>
                    <a:pt x="11307" y="15274"/>
                    <a:pt x="11312" y="15275"/>
                    <a:pt x="11316" y="15277"/>
                  </a:cubicBezTo>
                  <a:cubicBezTo>
                    <a:pt x="11325" y="15304"/>
                    <a:pt x="11334" y="15313"/>
                    <a:pt x="11343" y="15313"/>
                  </a:cubicBezTo>
                  <a:cubicBezTo>
                    <a:pt x="11361" y="15313"/>
                    <a:pt x="11379" y="15277"/>
                    <a:pt x="11397" y="15277"/>
                  </a:cubicBezTo>
                  <a:cubicBezTo>
                    <a:pt x="11400" y="15276"/>
                    <a:pt x="11403" y="15275"/>
                    <a:pt x="11406" y="15275"/>
                  </a:cubicBezTo>
                  <a:cubicBezTo>
                    <a:pt x="11445" y="15275"/>
                    <a:pt x="11518" y="15417"/>
                    <a:pt x="11550" y="15417"/>
                  </a:cubicBezTo>
                  <a:cubicBezTo>
                    <a:pt x="11553" y="15417"/>
                    <a:pt x="11556" y="15416"/>
                    <a:pt x="11559" y="15412"/>
                  </a:cubicBezTo>
                  <a:lnTo>
                    <a:pt x="11626" y="15412"/>
                  </a:lnTo>
                  <a:cubicBezTo>
                    <a:pt x="11626" y="15401"/>
                    <a:pt x="11629" y="15396"/>
                    <a:pt x="11631" y="15396"/>
                  </a:cubicBezTo>
                  <a:cubicBezTo>
                    <a:pt x="11635" y="15396"/>
                    <a:pt x="11640" y="15404"/>
                    <a:pt x="11640" y="15412"/>
                  </a:cubicBezTo>
                  <a:lnTo>
                    <a:pt x="11694" y="15412"/>
                  </a:lnTo>
                  <a:cubicBezTo>
                    <a:pt x="11735" y="15429"/>
                    <a:pt x="11767" y="15440"/>
                    <a:pt x="11794" y="15440"/>
                  </a:cubicBezTo>
                  <a:cubicBezTo>
                    <a:pt x="11811" y="15440"/>
                    <a:pt x="11826" y="15436"/>
                    <a:pt x="11842" y="15425"/>
                  </a:cubicBezTo>
                  <a:cubicBezTo>
                    <a:pt x="11848" y="15410"/>
                    <a:pt x="11854" y="15404"/>
                    <a:pt x="11860" y="15404"/>
                  </a:cubicBezTo>
                  <a:cubicBezTo>
                    <a:pt x="11874" y="15404"/>
                    <a:pt x="11888" y="15433"/>
                    <a:pt x="11898" y="15433"/>
                  </a:cubicBezTo>
                  <a:cubicBezTo>
                    <a:pt x="11902" y="15433"/>
                    <a:pt x="11906" y="15428"/>
                    <a:pt x="11909" y="15412"/>
                  </a:cubicBezTo>
                  <a:cubicBezTo>
                    <a:pt x="11950" y="15372"/>
                    <a:pt x="11950" y="15372"/>
                    <a:pt x="11963" y="15372"/>
                  </a:cubicBezTo>
                  <a:cubicBezTo>
                    <a:pt x="11968" y="15376"/>
                    <a:pt x="11971" y="15378"/>
                    <a:pt x="11973" y="15378"/>
                  </a:cubicBezTo>
                  <a:cubicBezTo>
                    <a:pt x="11978" y="15378"/>
                    <a:pt x="11981" y="15372"/>
                    <a:pt x="11990" y="15372"/>
                  </a:cubicBezTo>
                  <a:lnTo>
                    <a:pt x="12044" y="15372"/>
                  </a:lnTo>
                  <a:cubicBezTo>
                    <a:pt x="12050" y="15358"/>
                    <a:pt x="12056" y="15353"/>
                    <a:pt x="12061" y="15353"/>
                  </a:cubicBezTo>
                  <a:cubicBezTo>
                    <a:pt x="12077" y="15353"/>
                    <a:pt x="12088" y="15402"/>
                    <a:pt x="12098" y="15412"/>
                  </a:cubicBezTo>
                  <a:cubicBezTo>
                    <a:pt x="12125" y="15439"/>
                    <a:pt x="12125" y="15439"/>
                    <a:pt x="12125" y="15439"/>
                  </a:cubicBezTo>
                  <a:cubicBezTo>
                    <a:pt x="12125" y="15441"/>
                    <a:pt x="12125" y="15442"/>
                    <a:pt x="12126" y="15442"/>
                  </a:cubicBezTo>
                  <a:cubicBezTo>
                    <a:pt x="12129" y="15442"/>
                    <a:pt x="12138" y="15420"/>
                    <a:pt x="12138" y="15399"/>
                  </a:cubicBezTo>
                  <a:cubicBezTo>
                    <a:pt x="12138" y="15402"/>
                    <a:pt x="12139" y="15403"/>
                    <a:pt x="12140" y="15403"/>
                  </a:cubicBezTo>
                  <a:cubicBezTo>
                    <a:pt x="12142" y="15403"/>
                    <a:pt x="12146" y="15399"/>
                    <a:pt x="12151" y="15399"/>
                  </a:cubicBezTo>
                  <a:cubicBezTo>
                    <a:pt x="12155" y="15399"/>
                    <a:pt x="12160" y="15402"/>
                    <a:pt x="12165" y="15412"/>
                  </a:cubicBezTo>
                  <a:cubicBezTo>
                    <a:pt x="12165" y="15417"/>
                    <a:pt x="12165" y="15419"/>
                    <a:pt x="12165" y="15419"/>
                  </a:cubicBezTo>
                  <a:cubicBezTo>
                    <a:pt x="12166" y="15419"/>
                    <a:pt x="12168" y="15382"/>
                    <a:pt x="12179" y="15372"/>
                  </a:cubicBezTo>
                  <a:cubicBezTo>
                    <a:pt x="12179" y="15370"/>
                    <a:pt x="12179" y="15369"/>
                    <a:pt x="12179" y="15369"/>
                  </a:cubicBezTo>
                  <a:cubicBezTo>
                    <a:pt x="12182" y="15369"/>
                    <a:pt x="12192" y="15399"/>
                    <a:pt x="12192" y="15399"/>
                  </a:cubicBezTo>
                  <a:cubicBezTo>
                    <a:pt x="12192" y="15412"/>
                    <a:pt x="12206" y="15412"/>
                    <a:pt x="12206" y="15439"/>
                  </a:cubicBezTo>
                  <a:lnTo>
                    <a:pt x="12206" y="15412"/>
                  </a:lnTo>
                  <a:cubicBezTo>
                    <a:pt x="12206" y="15412"/>
                    <a:pt x="12219" y="15425"/>
                    <a:pt x="12219" y="15439"/>
                  </a:cubicBezTo>
                  <a:cubicBezTo>
                    <a:pt x="12219" y="15439"/>
                    <a:pt x="12224" y="15474"/>
                    <a:pt x="12234" y="15474"/>
                  </a:cubicBezTo>
                  <a:cubicBezTo>
                    <a:pt x="12240" y="15474"/>
                    <a:pt x="12249" y="15459"/>
                    <a:pt x="12259" y="15412"/>
                  </a:cubicBezTo>
                  <a:cubicBezTo>
                    <a:pt x="12262" y="15417"/>
                    <a:pt x="12264" y="15419"/>
                    <a:pt x="12267" y="15419"/>
                  </a:cubicBezTo>
                  <a:cubicBezTo>
                    <a:pt x="12275" y="15419"/>
                    <a:pt x="12284" y="15399"/>
                    <a:pt x="12296" y="15399"/>
                  </a:cubicBezTo>
                  <a:cubicBezTo>
                    <a:pt x="12301" y="15399"/>
                    <a:pt x="12307" y="15402"/>
                    <a:pt x="12313" y="15412"/>
                  </a:cubicBezTo>
                  <a:cubicBezTo>
                    <a:pt x="12320" y="15425"/>
                    <a:pt x="12323" y="15429"/>
                    <a:pt x="12327" y="15429"/>
                  </a:cubicBezTo>
                  <a:cubicBezTo>
                    <a:pt x="12330" y="15429"/>
                    <a:pt x="12334" y="15425"/>
                    <a:pt x="12340" y="15425"/>
                  </a:cubicBezTo>
                  <a:cubicBezTo>
                    <a:pt x="12345" y="15397"/>
                    <a:pt x="12350" y="15388"/>
                    <a:pt x="12355" y="15388"/>
                  </a:cubicBezTo>
                  <a:cubicBezTo>
                    <a:pt x="12361" y="15388"/>
                    <a:pt x="12368" y="15404"/>
                    <a:pt x="12374" y="15404"/>
                  </a:cubicBezTo>
                  <a:cubicBezTo>
                    <a:pt x="12376" y="15404"/>
                    <a:pt x="12379" y="15403"/>
                    <a:pt x="12381" y="15399"/>
                  </a:cubicBezTo>
                  <a:cubicBezTo>
                    <a:pt x="12390" y="15370"/>
                    <a:pt x="12400" y="15341"/>
                    <a:pt x="12409" y="15341"/>
                  </a:cubicBezTo>
                  <a:cubicBezTo>
                    <a:pt x="12413" y="15341"/>
                    <a:pt x="12417" y="15346"/>
                    <a:pt x="12421" y="15358"/>
                  </a:cubicBezTo>
                  <a:cubicBezTo>
                    <a:pt x="12425" y="15355"/>
                    <a:pt x="12428" y="15353"/>
                    <a:pt x="12431" y="15353"/>
                  </a:cubicBezTo>
                  <a:cubicBezTo>
                    <a:pt x="12447" y="15353"/>
                    <a:pt x="12458" y="15395"/>
                    <a:pt x="12468" y="15395"/>
                  </a:cubicBezTo>
                  <a:cubicBezTo>
                    <a:pt x="12470" y="15395"/>
                    <a:pt x="12473" y="15392"/>
                    <a:pt x="12475" y="15385"/>
                  </a:cubicBezTo>
                  <a:cubicBezTo>
                    <a:pt x="12475" y="15444"/>
                    <a:pt x="12478" y="15462"/>
                    <a:pt x="12482" y="15462"/>
                  </a:cubicBezTo>
                  <a:cubicBezTo>
                    <a:pt x="12487" y="15462"/>
                    <a:pt x="12494" y="15433"/>
                    <a:pt x="12502" y="15425"/>
                  </a:cubicBezTo>
                  <a:cubicBezTo>
                    <a:pt x="12502" y="15413"/>
                    <a:pt x="12503" y="15408"/>
                    <a:pt x="12504" y="15408"/>
                  </a:cubicBezTo>
                  <a:cubicBezTo>
                    <a:pt x="12507" y="15408"/>
                    <a:pt x="12513" y="15429"/>
                    <a:pt x="12519" y="15429"/>
                  </a:cubicBezTo>
                  <a:cubicBezTo>
                    <a:pt x="12522" y="15429"/>
                    <a:pt x="12526" y="15425"/>
                    <a:pt x="12529" y="15412"/>
                  </a:cubicBezTo>
                  <a:cubicBezTo>
                    <a:pt x="12529" y="15370"/>
                    <a:pt x="12545" y="15349"/>
                    <a:pt x="12560" y="15349"/>
                  </a:cubicBezTo>
                  <a:cubicBezTo>
                    <a:pt x="12569" y="15349"/>
                    <a:pt x="12578" y="15356"/>
                    <a:pt x="12583" y="15372"/>
                  </a:cubicBezTo>
                  <a:cubicBezTo>
                    <a:pt x="12596" y="15351"/>
                    <a:pt x="12606" y="15345"/>
                    <a:pt x="12615" y="15345"/>
                  </a:cubicBezTo>
                  <a:cubicBezTo>
                    <a:pt x="12623" y="15345"/>
                    <a:pt x="12630" y="15351"/>
                    <a:pt x="12637" y="15358"/>
                  </a:cubicBezTo>
                  <a:cubicBezTo>
                    <a:pt x="12639" y="15361"/>
                    <a:pt x="12642" y="15362"/>
                    <a:pt x="12645" y="15362"/>
                  </a:cubicBezTo>
                  <a:cubicBezTo>
                    <a:pt x="12653" y="15362"/>
                    <a:pt x="12661" y="15354"/>
                    <a:pt x="12668" y="15354"/>
                  </a:cubicBezTo>
                  <a:cubicBezTo>
                    <a:pt x="12671" y="15354"/>
                    <a:pt x="12674" y="15355"/>
                    <a:pt x="12677" y="15358"/>
                  </a:cubicBezTo>
                  <a:cubicBezTo>
                    <a:pt x="12684" y="15365"/>
                    <a:pt x="12694" y="15375"/>
                    <a:pt x="12704" y="15375"/>
                  </a:cubicBezTo>
                  <a:cubicBezTo>
                    <a:pt x="12714" y="15375"/>
                    <a:pt x="12724" y="15365"/>
                    <a:pt x="12731" y="15331"/>
                  </a:cubicBezTo>
                  <a:cubicBezTo>
                    <a:pt x="12731" y="15353"/>
                    <a:pt x="12736" y="15361"/>
                    <a:pt x="12743" y="15361"/>
                  </a:cubicBezTo>
                  <a:cubicBezTo>
                    <a:pt x="12760" y="15361"/>
                    <a:pt x="12787" y="15316"/>
                    <a:pt x="12787" y="15306"/>
                  </a:cubicBezTo>
                  <a:lnTo>
                    <a:pt x="12787" y="15306"/>
                  </a:lnTo>
                  <a:cubicBezTo>
                    <a:pt x="12797" y="15320"/>
                    <a:pt x="12808" y="15364"/>
                    <a:pt x="12826" y="15364"/>
                  </a:cubicBezTo>
                  <a:cubicBezTo>
                    <a:pt x="12830" y="15364"/>
                    <a:pt x="12834" y="15363"/>
                    <a:pt x="12839" y="15358"/>
                  </a:cubicBezTo>
                  <a:cubicBezTo>
                    <a:pt x="12845" y="15355"/>
                    <a:pt x="12850" y="15354"/>
                    <a:pt x="12855" y="15354"/>
                  </a:cubicBezTo>
                  <a:cubicBezTo>
                    <a:pt x="12859" y="15354"/>
                    <a:pt x="12862" y="15355"/>
                    <a:pt x="12866" y="15355"/>
                  </a:cubicBezTo>
                  <a:cubicBezTo>
                    <a:pt x="12872" y="15355"/>
                    <a:pt x="12879" y="15351"/>
                    <a:pt x="12893" y="15331"/>
                  </a:cubicBezTo>
                  <a:cubicBezTo>
                    <a:pt x="12894" y="15326"/>
                    <a:pt x="12896" y="15323"/>
                    <a:pt x="12897" y="15323"/>
                  </a:cubicBezTo>
                  <a:cubicBezTo>
                    <a:pt x="12904" y="15323"/>
                    <a:pt x="12907" y="15377"/>
                    <a:pt x="12913" y="15377"/>
                  </a:cubicBezTo>
                  <a:cubicBezTo>
                    <a:pt x="12915" y="15377"/>
                    <a:pt x="12917" y="15372"/>
                    <a:pt x="12920" y="15358"/>
                  </a:cubicBezTo>
                  <a:cubicBezTo>
                    <a:pt x="12933" y="15318"/>
                    <a:pt x="12946" y="15331"/>
                    <a:pt x="12960" y="15318"/>
                  </a:cubicBezTo>
                  <a:cubicBezTo>
                    <a:pt x="12969" y="15344"/>
                    <a:pt x="12977" y="15359"/>
                    <a:pt x="12986" y="15359"/>
                  </a:cubicBezTo>
                  <a:cubicBezTo>
                    <a:pt x="12991" y="15359"/>
                    <a:pt x="12996" y="15354"/>
                    <a:pt x="13000" y="15345"/>
                  </a:cubicBezTo>
                  <a:cubicBezTo>
                    <a:pt x="13004" y="15355"/>
                    <a:pt x="13007" y="15358"/>
                    <a:pt x="13010" y="15358"/>
                  </a:cubicBezTo>
                  <a:cubicBezTo>
                    <a:pt x="13017" y="15358"/>
                    <a:pt x="13022" y="15345"/>
                    <a:pt x="13025" y="15345"/>
                  </a:cubicBezTo>
                  <a:cubicBezTo>
                    <a:pt x="13026" y="15345"/>
                    <a:pt x="13027" y="15348"/>
                    <a:pt x="13027" y="15358"/>
                  </a:cubicBezTo>
                  <a:cubicBezTo>
                    <a:pt x="13030" y="15357"/>
                    <a:pt x="13033" y="15356"/>
                    <a:pt x="13036" y="15356"/>
                  </a:cubicBezTo>
                  <a:cubicBezTo>
                    <a:pt x="13048" y="15356"/>
                    <a:pt x="13053" y="15373"/>
                    <a:pt x="13059" y="15373"/>
                  </a:cubicBezTo>
                  <a:cubicBezTo>
                    <a:pt x="13061" y="15373"/>
                    <a:pt x="13064" y="15370"/>
                    <a:pt x="13068" y="15358"/>
                  </a:cubicBezTo>
                  <a:cubicBezTo>
                    <a:pt x="13068" y="15340"/>
                    <a:pt x="13070" y="15327"/>
                    <a:pt x="13073" y="15327"/>
                  </a:cubicBezTo>
                  <a:cubicBezTo>
                    <a:pt x="13077" y="15327"/>
                    <a:pt x="13081" y="15346"/>
                    <a:pt x="13081" y="15399"/>
                  </a:cubicBezTo>
                  <a:cubicBezTo>
                    <a:pt x="13081" y="15411"/>
                    <a:pt x="13081" y="15416"/>
                    <a:pt x="13081" y="15416"/>
                  </a:cubicBezTo>
                  <a:cubicBezTo>
                    <a:pt x="13082" y="15416"/>
                    <a:pt x="13083" y="15395"/>
                    <a:pt x="13087" y="15395"/>
                  </a:cubicBezTo>
                  <a:cubicBezTo>
                    <a:pt x="13089" y="15395"/>
                    <a:pt x="13091" y="15399"/>
                    <a:pt x="13095" y="15412"/>
                  </a:cubicBezTo>
                  <a:cubicBezTo>
                    <a:pt x="13097" y="15420"/>
                    <a:pt x="13100" y="15423"/>
                    <a:pt x="13102" y="15423"/>
                  </a:cubicBezTo>
                  <a:cubicBezTo>
                    <a:pt x="13108" y="15423"/>
                    <a:pt x="13113" y="15383"/>
                    <a:pt x="13129" y="15383"/>
                  </a:cubicBezTo>
                  <a:cubicBezTo>
                    <a:pt x="13131" y="15383"/>
                    <a:pt x="13133" y="15384"/>
                    <a:pt x="13135" y="15385"/>
                  </a:cubicBezTo>
                  <a:cubicBezTo>
                    <a:pt x="13149" y="15425"/>
                    <a:pt x="13108" y="15452"/>
                    <a:pt x="13135" y="15479"/>
                  </a:cubicBezTo>
                  <a:cubicBezTo>
                    <a:pt x="13138" y="15469"/>
                    <a:pt x="13141" y="15465"/>
                    <a:pt x="13144" y="15465"/>
                  </a:cubicBezTo>
                  <a:cubicBezTo>
                    <a:pt x="13156" y="15465"/>
                    <a:pt x="13171" y="15515"/>
                    <a:pt x="13182" y="15515"/>
                  </a:cubicBezTo>
                  <a:cubicBezTo>
                    <a:pt x="13185" y="15515"/>
                    <a:pt x="13187" y="15512"/>
                    <a:pt x="13189" y="15506"/>
                  </a:cubicBezTo>
                  <a:cubicBezTo>
                    <a:pt x="13202" y="15479"/>
                    <a:pt x="13229" y="15493"/>
                    <a:pt x="13243" y="15479"/>
                  </a:cubicBezTo>
                  <a:cubicBezTo>
                    <a:pt x="13252" y="15470"/>
                    <a:pt x="13262" y="15460"/>
                    <a:pt x="13276" y="15460"/>
                  </a:cubicBezTo>
                  <a:cubicBezTo>
                    <a:pt x="13282" y="15460"/>
                    <a:pt x="13289" y="15462"/>
                    <a:pt x="13297" y="15466"/>
                  </a:cubicBezTo>
                  <a:cubicBezTo>
                    <a:pt x="13310" y="15466"/>
                    <a:pt x="13324" y="15466"/>
                    <a:pt x="13351" y="15479"/>
                  </a:cubicBezTo>
                  <a:cubicBezTo>
                    <a:pt x="13378" y="15506"/>
                    <a:pt x="13687" y="15574"/>
                    <a:pt x="13714" y="15614"/>
                  </a:cubicBezTo>
                  <a:cubicBezTo>
                    <a:pt x="13730" y="15634"/>
                    <a:pt x="13739" y="15641"/>
                    <a:pt x="13746" y="15641"/>
                  </a:cubicBezTo>
                  <a:cubicBezTo>
                    <a:pt x="13759" y="15641"/>
                    <a:pt x="13765" y="15622"/>
                    <a:pt x="13782" y="15614"/>
                  </a:cubicBezTo>
                  <a:cubicBezTo>
                    <a:pt x="13784" y="15610"/>
                    <a:pt x="13792" y="15609"/>
                    <a:pt x="13805" y="15609"/>
                  </a:cubicBezTo>
                  <a:cubicBezTo>
                    <a:pt x="13886" y="15609"/>
                    <a:pt x="14149" y="15674"/>
                    <a:pt x="14172" y="15708"/>
                  </a:cubicBezTo>
                  <a:cubicBezTo>
                    <a:pt x="14187" y="15694"/>
                    <a:pt x="14198" y="15683"/>
                    <a:pt x="14209" y="15683"/>
                  </a:cubicBezTo>
                  <a:cubicBezTo>
                    <a:pt x="14218" y="15683"/>
                    <a:pt x="14228" y="15690"/>
                    <a:pt x="14240" y="15708"/>
                  </a:cubicBezTo>
                  <a:cubicBezTo>
                    <a:pt x="14267" y="15668"/>
                    <a:pt x="14294" y="15628"/>
                    <a:pt x="14321" y="15574"/>
                  </a:cubicBezTo>
                  <a:lnTo>
                    <a:pt x="14321" y="15574"/>
                  </a:lnTo>
                  <a:cubicBezTo>
                    <a:pt x="14321" y="15628"/>
                    <a:pt x="14307" y="15668"/>
                    <a:pt x="14294" y="15708"/>
                  </a:cubicBezTo>
                  <a:cubicBezTo>
                    <a:pt x="14307" y="15735"/>
                    <a:pt x="14321" y="15749"/>
                    <a:pt x="14331" y="15749"/>
                  </a:cubicBezTo>
                  <a:cubicBezTo>
                    <a:pt x="14341" y="15749"/>
                    <a:pt x="14347" y="15735"/>
                    <a:pt x="14347" y="15708"/>
                  </a:cubicBezTo>
                  <a:cubicBezTo>
                    <a:pt x="14354" y="15718"/>
                    <a:pt x="14361" y="15722"/>
                    <a:pt x="14367" y="15722"/>
                  </a:cubicBezTo>
                  <a:cubicBezTo>
                    <a:pt x="14383" y="15722"/>
                    <a:pt x="14398" y="15702"/>
                    <a:pt x="14414" y="15702"/>
                  </a:cubicBezTo>
                  <a:cubicBezTo>
                    <a:pt x="14419" y="15702"/>
                    <a:pt x="14424" y="15704"/>
                    <a:pt x="14428" y="15708"/>
                  </a:cubicBezTo>
                  <a:cubicBezTo>
                    <a:pt x="14447" y="15689"/>
                    <a:pt x="14466" y="15670"/>
                    <a:pt x="14485" y="15670"/>
                  </a:cubicBezTo>
                  <a:cubicBezTo>
                    <a:pt x="14493" y="15670"/>
                    <a:pt x="14501" y="15674"/>
                    <a:pt x="14509" y="15681"/>
                  </a:cubicBezTo>
                  <a:cubicBezTo>
                    <a:pt x="14536" y="15668"/>
                    <a:pt x="14550" y="15654"/>
                    <a:pt x="14576" y="15654"/>
                  </a:cubicBezTo>
                  <a:cubicBezTo>
                    <a:pt x="14586" y="15644"/>
                    <a:pt x="14595" y="15642"/>
                    <a:pt x="14602" y="15642"/>
                  </a:cubicBezTo>
                  <a:cubicBezTo>
                    <a:pt x="14611" y="15642"/>
                    <a:pt x="14618" y="15645"/>
                    <a:pt x="14627" y="15645"/>
                  </a:cubicBezTo>
                  <a:cubicBezTo>
                    <a:pt x="14632" y="15645"/>
                    <a:pt x="14638" y="15644"/>
                    <a:pt x="14644" y="15641"/>
                  </a:cubicBezTo>
                  <a:cubicBezTo>
                    <a:pt x="14647" y="15638"/>
                    <a:pt x="14651" y="15637"/>
                    <a:pt x="14657" y="15637"/>
                  </a:cubicBezTo>
                  <a:cubicBezTo>
                    <a:pt x="14673" y="15637"/>
                    <a:pt x="14698" y="15645"/>
                    <a:pt x="14718" y="15645"/>
                  </a:cubicBezTo>
                  <a:cubicBezTo>
                    <a:pt x="14726" y="15645"/>
                    <a:pt x="14732" y="15644"/>
                    <a:pt x="14738" y="15641"/>
                  </a:cubicBezTo>
                  <a:cubicBezTo>
                    <a:pt x="14741" y="15625"/>
                    <a:pt x="14744" y="15619"/>
                    <a:pt x="14747" y="15619"/>
                  </a:cubicBezTo>
                  <a:cubicBezTo>
                    <a:pt x="14759" y="15619"/>
                    <a:pt x="14775" y="15692"/>
                    <a:pt x="14786" y="15692"/>
                  </a:cubicBezTo>
                  <a:cubicBezTo>
                    <a:pt x="14788" y="15692"/>
                    <a:pt x="14790" y="15689"/>
                    <a:pt x="14792" y="15681"/>
                  </a:cubicBezTo>
                  <a:cubicBezTo>
                    <a:pt x="14819" y="15681"/>
                    <a:pt x="14832" y="15654"/>
                    <a:pt x="14832" y="15654"/>
                  </a:cubicBezTo>
                  <a:cubicBezTo>
                    <a:pt x="14832" y="15657"/>
                    <a:pt x="14832" y="15658"/>
                    <a:pt x="14833" y="15658"/>
                  </a:cubicBezTo>
                  <a:cubicBezTo>
                    <a:pt x="14833" y="15658"/>
                    <a:pt x="14838" y="15638"/>
                    <a:pt x="14859" y="15628"/>
                  </a:cubicBezTo>
                  <a:cubicBezTo>
                    <a:pt x="14872" y="15628"/>
                    <a:pt x="14884" y="15683"/>
                    <a:pt x="14906" y="15683"/>
                  </a:cubicBezTo>
                  <a:cubicBezTo>
                    <a:pt x="14908" y="15683"/>
                    <a:pt x="14911" y="15683"/>
                    <a:pt x="14913" y="15681"/>
                  </a:cubicBezTo>
                  <a:cubicBezTo>
                    <a:pt x="14913" y="15688"/>
                    <a:pt x="14915" y="15691"/>
                    <a:pt x="14918" y="15691"/>
                  </a:cubicBezTo>
                  <a:cubicBezTo>
                    <a:pt x="14925" y="15691"/>
                    <a:pt x="14937" y="15679"/>
                    <a:pt x="14947" y="15679"/>
                  </a:cubicBezTo>
                  <a:cubicBezTo>
                    <a:pt x="14949" y="15679"/>
                    <a:pt x="14952" y="15679"/>
                    <a:pt x="14954" y="15681"/>
                  </a:cubicBezTo>
                  <a:cubicBezTo>
                    <a:pt x="14957" y="15684"/>
                    <a:pt x="14959" y="15685"/>
                    <a:pt x="14962" y="15685"/>
                  </a:cubicBezTo>
                  <a:cubicBezTo>
                    <a:pt x="14970" y="15685"/>
                    <a:pt x="14978" y="15678"/>
                    <a:pt x="14986" y="15678"/>
                  </a:cubicBezTo>
                  <a:cubicBezTo>
                    <a:pt x="14988" y="15678"/>
                    <a:pt x="14991" y="15679"/>
                    <a:pt x="14994" y="15681"/>
                  </a:cubicBezTo>
                  <a:cubicBezTo>
                    <a:pt x="15004" y="15691"/>
                    <a:pt x="15014" y="15729"/>
                    <a:pt x="15023" y="15729"/>
                  </a:cubicBezTo>
                  <a:cubicBezTo>
                    <a:pt x="15027" y="15729"/>
                    <a:pt x="15031" y="15723"/>
                    <a:pt x="15034" y="15708"/>
                  </a:cubicBezTo>
                  <a:cubicBezTo>
                    <a:pt x="15048" y="15695"/>
                    <a:pt x="15075" y="15681"/>
                    <a:pt x="15088" y="15681"/>
                  </a:cubicBezTo>
                  <a:cubicBezTo>
                    <a:pt x="15094" y="15660"/>
                    <a:pt x="15101" y="15653"/>
                    <a:pt x="15108" y="15653"/>
                  </a:cubicBezTo>
                  <a:cubicBezTo>
                    <a:pt x="15119" y="15653"/>
                    <a:pt x="15129" y="15668"/>
                    <a:pt x="15129" y="15668"/>
                  </a:cubicBezTo>
                  <a:cubicBezTo>
                    <a:pt x="15131" y="15665"/>
                    <a:pt x="15134" y="15664"/>
                    <a:pt x="15137" y="15664"/>
                  </a:cubicBezTo>
                  <a:cubicBezTo>
                    <a:pt x="15148" y="15664"/>
                    <a:pt x="15158" y="15681"/>
                    <a:pt x="15169" y="15681"/>
                  </a:cubicBezTo>
                  <a:cubicBezTo>
                    <a:pt x="15178" y="15648"/>
                    <a:pt x="15181" y="15619"/>
                    <a:pt x="15185" y="15619"/>
                  </a:cubicBezTo>
                  <a:cubicBezTo>
                    <a:pt x="15188" y="15619"/>
                    <a:pt x="15191" y="15629"/>
                    <a:pt x="15196" y="15654"/>
                  </a:cubicBezTo>
                  <a:cubicBezTo>
                    <a:pt x="15196" y="15668"/>
                    <a:pt x="15200" y="15668"/>
                    <a:pt x="15203" y="15668"/>
                  </a:cubicBezTo>
                  <a:cubicBezTo>
                    <a:pt x="15206" y="15668"/>
                    <a:pt x="15210" y="15668"/>
                    <a:pt x="15210" y="15681"/>
                  </a:cubicBezTo>
                  <a:cubicBezTo>
                    <a:pt x="15215" y="15702"/>
                    <a:pt x="15218" y="15709"/>
                    <a:pt x="15220" y="15709"/>
                  </a:cubicBezTo>
                  <a:cubicBezTo>
                    <a:pt x="15223" y="15709"/>
                    <a:pt x="15223" y="15690"/>
                    <a:pt x="15223" y="15681"/>
                  </a:cubicBezTo>
                  <a:cubicBezTo>
                    <a:pt x="15223" y="15708"/>
                    <a:pt x="15560" y="15749"/>
                    <a:pt x="15560" y="15749"/>
                  </a:cubicBezTo>
                  <a:lnTo>
                    <a:pt x="13243" y="15749"/>
                  </a:lnTo>
                  <a:lnTo>
                    <a:pt x="13229" y="15762"/>
                  </a:lnTo>
                  <a:lnTo>
                    <a:pt x="18726" y="15735"/>
                  </a:lnTo>
                  <a:lnTo>
                    <a:pt x="18779" y="8596"/>
                  </a:lnTo>
                  <a:lnTo>
                    <a:pt x="18833" y="2897"/>
                  </a:lnTo>
                  <a:cubicBezTo>
                    <a:pt x="18820" y="2884"/>
                    <a:pt x="18820" y="2884"/>
                    <a:pt x="18820" y="2870"/>
                  </a:cubicBezTo>
                  <a:cubicBezTo>
                    <a:pt x="18797" y="2791"/>
                    <a:pt x="18784" y="2759"/>
                    <a:pt x="18772" y="2759"/>
                  </a:cubicBezTo>
                  <a:cubicBezTo>
                    <a:pt x="18770" y="2759"/>
                    <a:pt x="18768" y="2760"/>
                    <a:pt x="18766" y="2763"/>
                  </a:cubicBezTo>
                  <a:cubicBezTo>
                    <a:pt x="18753" y="2756"/>
                    <a:pt x="18739" y="2756"/>
                    <a:pt x="18727" y="2756"/>
                  </a:cubicBezTo>
                  <a:cubicBezTo>
                    <a:pt x="18715" y="2756"/>
                    <a:pt x="18705" y="2756"/>
                    <a:pt x="18699" y="2749"/>
                  </a:cubicBezTo>
                  <a:cubicBezTo>
                    <a:pt x="18676" y="2740"/>
                    <a:pt x="18660" y="2737"/>
                    <a:pt x="18648" y="2737"/>
                  </a:cubicBezTo>
                  <a:cubicBezTo>
                    <a:pt x="18624" y="2737"/>
                    <a:pt x="18618" y="2749"/>
                    <a:pt x="18618" y="2749"/>
                  </a:cubicBezTo>
                  <a:cubicBezTo>
                    <a:pt x="18618" y="2749"/>
                    <a:pt x="18618" y="2751"/>
                    <a:pt x="18614" y="2751"/>
                  </a:cubicBezTo>
                  <a:cubicBezTo>
                    <a:pt x="18607" y="2751"/>
                    <a:pt x="18591" y="2746"/>
                    <a:pt x="18550" y="2722"/>
                  </a:cubicBezTo>
                  <a:lnTo>
                    <a:pt x="18537" y="2722"/>
                  </a:lnTo>
                  <a:lnTo>
                    <a:pt x="18443" y="2682"/>
                  </a:lnTo>
                  <a:cubicBezTo>
                    <a:pt x="18389" y="2628"/>
                    <a:pt x="18348" y="2655"/>
                    <a:pt x="18321" y="2614"/>
                  </a:cubicBezTo>
                  <a:cubicBezTo>
                    <a:pt x="18281" y="2614"/>
                    <a:pt x="18268" y="2601"/>
                    <a:pt x="18254" y="2587"/>
                  </a:cubicBezTo>
                  <a:cubicBezTo>
                    <a:pt x="18241" y="2587"/>
                    <a:pt x="18214" y="2561"/>
                    <a:pt x="18200" y="2561"/>
                  </a:cubicBezTo>
                  <a:cubicBezTo>
                    <a:pt x="18187" y="2561"/>
                    <a:pt x="17917" y="2453"/>
                    <a:pt x="17890" y="2426"/>
                  </a:cubicBezTo>
                  <a:cubicBezTo>
                    <a:pt x="17877" y="2412"/>
                    <a:pt x="17863" y="2399"/>
                    <a:pt x="17836" y="2399"/>
                  </a:cubicBezTo>
                  <a:cubicBezTo>
                    <a:pt x="17823" y="2399"/>
                    <a:pt x="17675" y="2331"/>
                    <a:pt x="17648" y="2237"/>
                  </a:cubicBezTo>
                  <a:cubicBezTo>
                    <a:pt x="17500" y="2210"/>
                    <a:pt x="17365" y="2170"/>
                    <a:pt x="17230" y="2089"/>
                  </a:cubicBezTo>
                  <a:cubicBezTo>
                    <a:pt x="17224" y="2095"/>
                    <a:pt x="17219" y="2098"/>
                    <a:pt x="17215" y="2098"/>
                  </a:cubicBezTo>
                  <a:cubicBezTo>
                    <a:pt x="17203" y="2098"/>
                    <a:pt x="17200" y="2072"/>
                    <a:pt x="17190" y="2062"/>
                  </a:cubicBezTo>
                  <a:cubicBezTo>
                    <a:pt x="17176" y="2062"/>
                    <a:pt x="17149" y="2143"/>
                    <a:pt x="17136" y="2170"/>
                  </a:cubicBezTo>
                  <a:cubicBezTo>
                    <a:pt x="17146" y="2170"/>
                    <a:pt x="17170" y="2198"/>
                    <a:pt x="17161" y="2198"/>
                  </a:cubicBezTo>
                  <a:cubicBezTo>
                    <a:pt x="17158" y="2198"/>
                    <a:pt x="17151" y="2194"/>
                    <a:pt x="17136" y="2183"/>
                  </a:cubicBezTo>
                  <a:cubicBezTo>
                    <a:pt x="17123" y="2170"/>
                    <a:pt x="17123" y="2143"/>
                    <a:pt x="17109" y="2143"/>
                  </a:cubicBezTo>
                  <a:cubicBezTo>
                    <a:pt x="17109" y="2143"/>
                    <a:pt x="17109" y="2156"/>
                    <a:pt x="17109" y="2156"/>
                  </a:cubicBezTo>
                  <a:cubicBezTo>
                    <a:pt x="17001" y="2102"/>
                    <a:pt x="16894" y="2062"/>
                    <a:pt x="16772" y="2022"/>
                  </a:cubicBezTo>
                  <a:cubicBezTo>
                    <a:pt x="16767" y="2031"/>
                    <a:pt x="16758" y="2036"/>
                    <a:pt x="16746" y="2036"/>
                  </a:cubicBezTo>
                  <a:cubicBezTo>
                    <a:pt x="16726" y="2036"/>
                    <a:pt x="16700" y="2021"/>
                    <a:pt x="16691" y="1995"/>
                  </a:cubicBezTo>
                  <a:cubicBezTo>
                    <a:pt x="16678" y="2022"/>
                    <a:pt x="16678" y="2049"/>
                    <a:pt x="16691" y="2062"/>
                  </a:cubicBezTo>
                  <a:cubicBezTo>
                    <a:pt x="16636" y="2035"/>
                    <a:pt x="16606" y="2030"/>
                    <a:pt x="16579" y="2030"/>
                  </a:cubicBezTo>
                  <a:cubicBezTo>
                    <a:pt x="16564" y="2030"/>
                    <a:pt x="16550" y="2031"/>
                    <a:pt x="16533" y="2031"/>
                  </a:cubicBezTo>
                  <a:cubicBezTo>
                    <a:pt x="16507" y="2031"/>
                    <a:pt x="16475" y="2027"/>
                    <a:pt x="16422" y="2008"/>
                  </a:cubicBezTo>
                  <a:cubicBezTo>
                    <a:pt x="16355" y="1981"/>
                    <a:pt x="16287" y="1954"/>
                    <a:pt x="16206" y="1941"/>
                  </a:cubicBezTo>
                  <a:lnTo>
                    <a:pt x="16206" y="1954"/>
                  </a:lnTo>
                  <a:cubicBezTo>
                    <a:pt x="16212" y="1949"/>
                    <a:pt x="16215" y="1945"/>
                    <a:pt x="16216" y="1945"/>
                  </a:cubicBezTo>
                  <a:lnTo>
                    <a:pt x="16216" y="1945"/>
                  </a:lnTo>
                  <a:cubicBezTo>
                    <a:pt x="16218" y="1945"/>
                    <a:pt x="16214" y="1952"/>
                    <a:pt x="16206" y="1968"/>
                  </a:cubicBezTo>
                  <a:cubicBezTo>
                    <a:pt x="16199" y="1971"/>
                    <a:pt x="16195" y="1973"/>
                    <a:pt x="16192" y="1973"/>
                  </a:cubicBezTo>
                  <a:cubicBezTo>
                    <a:pt x="16185" y="1973"/>
                    <a:pt x="16189" y="1961"/>
                    <a:pt x="16180" y="1941"/>
                  </a:cubicBezTo>
                  <a:cubicBezTo>
                    <a:pt x="16180" y="1927"/>
                    <a:pt x="16180" y="1914"/>
                    <a:pt x="16180" y="1914"/>
                  </a:cubicBezTo>
                  <a:cubicBezTo>
                    <a:pt x="16180" y="1900"/>
                    <a:pt x="16180" y="1900"/>
                    <a:pt x="16180" y="1887"/>
                  </a:cubicBezTo>
                  <a:cubicBezTo>
                    <a:pt x="16176" y="1884"/>
                    <a:pt x="16172" y="1883"/>
                    <a:pt x="16167" y="1883"/>
                  </a:cubicBezTo>
                  <a:cubicBezTo>
                    <a:pt x="16163" y="1883"/>
                    <a:pt x="16158" y="1884"/>
                    <a:pt x="16153" y="1884"/>
                  </a:cubicBezTo>
                  <a:cubicBezTo>
                    <a:pt x="16142" y="1884"/>
                    <a:pt x="16132" y="1880"/>
                    <a:pt x="16126" y="1860"/>
                  </a:cubicBezTo>
                  <a:cubicBezTo>
                    <a:pt x="16099" y="1860"/>
                    <a:pt x="16085" y="1833"/>
                    <a:pt x="16058" y="1833"/>
                  </a:cubicBezTo>
                  <a:lnTo>
                    <a:pt x="15951" y="1806"/>
                  </a:lnTo>
                  <a:cubicBezTo>
                    <a:pt x="15924" y="1793"/>
                    <a:pt x="15897" y="1793"/>
                    <a:pt x="15870" y="1766"/>
                  </a:cubicBezTo>
                  <a:cubicBezTo>
                    <a:pt x="15856" y="1739"/>
                    <a:pt x="15829" y="1739"/>
                    <a:pt x="15789" y="1739"/>
                  </a:cubicBezTo>
                  <a:cubicBezTo>
                    <a:pt x="15789" y="1739"/>
                    <a:pt x="15789" y="1745"/>
                    <a:pt x="15773" y="1745"/>
                  </a:cubicBezTo>
                  <a:cubicBezTo>
                    <a:pt x="15765" y="1745"/>
                    <a:pt x="15753" y="1743"/>
                    <a:pt x="15735" y="1739"/>
                  </a:cubicBezTo>
                  <a:cubicBezTo>
                    <a:pt x="15695" y="1725"/>
                    <a:pt x="15641" y="1712"/>
                    <a:pt x="15600" y="1698"/>
                  </a:cubicBezTo>
                  <a:cubicBezTo>
                    <a:pt x="15588" y="1689"/>
                    <a:pt x="15574" y="1686"/>
                    <a:pt x="15560" y="1686"/>
                  </a:cubicBezTo>
                  <a:cubicBezTo>
                    <a:pt x="15535" y="1686"/>
                    <a:pt x="15507" y="1696"/>
                    <a:pt x="15480" y="1696"/>
                  </a:cubicBezTo>
                  <a:cubicBezTo>
                    <a:pt x="15455" y="1696"/>
                    <a:pt x="15432" y="1688"/>
                    <a:pt x="15412" y="1658"/>
                  </a:cubicBezTo>
                  <a:cubicBezTo>
                    <a:pt x="15394" y="1658"/>
                    <a:pt x="15382" y="1646"/>
                    <a:pt x="15368" y="1646"/>
                  </a:cubicBezTo>
                  <a:cubicBezTo>
                    <a:pt x="15361" y="1646"/>
                    <a:pt x="15353" y="1649"/>
                    <a:pt x="15344" y="1658"/>
                  </a:cubicBezTo>
                  <a:cubicBezTo>
                    <a:pt x="15387" y="1615"/>
                    <a:pt x="15369" y="1600"/>
                    <a:pt x="15343" y="1600"/>
                  </a:cubicBezTo>
                  <a:cubicBezTo>
                    <a:pt x="15311" y="1600"/>
                    <a:pt x="15267" y="1622"/>
                    <a:pt x="15304" y="1644"/>
                  </a:cubicBezTo>
                  <a:cubicBezTo>
                    <a:pt x="15300" y="1653"/>
                    <a:pt x="15296" y="1656"/>
                    <a:pt x="15291" y="1656"/>
                  </a:cubicBezTo>
                  <a:cubicBezTo>
                    <a:pt x="15282" y="1656"/>
                    <a:pt x="15273" y="1640"/>
                    <a:pt x="15263" y="1631"/>
                  </a:cubicBezTo>
                  <a:cubicBezTo>
                    <a:pt x="15261" y="1633"/>
                    <a:pt x="15259" y="1635"/>
                    <a:pt x="15257" y="1635"/>
                  </a:cubicBezTo>
                  <a:cubicBezTo>
                    <a:pt x="15239" y="1635"/>
                    <a:pt x="15246" y="1522"/>
                    <a:pt x="15210" y="1510"/>
                  </a:cubicBezTo>
                  <a:cubicBezTo>
                    <a:pt x="15183" y="1496"/>
                    <a:pt x="15156" y="1469"/>
                    <a:pt x="15129" y="1469"/>
                  </a:cubicBezTo>
                  <a:cubicBezTo>
                    <a:pt x="15088" y="1469"/>
                    <a:pt x="15102" y="1321"/>
                    <a:pt x="15075" y="1321"/>
                  </a:cubicBezTo>
                  <a:cubicBezTo>
                    <a:pt x="15064" y="1318"/>
                    <a:pt x="15053" y="1316"/>
                    <a:pt x="15042" y="1316"/>
                  </a:cubicBezTo>
                  <a:cubicBezTo>
                    <a:pt x="15013" y="1316"/>
                    <a:pt x="14983" y="1328"/>
                    <a:pt x="14954" y="1348"/>
                  </a:cubicBezTo>
                  <a:cubicBezTo>
                    <a:pt x="14927" y="1321"/>
                    <a:pt x="14900" y="1335"/>
                    <a:pt x="14886" y="1308"/>
                  </a:cubicBezTo>
                  <a:cubicBezTo>
                    <a:pt x="14883" y="1293"/>
                    <a:pt x="14882" y="1285"/>
                    <a:pt x="14881" y="1281"/>
                  </a:cubicBezTo>
                  <a:lnTo>
                    <a:pt x="14819" y="1281"/>
                  </a:lnTo>
                  <a:cubicBezTo>
                    <a:pt x="14772" y="1281"/>
                    <a:pt x="14766" y="1209"/>
                    <a:pt x="14756" y="1209"/>
                  </a:cubicBezTo>
                  <a:cubicBezTo>
                    <a:pt x="14755" y="1209"/>
                    <a:pt x="14753" y="1210"/>
                    <a:pt x="14752" y="1213"/>
                  </a:cubicBezTo>
                  <a:cubicBezTo>
                    <a:pt x="14752" y="1213"/>
                    <a:pt x="14752" y="1227"/>
                    <a:pt x="14752" y="1227"/>
                  </a:cubicBezTo>
                  <a:cubicBezTo>
                    <a:pt x="14741" y="1237"/>
                    <a:pt x="14729" y="1244"/>
                    <a:pt x="14714" y="1244"/>
                  </a:cubicBezTo>
                  <a:cubicBezTo>
                    <a:pt x="14691" y="1244"/>
                    <a:pt x="14663" y="1228"/>
                    <a:pt x="14630" y="1186"/>
                  </a:cubicBezTo>
                  <a:cubicBezTo>
                    <a:pt x="14603" y="1186"/>
                    <a:pt x="14576" y="1173"/>
                    <a:pt x="14550" y="1159"/>
                  </a:cubicBezTo>
                  <a:cubicBezTo>
                    <a:pt x="14543" y="1166"/>
                    <a:pt x="14538" y="1168"/>
                    <a:pt x="14533" y="1168"/>
                  </a:cubicBezTo>
                  <a:cubicBezTo>
                    <a:pt x="14517" y="1168"/>
                    <a:pt x="14509" y="1140"/>
                    <a:pt x="14509" y="1119"/>
                  </a:cubicBezTo>
                  <a:cubicBezTo>
                    <a:pt x="14509" y="1113"/>
                    <a:pt x="14508" y="1111"/>
                    <a:pt x="14506" y="1111"/>
                  </a:cubicBezTo>
                  <a:cubicBezTo>
                    <a:pt x="14501" y="1111"/>
                    <a:pt x="14490" y="1127"/>
                    <a:pt x="14485" y="1127"/>
                  </a:cubicBezTo>
                  <a:cubicBezTo>
                    <a:pt x="14483" y="1127"/>
                    <a:pt x="14482" y="1125"/>
                    <a:pt x="14482" y="1119"/>
                  </a:cubicBezTo>
                  <a:cubicBezTo>
                    <a:pt x="14482" y="1109"/>
                    <a:pt x="14482" y="1107"/>
                    <a:pt x="14481" y="1107"/>
                  </a:cubicBezTo>
                  <a:cubicBezTo>
                    <a:pt x="14481" y="1107"/>
                    <a:pt x="14479" y="1110"/>
                    <a:pt x="14476" y="1110"/>
                  </a:cubicBezTo>
                  <a:cubicBezTo>
                    <a:pt x="14474" y="1110"/>
                    <a:pt x="14472" y="1109"/>
                    <a:pt x="14469" y="1106"/>
                  </a:cubicBezTo>
                  <a:cubicBezTo>
                    <a:pt x="14467" y="1105"/>
                    <a:pt x="14465" y="1104"/>
                    <a:pt x="14463" y="1104"/>
                  </a:cubicBezTo>
                  <a:cubicBezTo>
                    <a:pt x="14443" y="1104"/>
                    <a:pt x="14431" y="1152"/>
                    <a:pt x="14421" y="1152"/>
                  </a:cubicBezTo>
                  <a:cubicBezTo>
                    <a:pt x="14419" y="1152"/>
                    <a:pt x="14417" y="1150"/>
                    <a:pt x="14415" y="1146"/>
                  </a:cubicBezTo>
                  <a:cubicBezTo>
                    <a:pt x="14412" y="1141"/>
                    <a:pt x="14409" y="1139"/>
                    <a:pt x="14405" y="1139"/>
                  </a:cubicBezTo>
                  <a:cubicBezTo>
                    <a:pt x="14393" y="1139"/>
                    <a:pt x="14375" y="1159"/>
                    <a:pt x="14361" y="1159"/>
                  </a:cubicBezTo>
                  <a:cubicBezTo>
                    <a:pt x="14356" y="1159"/>
                    <a:pt x="14351" y="1156"/>
                    <a:pt x="14347" y="1146"/>
                  </a:cubicBezTo>
                  <a:cubicBezTo>
                    <a:pt x="14334" y="1092"/>
                    <a:pt x="14280" y="1106"/>
                    <a:pt x="14253" y="1079"/>
                  </a:cubicBezTo>
                  <a:cubicBezTo>
                    <a:pt x="14253" y="1058"/>
                    <a:pt x="14249" y="1051"/>
                    <a:pt x="14242" y="1051"/>
                  </a:cubicBezTo>
                  <a:cubicBezTo>
                    <a:pt x="14222" y="1051"/>
                    <a:pt x="14179" y="1119"/>
                    <a:pt x="14159" y="1119"/>
                  </a:cubicBezTo>
                  <a:cubicBezTo>
                    <a:pt x="14127" y="1119"/>
                    <a:pt x="14111" y="1067"/>
                    <a:pt x="14086" y="1067"/>
                  </a:cubicBezTo>
                  <a:cubicBezTo>
                    <a:pt x="14080" y="1067"/>
                    <a:pt x="14073" y="1071"/>
                    <a:pt x="14065" y="1079"/>
                  </a:cubicBezTo>
                  <a:lnTo>
                    <a:pt x="14051" y="1065"/>
                  </a:lnTo>
                  <a:lnTo>
                    <a:pt x="14011" y="1065"/>
                  </a:lnTo>
                  <a:lnTo>
                    <a:pt x="13943" y="1038"/>
                  </a:lnTo>
                  <a:cubicBezTo>
                    <a:pt x="13903" y="998"/>
                    <a:pt x="13862" y="957"/>
                    <a:pt x="13822" y="957"/>
                  </a:cubicBezTo>
                  <a:cubicBezTo>
                    <a:pt x="13810" y="973"/>
                    <a:pt x="13801" y="978"/>
                    <a:pt x="13794" y="978"/>
                  </a:cubicBezTo>
                  <a:cubicBezTo>
                    <a:pt x="13777" y="978"/>
                    <a:pt x="13773" y="943"/>
                    <a:pt x="13759" y="943"/>
                  </a:cubicBezTo>
                  <a:cubicBezTo>
                    <a:pt x="13755" y="943"/>
                    <a:pt x="13749" y="947"/>
                    <a:pt x="13741" y="957"/>
                  </a:cubicBezTo>
                  <a:cubicBezTo>
                    <a:pt x="13718" y="973"/>
                    <a:pt x="13708" y="980"/>
                    <a:pt x="13701" y="980"/>
                  </a:cubicBezTo>
                  <a:cubicBezTo>
                    <a:pt x="13696" y="980"/>
                    <a:pt x="13693" y="976"/>
                    <a:pt x="13687" y="971"/>
                  </a:cubicBezTo>
                  <a:cubicBezTo>
                    <a:pt x="13674" y="957"/>
                    <a:pt x="13674" y="957"/>
                    <a:pt x="13660" y="957"/>
                  </a:cubicBezTo>
                  <a:cubicBezTo>
                    <a:pt x="13647" y="944"/>
                    <a:pt x="13633" y="944"/>
                    <a:pt x="13607" y="930"/>
                  </a:cubicBezTo>
                  <a:cubicBezTo>
                    <a:pt x="13601" y="938"/>
                    <a:pt x="13597" y="942"/>
                    <a:pt x="13594" y="942"/>
                  </a:cubicBezTo>
                  <a:cubicBezTo>
                    <a:pt x="13579" y="942"/>
                    <a:pt x="13577" y="885"/>
                    <a:pt x="13566" y="863"/>
                  </a:cubicBezTo>
                  <a:cubicBezTo>
                    <a:pt x="13553" y="850"/>
                    <a:pt x="13553" y="836"/>
                    <a:pt x="13553" y="836"/>
                  </a:cubicBezTo>
                  <a:cubicBezTo>
                    <a:pt x="13539" y="836"/>
                    <a:pt x="13539" y="850"/>
                    <a:pt x="13526" y="877"/>
                  </a:cubicBezTo>
                  <a:cubicBezTo>
                    <a:pt x="13526" y="863"/>
                    <a:pt x="13512" y="877"/>
                    <a:pt x="13512" y="850"/>
                  </a:cubicBezTo>
                  <a:cubicBezTo>
                    <a:pt x="13512" y="844"/>
                    <a:pt x="13512" y="842"/>
                    <a:pt x="13511" y="842"/>
                  </a:cubicBezTo>
                  <a:cubicBezTo>
                    <a:pt x="13507" y="842"/>
                    <a:pt x="13496" y="879"/>
                    <a:pt x="13485" y="890"/>
                  </a:cubicBezTo>
                  <a:cubicBezTo>
                    <a:pt x="13485" y="890"/>
                    <a:pt x="13485" y="850"/>
                    <a:pt x="13472" y="850"/>
                  </a:cubicBezTo>
                  <a:cubicBezTo>
                    <a:pt x="13472" y="845"/>
                    <a:pt x="13472" y="841"/>
                    <a:pt x="13472" y="836"/>
                  </a:cubicBezTo>
                  <a:cubicBezTo>
                    <a:pt x="13472" y="823"/>
                    <a:pt x="13472" y="809"/>
                    <a:pt x="13472" y="796"/>
                  </a:cubicBezTo>
                  <a:cubicBezTo>
                    <a:pt x="13472" y="796"/>
                    <a:pt x="13472" y="758"/>
                    <a:pt x="13461" y="758"/>
                  </a:cubicBezTo>
                  <a:cubicBezTo>
                    <a:pt x="13455" y="758"/>
                    <a:pt x="13446" y="770"/>
                    <a:pt x="13431" y="809"/>
                  </a:cubicBezTo>
                  <a:cubicBezTo>
                    <a:pt x="13431" y="782"/>
                    <a:pt x="13337" y="715"/>
                    <a:pt x="13324" y="661"/>
                  </a:cubicBezTo>
                  <a:cubicBezTo>
                    <a:pt x="13324" y="637"/>
                    <a:pt x="13319" y="632"/>
                    <a:pt x="13312" y="632"/>
                  </a:cubicBezTo>
                  <a:cubicBezTo>
                    <a:pt x="13307" y="632"/>
                    <a:pt x="13302" y="634"/>
                    <a:pt x="13297" y="634"/>
                  </a:cubicBezTo>
                  <a:cubicBezTo>
                    <a:pt x="13287" y="662"/>
                    <a:pt x="13281" y="671"/>
                    <a:pt x="13277" y="671"/>
                  </a:cubicBezTo>
                  <a:cubicBezTo>
                    <a:pt x="13269" y="671"/>
                    <a:pt x="13266" y="646"/>
                    <a:pt x="13259" y="646"/>
                  </a:cubicBezTo>
                  <a:cubicBezTo>
                    <a:pt x="13258" y="646"/>
                    <a:pt x="13257" y="647"/>
                    <a:pt x="13256" y="648"/>
                  </a:cubicBezTo>
                  <a:cubicBezTo>
                    <a:pt x="13238" y="657"/>
                    <a:pt x="13226" y="685"/>
                    <a:pt x="13216" y="685"/>
                  </a:cubicBezTo>
                  <a:cubicBezTo>
                    <a:pt x="13211" y="685"/>
                    <a:pt x="13207" y="678"/>
                    <a:pt x="13202" y="661"/>
                  </a:cubicBezTo>
                  <a:cubicBezTo>
                    <a:pt x="13201" y="664"/>
                    <a:pt x="13200" y="665"/>
                    <a:pt x="13198" y="665"/>
                  </a:cubicBezTo>
                  <a:cubicBezTo>
                    <a:pt x="13190" y="665"/>
                    <a:pt x="13187" y="611"/>
                    <a:pt x="13173" y="611"/>
                  </a:cubicBezTo>
                  <a:cubicBezTo>
                    <a:pt x="13170" y="611"/>
                    <a:pt x="13166" y="614"/>
                    <a:pt x="13162" y="621"/>
                  </a:cubicBezTo>
                  <a:cubicBezTo>
                    <a:pt x="13174" y="559"/>
                    <a:pt x="13175" y="543"/>
                    <a:pt x="13172" y="543"/>
                  </a:cubicBezTo>
                  <a:lnTo>
                    <a:pt x="13172" y="543"/>
                  </a:lnTo>
                  <a:cubicBezTo>
                    <a:pt x="13167" y="543"/>
                    <a:pt x="13156" y="567"/>
                    <a:pt x="13149" y="567"/>
                  </a:cubicBezTo>
                  <a:cubicBezTo>
                    <a:pt x="13146" y="575"/>
                    <a:pt x="13144" y="578"/>
                    <a:pt x="13143" y="578"/>
                  </a:cubicBezTo>
                  <a:cubicBezTo>
                    <a:pt x="13140" y="578"/>
                    <a:pt x="13141" y="555"/>
                    <a:pt x="13134" y="555"/>
                  </a:cubicBezTo>
                  <a:cubicBezTo>
                    <a:pt x="13131" y="555"/>
                    <a:pt x="13127" y="558"/>
                    <a:pt x="13122" y="567"/>
                  </a:cubicBezTo>
                  <a:cubicBezTo>
                    <a:pt x="13107" y="595"/>
                    <a:pt x="13093" y="612"/>
                    <a:pt x="13081" y="612"/>
                  </a:cubicBezTo>
                  <a:cubicBezTo>
                    <a:pt x="13070" y="612"/>
                    <a:pt x="13061" y="599"/>
                    <a:pt x="13054" y="567"/>
                  </a:cubicBezTo>
                  <a:cubicBezTo>
                    <a:pt x="13048" y="574"/>
                    <a:pt x="13036" y="577"/>
                    <a:pt x="13017" y="577"/>
                  </a:cubicBezTo>
                  <a:cubicBezTo>
                    <a:pt x="12894" y="577"/>
                    <a:pt x="12525" y="434"/>
                    <a:pt x="12361" y="434"/>
                  </a:cubicBezTo>
                  <a:cubicBezTo>
                    <a:pt x="12324" y="434"/>
                    <a:pt x="12297" y="441"/>
                    <a:pt x="12286" y="459"/>
                  </a:cubicBezTo>
                  <a:cubicBezTo>
                    <a:pt x="12296" y="420"/>
                    <a:pt x="12257" y="389"/>
                    <a:pt x="12225" y="389"/>
                  </a:cubicBezTo>
                  <a:cubicBezTo>
                    <a:pt x="12212" y="389"/>
                    <a:pt x="12200" y="394"/>
                    <a:pt x="12192" y="405"/>
                  </a:cubicBezTo>
                  <a:lnTo>
                    <a:pt x="12192" y="351"/>
                  </a:lnTo>
                  <a:cubicBezTo>
                    <a:pt x="12133" y="371"/>
                    <a:pt x="12095" y="435"/>
                    <a:pt x="12074" y="435"/>
                  </a:cubicBezTo>
                  <a:cubicBezTo>
                    <a:pt x="12066" y="435"/>
                    <a:pt x="12061" y="426"/>
                    <a:pt x="12057" y="405"/>
                  </a:cubicBezTo>
                  <a:lnTo>
                    <a:pt x="12017" y="432"/>
                  </a:lnTo>
                  <a:cubicBezTo>
                    <a:pt x="11980" y="408"/>
                    <a:pt x="11899" y="349"/>
                    <a:pt x="11844" y="349"/>
                  </a:cubicBezTo>
                  <a:cubicBezTo>
                    <a:pt x="11838" y="349"/>
                    <a:pt x="11833" y="350"/>
                    <a:pt x="11828" y="351"/>
                  </a:cubicBezTo>
                  <a:cubicBezTo>
                    <a:pt x="11822" y="358"/>
                    <a:pt x="11812" y="361"/>
                    <a:pt x="11801" y="361"/>
                  </a:cubicBezTo>
                  <a:cubicBezTo>
                    <a:pt x="11791" y="361"/>
                    <a:pt x="11781" y="358"/>
                    <a:pt x="11774" y="351"/>
                  </a:cubicBezTo>
                  <a:cubicBezTo>
                    <a:pt x="11761" y="338"/>
                    <a:pt x="11748" y="338"/>
                    <a:pt x="11734" y="324"/>
                  </a:cubicBezTo>
                  <a:cubicBezTo>
                    <a:pt x="11725" y="306"/>
                    <a:pt x="11713" y="302"/>
                    <a:pt x="11700" y="302"/>
                  </a:cubicBezTo>
                  <a:cubicBezTo>
                    <a:pt x="11687" y="302"/>
                    <a:pt x="11673" y="306"/>
                    <a:pt x="11660" y="306"/>
                  </a:cubicBezTo>
                  <a:cubicBezTo>
                    <a:pt x="11647" y="306"/>
                    <a:pt x="11635" y="302"/>
                    <a:pt x="11626" y="284"/>
                  </a:cubicBezTo>
                  <a:cubicBezTo>
                    <a:pt x="11620" y="257"/>
                    <a:pt x="11613" y="250"/>
                    <a:pt x="11604" y="250"/>
                  </a:cubicBezTo>
                  <a:cubicBezTo>
                    <a:pt x="11596" y="250"/>
                    <a:pt x="11586" y="257"/>
                    <a:pt x="11572" y="257"/>
                  </a:cubicBezTo>
                  <a:cubicBezTo>
                    <a:pt x="11560" y="269"/>
                    <a:pt x="11551" y="276"/>
                    <a:pt x="11543" y="276"/>
                  </a:cubicBezTo>
                  <a:cubicBezTo>
                    <a:pt x="11533" y="276"/>
                    <a:pt x="11526" y="266"/>
                    <a:pt x="11519" y="243"/>
                  </a:cubicBezTo>
                  <a:cubicBezTo>
                    <a:pt x="11509" y="248"/>
                    <a:pt x="11499" y="252"/>
                    <a:pt x="11490" y="252"/>
                  </a:cubicBezTo>
                  <a:cubicBezTo>
                    <a:pt x="11474" y="252"/>
                    <a:pt x="11460" y="242"/>
                    <a:pt x="11451" y="217"/>
                  </a:cubicBezTo>
                  <a:cubicBezTo>
                    <a:pt x="11451" y="217"/>
                    <a:pt x="11451" y="203"/>
                    <a:pt x="11451" y="20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47625" dir="33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48"/>
          <p:cNvSpPr txBox="1">
            <a:spLocks noGrp="1"/>
          </p:cNvSpPr>
          <p:nvPr>
            <p:ph type="subTitle" idx="2"/>
          </p:nvPr>
        </p:nvSpPr>
        <p:spPr>
          <a:xfrm>
            <a:off x="1064560" y="1453693"/>
            <a:ext cx="3046561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-US" dirty="0" smtClean="0"/>
              <a:t>hen we want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" b="1" dirty="0" smtClean="0">
                <a:solidFill>
                  <a:schemeClr val="accent5">
                    <a:lumMod val="50000"/>
                  </a:schemeClr>
                </a:solidFill>
              </a:rPr>
              <a:t>o give more importance to the action </a:t>
            </a:r>
            <a:r>
              <a:rPr lang="en" dirty="0" smtClean="0"/>
              <a:t>rather than the subject.</a:t>
            </a:r>
            <a:endParaRPr dirty="0"/>
          </a:p>
        </p:txBody>
      </p:sp>
      <p:sp>
        <p:nvSpPr>
          <p:cNvPr id="1127" name="Google Shape;1127;p48"/>
          <p:cNvSpPr txBox="1">
            <a:spLocks noGrp="1"/>
          </p:cNvSpPr>
          <p:nvPr>
            <p:ph type="subTitle" idx="3"/>
          </p:nvPr>
        </p:nvSpPr>
        <p:spPr>
          <a:xfrm>
            <a:off x="1146735" y="2580472"/>
            <a:ext cx="2574138" cy="47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-US" dirty="0" smtClean="0"/>
              <a:t>hen the subject is </a:t>
            </a:r>
            <a:r>
              <a:rPr lang="en-US" b="1" dirty="0" smtClean="0">
                <a:solidFill>
                  <a:schemeClr val="accent1"/>
                </a:solidFill>
              </a:rPr>
              <a:t>obvious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128" name="Google Shape;1128;p48"/>
          <p:cNvSpPr txBox="1">
            <a:spLocks noGrp="1"/>
          </p:cNvSpPr>
          <p:nvPr>
            <p:ph type="title"/>
          </p:nvPr>
        </p:nvSpPr>
        <p:spPr>
          <a:xfrm>
            <a:off x="659981" y="542586"/>
            <a:ext cx="3405759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 smtClean="0">
                <a:solidFill>
                  <a:schemeClr val="bg2"/>
                </a:solidFill>
              </a:rPr>
              <a:t>When do we use the passive voice?</a:t>
            </a:r>
            <a:endParaRPr sz="2000" b="0" dirty="0">
              <a:solidFill>
                <a:schemeClr val="bg2"/>
              </a:solidFill>
            </a:endParaRPr>
          </a:p>
        </p:txBody>
      </p:sp>
      <p:grpSp>
        <p:nvGrpSpPr>
          <p:cNvPr id="1131" name="Google Shape;1131;p48"/>
          <p:cNvGrpSpPr/>
          <p:nvPr/>
        </p:nvGrpSpPr>
        <p:grpSpPr>
          <a:xfrm>
            <a:off x="5017197" y="1049208"/>
            <a:ext cx="420609" cy="420609"/>
            <a:chOff x="1487200" y="4993750"/>
            <a:chExt cx="483125" cy="483125"/>
          </a:xfrm>
        </p:grpSpPr>
        <p:sp>
          <p:nvSpPr>
            <p:cNvPr id="1132" name="Google Shape;1132;p4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35" name="Google Shape;1135;p48"/>
          <p:cNvSpPr txBox="1">
            <a:spLocks noGrp="1"/>
          </p:cNvSpPr>
          <p:nvPr>
            <p:ph type="subTitle" idx="7"/>
          </p:nvPr>
        </p:nvSpPr>
        <p:spPr>
          <a:xfrm>
            <a:off x="5624856" y="2283702"/>
            <a:ext cx="3199994" cy="416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 smtClean="0"/>
              <a:t>hen we want </a:t>
            </a:r>
            <a:r>
              <a:rPr lang="en" dirty="0" smtClean="0">
                <a:solidFill>
                  <a:schemeClr val="bg2"/>
                </a:solidFill>
              </a:rPr>
              <a:t>to sound </a:t>
            </a:r>
            <a:r>
              <a:rPr lang="en" dirty="0" smtClean="0">
                <a:solidFill>
                  <a:schemeClr val="accent4"/>
                </a:solidFill>
              </a:rPr>
              <a:t>formal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63" name="Google Shape;1163;p48"/>
          <p:cNvSpPr/>
          <p:nvPr/>
        </p:nvSpPr>
        <p:spPr>
          <a:xfrm>
            <a:off x="572093" y="2032654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chemeClr val="accent5">
              <a:lumMod val="50000"/>
              <a:alpha val="7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8"/>
          <p:cNvSpPr/>
          <p:nvPr/>
        </p:nvSpPr>
        <p:spPr>
          <a:xfrm>
            <a:off x="5001196" y="1562016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chemeClr val="accent3">
              <a:lumMod val="50000"/>
              <a:alpha val="7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48"/>
          <p:cNvSpPr/>
          <p:nvPr/>
        </p:nvSpPr>
        <p:spPr>
          <a:xfrm>
            <a:off x="572093" y="3317054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chemeClr val="accent1">
              <a:alpha val="7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8"/>
          <p:cNvSpPr/>
          <p:nvPr/>
        </p:nvSpPr>
        <p:spPr>
          <a:xfrm>
            <a:off x="5082951" y="2725761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rgbClr val="1093FF">
              <a:alpha val="7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1403;p52"/>
          <p:cNvGrpSpPr/>
          <p:nvPr/>
        </p:nvGrpSpPr>
        <p:grpSpPr>
          <a:xfrm flipH="1">
            <a:off x="7935064" y="3576394"/>
            <a:ext cx="767516" cy="1247112"/>
            <a:chOff x="484925" y="307160"/>
            <a:chExt cx="978679" cy="1415975"/>
          </a:xfrm>
        </p:grpSpPr>
        <p:sp>
          <p:nvSpPr>
            <p:cNvPr id="59" name="Google Shape;1404;p52"/>
            <p:cNvSpPr/>
            <p:nvPr/>
          </p:nvSpPr>
          <p:spPr>
            <a:xfrm rot="-1284956">
              <a:off x="705579" y="360034"/>
              <a:ext cx="537372" cy="1310226"/>
            </a:xfrm>
            <a:custGeom>
              <a:avLst/>
              <a:gdLst/>
              <a:ahLst/>
              <a:cxnLst/>
              <a:rect l="l" t="t" r="r" b="b"/>
              <a:pathLst>
                <a:path w="10342" h="25216" extrusionOk="0">
                  <a:moveTo>
                    <a:pt x="3597" y="2102"/>
                  </a:moveTo>
                  <a:cubicBezTo>
                    <a:pt x="3611" y="2102"/>
                    <a:pt x="3638" y="2102"/>
                    <a:pt x="3651" y="2115"/>
                  </a:cubicBezTo>
                  <a:cubicBezTo>
                    <a:pt x="3719" y="2142"/>
                    <a:pt x="3772" y="2183"/>
                    <a:pt x="3813" y="2236"/>
                  </a:cubicBezTo>
                  <a:cubicBezTo>
                    <a:pt x="3894" y="2344"/>
                    <a:pt x="3961" y="2465"/>
                    <a:pt x="4028" y="2587"/>
                  </a:cubicBezTo>
                  <a:cubicBezTo>
                    <a:pt x="4096" y="2748"/>
                    <a:pt x="4163" y="2910"/>
                    <a:pt x="4204" y="3085"/>
                  </a:cubicBezTo>
                  <a:cubicBezTo>
                    <a:pt x="4230" y="3179"/>
                    <a:pt x="4257" y="3260"/>
                    <a:pt x="4284" y="3368"/>
                  </a:cubicBezTo>
                  <a:lnTo>
                    <a:pt x="4365" y="3678"/>
                  </a:lnTo>
                  <a:cubicBezTo>
                    <a:pt x="4459" y="4109"/>
                    <a:pt x="4540" y="4540"/>
                    <a:pt x="4608" y="4971"/>
                  </a:cubicBezTo>
                  <a:cubicBezTo>
                    <a:pt x="4742" y="5820"/>
                    <a:pt x="4837" y="6695"/>
                    <a:pt x="4864" y="7571"/>
                  </a:cubicBezTo>
                  <a:cubicBezTo>
                    <a:pt x="4877" y="8002"/>
                    <a:pt x="4864" y="8447"/>
                    <a:pt x="4864" y="8878"/>
                  </a:cubicBezTo>
                  <a:cubicBezTo>
                    <a:pt x="4850" y="9309"/>
                    <a:pt x="4810" y="9767"/>
                    <a:pt x="4810" y="10265"/>
                  </a:cubicBezTo>
                  <a:cubicBezTo>
                    <a:pt x="4769" y="10993"/>
                    <a:pt x="4891" y="11720"/>
                    <a:pt x="5147" y="12394"/>
                  </a:cubicBezTo>
                  <a:cubicBezTo>
                    <a:pt x="5308" y="12771"/>
                    <a:pt x="5524" y="13135"/>
                    <a:pt x="5820" y="13431"/>
                  </a:cubicBezTo>
                  <a:cubicBezTo>
                    <a:pt x="5908" y="13526"/>
                    <a:pt x="6002" y="13616"/>
                    <a:pt x="6102" y="13699"/>
                  </a:cubicBezTo>
                  <a:lnTo>
                    <a:pt x="6102" y="13699"/>
                  </a:lnTo>
                  <a:cubicBezTo>
                    <a:pt x="6004" y="13733"/>
                    <a:pt x="5919" y="13771"/>
                    <a:pt x="5834" y="13835"/>
                  </a:cubicBezTo>
                  <a:cubicBezTo>
                    <a:pt x="5712" y="13902"/>
                    <a:pt x="5618" y="13997"/>
                    <a:pt x="5537" y="14104"/>
                  </a:cubicBezTo>
                  <a:cubicBezTo>
                    <a:pt x="5376" y="14320"/>
                    <a:pt x="5281" y="14576"/>
                    <a:pt x="5254" y="14859"/>
                  </a:cubicBezTo>
                  <a:cubicBezTo>
                    <a:pt x="5227" y="14994"/>
                    <a:pt x="5227" y="15142"/>
                    <a:pt x="5227" y="15290"/>
                  </a:cubicBezTo>
                  <a:lnTo>
                    <a:pt x="5227" y="15573"/>
                  </a:lnTo>
                  <a:cubicBezTo>
                    <a:pt x="5227" y="16233"/>
                    <a:pt x="5200" y="16880"/>
                    <a:pt x="5160" y="17378"/>
                  </a:cubicBezTo>
                  <a:cubicBezTo>
                    <a:pt x="5133" y="17809"/>
                    <a:pt x="5093" y="18173"/>
                    <a:pt x="5066" y="18415"/>
                  </a:cubicBezTo>
                  <a:lnTo>
                    <a:pt x="5012" y="18792"/>
                  </a:lnTo>
                  <a:cubicBezTo>
                    <a:pt x="4985" y="19116"/>
                    <a:pt x="4958" y="19439"/>
                    <a:pt x="4918" y="19762"/>
                  </a:cubicBezTo>
                  <a:cubicBezTo>
                    <a:pt x="4891" y="19924"/>
                    <a:pt x="4877" y="20072"/>
                    <a:pt x="4850" y="20234"/>
                  </a:cubicBezTo>
                  <a:cubicBezTo>
                    <a:pt x="4837" y="20315"/>
                    <a:pt x="4823" y="20395"/>
                    <a:pt x="4810" y="20476"/>
                  </a:cubicBezTo>
                  <a:lnTo>
                    <a:pt x="4796" y="20598"/>
                  </a:lnTo>
                  <a:lnTo>
                    <a:pt x="4769" y="20719"/>
                  </a:lnTo>
                  <a:cubicBezTo>
                    <a:pt x="4756" y="20773"/>
                    <a:pt x="4742" y="20827"/>
                    <a:pt x="4742" y="20880"/>
                  </a:cubicBezTo>
                  <a:cubicBezTo>
                    <a:pt x="4662" y="21298"/>
                    <a:pt x="4554" y="21729"/>
                    <a:pt x="4446" y="22147"/>
                  </a:cubicBezTo>
                  <a:lnTo>
                    <a:pt x="4298" y="22659"/>
                  </a:lnTo>
                  <a:lnTo>
                    <a:pt x="4284" y="22699"/>
                  </a:lnTo>
                  <a:lnTo>
                    <a:pt x="4284" y="22686"/>
                  </a:lnTo>
                  <a:lnTo>
                    <a:pt x="4204" y="22551"/>
                  </a:lnTo>
                  <a:cubicBezTo>
                    <a:pt x="4163" y="22484"/>
                    <a:pt x="4123" y="22403"/>
                    <a:pt x="4082" y="22322"/>
                  </a:cubicBezTo>
                  <a:cubicBezTo>
                    <a:pt x="3746" y="21662"/>
                    <a:pt x="3543" y="20813"/>
                    <a:pt x="3341" y="19937"/>
                  </a:cubicBezTo>
                  <a:cubicBezTo>
                    <a:pt x="3139" y="19062"/>
                    <a:pt x="2978" y="18186"/>
                    <a:pt x="2829" y="17297"/>
                  </a:cubicBezTo>
                  <a:cubicBezTo>
                    <a:pt x="2533" y="15532"/>
                    <a:pt x="2358" y="13754"/>
                    <a:pt x="2277" y="11963"/>
                  </a:cubicBezTo>
                  <a:cubicBezTo>
                    <a:pt x="2210" y="10171"/>
                    <a:pt x="2250" y="8379"/>
                    <a:pt x="2398" y="6588"/>
                  </a:cubicBezTo>
                  <a:lnTo>
                    <a:pt x="2452" y="5914"/>
                  </a:lnTo>
                  <a:lnTo>
                    <a:pt x="2533" y="5240"/>
                  </a:lnTo>
                  <a:cubicBezTo>
                    <a:pt x="2574" y="4796"/>
                    <a:pt x="2641" y="4351"/>
                    <a:pt x="2695" y="3907"/>
                  </a:cubicBezTo>
                  <a:cubicBezTo>
                    <a:pt x="2735" y="3530"/>
                    <a:pt x="2816" y="3139"/>
                    <a:pt x="2937" y="2775"/>
                  </a:cubicBezTo>
                  <a:cubicBezTo>
                    <a:pt x="3005" y="2546"/>
                    <a:pt x="3153" y="2331"/>
                    <a:pt x="3341" y="2183"/>
                  </a:cubicBezTo>
                  <a:cubicBezTo>
                    <a:pt x="3409" y="2142"/>
                    <a:pt x="3476" y="2115"/>
                    <a:pt x="3543" y="2102"/>
                  </a:cubicBezTo>
                  <a:close/>
                  <a:moveTo>
                    <a:pt x="3543" y="0"/>
                  </a:moveTo>
                  <a:cubicBezTo>
                    <a:pt x="3153" y="14"/>
                    <a:pt x="2762" y="121"/>
                    <a:pt x="2412" y="310"/>
                  </a:cubicBezTo>
                  <a:cubicBezTo>
                    <a:pt x="2102" y="485"/>
                    <a:pt x="1833" y="701"/>
                    <a:pt x="1604" y="970"/>
                  </a:cubicBezTo>
                  <a:cubicBezTo>
                    <a:pt x="1482" y="1091"/>
                    <a:pt x="1388" y="1240"/>
                    <a:pt x="1294" y="1388"/>
                  </a:cubicBezTo>
                  <a:cubicBezTo>
                    <a:pt x="1213" y="1522"/>
                    <a:pt x="1146" y="1657"/>
                    <a:pt x="1078" y="1805"/>
                  </a:cubicBezTo>
                  <a:cubicBezTo>
                    <a:pt x="876" y="2304"/>
                    <a:pt x="728" y="2829"/>
                    <a:pt x="661" y="3368"/>
                  </a:cubicBezTo>
                  <a:cubicBezTo>
                    <a:pt x="593" y="3839"/>
                    <a:pt x="526" y="4284"/>
                    <a:pt x="486" y="4755"/>
                  </a:cubicBezTo>
                  <a:cubicBezTo>
                    <a:pt x="432" y="5214"/>
                    <a:pt x="378" y="5672"/>
                    <a:pt x="337" y="6130"/>
                  </a:cubicBezTo>
                  <a:cubicBezTo>
                    <a:pt x="1" y="9807"/>
                    <a:pt x="122" y="13525"/>
                    <a:pt x="674" y="17176"/>
                  </a:cubicBezTo>
                  <a:cubicBezTo>
                    <a:pt x="809" y="18092"/>
                    <a:pt x="997" y="18994"/>
                    <a:pt x="1186" y="19897"/>
                  </a:cubicBezTo>
                  <a:cubicBezTo>
                    <a:pt x="1280" y="20342"/>
                    <a:pt x="1388" y="20786"/>
                    <a:pt x="1496" y="21244"/>
                  </a:cubicBezTo>
                  <a:cubicBezTo>
                    <a:pt x="1617" y="21729"/>
                    <a:pt x="1765" y="22201"/>
                    <a:pt x="1940" y="22659"/>
                  </a:cubicBezTo>
                  <a:cubicBezTo>
                    <a:pt x="2035" y="22901"/>
                    <a:pt x="2142" y="23144"/>
                    <a:pt x="2277" y="23386"/>
                  </a:cubicBezTo>
                  <a:cubicBezTo>
                    <a:pt x="2345" y="23507"/>
                    <a:pt x="2412" y="23629"/>
                    <a:pt x="2479" y="23750"/>
                  </a:cubicBezTo>
                  <a:cubicBezTo>
                    <a:pt x="2506" y="23777"/>
                    <a:pt x="2520" y="23804"/>
                    <a:pt x="2547" y="23844"/>
                  </a:cubicBezTo>
                  <a:lnTo>
                    <a:pt x="2641" y="23979"/>
                  </a:lnTo>
                  <a:cubicBezTo>
                    <a:pt x="2708" y="24060"/>
                    <a:pt x="2762" y="24154"/>
                    <a:pt x="2843" y="24235"/>
                  </a:cubicBezTo>
                  <a:lnTo>
                    <a:pt x="3058" y="24491"/>
                  </a:lnTo>
                  <a:lnTo>
                    <a:pt x="3288" y="24706"/>
                  </a:lnTo>
                  <a:lnTo>
                    <a:pt x="3341" y="24760"/>
                  </a:lnTo>
                  <a:lnTo>
                    <a:pt x="3409" y="24814"/>
                  </a:lnTo>
                  <a:lnTo>
                    <a:pt x="3530" y="24895"/>
                  </a:lnTo>
                  <a:lnTo>
                    <a:pt x="3651" y="24989"/>
                  </a:lnTo>
                  <a:cubicBezTo>
                    <a:pt x="3705" y="25016"/>
                    <a:pt x="3746" y="25030"/>
                    <a:pt x="3786" y="25057"/>
                  </a:cubicBezTo>
                  <a:cubicBezTo>
                    <a:pt x="3948" y="25137"/>
                    <a:pt x="4123" y="25191"/>
                    <a:pt x="4311" y="25205"/>
                  </a:cubicBezTo>
                  <a:cubicBezTo>
                    <a:pt x="4364" y="25212"/>
                    <a:pt x="4417" y="25216"/>
                    <a:pt x="4469" y="25216"/>
                  </a:cubicBezTo>
                  <a:cubicBezTo>
                    <a:pt x="4605" y="25216"/>
                    <a:pt x="4741" y="25193"/>
                    <a:pt x="4877" y="25164"/>
                  </a:cubicBezTo>
                  <a:cubicBezTo>
                    <a:pt x="5241" y="25057"/>
                    <a:pt x="5564" y="24828"/>
                    <a:pt x="5780" y="24518"/>
                  </a:cubicBezTo>
                  <a:cubicBezTo>
                    <a:pt x="5901" y="24343"/>
                    <a:pt x="5995" y="24154"/>
                    <a:pt x="6063" y="23952"/>
                  </a:cubicBezTo>
                  <a:lnTo>
                    <a:pt x="6251" y="23359"/>
                  </a:lnTo>
                  <a:lnTo>
                    <a:pt x="6278" y="23278"/>
                  </a:lnTo>
                  <a:cubicBezTo>
                    <a:pt x="6292" y="23251"/>
                    <a:pt x="6305" y="23224"/>
                    <a:pt x="6305" y="23211"/>
                  </a:cubicBezTo>
                  <a:lnTo>
                    <a:pt x="6319" y="23130"/>
                  </a:lnTo>
                  <a:lnTo>
                    <a:pt x="6372" y="22955"/>
                  </a:lnTo>
                  <a:cubicBezTo>
                    <a:pt x="6413" y="22847"/>
                    <a:pt x="6440" y="22739"/>
                    <a:pt x="6467" y="22618"/>
                  </a:cubicBezTo>
                  <a:cubicBezTo>
                    <a:pt x="6534" y="22389"/>
                    <a:pt x="6588" y="22160"/>
                    <a:pt x="6642" y="21931"/>
                  </a:cubicBezTo>
                  <a:cubicBezTo>
                    <a:pt x="6696" y="21702"/>
                    <a:pt x="6736" y="21460"/>
                    <a:pt x="6790" y="21231"/>
                  </a:cubicBezTo>
                  <a:lnTo>
                    <a:pt x="6857" y="20800"/>
                  </a:lnTo>
                  <a:cubicBezTo>
                    <a:pt x="6898" y="20625"/>
                    <a:pt x="6911" y="20449"/>
                    <a:pt x="6938" y="20274"/>
                  </a:cubicBezTo>
                  <a:cubicBezTo>
                    <a:pt x="6992" y="19924"/>
                    <a:pt x="7032" y="19574"/>
                    <a:pt x="7059" y="19224"/>
                  </a:cubicBezTo>
                  <a:cubicBezTo>
                    <a:pt x="7059" y="19224"/>
                    <a:pt x="7086" y="18388"/>
                    <a:pt x="7019" y="17351"/>
                  </a:cubicBezTo>
                  <a:cubicBezTo>
                    <a:pt x="6992" y="16906"/>
                    <a:pt x="6938" y="16422"/>
                    <a:pt x="6871" y="15950"/>
                  </a:cubicBezTo>
                  <a:cubicBezTo>
                    <a:pt x="6830" y="15721"/>
                    <a:pt x="6790" y="15479"/>
                    <a:pt x="6763" y="15276"/>
                  </a:cubicBezTo>
                  <a:lnTo>
                    <a:pt x="6750" y="15209"/>
                  </a:lnTo>
                  <a:lnTo>
                    <a:pt x="6750" y="15182"/>
                  </a:lnTo>
                  <a:lnTo>
                    <a:pt x="6750" y="15169"/>
                  </a:lnTo>
                  <a:lnTo>
                    <a:pt x="6736" y="15128"/>
                  </a:lnTo>
                  <a:cubicBezTo>
                    <a:pt x="6723" y="15101"/>
                    <a:pt x="6723" y="15074"/>
                    <a:pt x="6709" y="15047"/>
                  </a:cubicBezTo>
                  <a:cubicBezTo>
                    <a:pt x="6709" y="14994"/>
                    <a:pt x="6723" y="14940"/>
                    <a:pt x="6750" y="14899"/>
                  </a:cubicBezTo>
                  <a:cubicBezTo>
                    <a:pt x="6777" y="14859"/>
                    <a:pt x="6817" y="14832"/>
                    <a:pt x="6857" y="14818"/>
                  </a:cubicBezTo>
                  <a:cubicBezTo>
                    <a:pt x="6884" y="14805"/>
                    <a:pt x="6911" y="14791"/>
                    <a:pt x="6925" y="14778"/>
                  </a:cubicBezTo>
                  <a:cubicBezTo>
                    <a:pt x="6938" y="14778"/>
                    <a:pt x="6952" y="14765"/>
                    <a:pt x="6965" y="14765"/>
                  </a:cubicBezTo>
                  <a:cubicBezTo>
                    <a:pt x="8990" y="14252"/>
                    <a:pt x="10341" y="13666"/>
                    <a:pt x="7990" y="13603"/>
                  </a:cubicBezTo>
                  <a:lnTo>
                    <a:pt x="7990" y="13603"/>
                  </a:lnTo>
                  <a:cubicBezTo>
                    <a:pt x="8030" y="13509"/>
                    <a:pt x="8043" y="13403"/>
                    <a:pt x="8029" y="13310"/>
                  </a:cubicBezTo>
                  <a:cubicBezTo>
                    <a:pt x="8029" y="13215"/>
                    <a:pt x="8002" y="13135"/>
                    <a:pt x="7975" y="13040"/>
                  </a:cubicBezTo>
                  <a:cubicBezTo>
                    <a:pt x="7908" y="12879"/>
                    <a:pt x="7841" y="12744"/>
                    <a:pt x="7787" y="12609"/>
                  </a:cubicBezTo>
                  <a:cubicBezTo>
                    <a:pt x="7746" y="12501"/>
                    <a:pt x="7720" y="12394"/>
                    <a:pt x="7693" y="12286"/>
                  </a:cubicBezTo>
                  <a:cubicBezTo>
                    <a:pt x="7693" y="12232"/>
                    <a:pt x="7679" y="12219"/>
                    <a:pt x="7666" y="12219"/>
                  </a:cubicBezTo>
                  <a:cubicBezTo>
                    <a:pt x="7531" y="12165"/>
                    <a:pt x="7423" y="12084"/>
                    <a:pt x="7329" y="11990"/>
                  </a:cubicBezTo>
                  <a:cubicBezTo>
                    <a:pt x="7221" y="11868"/>
                    <a:pt x="7127" y="11734"/>
                    <a:pt x="7059" y="11572"/>
                  </a:cubicBezTo>
                  <a:cubicBezTo>
                    <a:pt x="7032" y="11491"/>
                    <a:pt x="7006" y="11410"/>
                    <a:pt x="6979" y="11316"/>
                  </a:cubicBezTo>
                  <a:cubicBezTo>
                    <a:pt x="6952" y="11222"/>
                    <a:pt x="6938" y="11114"/>
                    <a:pt x="6925" y="11006"/>
                  </a:cubicBezTo>
                  <a:cubicBezTo>
                    <a:pt x="6898" y="10764"/>
                    <a:pt x="6884" y="10535"/>
                    <a:pt x="6898" y="10292"/>
                  </a:cubicBezTo>
                  <a:cubicBezTo>
                    <a:pt x="6898" y="9888"/>
                    <a:pt x="6938" y="9443"/>
                    <a:pt x="6952" y="8958"/>
                  </a:cubicBezTo>
                  <a:cubicBezTo>
                    <a:pt x="6965" y="8487"/>
                    <a:pt x="6965" y="8016"/>
                    <a:pt x="6952" y="7544"/>
                  </a:cubicBezTo>
                  <a:cubicBezTo>
                    <a:pt x="6911" y="6601"/>
                    <a:pt x="6830" y="5658"/>
                    <a:pt x="6682" y="4715"/>
                  </a:cubicBezTo>
                  <a:cubicBezTo>
                    <a:pt x="6615" y="4257"/>
                    <a:pt x="6521" y="3786"/>
                    <a:pt x="6413" y="3328"/>
                  </a:cubicBezTo>
                  <a:cubicBezTo>
                    <a:pt x="6399" y="3206"/>
                    <a:pt x="6359" y="3099"/>
                    <a:pt x="6332" y="2977"/>
                  </a:cubicBezTo>
                  <a:lnTo>
                    <a:pt x="6292" y="2816"/>
                  </a:lnTo>
                  <a:lnTo>
                    <a:pt x="6251" y="2627"/>
                  </a:lnTo>
                  <a:cubicBezTo>
                    <a:pt x="6170" y="2358"/>
                    <a:pt x="6090" y="2102"/>
                    <a:pt x="5982" y="1846"/>
                  </a:cubicBezTo>
                  <a:cubicBezTo>
                    <a:pt x="5860" y="1563"/>
                    <a:pt x="5712" y="1293"/>
                    <a:pt x="5524" y="1051"/>
                  </a:cubicBezTo>
                  <a:cubicBezTo>
                    <a:pt x="5308" y="755"/>
                    <a:pt x="5039" y="499"/>
                    <a:pt x="4715" y="310"/>
                  </a:cubicBezTo>
                  <a:cubicBezTo>
                    <a:pt x="4352" y="108"/>
                    <a:pt x="3948" y="0"/>
                    <a:pt x="3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1405;p52"/>
            <p:cNvGrpSpPr/>
            <p:nvPr/>
          </p:nvGrpSpPr>
          <p:grpSpPr>
            <a:xfrm>
              <a:off x="530425" y="339106"/>
              <a:ext cx="909953" cy="1358362"/>
              <a:chOff x="530425" y="339106"/>
              <a:chExt cx="909953" cy="1358362"/>
            </a:xfrm>
          </p:grpSpPr>
          <p:sp>
            <p:nvSpPr>
              <p:cNvPr id="61" name="Google Shape;1406;p52"/>
              <p:cNvSpPr/>
              <p:nvPr/>
            </p:nvSpPr>
            <p:spPr>
              <a:xfrm rot="-1284956">
                <a:off x="745995" y="382632"/>
                <a:ext cx="478813" cy="1271308"/>
              </a:xfrm>
              <a:custGeom>
                <a:avLst/>
                <a:gdLst/>
                <a:ahLst/>
                <a:cxnLst/>
                <a:rect l="l" t="t" r="r" b="b"/>
                <a:pathLst>
                  <a:path w="9215" h="24467" extrusionOk="0">
                    <a:moveTo>
                      <a:pt x="3696" y="374"/>
                    </a:moveTo>
                    <a:cubicBezTo>
                      <a:pt x="3726" y="455"/>
                      <a:pt x="3770" y="566"/>
                      <a:pt x="3826" y="717"/>
                    </a:cubicBezTo>
                    <a:cubicBezTo>
                      <a:pt x="3907" y="973"/>
                      <a:pt x="4001" y="1269"/>
                      <a:pt x="4055" y="1512"/>
                    </a:cubicBezTo>
                    <a:cubicBezTo>
                      <a:pt x="4123" y="1754"/>
                      <a:pt x="4150" y="1943"/>
                      <a:pt x="4150" y="1943"/>
                    </a:cubicBezTo>
                    <a:lnTo>
                      <a:pt x="4203" y="2132"/>
                    </a:lnTo>
                    <a:lnTo>
                      <a:pt x="4244" y="2347"/>
                    </a:lnTo>
                    <a:lnTo>
                      <a:pt x="4271" y="2414"/>
                    </a:lnTo>
                    <a:cubicBezTo>
                      <a:pt x="4298" y="2590"/>
                      <a:pt x="4325" y="2765"/>
                      <a:pt x="4352" y="2940"/>
                    </a:cubicBezTo>
                    <a:cubicBezTo>
                      <a:pt x="4406" y="3290"/>
                      <a:pt x="4446" y="3667"/>
                      <a:pt x="4486" y="4044"/>
                    </a:cubicBezTo>
                    <a:cubicBezTo>
                      <a:pt x="4540" y="4812"/>
                      <a:pt x="4608" y="5621"/>
                      <a:pt x="4675" y="6456"/>
                    </a:cubicBezTo>
                    <a:cubicBezTo>
                      <a:pt x="4729" y="7304"/>
                      <a:pt x="4796" y="8194"/>
                      <a:pt x="4864" y="9096"/>
                    </a:cubicBezTo>
                    <a:cubicBezTo>
                      <a:pt x="4904" y="9554"/>
                      <a:pt x="4931" y="10012"/>
                      <a:pt x="4971" y="10484"/>
                    </a:cubicBezTo>
                    <a:cubicBezTo>
                      <a:pt x="4985" y="10726"/>
                      <a:pt x="5012" y="10955"/>
                      <a:pt x="5025" y="11198"/>
                    </a:cubicBezTo>
                    <a:cubicBezTo>
                      <a:pt x="5025" y="11454"/>
                      <a:pt x="5066" y="11710"/>
                      <a:pt x="5119" y="11965"/>
                    </a:cubicBezTo>
                    <a:cubicBezTo>
                      <a:pt x="5173" y="12127"/>
                      <a:pt x="5254" y="12262"/>
                      <a:pt x="5362" y="12383"/>
                    </a:cubicBezTo>
                    <a:cubicBezTo>
                      <a:pt x="5470" y="12491"/>
                      <a:pt x="5591" y="12585"/>
                      <a:pt x="5739" y="12652"/>
                    </a:cubicBezTo>
                    <a:cubicBezTo>
                      <a:pt x="5982" y="12747"/>
                      <a:pt x="6224" y="12828"/>
                      <a:pt x="6480" y="12895"/>
                    </a:cubicBezTo>
                    <a:lnTo>
                      <a:pt x="7396" y="13164"/>
                    </a:lnTo>
                    <a:lnTo>
                      <a:pt x="7221" y="13191"/>
                    </a:lnTo>
                    <a:cubicBezTo>
                      <a:pt x="6965" y="13232"/>
                      <a:pt x="6723" y="13259"/>
                      <a:pt x="6467" y="13272"/>
                    </a:cubicBezTo>
                    <a:cubicBezTo>
                      <a:pt x="6332" y="13286"/>
                      <a:pt x="6211" y="13286"/>
                      <a:pt x="6076" y="13286"/>
                    </a:cubicBezTo>
                    <a:lnTo>
                      <a:pt x="5631" y="13286"/>
                    </a:lnTo>
                    <a:lnTo>
                      <a:pt x="5227" y="13272"/>
                    </a:lnTo>
                    <a:lnTo>
                      <a:pt x="5187" y="13272"/>
                    </a:lnTo>
                    <a:cubicBezTo>
                      <a:pt x="5173" y="13272"/>
                      <a:pt x="5187" y="13299"/>
                      <a:pt x="5187" y="13313"/>
                    </a:cubicBezTo>
                    <a:lnTo>
                      <a:pt x="5200" y="13407"/>
                    </a:lnTo>
                    <a:lnTo>
                      <a:pt x="5214" y="13609"/>
                    </a:lnTo>
                    <a:lnTo>
                      <a:pt x="5268" y="13932"/>
                    </a:lnTo>
                    <a:lnTo>
                      <a:pt x="5281" y="14121"/>
                    </a:lnTo>
                    <a:cubicBezTo>
                      <a:pt x="5322" y="14390"/>
                      <a:pt x="5349" y="14646"/>
                      <a:pt x="5362" y="14916"/>
                    </a:cubicBezTo>
                    <a:cubicBezTo>
                      <a:pt x="5416" y="15454"/>
                      <a:pt x="5443" y="15993"/>
                      <a:pt x="5456" y="16532"/>
                    </a:cubicBezTo>
                    <a:cubicBezTo>
                      <a:pt x="5497" y="17623"/>
                      <a:pt x="5456" y="18715"/>
                      <a:pt x="5362" y="19806"/>
                    </a:cubicBezTo>
                    <a:cubicBezTo>
                      <a:pt x="5308" y="20358"/>
                      <a:pt x="5254" y="20910"/>
                      <a:pt x="5146" y="21449"/>
                    </a:cubicBezTo>
                    <a:cubicBezTo>
                      <a:pt x="5066" y="21975"/>
                      <a:pt x="4890" y="22486"/>
                      <a:pt x="4648" y="22971"/>
                    </a:cubicBezTo>
                    <a:cubicBezTo>
                      <a:pt x="4527" y="23200"/>
                      <a:pt x="4365" y="23402"/>
                      <a:pt x="4177" y="23591"/>
                    </a:cubicBezTo>
                    <a:cubicBezTo>
                      <a:pt x="4001" y="23766"/>
                      <a:pt x="3772" y="23941"/>
                      <a:pt x="3611" y="23955"/>
                    </a:cubicBezTo>
                    <a:cubicBezTo>
                      <a:pt x="3530" y="23955"/>
                      <a:pt x="3449" y="23928"/>
                      <a:pt x="3395" y="23887"/>
                    </a:cubicBezTo>
                    <a:cubicBezTo>
                      <a:pt x="3301" y="23807"/>
                      <a:pt x="3207" y="23726"/>
                      <a:pt x="3126" y="23631"/>
                    </a:cubicBezTo>
                    <a:cubicBezTo>
                      <a:pt x="2951" y="23429"/>
                      <a:pt x="2816" y="23214"/>
                      <a:pt x="2695" y="22971"/>
                    </a:cubicBezTo>
                    <a:cubicBezTo>
                      <a:pt x="2466" y="22473"/>
                      <a:pt x="2277" y="21948"/>
                      <a:pt x="2156" y="21422"/>
                    </a:cubicBezTo>
                    <a:cubicBezTo>
                      <a:pt x="2021" y="20870"/>
                      <a:pt x="1886" y="20318"/>
                      <a:pt x="1752" y="19779"/>
                    </a:cubicBezTo>
                    <a:cubicBezTo>
                      <a:pt x="1617" y="19226"/>
                      <a:pt x="1509" y="18674"/>
                      <a:pt x="1401" y="18122"/>
                    </a:cubicBezTo>
                    <a:cubicBezTo>
                      <a:pt x="1307" y="17569"/>
                      <a:pt x="1213" y="17031"/>
                      <a:pt x="1119" y="16478"/>
                    </a:cubicBezTo>
                    <a:cubicBezTo>
                      <a:pt x="1024" y="15926"/>
                      <a:pt x="943" y="15374"/>
                      <a:pt x="890" y="14835"/>
                    </a:cubicBezTo>
                    <a:cubicBezTo>
                      <a:pt x="836" y="14282"/>
                      <a:pt x="755" y="13730"/>
                      <a:pt x="714" y="13191"/>
                    </a:cubicBezTo>
                    <a:cubicBezTo>
                      <a:pt x="620" y="12100"/>
                      <a:pt x="566" y="11022"/>
                      <a:pt x="539" y="9958"/>
                    </a:cubicBezTo>
                    <a:cubicBezTo>
                      <a:pt x="512" y="8894"/>
                      <a:pt x="512" y="7843"/>
                      <a:pt x="566" y="6819"/>
                    </a:cubicBezTo>
                    <a:cubicBezTo>
                      <a:pt x="620" y="5796"/>
                      <a:pt x="674" y="4799"/>
                      <a:pt x="782" y="3829"/>
                    </a:cubicBezTo>
                    <a:cubicBezTo>
                      <a:pt x="822" y="3357"/>
                      <a:pt x="876" y="2886"/>
                      <a:pt x="970" y="2414"/>
                    </a:cubicBezTo>
                    <a:cubicBezTo>
                      <a:pt x="1051" y="1983"/>
                      <a:pt x="1226" y="1566"/>
                      <a:pt x="1469" y="1202"/>
                    </a:cubicBezTo>
                    <a:cubicBezTo>
                      <a:pt x="1698" y="879"/>
                      <a:pt x="2035" y="636"/>
                      <a:pt x="2425" y="528"/>
                    </a:cubicBezTo>
                    <a:cubicBezTo>
                      <a:pt x="2520" y="502"/>
                      <a:pt x="2614" y="488"/>
                      <a:pt x="2708" y="488"/>
                    </a:cubicBezTo>
                    <a:lnTo>
                      <a:pt x="2776" y="488"/>
                    </a:lnTo>
                    <a:cubicBezTo>
                      <a:pt x="2924" y="488"/>
                      <a:pt x="3072" y="515"/>
                      <a:pt x="3207" y="569"/>
                    </a:cubicBezTo>
                    <a:cubicBezTo>
                      <a:pt x="3247" y="582"/>
                      <a:pt x="3287" y="596"/>
                      <a:pt x="3314" y="623"/>
                    </a:cubicBezTo>
                    <a:lnTo>
                      <a:pt x="3368" y="650"/>
                    </a:lnTo>
                    <a:lnTo>
                      <a:pt x="3395" y="650"/>
                    </a:lnTo>
                    <a:cubicBezTo>
                      <a:pt x="3543" y="623"/>
                      <a:pt x="3638" y="582"/>
                      <a:pt x="3678" y="502"/>
                    </a:cubicBezTo>
                    <a:cubicBezTo>
                      <a:pt x="3692" y="459"/>
                      <a:pt x="3699" y="417"/>
                      <a:pt x="3696" y="374"/>
                    </a:cubicBezTo>
                    <a:close/>
                    <a:moveTo>
                      <a:pt x="2865" y="1"/>
                    </a:moveTo>
                    <a:cubicBezTo>
                      <a:pt x="2840" y="1"/>
                      <a:pt x="2814" y="1"/>
                      <a:pt x="2789" y="3"/>
                    </a:cubicBezTo>
                    <a:lnTo>
                      <a:pt x="2681" y="3"/>
                    </a:lnTo>
                    <a:cubicBezTo>
                      <a:pt x="2614" y="3"/>
                      <a:pt x="2547" y="3"/>
                      <a:pt x="2493" y="17"/>
                    </a:cubicBezTo>
                    <a:cubicBezTo>
                      <a:pt x="1981" y="111"/>
                      <a:pt x="1523" y="367"/>
                      <a:pt x="1186" y="757"/>
                    </a:cubicBezTo>
                    <a:cubicBezTo>
                      <a:pt x="876" y="1148"/>
                      <a:pt x="647" y="1606"/>
                      <a:pt x="539" y="2105"/>
                    </a:cubicBezTo>
                    <a:cubicBezTo>
                      <a:pt x="432" y="2576"/>
                      <a:pt x="351" y="3061"/>
                      <a:pt x="310" y="3546"/>
                    </a:cubicBezTo>
                    <a:cubicBezTo>
                      <a:pt x="95" y="5580"/>
                      <a:pt x="0" y="7628"/>
                      <a:pt x="41" y="9662"/>
                    </a:cubicBezTo>
                    <a:cubicBezTo>
                      <a:pt x="68" y="11831"/>
                      <a:pt x="243" y="14000"/>
                      <a:pt x="566" y="16155"/>
                    </a:cubicBezTo>
                    <a:cubicBezTo>
                      <a:pt x="728" y="17260"/>
                      <a:pt x="943" y="18351"/>
                      <a:pt x="1172" y="19442"/>
                    </a:cubicBezTo>
                    <a:cubicBezTo>
                      <a:pt x="1294" y="19994"/>
                      <a:pt x="1415" y="20547"/>
                      <a:pt x="1563" y="21085"/>
                    </a:cubicBezTo>
                    <a:cubicBezTo>
                      <a:pt x="1684" y="21638"/>
                      <a:pt x="1846" y="22190"/>
                      <a:pt x="2048" y="22729"/>
                    </a:cubicBezTo>
                    <a:cubicBezTo>
                      <a:pt x="2237" y="23295"/>
                      <a:pt x="2573" y="23807"/>
                      <a:pt x="3018" y="24224"/>
                    </a:cubicBezTo>
                    <a:cubicBezTo>
                      <a:pt x="3153" y="24359"/>
                      <a:pt x="3328" y="24440"/>
                      <a:pt x="3516" y="24467"/>
                    </a:cubicBezTo>
                    <a:cubicBezTo>
                      <a:pt x="3705" y="24467"/>
                      <a:pt x="3894" y="24426"/>
                      <a:pt x="4069" y="24319"/>
                    </a:cubicBezTo>
                    <a:cubicBezTo>
                      <a:pt x="4325" y="24157"/>
                      <a:pt x="4567" y="23955"/>
                      <a:pt x="4756" y="23712"/>
                    </a:cubicBezTo>
                    <a:cubicBezTo>
                      <a:pt x="5119" y="23241"/>
                      <a:pt x="5375" y="22702"/>
                      <a:pt x="5510" y="22123"/>
                    </a:cubicBezTo>
                    <a:cubicBezTo>
                      <a:pt x="5645" y="21570"/>
                      <a:pt x="5753" y="21018"/>
                      <a:pt x="5807" y="20452"/>
                    </a:cubicBezTo>
                    <a:cubicBezTo>
                      <a:pt x="6049" y="18297"/>
                      <a:pt x="6036" y="16115"/>
                      <a:pt x="5780" y="13959"/>
                    </a:cubicBezTo>
                    <a:lnTo>
                      <a:pt x="5753" y="13784"/>
                    </a:lnTo>
                    <a:lnTo>
                      <a:pt x="5780" y="13784"/>
                    </a:lnTo>
                    <a:cubicBezTo>
                      <a:pt x="5858" y="13788"/>
                      <a:pt x="5936" y="13790"/>
                      <a:pt x="6014" y="13790"/>
                    </a:cubicBezTo>
                    <a:cubicBezTo>
                      <a:pt x="6200" y="13790"/>
                      <a:pt x="6384" y="13780"/>
                      <a:pt x="6574" y="13771"/>
                    </a:cubicBezTo>
                    <a:cubicBezTo>
                      <a:pt x="6844" y="13757"/>
                      <a:pt x="7100" y="13717"/>
                      <a:pt x="7356" y="13676"/>
                    </a:cubicBezTo>
                    <a:lnTo>
                      <a:pt x="7450" y="13663"/>
                    </a:lnTo>
                    <a:lnTo>
                      <a:pt x="7531" y="13649"/>
                    </a:lnTo>
                    <a:lnTo>
                      <a:pt x="7612" y="13636"/>
                    </a:lnTo>
                    <a:cubicBezTo>
                      <a:pt x="7733" y="13609"/>
                      <a:pt x="7868" y="13595"/>
                      <a:pt x="7975" y="13555"/>
                    </a:cubicBezTo>
                    <a:cubicBezTo>
                      <a:pt x="8097" y="13528"/>
                      <a:pt x="8218" y="13501"/>
                      <a:pt x="8312" y="13474"/>
                    </a:cubicBezTo>
                    <a:lnTo>
                      <a:pt x="8635" y="13393"/>
                    </a:lnTo>
                    <a:lnTo>
                      <a:pt x="8972" y="13299"/>
                    </a:lnTo>
                    <a:lnTo>
                      <a:pt x="9134" y="13245"/>
                    </a:lnTo>
                    <a:lnTo>
                      <a:pt x="9215" y="13232"/>
                    </a:lnTo>
                    <a:lnTo>
                      <a:pt x="9134" y="13205"/>
                    </a:lnTo>
                    <a:lnTo>
                      <a:pt x="8528" y="12989"/>
                    </a:lnTo>
                    <a:cubicBezTo>
                      <a:pt x="8447" y="12949"/>
                      <a:pt x="8312" y="12922"/>
                      <a:pt x="8191" y="12882"/>
                    </a:cubicBezTo>
                    <a:lnTo>
                      <a:pt x="7841" y="12774"/>
                    </a:lnTo>
                    <a:lnTo>
                      <a:pt x="7342" y="12626"/>
                    </a:lnTo>
                    <a:lnTo>
                      <a:pt x="6628" y="12410"/>
                    </a:lnTo>
                    <a:cubicBezTo>
                      <a:pt x="6399" y="12343"/>
                      <a:pt x="6157" y="12275"/>
                      <a:pt x="5968" y="12208"/>
                    </a:cubicBezTo>
                    <a:cubicBezTo>
                      <a:pt x="5887" y="12168"/>
                      <a:pt x="5807" y="12127"/>
                      <a:pt x="5739" y="12060"/>
                    </a:cubicBezTo>
                    <a:cubicBezTo>
                      <a:pt x="5685" y="12006"/>
                      <a:pt x="5645" y="11939"/>
                      <a:pt x="5618" y="11871"/>
                    </a:cubicBezTo>
                    <a:cubicBezTo>
                      <a:pt x="5551" y="11669"/>
                      <a:pt x="5524" y="11454"/>
                      <a:pt x="5524" y="11238"/>
                    </a:cubicBezTo>
                    <a:cubicBezTo>
                      <a:pt x="5483" y="10780"/>
                      <a:pt x="5456" y="10322"/>
                      <a:pt x="5416" y="9877"/>
                    </a:cubicBezTo>
                    <a:cubicBezTo>
                      <a:pt x="5349" y="8975"/>
                      <a:pt x="5295" y="8113"/>
                      <a:pt x="5227" y="7278"/>
                    </a:cubicBezTo>
                    <a:cubicBezTo>
                      <a:pt x="5160" y="6442"/>
                      <a:pt x="5106" y="5647"/>
                      <a:pt x="5052" y="4880"/>
                    </a:cubicBezTo>
                    <a:cubicBezTo>
                      <a:pt x="4985" y="4125"/>
                      <a:pt x="4931" y="3398"/>
                      <a:pt x="4823" y="2711"/>
                    </a:cubicBezTo>
                    <a:cubicBezTo>
                      <a:pt x="4810" y="2630"/>
                      <a:pt x="4796" y="2522"/>
                      <a:pt x="4783" y="2455"/>
                    </a:cubicBezTo>
                    <a:cubicBezTo>
                      <a:pt x="4769" y="2387"/>
                      <a:pt x="4756" y="2334"/>
                      <a:pt x="4742" y="2266"/>
                    </a:cubicBezTo>
                    <a:lnTo>
                      <a:pt x="4742" y="2239"/>
                    </a:lnTo>
                    <a:lnTo>
                      <a:pt x="4729" y="2172"/>
                    </a:lnTo>
                    <a:lnTo>
                      <a:pt x="4702" y="2064"/>
                    </a:lnTo>
                    <a:cubicBezTo>
                      <a:pt x="4675" y="1943"/>
                      <a:pt x="4648" y="1876"/>
                      <a:pt x="4648" y="1876"/>
                    </a:cubicBezTo>
                    <a:cubicBezTo>
                      <a:pt x="4581" y="1647"/>
                      <a:pt x="4500" y="1418"/>
                      <a:pt x="4392" y="1202"/>
                    </a:cubicBezTo>
                    <a:cubicBezTo>
                      <a:pt x="4311" y="986"/>
                      <a:pt x="4203" y="798"/>
                      <a:pt x="4082" y="609"/>
                    </a:cubicBezTo>
                    <a:cubicBezTo>
                      <a:pt x="3988" y="434"/>
                      <a:pt x="3853" y="286"/>
                      <a:pt x="3678" y="165"/>
                    </a:cubicBezTo>
                    <a:cubicBezTo>
                      <a:pt x="3657" y="165"/>
                      <a:pt x="3645" y="189"/>
                      <a:pt x="3652" y="236"/>
                    </a:cubicBezTo>
                    <a:lnTo>
                      <a:pt x="3652" y="236"/>
                    </a:lnTo>
                    <a:cubicBezTo>
                      <a:pt x="3648" y="232"/>
                      <a:pt x="3645" y="232"/>
                      <a:pt x="3638" y="232"/>
                    </a:cubicBezTo>
                    <a:lnTo>
                      <a:pt x="3570" y="205"/>
                    </a:lnTo>
                    <a:cubicBezTo>
                      <a:pt x="3516" y="165"/>
                      <a:pt x="3463" y="138"/>
                      <a:pt x="3409" y="124"/>
                    </a:cubicBezTo>
                    <a:cubicBezTo>
                      <a:pt x="3232" y="42"/>
                      <a:pt x="3045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07;p52"/>
              <p:cNvSpPr txBox="1"/>
              <p:nvPr/>
            </p:nvSpPr>
            <p:spPr>
              <a:xfrm rot="-1593903">
                <a:off x="768292" y="770250"/>
                <a:ext cx="282415" cy="572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b="1" dirty="0">
                    <a:solidFill>
                      <a:schemeClr val="dk2"/>
                    </a:solidFill>
                    <a:latin typeface="Delius Unicase"/>
                    <a:ea typeface="Delius Unicase"/>
                    <a:cs typeface="Delius Unicase"/>
                    <a:sym typeface="Delius Unicase"/>
                  </a:rPr>
                  <a:t>!</a:t>
                </a:r>
                <a:endParaRPr sz="1100" dirty="0"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5" y="1539939"/>
            <a:ext cx="420660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" y="2830778"/>
            <a:ext cx="420660" cy="42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05" y="2212902"/>
            <a:ext cx="420660" cy="420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8481"/>
          <a:stretch/>
        </p:blipFill>
        <p:spPr>
          <a:xfrm>
            <a:off x="3507040" y="3987980"/>
            <a:ext cx="795932" cy="692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82390"/>
          <a:stretch/>
        </p:blipFill>
        <p:spPr>
          <a:xfrm>
            <a:off x="3613182" y="1256511"/>
            <a:ext cx="1237595" cy="5668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4485" y="2171763"/>
            <a:ext cx="34477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More and more computers </a:t>
            </a:r>
            <a:r>
              <a:rPr lang="en-US" sz="16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are sold </a:t>
            </a:r>
            <a:r>
              <a:rPr lang="en-US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every day.</a:t>
            </a:r>
            <a:endParaRPr lang="en-US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969" y="3058967"/>
            <a:ext cx="316527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i="1" cap="none" spc="0" dirty="0" smtClean="0">
                <a:ln/>
                <a:solidFill>
                  <a:schemeClr val="accent1"/>
                </a:solidFill>
                <a:effectLst/>
              </a:rPr>
              <a:t>The thief </a:t>
            </a:r>
            <a:r>
              <a:rPr lang="en-US" sz="1600" b="1" i="1" cap="none" spc="0" dirty="0" smtClean="0">
                <a:ln/>
                <a:solidFill>
                  <a:schemeClr val="accent1"/>
                </a:solidFill>
                <a:effectLst/>
              </a:rPr>
              <a:t>was arrested </a:t>
            </a:r>
            <a:r>
              <a:rPr lang="en-US" b="1" i="1" cap="none" spc="0" dirty="0" smtClean="0">
                <a:ln/>
                <a:solidFill>
                  <a:schemeClr val="accent1"/>
                </a:solidFill>
                <a:effectLst/>
              </a:rPr>
              <a:t>two hours ago.</a:t>
            </a:r>
            <a:endParaRPr lang="en-US" b="1" i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3911" y="3699738"/>
            <a:ext cx="2986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it’s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not important who </a:t>
            </a:r>
            <a:r>
              <a:rPr lang="en-US" dirty="0"/>
              <a:t>does the action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7142" y="1577095"/>
            <a:ext cx="31213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John’s car </a:t>
            </a:r>
            <a:r>
              <a:rPr lang="en-US" sz="16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was stolen </a:t>
            </a:r>
            <a:r>
              <a:rPr lang="en-US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yesterday.</a:t>
            </a:r>
            <a:endParaRPr lang="en-US" b="1" i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4856" y="1087403"/>
            <a:ext cx="2968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when we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don’t know who </a:t>
            </a:r>
            <a:r>
              <a:rPr lang="en-US" dirty="0" smtClean="0"/>
              <a:t>does the action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1353" y="4165044"/>
            <a:ext cx="25939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i="1" cap="none" spc="0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My room </a:t>
            </a:r>
            <a:r>
              <a:rPr lang="en-US" sz="1600" b="1" i="1" cap="none" spc="0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is being painted</a:t>
            </a:r>
            <a:r>
              <a:rPr lang="en-US" b="1" i="1" cap="none" spc="0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.</a:t>
            </a:r>
            <a:endParaRPr lang="en-US" b="1" i="1" cap="none" spc="0" dirty="0">
              <a:ln/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0229" y="2756494"/>
            <a:ext cx="338906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i="1" cap="none" spc="0" dirty="0" smtClean="0">
                <a:ln/>
                <a:solidFill>
                  <a:schemeClr val="accent4"/>
                </a:solidFill>
                <a:effectLst/>
              </a:rPr>
              <a:t>Plastic bags </a:t>
            </a:r>
            <a:r>
              <a:rPr lang="en-US" sz="1600" b="1" i="1" cap="none" spc="0" dirty="0" smtClean="0">
                <a:ln/>
                <a:solidFill>
                  <a:schemeClr val="accent4"/>
                </a:solidFill>
                <a:effectLst/>
              </a:rPr>
              <a:t>are produced </a:t>
            </a:r>
            <a:r>
              <a:rPr lang="en-US" b="1" i="1" cap="none" spc="0" dirty="0" smtClean="0">
                <a:ln/>
                <a:solidFill>
                  <a:schemeClr val="accent4"/>
                </a:solidFill>
                <a:effectLst/>
              </a:rPr>
              <a:t>in China.</a:t>
            </a:r>
          </a:p>
          <a:p>
            <a:pPr algn="ctr"/>
            <a:endParaRPr lang="en-US" b="1" i="1" dirty="0">
              <a:ln/>
              <a:solidFill>
                <a:schemeClr val="accent4"/>
              </a:solidFill>
            </a:endParaRPr>
          </a:p>
          <a:p>
            <a:r>
              <a:rPr lang="en-US" b="1" i="1" cap="none" spc="0" dirty="0" smtClean="0">
                <a:ln/>
                <a:solidFill>
                  <a:schemeClr val="accent4"/>
                </a:solidFill>
                <a:effectLst/>
              </a:rPr>
              <a:t>Smoking </a:t>
            </a:r>
            <a:r>
              <a:rPr lang="en-US" sz="1600" b="1" i="1" cap="none" spc="0" dirty="0" smtClean="0">
                <a:ln/>
                <a:solidFill>
                  <a:schemeClr val="accent4"/>
                </a:solidFill>
                <a:effectLst/>
              </a:rPr>
              <a:t>is not allowed. </a:t>
            </a:r>
            <a:endParaRPr lang="en-US" b="1" i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5" y="3735841"/>
            <a:ext cx="420660" cy="420660"/>
          </a:xfrm>
          <a:prstGeom prst="rect">
            <a:avLst/>
          </a:prstGeom>
        </p:spPr>
      </p:pic>
      <p:sp>
        <p:nvSpPr>
          <p:cNvPr id="79" name="Google Shape;1165;p48"/>
          <p:cNvSpPr/>
          <p:nvPr/>
        </p:nvSpPr>
        <p:spPr>
          <a:xfrm>
            <a:off x="556207" y="4236361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7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045" y="361150"/>
            <a:ext cx="5720400" cy="75303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PASSIVE</a:t>
            </a:r>
            <a:br>
              <a:rPr lang="en-US" dirty="0" smtClean="0"/>
            </a:br>
            <a:r>
              <a:rPr lang="en-US" sz="2000" b="0" dirty="0" smtClean="0"/>
              <a:t> </a:t>
            </a:r>
            <a:endParaRPr b="0" dirty="0"/>
          </a:p>
        </p:txBody>
      </p:sp>
      <p:sp>
        <p:nvSpPr>
          <p:cNvPr id="7" name="Rectangle 6"/>
          <p:cNvSpPr/>
          <p:nvPr/>
        </p:nvSpPr>
        <p:spPr>
          <a:xfrm>
            <a:off x="715100" y="1435656"/>
            <a:ext cx="787502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1. They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football.</a:t>
            </a:r>
          </a:p>
          <a:p>
            <a:endParaRPr lang="en-US" sz="2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endParaRPr lang="en-US" sz="2000" b="1" dirty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2. They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are playing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</a:t>
            </a:r>
          </a:p>
          <a:p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3. They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have played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 </a:t>
            </a:r>
          </a:p>
          <a:p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 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5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045" y="361150"/>
            <a:ext cx="5720400" cy="75303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j-lt"/>
              </a:rPr>
              <a:t>PASSIVE </a:t>
            </a:r>
            <a:r>
              <a:rPr lang="en-US" sz="2000" b="0" dirty="0" smtClean="0">
                <a:latin typeface="+mj-lt"/>
              </a:rPr>
              <a:t> </a:t>
            </a:r>
            <a:endParaRPr b="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045" y="1274291"/>
            <a:ext cx="787502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1. They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football.</a:t>
            </a:r>
          </a:p>
          <a:p>
            <a:endParaRPr lang="en-US" sz="2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endParaRPr lang="en-US" sz="2000" b="1" dirty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2. They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are playing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</a:t>
            </a:r>
          </a:p>
          <a:p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3. They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have played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 </a:t>
            </a:r>
          </a:p>
          <a:p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 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0438" y="1267493"/>
            <a:ext cx="18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 </a:t>
            </a:r>
            <a:r>
              <a:rPr lang="en-US" sz="2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</a:t>
            </a:r>
            <a:endParaRPr lang="en-US" sz="1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052" y="2166533"/>
            <a:ext cx="23551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continuous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8360" y="3048839"/>
            <a:ext cx="18806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perfect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045" y="361150"/>
            <a:ext cx="5720400" cy="75303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PASSIVE</a:t>
            </a:r>
            <a:br>
              <a:rPr lang="en-US" dirty="0" smtClean="0"/>
            </a:br>
            <a:r>
              <a:rPr lang="en-US" sz="2000" b="0" dirty="0" smtClean="0"/>
              <a:t> </a:t>
            </a:r>
            <a:endParaRPr b="0" dirty="0"/>
          </a:p>
        </p:txBody>
      </p:sp>
      <p:sp>
        <p:nvSpPr>
          <p:cNvPr id="7" name="Rectangle 6"/>
          <p:cNvSpPr/>
          <p:nvPr/>
        </p:nvSpPr>
        <p:spPr>
          <a:xfrm>
            <a:off x="715045" y="1274291"/>
            <a:ext cx="787502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1. They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football.</a:t>
            </a:r>
          </a:p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Football </a:t>
            </a:r>
          </a:p>
          <a:p>
            <a:endParaRPr lang="en-US" sz="1800" b="1" dirty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2. They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are playing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 </a:t>
            </a: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3. They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have played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 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</a:t>
            </a: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936" y="1274291"/>
            <a:ext cx="16850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 present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9475" y="2157902"/>
            <a:ext cx="21980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continuous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036" y="3057989"/>
            <a:ext cx="17235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perfect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7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045" y="361150"/>
            <a:ext cx="5720400" cy="75303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PASSIVE</a:t>
            </a:r>
            <a:endParaRPr b="0" dirty="0"/>
          </a:p>
        </p:txBody>
      </p:sp>
      <p:sp>
        <p:nvSpPr>
          <p:cNvPr id="7" name="Rectangle 6"/>
          <p:cNvSpPr/>
          <p:nvPr/>
        </p:nvSpPr>
        <p:spPr>
          <a:xfrm>
            <a:off x="715045" y="1274291"/>
            <a:ext cx="7875023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1. They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football.</a:t>
            </a:r>
          </a:p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Football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____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played.</a:t>
            </a:r>
          </a:p>
          <a:p>
            <a:endParaRPr lang="en-US" sz="1800" b="1" dirty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2. They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are playing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___________ played.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3. They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have played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 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____ played.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9621" y="1287009"/>
            <a:ext cx="16850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 present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2160" y="2125783"/>
            <a:ext cx="21980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continuous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4313" y="3161941"/>
            <a:ext cx="17235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perfect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045" y="361150"/>
            <a:ext cx="5720400" cy="75303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PASSIVE</a:t>
            </a:r>
            <a:endParaRPr b="0" dirty="0"/>
          </a:p>
        </p:txBody>
      </p:sp>
      <p:sp>
        <p:nvSpPr>
          <p:cNvPr id="7" name="Rectangle 6"/>
          <p:cNvSpPr/>
          <p:nvPr/>
        </p:nvSpPr>
        <p:spPr>
          <a:xfrm>
            <a:off x="715045" y="1274291"/>
            <a:ext cx="8014017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1. They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football.</a:t>
            </a:r>
          </a:p>
          <a:p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Football </a:t>
            </a:r>
            <a:r>
              <a:rPr lang="en-US" sz="2000" b="1" u="sng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played.</a:t>
            </a:r>
          </a:p>
          <a:p>
            <a:endParaRPr lang="en-US" sz="1800" b="1" dirty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2. They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are playing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 </a:t>
            </a:r>
            <a:r>
              <a:rPr lang="en-US" sz="20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20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played.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3. They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have played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football. </a:t>
            </a: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Football </a:t>
            </a:r>
            <a:r>
              <a:rPr lang="en-US" sz="20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played.</a:t>
            </a:r>
          </a:p>
          <a:p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9621" y="1287009"/>
            <a:ext cx="16850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 present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2160" y="2125783"/>
            <a:ext cx="21980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continuous 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9404" y="3086778"/>
            <a:ext cx="17235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resent perfect</a:t>
            </a:r>
            <a:endParaRPr lang="en-US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4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50" y="201881"/>
            <a:ext cx="4724459" cy="4620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246" y="1339123"/>
            <a:ext cx="2632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BE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3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93" y="237507"/>
            <a:ext cx="4724459" cy="4620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2129" y="1492569"/>
            <a:ext cx="45191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A lot of technology </a:t>
            </a:r>
            <a:r>
              <a:rPr lang="en-US" sz="18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used </a:t>
            </a:r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by teenagers. 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129" y="2729814"/>
            <a:ext cx="45784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English and Spanish </a:t>
            </a:r>
            <a:r>
              <a:rPr lang="en-US" sz="16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spoken </a:t>
            </a:r>
            <a:r>
              <a:rPr lang="en-US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by my family. </a:t>
            </a:r>
            <a:endParaRPr lang="en-US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4766" y="2087948"/>
            <a:ext cx="34099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The bills </a:t>
            </a:r>
            <a:r>
              <a:rPr lang="en-US" sz="18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paid </a:t>
            </a:r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by my dad. 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4766" y="3289990"/>
            <a:ext cx="36744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The housework </a:t>
            </a:r>
            <a:r>
              <a:rPr lang="en-US" sz="18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done </a:t>
            </a:r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by Mom. 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234" y="3916450"/>
            <a:ext cx="4522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Carrots </a:t>
            </a:r>
            <a:r>
              <a:rPr lang="en-US" sz="16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grown </a:t>
            </a:r>
            <a:r>
              <a:rPr lang="en-US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in the field by the farmer. </a:t>
            </a:r>
            <a:endParaRPr lang="en-US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3042" y="4488927"/>
            <a:ext cx="45127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More and more trees </a:t>
            </a:r>
            <a:r>
              <a:rPr lang="en-US" sz="18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cut </a:t>
            </a:r>
            <a:r>
              <a:rPr lang="en-US" sz="16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every day. </a:t>
            </a:r>
            <a:endParaRPr lang="en-US" sz="1600" b="1" cap="none" spc="0" dirty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26" y="1350998"/>
            <a:ext cx="2632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Present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BE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81" y="201879"/>
            <a:ext cx="4559463" cy="4660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290" y="1303496"/>
            <a:ext cx="31810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 Continuous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BE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81" y="249381"/>
            <a:ext cx="4785094" cy="4660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290" y="1303496"/>
            <a:ext cx="31810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 Continuous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BE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6661" y="1575696"/>
            <a:ext cx="36295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Clothes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not being washed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3974" y="2740873"/>
            <a:ext cx="43797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A noise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being made</a:t>
            </a:r>
            <a:r>
              <a:rPr lang="en-US" sz="1600" b="1" dirty="0">
                <a:ln/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1600" b="1" dirty="0" smtClean="0">
                <a:ln/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by the children.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7812" y="2139488"/>
            <a:ext cx="36872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car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being driven</a:t>
            </a:r>
            <a:r>
              <a:rPr lang="en-US" sz="1600" b="1" dirty="0">
                <a:ln/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1600" b="1" dirty="0" smtClean="0">
                <a:ln/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by Dad.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5306" y="3342258"/>
            <a:ext cx="36231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story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being told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by Max.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2370" y="3887361"/>
            <a:ext cx="3768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I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am not being annoyed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by Ali.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8474" y="4465243"/>
            <a:ext cx="37128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letters </a:t>
            </a:r>
            <a:r>
              <a:rPr lang="en-US" sz="1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being delivered.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50"/>
          <p:cNvGrpSpPr/>
          <p:nvPr/>
        </p:nvGrpSpPr>
        <p:grpSpPr>
          <a:xfrm flipH="1">
            <a:off x="660291" y="641956"/>
            <a:ext cx="2796012" cy="851065"/>
            <a:chOff x="1881349" y="935751"/>
            <a:chExt cx="2222762" cy="501423"/>
          </a:xfrm>
        </p:grpSpPr>
        <p:sp>
          <p:nvSpPr>
            <p:cNvPr id="1302" name="Google Shape;1302;p50"/>
            <p:cNvSpPr/>
            <p:nvPr/>
          </p:nvSpPr>
          <p:spPr>
            <a:xfrm>
              <a:off x="1881349" y="935751"/>
              <a:ext cx="2215672" cy="437539"/>
            </a:xfrm>
            <a:custGeom>
              <a:avLst/>
              <a:gdLst/>
              <a:ahLst/>
              <a:cxnLst/>
              <a:rect l="l" t="t" r="r" b="b"/>
              <a:pathLst>
                <a:path w="29408" h="4716" extrusionOk="0">
                  <a:moveTo>
                    <a:pt x="0" y="0"/>
                  </a:moveTo>
                  <a:lnTo>
                    <a:pt x="0" y="4715"/>
                  </a:lnTo>
                  <a:lnTo>
                    <a:pt x="29408" y="4715"/>
                  </a:lnTo>
                  <a:lnTo>
                    <a:pt x="29408" y="0"/>
                  </a:lnTo>
                  <a:cubicBezTo>
                    <a:pt x="29408" y="0"/>
                    <a:pt x="23332" y="94"/>
                    <a:pt x="15640" y="229"/>
                  </a:cubicBezTo>
                  <a:cubicBezTo>
                    <a:pt x="14493" y="250"/>
                    <a:pt x="13323" y="259"/>
                    <a:pt x="12164" y="259"/>
                  </a:cubicBezTo>
                  <a:cubicBezTo>
                    <a:pt x="5908" y="25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3" name="Google Shape;1303;p50"/>
            <p:cNvGrpSpPr/>
            <p:nvPr/>
          </p:nvGrpSpPr>
          <p:grpSpPr>
            <a:xfrm>
              <a:off x="1885419" y="1316325"/>
              <a:ext cx="2218693" cy="120850"/>
              <a:chOff x="1885419" y="1316325"/>
              <a:chExt cx="2218693" cy="120850"/>
            </a:xfrm>
          </p:grpSpPr>
          <p:sp>
            <p:nvSpPr>
              <p:cNvPr id="1304" name="Google Shape;1304;p50"/>
              <p:cNvSpPr/>
              <p:nvPr/>
            </p:nvSpPr>
            <p:spPr>
              <a:xfrm>
                <a:off x="2606001" y="1316325"/>
                <a:ext cx="1498110" cy="99452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320" extrusionOk="0">
                    <a:moveTo>
                      <a:pt x="8736" y="218"/>
                    </a:moveTo>
                    <a:cubicBezTo>
                      <a:pt x="8739" y="219"/>
                      <a:pt x="8741" y="220"/>
                      <a:pt x="8742" y="220"/>
                    </a:cubicBezTo>
                    <a:cubicBezTo>
                      <a:pt x="8743" y="220"/>
                      <a:pt x="8741" y="219"/>
                      <a:pt x="8736" y="218"/>
                    </a:cubicBezTo>
                    <a:close/>
                    <a:moveTo>
                      <a:pt x="7652" y="297"/>
                    </a:moveTo>
                    <a:cubicBezTo>
                      <a:pt x="7652" y="297"/>
                      <a:pt x="7652" y="297"/>
                      <a:pt x="7652" y="297"/>
                    </a:cubicBezTo>
                    <a:cubicBezTo>
                      <a:pt x="7652" y="297"/>
                      <a:pt x="7652" y="297"/>
                      <a:pt x="7652" y="297"/>
                    </a:cubicBezTo>
                    <a:close/>
                    <a:moveTo>
                      <a:pt x="15799" y="376"/>
                    </a:moveTo>
                    <a:cubicBezTo>
                      <a:pt x="15798" y="376"/>
                      <a:pt x="15794" y="380"/>
                      <a:pt x="15789" y="391"/>
                    </a:cubicBezTo>
                    <a:cubicBezTo>
                      <a:pt x="15797" y="384"/>
                      <a:pt x="15800" y="376"/>
                      <a:pt x="15799" y="376"/>
                    </a:cubicBezTo>
                    <a:close/>
                    <a:moveTo>
                      <a:pt x="15789" y="391"/>
                    </a:moveTo>
                    <a:cubicBezTo>
                      <a:pt x="15787" y="393"/>
                      <a:pt x="15785" y="394"/>
                      <a:pt x="15783" y="396"/>
                    </a:cubicBezTo>
                    <a:lnTo>
                      <a:pt x="15783" y="396"/>
                    </a:lnTo>
                    <a:cubicBezTo>
                      <a:pt x="15785" y="396"/>
                      <a:pt x="15787" y="394"/>
                      <a:pt x="15789" y="391"/>
                    </a:cubicBezTo>
                    <a:close/>
                    <a:moveTo>
                      <a:pt x="13728" y="984"/>
                    </a:moveTo>
                    <a:cubicBezTo>
                      <a:pt x="13723" y="993"/>
                      <a:pt x="13720" y="996"/>
                      <a:pt x="13719" y="996"/>
                    </a:cubicBezTo>
                    <a:cubicBezTo>
                      <a:pt x="13716" y="996"/>
                      <a:pt x="13719" y="984"/>
                      <a:pt x="13728" y="984"/>
                    </a:cubicBezTo>
                    <a:close/>
                    <a:moveTo>
                      <a:pt x="12192" y="1"/>
                    </a:moveTo>
                    <a:cubicBezTo>
                      <a:pt x="12165" y="28"/>
                      <a:pt x="12152" y="14"/>
                      <a:pt x="12138" y="28"/>
                    </a:cubicBezTo>
                    <a:cubicBezTo>
                      <a:pt x="12120" y="28"/>
                      <a:pt x="12108" y="16"/>
                      <a:pt x="12098" y="16"/>
                    </a:cubicBezTo>
                    <a:cubicBezTo>
                      <a:pt x="12093" y="16"/>
                      <a:pt x="12089" y="19"/>
                      <a:pt x="12084" y="28"/>
                    </a:cubicBezTo>
                    <a:cubicBezTo>
                      <a:pt x="12077" y="34"/>
                      <a:pt x="12067" y="38"/>
                      <a:pt x="12057" y="38"/>
                    </a:cubicBezTo>
                    <a:cubicBezTo>
                      <a:pt x="12047" y="38"/>
                      <a:pt x="12037" y="34"/>
                      <a:pt x="12030" y="28"/>
                    </a:cubicBezTo>
                    <a:cubicBezTo>
                      <a:pt x="12024" y="41"/>
                      <a:pt x="12017" y="41"/>
                      <a:pt x="12008" y="41"/>
                    </a:cubicBezTo>
                    <a:cubicBezTo>
                      <a:pt x="12000" y="41"/>
                      <a:pt x="11990" y="41"/>
                      <a:pt x="11976" y="55"/>
                    </a:cubicBezTo>
                    <a:cubicBezTo>
                      <a:pt x="11970" y="68"/>
                      <a:pt x="11960" y="75"/>
                      <a:pt x="11948" y="75"/>
                    </a:cubicBezTo>
                    <a:cubicBezTo>
                      <a:pt x="11936" y="75"/>
                      <a:pt x="11923" y="68"/>
                      <a:pt x="11909" y="55"/>
                    </a:cubicBezTo>
                    <a:cubicBezTo>
                      <a:pt x="11903" y="57"/>
                      <a:pt x="11898" y="58"/>
                      <a:pt x="11892" y="58"/>
                    </a:cubicBezTo>
                    <a:cubicBezTo>
                      <a:pt x="11876" y="58"/>
                      <a:pt x="11861" y="51"/>
                      <a:pt x="11845" y="51"/>
                    </a:cubicBezTo>
                    <a:cubicBezTo>
                      <a:pt x="11840" y="51"/>
                      <a:pt x="11834" y="52"/>
                      <a:pt x="11828" y="55"/>
                    </a:cubicBezTo>
                    <a:cubicBezTo>
                      <a:pt x="11788" y="55"/>
                      <a:pt x="11761" y="41"/>
                      <a:pt x="11734" y="28"/>
                    </a:cubicBezTo>
                    <a:cubicBezTo>
                      <a:pt x="11734" y="28"/>
                      <a:pt x="11734" y="16"/>
                      <a:pt x="11710" y="16"/>
                    </a:cubicBezTo>
                    <a:cubicBezTo>
                      <a:pt x="11698" y="16"/>
                      <a:pt x="11680" y="19"/>
                      <a:pt x="11653" y="28"/>
                    </a:cubicBezTo>
                    <a:lnTo>
                      <a:pt x="11640" y="14"/>
                    </a:lnTo>
                    <a:lnTo>
                      <a:pt x="11505" y="14"/>
                    </a:lnTo>
                    <a:cubicBezTo>
                      <a:pt x="11481" y="26"/>
                      <a:pt x="11460" y="30"/>
                      <a:pt x="11440" y="30"/>
                    </a:cubicBezTo>
                    <a:cubicBezTo>
                      <a:pt x="11408" y="30"/>
                      <a:pt x="11381" y="20"/>
                      <a:pt x="11358" y="20"/>
                    </a:cubicBezTo>
                    <a:cubicBezTo>
                      <a:pt x="11348" y="20"/>
                      <a:pt x="11339" y="22"/>
                      <a:pt x="11330" y="28"/>
                    </a:cubicBezTo>
                    <a:cubicBezTo>
                      <a:pt x="11316" y="21"/>
                      <a:pt x="11303" y="17"/>
                      <a:pt x="11289" y="17"/>
                    </a:cubicBezTo>
                    <a:cubicBezTo>
                      <a:pt x="11276" y="17"/>
                      <a:pt x="11262" y="21"/>
                      <a:pt x="11249" y="28"/>
                    </a:cubicBezTo>
                    <a:cubicBezTo>
                      <a:pt x="11229" y="34"/>
                      <a:pt x="11215" y="38"/>
                      <a:pt x="11205" y="38"/>
                    </a:cubicBezTo>
                    <a:cubicBezTo>
                      <a:pt x="11195" y="38"/>
                      <a:pt x="11188" y="34"/>
                      <a:pt x="11182" y="28"/>
                    </a:cubicBezTo>
                    <a:cubicBezTo>
                      <a:pt x="11179" y="33"/>
                      <a:pt x="11175" y="35"/>
                      <a:pt x="11171" y="35"/>
                    </a:cubicBezTo>
                    <a:cubicBezTo>
                      <a:pt x="11159" y="35"/>
                      <a:pt x="11139" y="20"/>
                      <a:pt x="11105" y="20"/>
                    </a:cubicBezTo>
                    <a:cubicBezTo>
                      <a:pt x="11092" y="20"/>
                      <a:pt x="11077" y="22"/>
                      <a:pt x="11060" y="28"/>
                    </a:cubicBezTo>
                    <a:cubicBezTo>
                      <a:pt x="11039" y="35"/>
                      <a:pt x="11023" y="37"/>
                      <a:pt x="11009" y="37"/>
                    </a:cubicBezTo>
                    <a:cubicBezTo>
                      <a:pt x="10979" y="37"/>
                      <a:pt x="10965" y="25"/>
                      <a:pt x="10951" y="25"/>
                    </a:cubicBezTo>
                    <a:cubicBezTo>
                      <a:pt x="10947" y="25"/>
                      <a:pt x="10943" y="26"/>
                      <a:pt x="10939" y="28"/>
                    </a:cubicBezTo>
                    <a:lnTo>
                      <a:pt x="10926" y="28"/>
                    </a:lnTo>
                    <a:cubicBezTo>
                      <a:pt x="10965" y="80"/>
                      <a:pt x="11067" y="271"/>
                      <a:pt x="11025" y="271"/>
                    </a:cubicBezTo>
                    <a:cubicBezTo>
                      <a:pt x="11023" y="271"/>
                      <a:pt x="11022" y="271"/>
                      <a:pt x="11020" y="270"/>
                    </a:cubicBezTo>
                    <a:cubicBezTo>
                      <a:pt x="10985" y="288"/>
                      <a:pt x="10970" y="298"/>
                      <a:pt x="10967" y="298"/>
                    </a:cubicBezTo>
                    <a:cubicBezTo>
                      <a:pt x="10963" y="298"/>
                      <a:pt x="10978" y="281"/>
                      <a:pt x="10993" y="243"/>
                    </a:cubicBezTo>
                    <a:cubicBezTo>
                      <a:pt x="10999" y="232"/>
                      <a:pt x="11002" y="228"/>
                      <a:pt x="10994" y="228"/>
                    </a:cubicBezTo>
                    <a:cubicBezTo>
                      <a:pt x="10982" y="228"/>
                      <a:pt x="10950" y="235"/>
                      <a:pt x="10872" y="243"/>
                    </a:cubicBezTo>
                    <a:cubicBezTo>
                      <a:pt x="10818" y="243"/>
                      <a:pt x="10791" y="216"/>
                      <a:pt x="10764" y="216"/>
                    </a:cubicBezTo>
                    <a:cubicBezTo>
                      <a:pt x="10758" y="210"/>
                      <a:pt x="10753" y="208"/>
                      <a:pt x="10748" y="208"/>
                    </a:cubicBezTo>
                    <a:cubicBezTo>
                      <a:pt x="10738" y="208"/>
                      <a:pt x="10730" y="218"/>
                      <a:pt x="10722" y="218"/>
                    </a:cubicBezTo>
                    <a:cubicBezTo>
                      <a:pt x="10718" y="218"/>
                      <a:pt x="10714" y="215"/>
                      <a:pt x="10710" y="203"/>
                    </a:cubicBezTo>
                    <a:cubicBezTo>
                      <a:pt x="10701" y="167"/>
                      <a:pt x="10686" y="161"/>
                      <a:pt x="10669" y="161"/>
                    </a:cubicBezTo>
                    <a:cubicBezTo>
                      <a:pt x="10661" y="161"/>
                      <a:pt x="10652" y="162"/>
                      <a:pt x="10643" y="162"/>
                    </a:cubicBezTo>
                    <a:lnTo>
                      <a:pt x="10575" y="162"/>
                    </a:lnTo>
                    <a:cubicBezTo>
                      <a:pt x="10564" y="158"/>
                      <a:pt x="10551" y="157"/>
                      <a:pt x="10537" y="157"/>
                    </a:cubicBezTo>
                    <a:cubicBezTo>
                      <a:pt x="10506" y="157"/>
                      <a:pt x="10473" y="166"/>
                      <a:pt x="10454" y="176"/>
                    </a:cubicBezTo>
                    <a:cubicBezTo>
                      <a:pt x="10444" y="168"/>
                      <a:pt x="10436" y="166"/>
                      <a:pt x="10427" y="166"/>
                    </a:cubicBezTo>
                    <a:cubicBezTo>
                      <a:pt x="10396" y="166"/>
                      <a:pt x="10376" y="208"/>
                      <a:pt x="10357" y="208"/>
                    </a:cubicBezTo>
                    <a:cubicBezTo>
                      <a:pt x="10353" y="208"/>
                      <a:pt x="10350" y="206"/>
                      <a:pt x="10346" y="203"/>
                    </a:cubicBezTo>
                    <a:cubicBezTo>
                      <a:pt x="10339" y="199"/>
                      <a:pt x="10332" y="197"/>
                      <a:pt x="10326" y="197"/>
                    </a:cubicBezTo>
                    <a:cubicBezTo>
                      <a:pt x="10312" y="197"/>
                      <a:pt x="10302" y="207"/>
                      <a:pt x="10293" y="216"/>
                    </a:cubicBezTo>
                    <a:cubicBezTo>
                      <a:pt x="10291" y="218"/>
                      <a:pt x="10289" y="218"/>
                      <a:pt x="10287" y="218"/>
                    </a:cubicBezTo>
                    <a:cubicBezTo>
                      <a:pt x="10279" y="218"/>
                      <a:pt x="10267" y="205"/>
                      <a:pt x="10257" y="205"/>
                    </a:cubicBezTo>
                    <a:cubicBezTo>
                      <a:pt x="10250" y="205"/>
                      <a:pt x="10243" y="211"/>
                      <a:pt x="10239" y="230"/>
                    </a:cubicBezTo>
                    <a:cubicBezTo>
                      <a:pt x="10239" y="248"/>
                      <a:pt x="10237" y="254"/>
                      <a:pt x="10230" y="254"/>
                    </a:cubicBezTo>
                    <a:cubicBezTo>
                      <a:pt x="10220" y="254"/>
                      <a:pt x="10198" y="241"/>
                      <a:pt x="10152" y="241"/>
                    </a:cubicBezTo>
                    <a:cubicBezTo>
                      <a:pt x="10142" y="241"/>
                      <a:pt x="10130" y="242"/>
                      <a:pt x="10117" y="243"/>
                    </a:cubicBezTo>
                    <a:cubicBezTo>
                      <a:pt x="10104" y="257"/>
                      <a:pt x="10104" y="270"/>
                      <a:pt x="10090" y="284"/>
                    </a:cubicBezTo>
                    <a:lnTo>
                      <a:pt x="10077" y="297"/>
                    </a:lnTo>
                    <a:lnTo>
                      <a:pt x="10077" y="310"/>
                    </a:lnTo>
                    <a:cubicBezTo>
                      <a:pt x="10068" y="310"/>
                      <a:pt x="10065" y="304"/>
                      <a:pt x="10060" y="304"/>
                    </a:cubicBezTo>
                    <a:cubicBezTo>
                      <a:pt x="10058" y="304"/>
                      <a:pt x="10055" y="306"/>
                      <a:pt x="10050" y="310"/>
                    </a:cubicBezTo>
                    <a:cubicBezTo>
                      <a:pt x="10034" y="286"/>
                      <a:pt x="10013" y="281"/>
                      <a:pt x="9987" y="281"/>
                    </a:cubicBezTo>
                    <a:cubicBezTo>
                      <a:pt x="9970" y="281"/>
                      <a:pt x="9950" y="284"/>
                      <a:pt x="9929" y="284"/>
                    </a:cubicBezTo>
                    <a:cubicBezTo>
                      <a:pt x="9902" y="284"/>
                      <a:pt x="9875" y="272"/>
                      <a:pt x="9848" y="272"/>
                    </a:cubicBezTo>
                    <a:cubicBezTo>
                      <a:pt x="9835" y="272"/>
                      <a:pt x="9821" y="275"/>
                      <a:pt x="9808" y="284"/>
                    </a:cubicBezTo>
                    <a:lnTo>
                      <a:pt x="9713" y="284"/>
                    </a:lnTo>
                    <a:cubicBezTo>
                      <a:pt x="9701" y="296"/>
                      <a:pt x="9688" y="306"/>
                      <a:pt x="9677" y="306"/>
                    </a:cubicBezTo>
                    <a:cubicBezTo>
                      <a:pt x="9664" y="306"/>
                      <a:pt x="9653" y="293"/>
                      <a:pt x="9646" y="257"/>
                    </a:cubicBezTo>
                    <a:cubicBezTo>
                      <a:pt x="9641" y="254"/>
                      <a:pt x="9636" y="253"/>
                      <a:pt x="9631" y="253"/>
                    </a:cubicBezTo>
                    <a:cubicBezTo>
                      <a:pt x="9614" y="253"/>
                      <a:pt x="9603" y="270"/>
                      <a:pt x="9592" y="270"/>
                    </a:cubicBezTo>
                    <a:cubicBezTo>
                      <a:pt x="9575" y="281"/>
                      <a:pt x="9565" y="286"/>
                      <a:pt x="9559" y="286"/>
                    </a:cubicBezTo>
                    <a:cubicBezTo>
                      <a:pt x="9552" y="286"/>
                      <a:pt x="9552" y="278"/>
                      <a:pt x="9552" y="270"/>
                    </a:cubicBezTo>
                    <a:lnTo>
                      <a:pt x="9565" y="243"/>
                    </a:lnTo>
                    <a:lnTo>
                      <a:pt x="9538" y="243"/>
                    </a:lnTo>
                    <a:cubicBezTo>
                      <a:pt x="9525" y="234"/>
                      <a:pt x="9508" y="231"/>
                      <a:pt x="9489" y="231"/>
                    </a:cubicBezTo>
                    <a:cubicBezTo>
                      <a:pt x="9450" y="231"/>
                      <a:pt x="9399" y="243"/>
                      <a:pt x="9336" y="243"/>
                    </a:cubicBezTo>
                    <a:cubicBezTo>
                      <a:pt x="9300" y="243"/>
                      <a:pt x="9270" y="249"/>
                      <a:pt x="9242" y="249"/>
                    </a:cubicBezTo>
                    <a:cubicBezTo>
                      <a:pt x="9228" y="249"/>
                      <a:pt x="9215" y="248"/>
                      <a:pt x="9201" y="243"/>
                    </a:cubicBezTo>
                    <a:cubicBezTo>
                      <a:pt x="9183" y="261"/>
                      <a:pt x="9168" y="269"/>
                      <a:pt x="9154" y="269"/>
                    </a:cubicBezTo>
                    <a:cubicBezTo>
                      <a:pt x="9137" y="269"/>
                      <a:pt x="9122" y="258"/>
                      <a:pt x="9107" y="243"/>
                    </a:cubicBezTo>
                    <a:lnTo>
                      <a:pt x="8999" y="243"/>
                    </a:lnTo>
                    <a:cubicBezTo>
                      <a:pt x="8988" y="266"/>
                      <a:pt x="8977" y="274"/>
                      <a:pt x="8963" y="274"/>
                    </a:cubicBezTo>
                    <a:cubicBezTo>
                      <a:pt x="8945" y="274"/>
                      <a:pt x="8923" y="259"/>
                      <a:pt x="8892" y="243"/>
                    </a:cubicBezTo>
                    <a:cubicBezTo>
                      <a:pt x="8890" y="245"/>
                      <a:pt x="8888" y="245"/>
                      <a:pt x="8887" y="245"/>
                    </a:cubicBezTo>
                    <a:cubicBezTo>
                      <a:pt x="8874" y="245"/>
                      <a:pt x="8855" y="214"/>
                      <a:pt x="8843" y="214"/>
                    </a:cubicBezTo>
                    <a:cubicBezTo>
                      <a:pt x="8841" y="214"/>
                      <a:pt x="8839" y="215"/>
                      <a:pt x="8838" y="216"/>
                    </a:cubicBezTo>
                    <a:cubicBezTo>
                      <a:pt x="8827" y="206"/>
                      <a:pt x="8819" y="201"/>
                      <a:pt x="8811" y="201"/>
                    </a:cubicBezTo>
                    <a:cubicBezTo>
                      <a:pt x="8798" y="201"/>
                      <a:pt x="8787" y="213"/>
                      <a:pt x="8770" y="230"/>
                    </a:cubicBezTo>
                    <a:cubicBezTo>
                      <a:pt x="8622" y="230"/>
                      <a:pt x="8689" y="216"/>
                      <a:pt x="8716" y="216"/>
                    </a:cubicBezTo>
                    <a:cubicBezTo>
                      <a:pt x="8726" y="216"/>
                      <a:pt x="8732" y="217"/>
                      <a:pt x="8736" y="218"/>
                    </a:cubicBezTo>
                    <a:lnTo>
                      <a:pt x="8736" y="218"/>
                    </a:lnTo>
                    <a:cubicBezTo>
                      <a:pt x="8732" y="215"/>
                      <a:pt x="8725" y="211"/>
                      <a:pt x="8716" y="203"/>
                    </a:cubicBezTo>
                    <a:cubicBezTo>
                      <a:pt x="8707" y="194"/>
                      <a:pt x="8700" y="191"/>
                      <a:pt x="8692" y="191"/>
                    </a:cubicBezTo>
                    <a:cubicBezTo>
                      <a:pt x="8678" y="191"/>
                      <a:pt x="8663" y="203"/>
                      <a:pt x="8636" y="203"/>
                    </a:cubicBezTo>
                    <a:cubicBezTo>
                      <a:pt x="8612" y="203"/>
                      <a:pt x="8603" y="194"/>
                      <a:pt x="8593" y="194"/>
                    </a:cubicBezTo>
                    <a:cubicBezTo>
                      <a:pt x="8586" y="194"/>
                      <a:pt x="8580" y="199"/>
                      <a:pt x="8568" y="216"/>
                    </a:cubicBezTo>
                    <a:lnTo>
                      <a:pt x="8474" y="216"/>
                    </a:lnTo>
                    <a:lnTo>
                      <a:pt x="8339" y="189"/>
                    </a:lnTo>
                    <a:lnTo>
                      <a:pt x="8231" y="189"/>
                    </a:lnTo>
                    <a:cubicBezTo>
                      <a:pt x="8216" y="201"/>
                      <a:pt x="8200" y="205"/>
                      <a:pt x="8183" y="205"/>
                    </a:cubicBezTo>
                    <a:cubicBezTo>
                      <a:pt x="8148" y="205"/>
                      <a:pt x="8113" y="187"/>
                      <a:pt x="8085" y="187"/>
                    </a:cubicBezTo>
                    <a:cubicBezTo>
                      <a:pt x="8080" y="187"/>
                      <a:pt x="8074" y="188"/>
                      <a:pt x="8070" y="189"/>
                    </a:cubicBezTo>
                    <a:cubicBezTo>
                      <a:pt x="8022" y="213"/>
                      <a:pt x="8059" y="259"/>
                      <a:pt x="8049" y="259"/>
                    </a:cubicBezTo>
                    <a:cubicBezTo>
                      <a:pt x="8048" y="259"/>
                      <a:pt x="8046" y="258"/>
                      <a:pt x="8043" y="257"/>
                    </a:cubicBezTo>
                    <a:cubicBezTo>
                      <a:pt x="8016" y="257"/>
                      <a:pt x="7989" y="257"/>
                      <a:pt x="7976" y="243"/>
                    </a:cubicBezTo>
                    <a:cubicBezTo>
                      <a:pt x="7973" y="237"/>
                      <a:pt x="7968" y="235"/>
                      <a:pt x="7963" y="235"/>
                    </a:cubicBezTo>
                    <a:cubicBezTo>
                      <a:pt x="7952" y="235"/>
                      <a:pt x="7936" y="245"/>
                      <a:pt x="7921" y="245"/>
                    </a:cubicBezTo>
                    <a:cubicBezTo>
                      <a:pt x="7912" y="245"/>
                      <a:pt x="7903" y="242"/>
                      <a:pt x="7895" y="230"/>
                    </a:cubicBezTo>
                    <a:cubicBezTo>
                      <a:pt x="7883" y="241"/>
                      <a:pt x="7872" y="245"/>
                      <a:pt x="7861" y="245"/>
                    </a:cubicBezTo>
                    <a:cubicBezTo>
                      <a:pt x="7845" y="245"/>
                      <a:pt x="7829" y="237"/>
                      <a:pt x="7814" y="230"/>
                    </a:cubicBezTo>
                    <a:cubicBezTo>
                      <a:pt x="7812" y="229"/>
                      <a:pt x="7810" y="228"/>
                      <a:pt x="7809" y="228"/>
                    </a:cubicBezTo>
                    <a:cubicBezTo>
                      <a:pt x="7788" y="228"/>
                      <a:pt x="7785" y="298"/>
                      <a:pt x="7765" y="298"/>
                    </a:cubicBezTo>
                    <a:cubicBezTo>
                      <a:pt x="7763" y="298"/>
                      <a:pt x="7762" y="298"/>
                      <a:pt x="7760" y="297"/>
                    </a:cubicBezTo>
                    <a:cubicBezTo>
                      <a:pt x="7715" y="297"/>
                      <a:pt x="7682" y="309"/>
                      <a:pt x="7665" y="309"/>
                    </a:cubicBezTo>
                    <a:cubicBezTo>
                      <a:pt x="7657" y="309"/>
                      <a:pt x="7652" y="306"/>
                      <a:pt x="7652" y="297"/>
                    </a:cubicBezTo>
                    <a:cubicBezTo>
                      <a:pt x="7652" y="303"/>
                      <a:pt x="7652" y="305"/>
                      <a:pt x="7650" y="305"/>
                    </a:cubicBezTo>
                    <a:cubicBezTo>
                      <a:pt x="7647" y="305"/>
                      <a:pt x="7637" y="281"/>
                      <a:pt x="7620" y="281"/>
                    </a:cubicBezTo>
                    <a:cubicBezTo>
                      <a:pt x="7618" y="281"/>
                      <a:pt x="7615" y="282"/>
                      <a:pt x="7612" y="284"/>
                    </a:cubicBezTo>
                    <a:cubicBezTo>
                      <a:pt x="7571" y="284"/>
                      <a:pt x="7544" y="270"/>
                      <a:pt x="7517" y="257"/>
                    </a:cubicBezTo>
                    <a:cubicBezTo>
                      <a:pt x="7494" y="245"/>
                      <a:pt x="7461" y="213"/>
                      <a:pt x="7435" y="213"/>
                    </a:cubicBezTo>
                    <a:cubicBezTo>
                      <a:pt x="7431" y="213"/>
                      <a:pt x="7427" y="214"/>
                      <a:pt x="7423" y="216"/>
                    </a:cubicBezTo>
                    <a:cubicBezTo>
                      <a:pt x="7418" y="222"/>
                      <a:pt x="7413" y="224"/>
                      <a:pt x="7408" y="224"/>
                    </a:cubicBezTo>
                    <a:cubicBezTo>
                      <a:pt x="7394" y="224"/>
                      <a:pt x="7385" y="201"/>
                      <a:pt x="7383" y="201"/>
                    </a:cubicBezTo>
                    <a:cubicBezTo>
                      <a:pt x="7383" y="201"/>
                      <a:pt x="7383" y="201"/>
                      <a:pt x="7383" y="203"/>
                    </a:cubicBezTo>
                    <a:cubicBezTo>
                      <a:pt x="7383" y="230"/>
                      <a:pt x="7410" y="243"/>
                      <a:pt x="7437" y="243"/>
                    </a:cubicBezTo>
                    <a:cubicBezTo>
                      <a:pt x="7441" y="262"/>
                      <a:pt x="7446" y="268"/>
                      <a:pt x="7450" y="268"/>
                    </a:cubicBezTo>
                    <a:cubicBezTo>
                      <a:pt x="7456" y="268"/>
                      <a:pt x="7461" y="254"/>
                      <a:pt x="7463" y="254"/>
                    </a:cubicBezTo>
                    <a:cubicBezTo>
                      <a:pt x="7463" y="254"/>
                      <a:pt x="7464" y="255"/>
                      <a:pt x="7464" y="257"/>
                    </a:cubicBezTo>
                    <a:cubicBezTo>
                      <a:pt x="7464" y="270"/>
                      <a:pt x="7464" y="284"/>
                      <a:pt x="7450" y="284"/>
                    </a:cubicBezTo>
                    <a:cubicBezTo>
                      <a:pt x="7447" y="287"/>
                      <a:pt x="7443" y="288"/>
                      <a:pt x="7439" y="288"/>
                    </a:cubicBezTo>
                    <a:cubicBezTo>
                      <a:pt x="7431" y="288"/>
                      <a:pt x="7421" y="284"/>
                      <a:pt x="7409" y="284"/>
                    </a:cubicBezTo>
                    <a:cubicBezTo>
                      <a:pt x="7397" y="284"/>
                      <a:pt x="7384" y="287"/>
                      <a:pt x="7369" y="297"/>
                    </a:cubicBezTo>
                    <a:lnTo>
                      <a:pt x="7302" y="297"/>
                    </a:lnTo>
                    <a:cubicBezTo>
                      <a:pt x="7275" y="297"/>
                      <a:pt x="7248" y="297"/>
                      <a:pt x="7208" y="284"/>
                    </a:cubicBezTo>
                    <a:cubicBezTo>
                      <a:pt x="7181" y="257"/>
                      <a:pt x="7140" y="243"/>
                      <a:pt x="7113" y="243"/>
                    </a:cubicBezTo>
                    <a:cubicBezTo>
                      <a:pt x="7086" y="243"/>
                      <a:pt x="7059" y="243"/>
                      <a:pt x="7033" y="257"/>
                    </a:cubicBezTo>
                    <a:cubicBezTo>
                      <a:pt x="6992" y="257"/>
                      <a:pt x="6965" y="257"/>
                      <a:pt x="6952" y="243"/>
                    </a:cubicBezTo>
                    <a:cubicBezTo>
                      <a:pt x="6938" y="225"/>
                      <a:pt x="6929" y="219"/>
                      <a:pt x="6923" y="219"/>
                    </a:cubicBezTo>
                    <a:cubicBezTo>
                      <a:pt x="6910" y="219"/>
                      <a:pt x="6907" y="243"/>
                      <a:pt x="6898" y="243"/>
                    </a:cubicBezTo>
                    <a:cubicBezTo>
                      <a:pt x="6887" y="243"/>
                      <a:pt x="6876" y="226"/>
                      <a:pt x="6865" y="226"/>
                    </a:cubicBezTo>
                    <a:cubicBezTo>
                      <a:pt x="6863" y="226"/>
                      <a:pt x="6860" y="227"/>
                      <a:pt x="6857" y="230"/>
                    </a:cubicBezTo>
                    <a:cubicBezTo>
                      <a:pt x="6830" y="189"/>
                      <a:pt x="6790" y="162"/>
                      <a:pt x="6750" y="162"/>
                    </a:cubicBezTo>
                    <a:cubicBezTo>
                      <a:pt x="6709" y="176"/>
                      <a:pt x="6642" y="337"/>
                      <a:pt x="6615" y="337"/>
                    </a:cubicBezTo>
                    <a:cubicBezTo>
                      <a:pt x="6588" y="337"/>
                      <a:pt x="6567" y="343"/>
                      <a:pt x="6544" y="343"/>
                    </a:cubicBezTo>
                    <a:cubicBezTo>
                      <a:pt x="6533" y="343"/>
                      <a:pt x="6521" y="342"/>
                      <a:pt x="6507" y="337"/>
                    </a:cubicBezTo>
                    <a:cubicBezTo>
                      <a:pt x="6453" y="337"/>
                      <a:pt x="6413" y="324"/>
                      <a:pt x="6372" y="284"/>
                    </a:cubicBezTo>
                    <a:cubicBezTo>
                      <a:pt x="6363" y="288"/>
                      <a:pt x="6353" y="290"/>
                      <a:pt x="6342" y="290"/>
                    </a:cubicBezTo>
                    <a:cubicBezTo>
                      <a:pt x="6320" y="290"/>
                      <a:pt x="6296" y="284"/>
                      <a:pt x="6278" y="284"/>
                    </a:cubicBezTo>
                    <a:cubicBezTo>
                      <a:pt x="6263" y="303"/>
                      <a:pt x="6259" y="309"/>
                      <a:pt x="6262" y="309"/>
                    </a:cubicBezTo>
                    <a:cubicBezTo>
                      <a:pt x="6264" y="309"/>
                      <a:pt x="6274" y="302"/>
                      <a:pt x="6286" y="302"/>
                    </a:cubicBezTo>
                    <a:cubicBezTo>
                      <a:pt x="6292" y="302"/>
                      <a:pt x="6299" y="304"/>
                      <a:pt x="6305" y="310"/>
                    </a:cubicBezTo>
                    <a:cubicBezTo>
                      <a:pt x="6309" y="307"/>
                      <a:pt x="6312" y="305"/>
                      <a:pt x="6313" y="305"/>
                    </a:cubicBezTo>
                    <a:lnTo>
                      <a:pt x="6313" y="305"/>
                    </a:lnTo>
                    <a:cubicBezTo>
                      <a:pt x="6317" y="305"/>
                      <a:pt x="6315" y="314"/>
                      <a:pt x="6305" y="324"/>
                    </a:cubicBezTo>
                    <a:cubicBezTo>
                      <a:pt x="6303" y="327"/>
                      <a:pt x="6299" y="328"/>
                      <a:pt x="6294" y="328"/>
                    </a:cubicBezTo>
                    <a:cubicBezTo>
                      <a:pt x="6275" y="328"/>
                      <a:pt x="6238" y="308"/>
                      <a:pt x="6184" y="297"/>
                    </a:cubicBezTo>
                    <a:cubicBezTo>
                      <a:pt x="6175" y="294"/>
                      <a:pt x="6167" y="292"/>
                      <a:pt x="6160" y="292"/>
                    </a:cubicBezTo>
                    <a:cubicBezTo>
                      <a:pt x="6120" y="292"/>
                      <a:pt x="6098" y="334"/>
                      <a:pt x="6085" y="334"/>
                    </a:cubicBezTo>
                    <a:cubicBezTo>
                      <a:pt x="6081" y="334"/>
                      <a:pt x="6079" y="331"/>
                      <a:pt x="6076" y="324"/>
                    </a:cubicBezTo>
                    <a:cubicBezTo>
                      <a:pt x="6076" y="324"/>
                      <a:pt x="6076" y="310"/>
                      <a:pt x="6076" y="310"/>
                    </a:cubicBezTo>
                    <a:lnTo>
                      <a:pt x="6076" y="297"/>
                    </a:lnTo>
                    <a:cubicBezTo>
                      <a:pt x="6069" y="277"/>
                      <a:pt x="6056" y="267"/>
                      <a:pt x="6032" y="267"/>
                    </a:cubicBezTo>
                    <a:cubicBezTo>
                      <a:pt x="6009" y="267"/>
                      <a:pt x="5975" y="277"/>
                      <a:pt x="5928" y="297"/>
                    </a:cubicBezTo>
                    <a:cubicBezTo>
                      <a:pt x="5908" y="290"/>
                      <a:pt x="5891" y="287"/>
                      <a:pt x="5874" y="287"/>
                    </a:cubicBezTo>
                    <a:cubicBezTo>
                      <a:pt x="5857" y="287"/>
                      <a:pt x="5840" y="290"/>
                      <a:pt x="5820" y="297"/>
                    </a:cubicBezTo>
                    <a:cubicBezTo>
                      <a:pt x="5812" y="285"/>
                      <a:pt x="5805" y="280"/>
                      <a:pt x="5799" y="280"/>
                    </a:cubicBezTo>
                    <a:cubicBezTo>
                      <a:pt x="5785" y="280"/>
                      <a:pt x="5776" y="305"/>
                      <a:pt x="5766" y="324"/>
                    </a:cubicBezTo>
                    <a:cubicBezTo>
                      <a:pt x="5765" y="325"/>
                      <a:pt x="5763" y="326"/>
                      <a:pt x="5761" y="326"/>
                    </a:cubicBezTo>
                    <a:cubicBezTo>
                      <a:pt x="5750" y="326"/>
                      <a:pt x="5735" y="303"/>
                      <a:pt x="5729" y="303"/>
                    </a:cubicBezTo>
                    <a:cubicBezTo>
                      <a:pt x="5727" y="303"/>
                      <a:pt x="5726" y="305"/>
                      <a:pt x="5726" y="310"/>
                    </a:cubicBezTo>
                    <a:cubicBezTo>
                      <a:pt x="5726" y="315"/>
                      <a:pt x="5726" y="316"/>
                      <a:pt x="5725" y="316"/>
                    </a:cubicBezTo>
                    <a:cubicBezTo>
                      <a:pt x="5723" y="316"/>
                      <a:pt x="5717" y="310"/>
                      <a:pt x="5699" y="310"/>
                    </a:cubicBezTo>
                    <a:cubicBezTo>
                      <a:pt x="5672" y="310"/>
                      <a:pt x="5672" y="310"/>
                      <a:pt x="5658" y="337"/>
                    </a:cubicBezTo>
                    <a:cubicBezTo>
                      <a:pt x="5655" y="341"/>
                      <a:pt x="5651" y="343"/>
                      <a:pt x="5647" y="343"/>
                    </a:cubicBezTo>
                    <a:cubicBezTo>
                      <a:pt x="5627" y="343"/>
                      <a:pt x="5607" y="305"/>
                      <a:pt x="5581" y="305"/>
                    </a:cubicBezTo>
                    <a:cubicBezTo>
                      <a:pt x="5576" y="305"/>
                      <a:pt x="5570" y="307"/>
                      <a:pt x="5564" y="310"/>
                    </a:cubicBezTo>
                    <a:cubicBezTo>
                      <a:pt x="5555" y="325"/>
                      <a:pt x="5540" y="329"/>
                      <a:pt x="5524" y="329"/>
                    </a:cubicBezTo>
                    <a:cubicBezTo>
                      <a:pt x="5502" y="329"/>
                      <a:pt x="5476" y="321"/>
                      <a:pt x="5458" y="321"/>
                    </a:cubicBezTo>
                    <a:cubicBezTo>
                      <a:pt x="5452" y="321"/>
                      <a:pt x="5447" y="322"/>
                      <a:pt x="5443" y="324"/>
                    </a:cubicBezTo>
                    <a:cubicBezTo>
                      <a:pt x="5429" y="351"/>
                      <a:pt x="5416" y="360"/>
                      <a:pt x="5403" y="360"/>
                    </a:cubicBezTo>
                    <a:cubicBezTo>
                      <a:pt x="5377" y="360"/>
                      <a:pt x="5353" y="324"/>
                      <a:pt x="5335" y="324"/>
                    </a:cubicBezTo>
                    <a:cubicBezTo>
                      <a:pt x="5332" y="322"/>
                      <a:pt x="5329" y="322"/>
                      <a:pt x="5325" y="322"/>
                    </a:cubicBezTo>
                    <a:cubicBezTo>
                      <a:pt x="5275" y="322"/>
                      <a:pt x="5194" y="467"/>
                      <a:pt x="5149" y="467"/>
                    </a:cubicBezTo>
                    <a:cubicBezTo>
                      <a:pt x="5143" y="467"/>
                      <a:pt x="5138" y="465"/>
                      <a:pt x="5133" y="459"/>
                    </a:cubicBezTo>
                    <a:lnTo>
                      <a:pt x="5052" y="459"/>
                    </a:lnTo>
                    <a:cubicBezTo>
                      <a:pt x="5046" y="452"/>
                      <a:pt x="5042" y="449"/>
                      <a:pt x="5040" y="449"/>
                    </a:cubicBezTo>
                    <a:cubicBezTo>
                      <a:pt x="5039" y="449"/>
                      <a:pt x="5039" y="452"/>
                      <a:pt x="5039" y="459"/>
                    </a:cubicBezTo>
                    <a:lnTo>
                      <a:pt x="4958" y="459"/>
                    </a:lnTo>
                    <a:cubicBezTo>
                      <a:pt x="4904" y="486"/>
                      <a:pt x="4837" y="486"/>
                      <a:pt x="4783" y="486"/>
                    </a:cubicBezTo>
                    <a:cubicBezTo>
                      <a:pt x="4772" y="464"/>
                      <a:pt x="4762" y="457"/>
                      <a:pt x="4753" y="457"/>
                    </a:cubicBezTo>
                    <a:cubicBezTo>
                      <a:pt x="4736" y="457"/>
                      <a:pt x="4721" y="480"/>
                      <a:pt x="4708" y="480"/>
                    </a:cubicBezTo>
                    <a:cubicBezTo>
                      <a:pt x="4701" y="480"/>
                      <a:pt x="4695" y="475"/>
                      <a:pt x="4689" y="459"/>
                    </a:cubicBezTo>
                    <a:cubicBezTo>
                      <a:pt x="4659" y="439"/>
                      <a:pt x="4644" y="426"/>
                      <a:pt x="4633" y="426"/>
                    </a:cubicBezTo>
                    <a:cubicBezTo>
                      <a:pt x="4628" y="426"/>
                      <a:pt x="4625" y="428"/>
                      <a:pt x="4621" y="432"/>
                    </a:cubicBezTo>
                    <a:lnTo>
                      <a:pt x="4513" y="432"/>
                    </a:lnTo>
                    <a:cubicBezTo>
                      <a:pt x="4506" y="413"/>
                      <a:pt x="4498" y="406"/>
                      <a:pt x="4491" y="406"/>
                    </a:cubicBezTo>
                    <a:cubicBezTo>
                      <a:pt x="4472" y="406"/>
                      <a:pt x="4456" y="453"/>
                      <a:pt x="4446" y="472"/>
                    </a:cubicBezTo>
                    <a:cubicBezTo>
                      <a:pt x="4433" y="486"/>
                      <a:pt x="4419" y="486"/>
                      <a:pt x="4419" y="486"/>
                    </a:cubicBezTo>
                    <a:cubicBezTo>
                      <a:pt x="4419" y="492"/>
                      <a:pt x="4418" y="494"/>
                      <a:pt x="4417" y="494"/>
                    </a:cubicBezTo>
                    <a:cubicBezTo>
                      <a:pt x="4413" y="494"/>
                      <a:pt x="4403" y="466"/>
                      <a:pt x="4392" y="445"/>
                    </a:cubicBezTo>
                    <a:cubicBezTo>
                      <a:pt x="4392" y="448"/>
                      <a:pt x="4391" y="449"/>
                      <a:pt x="4390" y="449"/>
                    </a:cubicBezTo>
                    <a:cubicBezTo>
                      <a:pt x="4389" y="449"/>
                      <a:pt x="4385" y="446"/>
                      <a:pt x="4383" y="446"/>
                    </a:cubicBezTo>
                    <a:cubicBezTo>
                      <a:pt x="4381" y="446"/>
                      <a:pt x="4379" y="449"/>
                      <a:pt x="4379" y="459"/>
                    </a:cubicBezTo>
                    <a:cubicBezTo>
                      <a:pt x="4376" y="464"/>
                      <a:pt x="4374" y="466"/>
                      <a:pt x="4372" y="466"/>
                    </a:cubicBezTo>
                    <a:cubicBezTo>
                      <a:pt x="4365" y="466"/>
                      <a:pt x="4363" y="429"/>
                      <a:pt x="4352" y="418"/>
                    </a:cubicBezTo>
                    <a:cubicBezTo>
                      <a:pt x="4352" y="416"/>
                      <a:pt x="4352" y="416"/>
                      <a:pt x="4351" y="416"/>
                    </a:cubicBezTo>
                    <a:cubicBezTo>
                      <a:pt x="4348" y="416"/>
                      <a:pt x="4336" y="447"/>
                      <a:pt x="4325" y="459"/>
                    </a:cubicBezTo>
                    <a:cubicBezTo>
                      <a:pt x="4325" y="459"/>
                      <a:pt x="4311" y="459"/>
                      <a:pt x="4311" y="486"/>
                    </a:cubicBezTo>
                    <a:lnTo>
                      <a:pt x="4311" y="459"/>
                    </a:lnTo>
                    <a:cubicBezTo>
                      <a:pt x="4311" y="472"/>
                      <a:pt x="4298" y="486"/>
                      <a:pt x="4298" y="486"/>
                    </a:cubicBezTo>
                    <a:cubicBezTo>
                      <a:pt x="4290" y="486"/>
                      <a:pt x="4281" y="521"/>
                      <a:pt x="4273" y="521"/>
                    </a:cubicBezTo>
                    <a:cubicBezTo>
                      <a:pt x="4268" y="521"/>
                      <a:pt x="4263" y="506"/>
                      <a:pt x="4257" y="459"/>
                    </a:cubicBezTo>
                    <a:cubicBezTo>
                      <a:pt x="4253" y="463"/>
                      <a:pt x="4248" y="465"/>
                      <a:pt x="4243" y="465"/>
                    </a:cubicBezTo>
                    <a:cubicBezTo>
                      <a:pt x="4228" y="465"/>
                      <a:pt x="4212" y="445"/>
                      <a:pt x="4196" y="445"/>
                    </a:cubicBezTo>
                    <a:cubicBezTo>
                      <a:pt x="4190" y="445"/>
                      <a:pt x="4183" y="449"/>
                      <a:pt x="4177" y="459"/>
                    </a:cubicBezTo>
                    <a:cubicBezTo>
                      <a:pt x="4163" y="472"/>
                      <a:pt x="4156" y="476"/>
                      <a:pt x="4151" y="476"/>
                    </a:cubicBezTo>
                    <a:cubicBezTo>
                      <a:pt x="4146" y="476"/>
                      <a:pt x="4143" y="472"/>
                      <a:pt x="4136" y="472"/>
                    </a:cubicBezTo>
                    <a:cubicBezTo>
                      <a:pt x="4131" y="443"/>
                      <a:pt x="4127" y="435"/>
                      <a:pt x="4121" y="435"/>
                    </a:cubicBezTo>
                    <a:cubicBezTo>
                      <a:pt x="4114" y="435"/>
                      <a:pt x="4105" y="451"/>
                      <a:pt x="4094" y="451"/>
                    </a:cubicBezTo>
                    <a:cubicBezTo>
                      <a:pt x="4090" y="451"/>
                      <a:pt x="4087" y="449"/>
                      <a:pt x="4082" y="445"/>
                    </a:cubicBezTo>
                    <a:cubicBezTo>
                      <a:pt x="4073" y="427"/>
                      <a:pt x="4064" y="395"/>
                      <a:pt x="4050" y="395"/>
                    </a:cubicBezTo>
                    <a:cubicBezTo>
                      <a:pt x="4044" y="395"/>
                      <a:pt x="4037" y="402"/>
                      <a:pt x="4028" y="418"/>
                    </a:cubicBezTo>
                    <a:cubicBezTo>
                      <a:pt x="4026" y="412"/>
                      <a:pt x="4024" y="409"/>
                      <a:pt x="4021" y="409"/>
                    </a:cubicBezTo>
                    <a:cubicBezTo>
                      <a:pt x="4010" y="409"/>
                      <a:pt x="3996" y="447"/>
                      <a:pt x="3984" y="447"/>
                    </a:cubicBezTo>
                    <a:cubicBezTo>
                      <a:pt x="3981" y="447"/>
                      <a:pt x="3977" y="443"/>
                      <a:pt x="3975" y="432"/>
                    </a:cubicBezTo>
                    <a:cubicBezTo>
                      <a:pt x="3975" y="491"/>
                      <a:pt x="3969" y="508"/>
                      <a:pt x="3962" y="508"/>
                    </a:cubicBezTo>
                    <a:cubicBezTo>
                      <a:pt x="3954" y="508"/>
                      <a:pt x="3942" y="480"/>
                      <a:pt x="3934" y="472"/>
                    </a:cubicBezTo>
                    <a:cubicBezTo>
                      <a:pt x="3931" y="463"/>
                      <a:pt x="3929" y="460"/>
                      <a:pt x="3927" y="460"/>
                    </a:cubicBezTo>
                    <a:cubicBezTo>
                      <a:pt x="3922" y="460"/>
                      <a:pt x="3920" y="478"/>
                      <a:pt x="3916" y="478"/>
                    </a:cubicBezTo>
                    <a:cubicBezTo>
                      <a:pt x="3913" y="478"/>
                      <a:pt x="3911" y="473"/>
                      <a:pt x="3907" y="459"/>
                    </a:cubicBezTo>
                    <a:cubicBezTo>
                      <a:pt x="3899" y="425"/>
                      <a:pt x="3880" y="402"/>
                      <a:pt x="3861" y="402"/>
                    </a:cubicBezTo>
                    <a:cubicBezTo>
                      <a:pt x="3849" y="402"/>
                      <a:pt x="3837" y="411"/>
                      <a:pt x="3826" y="432"/>
                    </a:cubicBezTo>
                    <a:cubicBezTo>
                      <a:pt x="3818" y="406"/>
                      <a:pt x="3804" y="397"/>
                      <a:pt x="3788" y="397"/>
                    </a:cubicBezTo>
                    <a:cubicBezTo>
                      <a:pt x="3779" y="397"/>
                      <a:pt x="3769" y="400"/>
                      <a:pt x="3759" y="405"/>
                    </a:cubicBezTo>
                    <a:cubicBezTo>
                      <a:pt x="3756" y="408"/>
                      <a:pt x="3753" y="409"/>
                      <a:pt x="3750" y="409"/>
                    </a:cubicBezTo>
                    <a:cubicBezTo>
                      <a:pt x="3743" y="409"/>
                      <a:pt x="3735" y="401"/>
                      <a:pt x="3727" y="401"/>
                    </a:cubicBezTo>
                    <a:cubicBezTo>
                      <a:pt x="3724" y="401"/>
                      <a:pt x="3721" y="402"/>
                      <a:pt x="3719" y="405"/>
                    </a:cubicBezTo>
                    <a:cubicBezTo>
                      <a:pt x="3712" y="418"/>
                      <a:pt x="3695" y="428"/>
                      <a:pt x="3678" y="428"/>
                    </a:cubicBezTo>
                    <a:cubicBezTo>
                      <a:pt x="3661" y="428"/>
                      <a:pt x="3645" y="418"/>
                      <a:pt x="3638" y="391"/>
                    </a:cubicBezTo>
                    <a:lnTo>
                      <a:pt x="3638" y="391"/>
                    </a:lnTo>
                    <a:cubicBezTo>
                      <a:pt x="3641" y="409"/>
                      <a:pt x="3638" y="415"/>
                      <a:pt x="3633" y="415"/>
                    </a:cubicBezTo>
                    <a:cubicBezTo>
                      <a:pt x="3616" y="415"/>
                      <a:pt x="3574" y="361"/>
                      <a:pt x="3584" y="351"/>
                    </a:cubicBezTo>
                    <a:lnTo>
                      <a:pt x="3584" y="351"/>
                    </a:lnTo>
                    <a:cubicBezTo>
                      <a:pt x="3559" y="363"/>
                      <a:pt x="3546" y="420"/>
                      <a:pt x="3513" y="420"/>
                    </a:cubicBezTo>
                    <a:cubicBezTo>
                      <a:pt x="3510" y="420"/>
                      <a:pt x="3507" y="419"/>
                      <a:pt x="3503" y="418"/>
                    </a:cubicBezTo>
                    <a:cubicBezTo>
                      <a:pt x="3494" y="409"/>
                      <a:pt x="3487" y="408"/>
                      <a:pt x="3480" y="408"/>
                    </a:cubicBezTo>
                    <a:cubicBezTo>
                      <a:pt x="3476" y="408"/>
                      <a:pt x="3473" y="408"/>
                      <a:pt x="3469" y="408"/>
                    </a:cubicBezTo>
                    <a:cubicBezTo>
                      <a:pt x="3459" y="408"/>
                      <a:pt x="3449" y="405"/>
                      <a:pt x="3436" y="378"/>
                    </a:cubicBezTo>
                    <a:cubicBezTo>
                      <a:pt x="3434" y="372"/>
                      <a:pt x="3432" y="370"/>
                      <a:pt x="3431" y="370"/>
                    </a:cubicBezTo>
                    <a:cubicBezTo>
                      <a:pt x="3424" y="370"/>
                      <a:pt x="3420" y="424"/>
                      <a:pt x="3409" y="424"/>
                    </a:cubicBezTo>
                    <a:cubicBezTo>
                      <a:pt x="3405" y="424"/>
                      <a:pt x="3401" y="419"/>
                      <a:pt x="3395" y="405"/>
                    </a:cubicBezTo>
                    <a:cubicBezTo>
                      <a:pt x="3382" y="364"/>
                      <a:pt x="3368" y="378"/>
                      <a:pt x="3355" y="364"/>
                    </a:cubicBezTo>
                    <a:cubicBezTo>
                      <a:pt x="3339" y="396"/>
                      <a:pt x="3328" y="409"/>
                      <a:pt x="3319" y="409"/>
                    </a:cubicBezTo>
                    <a:cubicBezTo>
                      <a:pt x="3312" y="409"/>
                      <a:pt x="3307" y="402"/>
                      <a:pt x="3301" y="391"/>
                    </a:cubicBezTo>
                    <a:cubicBezTo>
                      <a:pt x="3298" y="402"/>
                      <a:pt x="3294" y="405"/>
                      <a:pt x="3291" y="405"/>
                    </a:cubicBezTo>
                    <a:cubicBezTo>
                      <a:pt x="3285" y="405"/>
                      <a:pt x="3279" y="396"/>
                      <a:pt x="3273" y="396"/>
                    </a:cubicBezTo>
                    <a:cubicBezTo>
                      <a:pt x="3269" y="396"/>
                      <a:pt x="3265" y="401"/>
                      <a:pt x="3261" y="418"/>
                    </a:cubicBezTo>
                    <a:cubicBezTo>
                      <a:pt x="3256" y="414"/>
                      <a:pt x="3252" y="412"/>
                      <a:pt x="3248" y="412"/>
                    </a:cubicBezTo>
                    <a:cubicBezTo>
                      <a:pt x="3235" y="412"/>
                      <a:pt x="3226" y="432"/>
                      <a:pt x="3223" y="432"/>
                    </a:cubicBezTo>
                    <a:cubicBezTo>
                      <a:pt x="3221" y="432"/>
                      <a:pt x="3220" y="428"/>
                      <a:pt x="3220" y="418"/>
                    </a:cubicBezTo>
                    <a:cubicBezTo>
                      <a:pt x="3213" y="398"/>
                      <a:pt x="3207" y="381"/>
                      <a:pt x="3203" y="381"/>
                    </a:cubicBezTo>
                    <a:lnTo>
                      <a:pt x="3203" y="381"/>
                    </a:lnTo>
                    <a:cubicBezTo>
                      <a:pt x="3200" y="381"/>
                      <a:pt x="3200" y="398"/>
                      <a:pt x="3207" y="445"/>
                    </a:cubicBezTo>
                    <a:cubicBezTo>
                      <a:pt x="3207" y="458"/>
                      <a:pt x="3207" y="462"/>
                      <a:pt x="3206" y="462"/>
                    </a:cubicBezTo>
                    <a:cubicBezTo>
                      <a:pt x="3206" y="462"/>
                      <a:pt x="3203" y="441"/>
                      <a:pt x="3195" y="441"/>
                    </a:cubicBezTo>
                    <a:cubicBezTo>
                      <a:pt x="3191" y="441"/>
                      <a:pt x="3186" y="446"/>
                      <a:pt x="3180" y="459"/>
                    </a:cubicBezTo>
                    <a:cubicBezTo>
                      <a:pt x="3177" y="471"/>
                      <a:pt x="3174" y="475"/>
                      <a:pt x="3170" y="475"/>
                    </a:cubicBezTo>
                    <a:cubicBezTo>
                      <a:pt x="3160" y="475"/>
                      <a:pt x="3149" y="430"/>
                      <a:pt x="3131" y="430"/>
                    </a:cubicBezTo>
                    <a:cubicBezTo>
                      <a:pt x="3129" y="430"/>
                      <a:pt x="3128" y="431"/>
                      <a:pt x="3126" y="432"/>
                    </a:cubicBezTo>
                    <a:cubicBezTo>
                      <a:pt x="3099" y="472"/>
                      <a:pt x="3166" y="499"/>
                      <a:pt x="3112" y="539"/>
                    </a:cubicBezTo>
                    <a:cubicBezTo>
                      <a:pt x="3109" y="524"/>
                      <a:pt x="3106" y="519"/>
                      <a:pt x="3101" y="519"/>
                    </a:cubicBezTo>
                    <a:cubicBezTo>
                      <a:pt x="3090" y="519"/>
                      <a:pt x="3074" y="561"/>
                      <a:pt x="3057" y="561"/>
                    </a:cubicBezTo>
                    <a:cubicBezTo>
                      <a:pt x="3053" y="561"/>
                      <a:pt x="3049" y="559"/>
                      <a:pt x="3045" y="553"/>
                    </a:cubicBezTo>
                    <a:cubicBezTo>
                      <a:pt x="3032" y="526"/>
                      <a:pt x="3005" y="539"/>
                      <a:pt x="2978" y="526"/>
                    </a:cubicBezTo>
                    <a:cubicBezTo>
                      <a:pt x="2968" y="516"/>
                      <a:pt x="2952" y="507"/>
                      <a:pt x="2934" y="507"/>
                    </a:cubicBezTo>
                    <a:cubicBezTo>
                      <a:pt x="2926" y="507"/>
                      <a:pt x="2918" y="509"/>
                      <a:pt x="2910" y="513"/>
                    </a:cubicBezTo>
                    <a:cubicBezTo>
                      <a:pt x="2883" y="513"/>
                      <a:pt x="2870" y="526"/>
                      <a:pt x="2843" y="526"/>
                    </a:cubicBezTo>
                    <a:cubicBezTo>
                      <a:pt x="2803" y="553"/>
                      <a:pt x="2412" y="620"/>
                      <a:pt x="2372" y="674"/>
                    </a:cubicBezTo>
                    <a:cubicBezTo>
                      <a:pt x="2358" y="688"/>
                      <a:pt x="2348" y="692"/>
                      <a:pt x="2339" y="692"/>
                    </a:cubicBezTo>
                    <a:cubicBezTo>
                      <a:pt x="2321" y="692"/>
                      <a:pt x="2309" y="674"/>
                      <a:pt x="2291" y="674"/>
                    </a:cubicBezTo>
                    <a:cubicBezTo>
                      <a:pt x="2264" y="672"/>
                      <a:pt x="2236" y="671"/>
                      <a:pt x="2209" y="671"/>
                    </a:cubicBezTo>
                    <a:cubicBezTo>
                      <a:pt x="2071" y="671"/>
                      <a:pt x="1927" y="699"/>
                      <a:pt x="1792" y="755"/>
                    </a:cubicBezTo>
                    <a:cubicBezTo>
                      <a:pt x="1770" y="740"/>
                      <a:pt x="1752" y="730"/>
                      <a:pt x="1736" y="730"/>
                    </a:cubicBezTo>
                    <a:cubicBezTo>
                      <a:pt x="1722" y="730"/>
                      <a:pt x="1710" y="737"/>
                      <a:pt x="1698" y="755"/>
                    </a:cubicBezTo>
                    <a:cubicBezTo>
                      <a:pt x="1658" y="715"/>
                      <a:pt x="1617" y="674"/>
                      <a:pt x="1590" y="620"/>
                    </a:cubicBezTo>
                    <a:lnTo>
                      <a:pt x="1590" y="620"/>
                    </a:lnTo>
                    <a:cubicBezTo>
                      <a:pt x="1580" y="631"/>
                      <a:pt x="1619" y="732"/>
                      <a:pt x="1630" y="756"/>
                    </a:cubicBezTo>
                    <a:lnTo>
                      <a:pt x="1630" y="756"/>
                    </a:lnTo>
                    <a:cubicBezTo>
                      <a:pt x="1610" y="782"/>
                      <a:pt x="1593" y="795"/>
                      <a:pt x="1582" y="795"/>
                    </a:cubicBezTo>
                    <a:cubicBezTo>
                      <a:pt x="1570" y="795"/>
                      <a:pt x="1563" y="782"/>
                      <a:pt x="1563" y="755"/>
                    </a:cubicBezTo>
                    <a:cubicBezTo>
                      <a:pt x="1553" y="765"/>
                      <a:pt x="1544" y="768"/>
                      <a:pt x="1534" y="768"/>
                    </a:cubicBezTo>
                    <a:cubicBezTo>
                      <a:pt x="1511" y="768"/>
                      <a:pt x="1489" y="748"/>
                      <a:pt x="1471" y="748"/>
                    </a:cubicBezTo>
                    <a:cubicBezTo>
                      <a:pt x="1465" y="748"/>
                      <a:pt x="1460" y="750"/>
                      <a:pt x="1455" y="755"/>
                    </a:cubicBezTo>
                    <a:cubicBezTo>
                      <a:pt x="1427" y="736"/>
                      <a:pt x="1405" y="717"/>
                      <a:pt x="1380" y="717"/>
                    </a:cubicBezTo>
                    <a:cubicBezTo>
                      <a:pt x="1370" y="717"/>
                      <a:pt x="1360" y="720"/>
                      <a:pt x="1348" y="728"/>
                    </a:cubicBezTo>
                    <a:cubicBezTo>
                      <a:pt x="1321" y="715"/>
                      <a:pt x="1294" y="715"/>
                      <a:pt x="1267" y="701"/>
                    </a:cubicBezTo>
                    <a:cubicBezTo>
                      <a:pt x="1253" y="694"/>
                      <a:pt x="1240" y="694"/>
                      <a:pt x="1226" y="694"/>
                    </a:cubicBezTo>
                    <a:cubicBezTo>
                      <a:pt x="1213" y="694"/>
                      <a:pt x="1200" y="694"/>
                      <a:pt x="1186" y="688"/>
                    </a:cubicBezTo>
                    <a:cubicBezTo>
                      <a:pt x="1180" y="685"/>
                      <a:pt x="1173" y="684"/>
                      <a:pt x="1166" y="684"/>
                    </a:cubicBezTo>
                    <a:cubicBezTo>
                      <a:pt x="1145" y="684"/>
                      <a:pt x="1117" y="692"/>
                      <a:pt x="1092" y="692"/>
                    </a:cubicBezTo>
                    <a:cubicBezTo>
                      <a:pt x="1082" y="692"/>
                      <a:pt x="1073" y="691"/>
                      <a:pt x="1065" y="688"/>
                    </a:cubicBezTo>
                    <a:cubicBezTo>
                      <a:pt x="1060" y="673"/>
                      <a:pt x="1055" y="667"/>
                      <a:pt x="1051" y="667"/>
                    </a:cubicBezTo>
                    <a:cubicBezTo>
                      <a:pt x="1036" y="667"/>
                      <a:pt x="1025" y="743"/>
                      <a:pt x="1009" y="743"/>
                    </a:cubicBezTo>
                    <a:cubicBezTo>
                      <a:pt x="1006" y="743"/>
                      <a:pt x="1002" y="739"/>
                      <a:pt x="997" y="728"/>
                    </a:cubicBezTo>
                    <a:cubicBezTo>
                      <a:pt x="971" y="728"/>
                      <a:pt x="957" y="728"/>
                      <a:pt x="944" y="715"/>
                    </a:cubicBezTo>
                    <a:cubicBezTo>
                      <a:pt x="944" y="717"/>
                      <a:pt x="944" y="717"/>
                      <a:pt x="943" y="717"/>
                    </a:cubicBezTo>
                    <a:cubicBezTo>
                      <a:pt x="943" y="717"/>
                      <a:pt x="940" y="688"/>
                      <a:pt x="917" y="688"/>
                    </a:cubicBezTo>
                    <a:cubicBezTo>
                      <a:pt x="915" y="687"/>
                      <a:pt x="913" y="686"/>
                      <a:pt x="911" y="686"/>
                    </a:cubicBezTo>
                    <a:cubicBezTo>
                      <a:pt x="891" y="686"/>
                      <a:pt x="879" y="734"/>
                      <a:pt x="860" y="734"/>
                    </a:cubicBezTo>
                    <a:cubicBezTo>
                      <a:pt x="857" y="734"/>
                      <a:pt x="853" y="732"/>
                      <a:pt x="849" y="728"/>
                    </a:cubicBezTo>
                    <a:cubicBezTo>
                      <a:pt x="846" y="735"/>
                      <a:pt x="841" y="738"/>
                      <a:pt x="836" y="738"/>
                    </a:cubicBezTo>
                    <a:cubicBezTo>
                      <a:pt x="825" y="738"/>
                      <a:pt x="812" y="725"/>
                      <a:pt x="802" y="725"/>
                    </a:cubicBezTo>
                    <a:cubicBezTo>
                      <a:pt x="800" y="725"/>
                      <a:pt x="797" y="726"/>
                      <a:pt x="795" y="728"/>
                    </a:cubicBezTo>
                    <a:cubicBezTo>
                      <a:pt x="792" y="736"/>
                      <a:pt x="787" y="738"/>
                      <a:pt x="782" y="738"/>
                    </a:cubicBezTo>
                    <a:cubicBezTo>
                      <a:pt x="773" y="738"/>
                      <a:pt x="764" y="732"/>
                      <a:pt x="755" y="732"/>
                    </a:cubicBezTo>
                    <a:cubicBezTo>
                      <a:pt x="750" y="732"/>
                      <a:pt x="745" y="734"/>
                      <a:pt x="741" y="742"/>
                    </a:cubicBezTo>
                    <a:cubicBezTo>
                      <a:pt x="732" y="760"/>
                      <a:pt x="716" y="792"/>
                      <a:pt x="699" y="792"/>
                    </a:cubicBezTo>
                    <a:cubicBezTo>
                      <a:pt x="691" y="792"/>
                      <a:pt x="682" y="785"/>
                      <a:pt x="674" y="769"/>
                    </a:cubicBezTo>
                    <a:cubicBezTo>
                      <a:pt x="661" y="755"/>
                      <a:pt x="634" y="742"/>
                      <a:pt x="607" y="742"/>
                    </a:cubicBezTo>
                    <a:cubicBezTo>
                      <a:pt x="601" y="720"/>
                      <a:pt x="594" y="714"/>
                      <a:pt x="586" y="714"/>
                    </a:cubicBezTo>
                    <a:cubicBezTo>
                      <a:pt x="574" y="714"/>
                      <a:pt x="561" y="728"/>
                      <a:pt x="553" y="728"/>
                    </a:cubicBezTo>
                    <a:cubicBezTo>
                      <a:pt x="550" y="725"/>
                      <a:pt x="548" y="724"/>
                      <a:pt x="545" y="724"/>
                    </a:cubicBezTo>
                    <a:cubicBezTo>
                      <a:pt x="534" y="724"/>
                      <a:pt x="523" y="742"/>
                      <a:pt x="512" y="742"/>
                    </a:cubicBezTo>
                    <a:cubicBezTo>
                      <a:pt x="504" y="708"/>
                      <a:pt x="496" y="679"/>
                      <a:pt x="487" y="679"/>
                    </a:cubicBezTo>
                    <a:cubicBezTo>
                      <a:pt x="482" y="679"/>
                      <a:pt x="477" y="689"/>
                      <a:pt x="472" y="715"/>
                    </a:cubicBezTo>
                    <a:cubicBezTo>
                      <a:pt x="472" y="728"/>
                      <a:pt x="469" y="728"/>
                      <a:pt x="465" y="728"/>
                    </a:cubicBezTo>
                    <a:cubicBezTo>
                      <a:pt x="462" y="728"/>
                      <a:pt x="459" y="728"/>
                      <a:pt x="459" y="742"/>
                    </a:cubicBezTo>
                    <a:cubicBezTo>
                      <a:pt x="448" y="762"/>
                      <a:pt x="442" y="769"/>
                      <a:pt x="438" y="769"/>
                    </a:cubicBezTo>
                    <a:cubicBezTo>
                      <a:pt x="432" y="769"/>
                      <a:pt x="432" y="750"/>
                      <a:pt x="432" y="742"/>
                    </a:cubicBezTo>
                    <a:cubicBezTo>
                      <a:pt x="297" y="782"/>
                      <a:pt x="149" y="809"/>
                      <a:pt x="1" y="809"/>
                    </a:cubicBezTo>
                    <a:lnTo>
                      <a:pt x="2964" y="822"/>
                    </a:lnTo>
                    <a:lnTo>
                      <a:pt x="2991" y="836"/>
                    </a:lnTo>
                    <a:cubicBezTo>
                      <a:pt x="3059" y="849"/>
                      <a:pt x="3126" y="876"/>
                      <a:pt x="3126" y="890"/>
                    </a:cubicBezTo>
                    <a:cubicBezTo>
                      <a:pt x="3139" y="883"/>
                      <a:pt x="3153" y="880"/>
                      <a:pt x="3168" y="880"/>
                    </a:cubicBezTo>
                    <a:cubicBezTo>
                      <a:pt x="3183" y="880"/>
                      <a:pt x="3200" y="883"/>
                      <a:pt x="3220" y="890"/>
                    </a:cubicBezTo>
                    <a:cubicBezTo>
                      <a:pt x="3228" y="914"/>
                      <a:pt x="3309" y="919"/>
                      <a:pt x="3378" y="919"/>
                    </a:cubicBezTo>
                    <a:cubicBezTo>
                      <a:pt x="3424" y="919"/>
                      <a:pt x="3465" y="917"/>
                      <a:pt x="3476" y="917"/>
                    </a:cubicBezTo>
                    <a:cubicBezTo>
                      <a:pt x="3485" y="917"/>
                      <a:pt x="3500" y="935"/>
                      <a:pt x="3513" y="935"/>
                    </a:cubicBezTo>
                    <a:cubicBezTo>
                      <a:pt x="3520" y="935"/>
                      <a:pt x="3526" y="930"/>
                      <a:pt x="3530" y="917"/>
                    </a:cubicBezTo>
                    <a:cubicBezTo>
                      <a:pt x="3557" y="917"/>
                      <a:pt x="3597" y="903"/>
                      <a:pt x="3624" y="903"/>
                    </a:cubicBezTo>
                    <a:cubicBezTo>
                      <a:pt x="3638" y="903"/>
                      <a:pt x="3638" y="890"/>
                      <a:pt x="3638" y="876"/>
                    </a:cubicBezTo>
                    <a:cubicBezTo>
                      <a:pt x="3638" y="876"/>
                      <a:pt x="3638" y="863"/>
                      <a:pt x="3638" y="863"/>
                    </a:cubicBezTo>
                    <a:lnTo>
                      <a:pt x="3651" y="863"/>
                    </a:lnTo>
                    <a:cubicBezTo>
                      <a:pt x="3651" y="863"/>
                      <a:pt x="3663" y="881"/>
                      <a:pt x="3675" y="881"/>
                    </a:cubicBezTo>
                    <a:cubicBezTo>
                      <a:pt x="3681" y="881"/>
                      <a:pt x="3687" y="876"/>
                      <a:pt x="3692" y="863"/>
                    </a:cubicBezTo>
                    <a:cubicBezTo>
                      <a:pt x="3773" y="876"/>
                      <a:pt x="3840" y="903"/>
                      <a:pt x="3907" y="944"/>
                    </a:cubicBezTo>
                    <a:cubicBezTo>
                      <a:pt x="3925" y="944"/>
                      <a:pt x="3943" y="932"/>
                      <a:pt x="3961" y="932"/>
                    </a:cubicBezTo>
                    <a:cubicBezTo>
                      <a:pt x="3970" y="932"/>
                      <a:pt x="3979" y="935"/>
                      <a:pt x="3988" y="944"/>
                    </a:cubicBezTo>
                    <a:cubicBezTo>
                      <a:pt x="4002" y="930"/>
                      <a:pt x="4042" y="876"/>
                      <a:pt x="4055" y="876"/>
                    </a:cubicBezTo>
                    <a:cubicBezTo>
                      <a:pt x="4066" y="856"/>
                      <a:pt x="4074" y="847"/>
                      <a:pt x="4081" y="847"/>
                    </a:cubicBezTo>
                    <a:cubicBezTo>
                      <a:pt x="4093" y="847"/>
                      <a:pt x="4101" y="870"/>
                      <a:pt x="4109" y="903"/>
                    </a:cubicBezTo>
                    <a:cubicBezTo>
                      <a:pt x="4114" y="927"/>
                      <a:pt x="4115" y="934"/>
                      <a:pt x="4117" y="934"/>
                    </a:cubicBezTo>
                    <a:cubicBezTo>
                      <a:pt x="4118" y="934"/>
                      <a:pt x="4119" y="923"/>
                      <a:pt x="4125" y="923"/>
                    </a:cubicBezTo>
                    <a:cubicBezTo>
                      <a:pt x="4128" y="923"/>
                      <a:pt x="4131" y="925"/>
                      <a:pt x="4136" y="930"/>
                    </a:cubicBezTo>
                    <a:cubicBezTo>
                      <a:pt x="4136" y="918"/>
                      <a:pt x="4137" y="913"/>
                      <a:pt x="4138" y="913"/>
                    </a:cubicBezTo>
                    <a:cubicBezTo>
                      <a:pt x="4142" y="913"/>
                      <a:pt x="4150" y="941"/>
                      <a:pt x="4163" y="941"/>
                    </a:cubicBezTo>
                    <a:cubicBezTo>
                      <a:pt x="4167" y="941"/>
                      <a:pt x="4172" y="938"/>
                      <a:pt x="4177" y="930"/>
                    </a:cubicBezTo>
                    <a:cubicBezTo>
                      <a:pt x="4181" y="953"/>
                      <a:pt x="4186" y="961"/>
                      <a:pt x="4191" y="961"/>
                    </a:cubicBezTo>
                    <a:cubicBezTo>
                      <a:pt x="4198" y="961"/>
                      <a:pt x="4206" y="942"/>
                      <a:pt x="4213" y="942"/>
                    </a:cubicBezTo>
                    <a:cubicBezTo>
                      <a:pt x="4214" y="942"/>
                      <a:pt x="4216" y="942"/>
                      <a:pt x="4217" y="944"/>
                    </a:cubicBezTo>
                    <a:cubicBezTo>
                      <a:pt x="4244" y="930"/>
                      <a:pt x="4271" y="917"/>
                      <a:pt x="4284" y="903"/>
                    </a:cubicBezTo>
                    <a:cubicBezTo>
                      <a:pt x="4289" y="901"/>
                      <a:pt x="4293" y="900"/>
                      <a:pt x="4297" y="900"/>
                    </a:cubicBezTo>
                    <a:cubicBezTo>
                      <a:pt x="4310" y="900"/>
                      <a:pt x="4323" y="908"/>
                      <a:pt x="4337" y="908"/>
                    </a:cubicBezTo>
                    <a:cubicBezTo>
                      <a:pt x="4346" y="908"/>
                      <a:pt x="4356" y="904"/>
                      <a:pt x="4365" y="890"/>
                    </a:cubicBezTo>
                    <a:cubicBezTo>
                      <a:pt x="4385" y="890"/>
                      <a:pt x="4397" y="861"/>
                      <a:pt x="4413" y="861"/>
                    </a:cubicBezTo>
                    <a:cubicBezTo>
                      <a:pt x="4419" y="861"/>
                      <a:pt x="4425" y="865"/>
                      <a:pt x="4433" y="876"/>
                    </a:cubicBezTo>
                    <a:cubicBezTo>
                      <a:pt x="4444" y="876"/>
                      <a:pt x="4466" y="906"/>
                      <a:pt x="4480" y="906"/>
                    </a:cubicBezTo>
                    <a:cubicBezTo>
                      <a:pt x="4482" y="906"/>
                      <a:pt x="4485" y="905"/>
                      <a:pt x="4486" y="903"/>
                    </a:cubicBezTo>
                    <a:cubicBezTo>
                      <a:pt x="4491" y="894"/>
                      <a:pt x="4497" y="893"/>
                      <a:pt x="4503" y="893"/>
                    </a:cubicBezTo>
                    <a:cubicBezTo>
                      <a:pt x="4507" y="893"/>
                      <a:pt x="4510" y="893"/>
                      <a:pt x="4513" y="893"/>
                    </a:cubicBezTo>
                    <a:cubicBezTo>
                      <a:pt x="4524" y="893"/>
                      <a:pt x="4534" y="890"/>
                      <a:pt x="4540" y="863"/>
                    </a:cubicBezTo>
                    <a:cubicBezTo>
                      <a:pt x="4542" y="858"/>
                      <a:pt x="4545" y="856"/>
                      <a:pt x="4548" y="856"/>
                    </a:cubicBezTo>
                    <a:cubicBezTo>
                      <a:pt x="4575" y="856"/>
                      <a:pt x="4651" y="971"/>
                      <a:pt x="4675" y="971"/>
                    </a:cubicBezTo>
                    <a:lnTo>
                      <a:pt x="4810" y="971"/>
                    </a:lnTo>
                    <a:cubicBezTo>
                      <a:pt x="4891" y="971"/>
                      <a:pt x="5241" y="944"/>
                      <a:pt x="5295" y="890"/>
                    </a:cubicBezTo>
                    <a:cubicBezTo>
                      <a:pt x="5306" y="878"/>
                      <a:pt x="5313" y="874"/>
                      <a:pt x="5317" y="874"/>
                    </a:cubicBezTo>
                    <a:cubicBezTo>
                      <a:pt x="5322" y="874"/>
                      <a:pt x="5322" y="882"/>
                      <a:pt x="5322" y="890"/>
                    </a:cubicBezTo>
                    <a:cubicBezTo>
                      <a:pt x="5322" y="890"/>
                      <a:pt x="5322" y="902"/>
                      <a:pt x="5330" y="902"/>
                    </a:cubicBezTo>
                    <a:cubicBezTo>
                      <a:pt x="5334" y="902"/>
                      <a:pt x="5340" y="899"/>
                      <a:pt x="5349" y="890"/>
                    </a:cubicBezTo>
                    <a:cubicBezTo>
                      <a:pt x="5367" y="890"/>
                      <a:pt x="5391" y="926"/>
                      <a:pt x="5428" y="926"/>
                    </a:cubicBezTo>
                    <a:cubicBezTo>
                      <a:pt x="5447" y="926"/>
                      <a:pt x="5470" y="917"/>
                      <a:pt x="5497" y="890"/>
                    </a:cubicBezTo>
                    <a:cubicBezTo>
                      <a:pt x="5510" y="917"/>
                      <a:pt x="5537" y="930"/>
                      <a:pt x="5578" y="930"/>
                    </a:cubicBezTo>
                    <a:cubicBezTo>
                      <a:pt x="5605" y="930"/>
                      <a:pt x="5632" y="917"/>
                      <a:pt x="5645" y="890"/>
                    </a:cubicBezTo>
                    <a:cubicBezTo>
                      <a:pt x="5658" y="881"/>
                      <a:pt x="5673" y="876"/>
                      <a:pt x="5689" y="876"/>
                    </a:cubicBezTo>
                    <a:cubicBezTo>
                      <a:pt x="5720" y="876"/>
                      <a:pt x="5753" y="894"/>
                      <a:pt x="5780" y="930"/>
                    </a:cubicBezTo>
                    <a:cubicBezTo>
                      <a:pt x="5783" y="929"/>
                      <a:pt x="5786" y="929"/>
                      <a:pt x="5789" y="929"/>
                    </a:cubicBezTo>
                    <a:cubicBezTo>
                      <a:pt x="5816" y="929"/>
                      <a:pt x="5842" y="962"/>
                      <a:pt x="5864" y="962"/>
                    </a:cubicBezTo>
                    <a:cubicBezTo>
                      <a:pt x="5873" y="962"/>
                      <a:pt x="5881" y="957"/>
                      <a:pt x="5887" y="944"/>
                    </a:cubicBezTo>
                    <a:cubicBezTo>
                      <a:pt x="5955" y="971"/>
                      <a:pt x="6029" y="984"/>
                      <a:pt x="6105" y="984"/>
                    </a:cubicBezTo>
                    <a:cubicBezTo>
                      <a:pt x="6180" y="984"/>
                      <a:pt x="6258" y="971"/>
                      <a:pt x="6332" y="944"/>
                    </a:cubicBezTo>
                    <a:lnTo>
                      <a:pt x="6332" y="930"/>
                    </a:lnTo>
                    <a:cubicBezTo>
                      <a:pt x="6345" y="917"/>
                      <a:pt x="6345" y="903"/>
                      <a:pt x="6359" y="903"/>
                    </a:cubicBezTo>
                    <a:lnTo>
                      <a:pt x="6372" y="903"/>
                    </a:lnTo>
                    <a:cubicBezTo>
                      <a:pt x="6386" y="903"/>
                      <a:pt x="6399" y="890"/>
                      <a:pt x="6413" y="876"/>
                    </a:cubicBezTo>
                    <a:cubicBezTo>
                      <a:pt x="6426" y="890"/>
                      <a:pt x="6440" y="876"/>
                      <a:pt x="6453" y="903"/>
                    </a:cubicBezTo>
                    <a:cubicBezTo>
                      <a:pt x="6456" y="901"/>
                      <a:pt x="6458" y="900"/>
                      <a:pt x="6459" y="900"/>
                    </a:cubicBezTo>
                    <a:cubicBezTo>
                      <a:pt x="6466" y="900"/>
                      <a:pt x="6464" y="922"/>
                      <a:pt x="6453" y="944"/>
                    </a:cubicBezTo>
                    <a:cubicBezTo>
                      <a:pt x="6467" y="950"/>
                      <a:pt x="6480" y="954"/>
                      <a:pt x="6494" y="954"/>
                    </a:cubicBezTo>
                    <a:cubicBezTo>
                      <a:pt x="6507" y="954"/>
                      <a:pt x="6521" y="950"/>
                      <a:pt x="6534" y="944"/>
                    </a:cubicBezTo>
                    <a:cubicBezTo>
                      <a:pt x="6542" y="946"/>
                      <a:pt x="6549" y="947"/>
                      <a:pt x="6556" y="947"/>
                    </a:cubicBezTo>
                    <a:cubicBezTo>
                      <a:pt x="6585" y="947"/>
                      <a:pt x="6607" y="928"/>
                      <a:pt x="6628" y="917"/>
                    </a:cubicBezTo>
                    <a:cubicBezTo>
                      <a:pt x="6642" y="917"/>
                      <a:pt x="6655" y="930"/>
                      <a:pt x="6669" y="944"/>
                    </a:cubicBezTo>
                    <a:lnTo>
                      <a:pt x="6736" y="944"/>
                    </a:lnTo>
                    <a:cubicBezTo>
                      <a:pt x="6825" y="944"/>
                      <a:pt x="6966" y="995"/>
                      <a:pt x="7061" y="995"/>
                    </a:cubicBezTo>
                    <a:cubicBezTo>
                      <a:pt x="7095" y="995"/>
                      <a:pt x="7123" y="988"/>
                      <a:pt x="7140" y="971"/>
                    </a:cubicBezTo>
                    <a:cubicBezTo>
                      <a:pt x="7152" y="959"/>
                      <a:pt x="7163" y="955"/>
                      <a:pt x="7174" y="955"/>
                    </a:cubicBezTo>
                    <a:cubicBezTo>
                      <a:pt x="7190" y="955"/>
                      <a:pt x="7206" y="963"/>
                      <a:pt x="7221" y="971"/>
                    </a:cubicBezTo>
                    <a:cubicBezTo>
                      <a:pt x="7232" y="964"/>
                      <a:pt x="7242" y="961"/>
                      <a:pt x="7253" y="961"/>
                    </a:cubicBezTo>
                    <a:cubicBezTo>
                      <a:pt x="7277" y="961"/>
                      <a:pt x="7300" y="973"/>
                      <a:pt x="7324" y="973"/>
                    </a:cubicBezTo>
                    <a:cubicBezTo>
                      <a:pt x="7330" y="973"/>
                      <a:pt x="7336" y="973"/>
                      <a:pt x="7342" y="971"/>
                    </a:cubicBezTo>
                    <a:cubicBezTo>
                      <a:pt x="7363" y="964"/>
                      <a:pt x="7376" y="964"/>
                      <a:pt x="7386" y="964"/>
                    </a:cubicBezTo>
                    <a:cubicBezTo>
                      <a:pt x="7396" y="964"/>
                      <a:pt x="7403" y="964"/>
                      <a:pt x="7410" y="957"/>
                    </a:cubicBezTo>
                    <a:cubicBezTo>
                      <a:pt x="7413" y="950"/>
                      <a:pt x="7418" y="948"/>
                      <a:pt x="7423" y="948"/>
                    </a:cubicBezTo>
                    <a:cubicBezTo>
                      <a:pt x="7434" y="948"/>
                      <a:pt x="7447" y="960"/>
                      <a:pt x="7457" y="960"/>
                    </a:cubicBezTo>
                    <a:cubicBezTo>
                      <a:pt x="7459" y="960"/>
                      <a:pt x="7462" y="959"/>
                      <a:pt x="7464" y="957"/>
                    </a:cubicBezTo>
                    <a:cubicBezTo>
                      <a:pt x="7471" y="942"/>
                      <a:pt x="7491" y="932"/>
                      <a:pt x="7509" y="932"/>
                    </a:cubicBezTo>
                    <a:cubicBezTo>
                      <a:pt x="7524" y="932"/>
                      <a:pt x="7538" y="939"/>
                      <a:pt x="7544" y="957"/>
                    </a:cubicBezTo>
                    <a:cubicBezTo>
                      <a:pt x="7553" y="971"/>
                      <a:pt x="7562" y="975"/>
                      <a:pt x="7571" y="975"/>
                    </a:cubicBezTo>
                    <a:cubicBezTo>
                      <a:pt x="7588" y="975"/>
                      <a:pt x="7603" y="957"/>
                      <a:pt x="7612" y="957"/>
                    </a:cubicBezTo>
                    <a:cubicBezTo>
                      <a:pt x="7733" y="984"/>
                      <a:pt x="7854" y="1011"/>
                      <a:pt x="7976" y="1011"/>
                    </a:cubicBezTo>
                    <a:cubicBezTo>
                      <a:pt x="8016" y="1011"/>
                      <a:pt x="8016" y="1024"/>
                      <a:pt x="8029" y="1024"/>
                    </a:cubicBezTo>
                    <a:cubicBezTo>
                      <a:pt x="8029" y="1013"/>
                      <a:pt x="8039" y="947"/>
                      <a:pt x="8049" y="947"/>
                    </a:cubicBezTo>
                    <a:cubicBezTo>
                      <a:pt x="8052" y="947"/>
                      <a:pt x="8054" y="950"/>
                      <a:pt x="8056" y="957"/>
                    </a:cubicBezTo>
                    <a:lnTo>
                      <a:pt x="8137" y="957"/>
                    </a:lnTo>
                    <a:lnTo>
                      <a:pt x="8205" y="971"/>
                    </a:lnTo>
                    <a:cubicBezTo>
                      <a:pt x="8207" y="965"/>
                      <a:pt x="8209" y="963"/>
                      <a:pt x="8211" y="963"/>
                    </a:cubicBezTo>
                    <a:cubicBezTo>
                      <a:pt x="8218" y="963"/>
                      <a:pt x="8218" y="998"/>
                      <a:pt x="8218" y="998"/>
                    </a:cubicBezTo>
                    <a:cubicBezTo>
                      <a:pt x="8218" y="998"/>
                      <a:pt x="8218" y="984"/>
                      <a:pt x="8285" y="984"/>
                    </a:cubicBezTo>
                    <a:cubicBezTo>
                      <a:pt x="8292" y="971"/>
                      <a:pt x="8302" y="967"/>
                      <a:pt x="8312" y="967"/>
                    </a:cubicBezTo>
                    <a:cubicBezTo>
                      <a:pt x="8322" y="967"/>
                      <a:pt x="8332" y="971"/>
                      <a:pt x="8339" y="971"/>
                    </a:cubicBezTo>
                    <a:cubicBezTo>
                      <a:pt x="8348" y="971"/>
                      <a:pt x="8357" y="977"/>
                      <a:pt x="8370" y="977"/>
                    </a:cubicBezTo>
                    <a:cubicBezTo>
                      <a:pt x="8377" y="977"/>
                      <a:pt x="8384" y="975"/>
                      <a:pt x="8393" y="971"/>
                    </a:cubicBezTo>
                    <a:cubicBezTo>
                      <a:pt x="8400" y="957"/>
                      <a:pt x="8410" y="950"/>
                      <a:pt x="8418" y="950"/>
                    </a:cubicBezTo>
                    <a:cubicBezTo>
                      <a:pt x="8427" y="950"/>
                      <a:pt x="8434" y="957"/>
                      <a:pt x="8434" y="971"/>
                    </a:cubicBezTo>
                    <a:cubicBezTo>
                      <a:pt x="8442" y="958"/>
                      <a:pt x="8454" y="955"/>
                      <a:pt x="8468" y="955"/>
                    </a:cubicBezTo>
                    <a:cubicBezTo>
                      <a:pt x="8484" y="955"/>
                      <a:pt x="8502" y="960"/>
                      <a:pt x="8516" y="960"/>
                    </a:cubicBezTo>
                    <a:cubicBezTo>
                      <a:pt x="8528" y="960"/>
                      <a:pt x="8537" y="956"/>
                      <a:pt x="8541" y="944"/>
                    </a:cubicBezTo>
                    <a:cubicBezTo>
                      <a:pt x="8549" y="921"/>
                      <a:pt x="8560" y="911"/>
                      <a:pt x="8574" y="911"/>
                    </a:cubicBezTo>
                    <a:cubicBezTo>
                      <a:pt x="8584" y="911"/>
                      <a:pt x="8597" y="918"/>
                      <a:pt x="8609" y="930"/>
                    </a:cubicBezTo>
                    <a:cubicBezTo>
                      <a:pt x="8614" y="927"/>
                      <a:pt x="8620" y="926"/>
                      <a:pt x="8626" y="926"/>
                    </a:cubicBezTo>
                    <a:cubicBezTo>
                      <a:pt x="8641" y="926"/>
                      <a:pt x="8657" y="934"/>
                      <a:pt x="8672" y="934"/>
                    </a:cubicBezTo>
                    <a:cubicBezTo>
                      <a:pt x="8678" y="934"/>
                      <a:pt x="8684" y="933"/>
                      <a:pt x="8689" y="930"/>
                    </a:cubicBezTo>
                    <a:cubicBezTo>
                      <a:pt x="8784" y="944"/>
                      <a:pt x="8784" y="957"/>
                      <a:pt x="8784" y="957"/>
                    </a:cubicBezTo>
                    <a:cubicBezTo>
                      <a:pt x="8793" y="957"/>
                      <a:pt x="8790" y="969"/>
                      <a:pt x="8811" y="969"/>
                    </a:cubicBezTo>
                    <a:cubicBezTo>
                      <a:pt x="8821" y="969"/>
                      <a:pt x="8838" y="966"/>
                      <a:pt x="8865" y="957"/>
                    </a:cubicBezTo>
                    <a:lnTo>
                      <a:pt x="9013" y="957"/>
                    </a:lnTo>
                    <a:cubicBezTo>
                      <a:pt x="9034" y="950"/>
                      <a:pt x="9053" y="948"/>
                      <a:pt x="9071" y="948"/>
                    </a:cubicBezTo>
                    <a:cubicBezTo>
                      <a:pt x="9111" y="948"/>
                      <a:pt x="9142" y="960"/>
                      <a:pt x="9169" y="960"/>
                    </a:cubicBezTo>
                    <a:cubicBezTo>
                      <a:pt x="9175" y="960"/>
                      <a:pt x="9182" y="959"/>
                      <a:pt x="9188" y="957"/>
                    </a:cubicBezTo>
                    <a:lnTo>
                      <a:pt x="9282" y="957"/>
                    </a:lnTo>
                    <a:cubicBezTo>
                      <a:pt x="9289" y="950"/>
                      <a:pt x="9299" y="947"/>
                      <a:pt x="9309" y="947"/>
                    </a:cubicBezTo>
                    <a:cubicBezTo>
                      <a:pt x="9319" y="947"/>
                      <a:pt x="9329" y="950"/>
                      <a:pt x="9336" y="957"/>
                    </a:cubicBezTo>
                    <a:cubicBezTo>
                      <a:pt x="9341" y="948"/>
                      <a:pt x="9384" y="945"/>
                      <a:pt x="9442" y="945"/>
                    </a:cubicBezTo>
                    <a:cubicBezTo>
                      <a:pt x="9558" y="945"/>
                      <a:pt x="9731" y="957"/>
                      <a:pt x="9767" y="957"/>
                    </a:cubicBezTo>
                    <a:cubicBezTo>
                      <a:pt x="9781" y="944"/>
                      <a:pt x="9808" y="944"/>
                      <a:pt x="9835" y="944"/>
                    </a:cubicBezTo>
                    <a:cubicBezTo>
                      <a:pt x="9851" y="946"/>
                      <a:pt x="9868" y="947"/>
                      <a:pt x="9883" y="947"/>
                    </a:cubicBezTo>
                    <a:cubicBezTo>
                      <a:pt x="9957" y="947"/>
                      <a:pt x="10024" y="923"/>
                      <a:pt x="10090" y="890"/>
                    </a:cubicBezTo>
                    <a:lnTo>
                      <a:pt x="10737" y="890"/>
                    </a:lnTo>
                    <a:cubicBezTo>
                      <a:pt x="10751" y="917"/>
                      <a:pt x="10764" y="957"/>
                      <a:pt x="10764" y="998"/>
                    </a:cubicBezTo>
                    <a:cubicBezTo>
                      <a:pt x="10742" y="998"/>
                      <a:pt x="10704" y="1015"/>
                      <a:pt x="10730" y="1015"/>
                    </a:cubicBezTo>
                    <a:cubicBezTo>
                      <a:pt x="10737" y="1015"/>
                      <a:pt x="10748" y="1014"/>
                      <a:pt x="10764" y="1011"/>
                    </a:cubicBezTo>
                    <a:cubicBezTo>
                      <a:pt x="10764" y="1011"/>
                      <a:pt x="10791" y="971"/>
                      <a:pt x="10804" y="971"/>
                    </a:cubicBezTo>
                    <a:lnTo>
                      <a:pt x="10804" y="971"/>
                    </a:lnTo>
                    <a:lnTo>
                      <a:pt x="10791" y="984"/>
                    </a:lnTo>
                    <a:lnTo>
                      <a:pt x="10791" y="984"/>
                    </a:lnTo>
                    <a:cubicBezTo>
                      <a:pt x="10865" y="977"/>
                      <a:pt x="10939" y="974"/>
                      <a:pt x="11013" y="974"/>
                    </a:cubicBezTo>
                    <a:cubicBezTo>
                      <a:pt x="11087" y="974"/>
                      <a:pt x="11161" y="977"/>
                      <a:pt x="11236" y="984"/>
                    </a:cubicBezTo>
                    <a:cubicBezTo>
                      <a:pt x="11249" y="998"/>
                      <a:pt x="11269" y="1004"/>
                      <a:pt x="11289" y="1004"/>
                    </a:cubicBezTo>
                    <a:cubicBezTo>
                      <a:pt x="11310" y="1004"/>
                      <a:pt x="11330" y="998"/>
                      <a:pt x="11343" y="984"/>
                    </a:cubicBezTo>
                    <a:lnTo>
                      <a:pt x="11343" y="984"/>
                    </a:lnTo>
                    <a:cubicBezTo>
                      <a:pt x="11357" y="1011"/>
                      <a:pt x="11343" y="1038"/>
                      <a:pt x="11316" y="1038"/>
                    </a:cubicBezTo>
                    <a:cubicBezTo>
                      <a:pt x="11500" y="1038"/>
                      <a:pt x="11483" y="1094"/>
                      <a:pt x="11620" y="1094"/>
                    </a:cubicBezTo>
                    <a:cubicBezTo>
                      <a:pt x="11634" y="1094"/>
                      <a:pt x="11649" y="1093"/>
                      <a:pt x="11667" y="1092"/>
                    </a:cubicBezTo>
                    <a:cubicBezTo>
                      <a:pt x="11761" y="1092"/>
                      <a:pt x="11855" y="1105"/>
                      <a:pt x="11949" y="1119"/>
                    </a:cubicBezTo>
                    <a:lnTo>
                      <a:pt x="11949" y="1132"/>
                    </a:lnTo>
                    <a:cubicBezTo>
                      <a:pt x="11944" y="1122"/>
                      <a:pt x="11939" y="1118"/>
                      <a:pt x="11936" y="1118"/>
                    </a:cubicBezTo>
                    <a:lnTo>
                      <a:pt x="11936" y="1118"/>
                    </a:lnTo>
                    <a:cubicBezTo>
                      <a:pt x="11932" y="1118"/>
                      <a:pt x="11933" y="1129"/>
                      <a:pt x="11949" y="1146"/>
                    </a:cubicBezTo>
                    <a:cubicBezTo>
                      <a:pt x="11957" y="1154"/>
                      <a:pt x="11962" y="1157"/>
                      <a:pt x="11964" y="1157"/>
                    </a:cubicBezTo>
                    <a:cubicBezTo>
                      <a:pt x="11971" y="1157"/>
                      <a:pt x="11967" y="1138"/>
                      <a:pt x="11976" y="1119"/>
                    </a:cubicBezTo>
                    <a:cubicBezTo>
                      <a:pt x="11983" y="1105"/>
                      <a:pt x="11987" y="1102"/>
                      <a:pt x="11988" y="1102"/>
                    </a:cubicBezTo>
                    <a:cubicBezTo>
                      <a:pt x="11990" y="1102"/>
                      <a:pt x="11990" y="1105"/>
                      <a:pt x="11990" y="1105"/>
                    </a:cubicBezTo>
                    <a:cubicBezTo>
                      <a:pt x="11990" y="1092"/>
                      <a:pt x="12003" y="1092"/>
                      <a:pt x="12017" y="1078"/>
                    </a:cubicBezTo>
                    <a:cubicBezTo>
                      <a:pt x="12019" y="1076"/>
                      <a:pt x="12021" y="1076"/>
                      <a:pt x="12024" y="1076"/>
                    </a:cubicBezTo>
                    <a:cubicBezTo>
                      <a:pt x="12034" y="1076"/>
                      <a:pt x="12048" y="1088"/>
                      <a:pt x="12063" y="1088"/>
                    </a:cubicBezTo>
                    <a:cubicBezTo>
                      <a:pt x="12070" y="1088"/>
                      <a:pt x="12077" y="1085"/>
                      <a:pt x="12084" y="1078"/>
                    </a:cubicBezTo>
                    <a:cubicBezTo>
                      <a:pt x="12102" y="1078"/>
                      <a:pt x="12120" y="1072"/>
                      <a:pt x="12142" y="1072"/>
                    </a:cubicBezTo>
                    <a:cubicBezTo>
                      <a:pt x="12153" y="1072"/>
                      <a:pt x="12165" y="1074"/>
                      <a:pt x="12179" y="1078"/>
                    </a:cubicBezTo>
                    <a:lnTo>
                      <a:pt x="12300" y="1092"/>
                    </a:lnTo>
                    <a:lnTo>
                      <a:pt x="12421" y="1092"/>
                    </a:lnTo>
                    <a:cubicBezTo>
                      <a:pt x="12434" y="1078"/>
                      <a:pt x="12451" y="1072"/>
                      <a:pt x="12468" y="1072"/>
                    </a:cubicBezTo>
                    <a:cubicBezTo>
                      <a:pt x="12485" y="1072"/>
                      <a:pt x="12502" y="1078"/>
                      <a:pt x="12515" y="1092"/>
                    </a:cubicBezTo>
                    <a:cubicBezTo>
                      <a:pt x="12515" y="1092"/>
                      <a:pt x="12529" y="1105"/>
                      <a:pt x="12583" y="1105"/>
                    </a:cubicBezTo>
                    <a:cubicBezTo>
                      <a:pt x="12650" y="1105"/>
                      <a:pt x="12704" y="1119"/>
                      <a:pt x="12758" y="1119"/>
                    </a:cubicBezTo>
                    <a:cubicBezTo>
                      <a:pt x="12827" y="1119"/>
                      <a:pt x="12882" y="1170"/>
                      <a:pt x="12938" y="1170"/>
                    </a:cubicBezTo>
                    <a:cubicBezTo>
                      <a:pt x="12959" y="1170"/>
                      <a:pt x="12979" y="1163"/>
                      <a:pt x="13000" y="1146"/>
                    </a:cubicBezTo>
                    <a:cubicBezTo>
                      <a:pt x="13041" y="1146"/>
                      <a:pt x="13068" y="1146"/>
                      <a:pt x="13095" y="1173"/>
                    </a:cubicBezTo>
                    <a:cubicBezTo>
                      <a:pt x="13068" y="1132"/>
                      <a:pt x="13075" y="1119"/>
                      <a:pt x="13094" y="1119"/>
                    </a:cubicBezTo>
                    <a:cubicBezTo>
                      <a:pt x="13130" y="1119"/>
                      <a:pt x="13211" y="1173"/>
                      <a:pt x="13148" y="1173"/>
                    </a:cubicBezTo>
                    <a:cubicBezTo>
                      <a:pt x="13148" y="1184"/>
                      <a:pt x="13156" y="1188"/>
                      <a:pt x="13165" y="1188"/>
                    </a:cubicBezTo>
                    <a:cubicBezTo>
                      <a:pt x="13178" y="1188"/>
                      <a:pt x="13195" y="1180"/>
                      <a:pt x="13202" y="1173"/>
                    </a:cubicBezTo>
                    <a:cubicBezTo>
                      <a:pt x="13206" y="1178"/>
                      <a:pt x="13209" y="1180"/>
                      <a:pt x="13212" y="1180"/>
                    </a:cubicBezTo>
                    <a:cubicBezTo>
                      <a:pt x="13235" y="1180"/>
                      <a:pt x="13259" y="1077"/>
                      <a:pt x="13291" y="1077"/>
                    </a:cubicBezTo>
                    <a:cubicBezTo>
                      <a:pt x="13293" y="1077"/>
                      <a:pt x="13295" y="1078"/>
                      <a:pt x="13297" y="1078"/>
                    </a:cubicBezTo>
                    <a:cubicBezTo>
                      <a:pt x="13317" y="1072"/>
                      <a:pt x="13337" y="1068"/>
                      <a:pt x="13357" y="1068"/>
                    </a:cubicBezTo>
                    <a:cubicBezTo>
                      <a:pt x="13377" y="1068"/>
                      <a:pt x="13398" y="1072"/>
                      <a:pt x="13418" y="1078"/>
                    </a:cubicBezTo>
                    <a:cubicBezTo>
                      <a:pt x="13458" y="1078"/>
                      <a:pt x="13485" y="957"/>
                      <a:pt x="13512" y="957"/>
                    </a:cubicBezTo>
                    <a:cubicBezTo>
                      <a:pt x="13566" y="957"/>
                      <a:pt x="13620" y="984"/>
                      <a:pt x="13660" y="1024"/>
                    </a:cubicBezTo>
                    <a:cubicBezTo>
                      <a:pt x="13669" y="1020"/>
                      <a:pt x="13678" y="1018"/>
                      <a:pt x="13688" y="1018"/>
                    </a:cubicBezTo>
                    <a:cubicBezTo>
                      <a:pt x="13707" y="1018"/>
                      <a:pt x="13728" y="1024"/>
                      <a:pt x="13755" y="1024"/>
                    </a:cubicBezTo>
                    <a:cubicBezTo>
                      <a:pt x="13771" y="1003"/>
                      <a:pt x="13774" y="999"/>
                      <a:pt x="13770" y="999"/>
                    </a:cubicBezTo>
                    <a:cubicBezTo>
                      <a:pt x="13768" y="999"/>
                      <a:pt x="13762" y="1001"/>
                      <a:pt x="13756" y="1001"/>
                    </a:cubicBezTo>
                    <a:cubicBezTo>
                      <a:pt x="13747" y="1001"/>
                      <a:pt x="13737" y="998"/>
                      <a:pt x="13728" y="984"/>
                    </a:cubicBezTo>
                    <a:lnTo>
                      <a:pt x="13728" y="984"/>
                    </a:lnTo>
                    <a:cubicBezTo>
                      <a:pt x="13741" y="984"/>
                      <a:pt x="13782" y="998"/>
                      <a:pt x="13849" y="1024"/>
                    </a:cubicBezTo>
                    <a:cubicBezTo>
                      <a:pt x="13853" y="1025"/>
                      <a:pt x="13858" y="1026"/>
                      <a:pt x="13862" y="1026"/>
                    </a:cubicBezTo>
                    <a:cubicBezTo>
                      <a:pt x="13907" y="1026"/>
                      <a:pt x="13924" y="974"/>
                      <a:pt x="13936" y="974"/>
                    </a:cubicBezTo>
                    <a:cubicBezTo>
                      <a:pt x="13938" y="974"/>
                      <a:pt x="13941" y="977"/>
                      <a:pt x="13943" y="984"/>
                    </a:cubicBezTo>
                    <a:lnTo>
                      <a:pt x="13943" y="998"/>
                    </a:lnTo>
                    <a:cubicBezTo>
                      <a:pt x="13958" y="1019"/>
                      <a:pt x="13976" y="1033"/>
                      <a:pt x="14004" y="1033"/>
                    </a:cubicBezTo>
                    <a:cubicBezTo>
                      <a:pt x="14029" y="1033"/>
                      <a:pt x="14061" y="1023"/>
                      <a:pt x="14105" y="998"/>
                    </a:cubicBezTo>
                    <a:cubicBezTo>
                      <a:pt x="14118" y="1004"/>
                      <a:pt x="14135" y="1008"/>
                      <a:pt x="14154" y="1008"/>
                    </a:cubicBezTo>
                    <a:cubicBezTo>
                      <a:pt x="14172" y="1008"/>
                      <a:pt x="14192" y="1004"/>
                      <a:pt x="14213" y="998"/>
                    </a:cubicBezTo>
                    <a:cubicBezTo>
                      <a:pt x="14221" y="1010"/>
                      <a:pt x="14228" y="1015"/>
                      <a:pt x="14235" y="1015"/>
                    </a:cubicBezTo>
                    <a:cubicBezTo>
                      <a:pt x="14248" y="1015"/>
                      <a:pt x="14257" y="993"/>
                      <a:pt x="14267" y="984"/>
                    </a:cubicBezTo>
                    <a:cubicBezTo>
                      <a:pt x="14269" y="979"/>
                      <a:pt x="14273" y="976"/>
                      <a:pt x="14276" y="976"/>
                    </a:cubicBezTo>
                    <a:cubicBezTo>
                      <a:pt x="14288" y="976"/>
                      <a:pt x="14302" y="1000"/>
                      <a:pt x="14306" y="1000"/>
                    </a:cubicBezTo>
                    <a:cubicBezTo>
                      <a:pt x="14307" y="1000"/>
                      <a:pt x="14307" y="999"/>
                      <a:pt x="14307" y="998"/>
                    </a:cubicBezTo>
                    <a:cubicBezTo>
                      <a:pt x="14307" y="988"/>
                      <a:pt x="14307" y="985"/>
                      <a:pt x="14308" y="985"/>
                    </a:cubicBezTo>
                    <a:cubicBezTo>
                      <a:pt x="14310" y="985"/>
                      <a:pt x="14313" y="988"/>
                      <a:pt x="14319" y="988"/>
                    </a:cubicBezTo>
                    <a:cubicBezTo>
                      <a:pt x="14323" y="988"/>
                      <a:pt x="14328" y="987"/>
                      <a:pt x="14334" y="984"/>
                    </a:cubicBezTo>
                    <a:cubicBezTo>
                      <a:pt x="14336" y="983"/>
                      <a:pt x="14337" y="983"/>
                      <a:pt x="14339" y="983"/>
                    </a:cubicBezTo>
                    <a:cubicBezTo>
                      <a:pt x="14359" y="983"/>
                      <a:pt x="14362" y="1053"/>
                      <a:pt x="14372" y="1053"/>
                    </a:cubicBezTo>
                    <a:cubicBezTo>
                      <a:pt x="14373" y="1053"/>
                      <a:pt x="14373" y="1052"/>
                      <a:pt x="14374" y="1051"/>
                    </a:cubicBezTo>
                    <a:cubicBezTo>
                      <a:pt x="14378" y="1047"/>
                      <a:pt x="14382" y="1046"/>
                      <a:pt x="14386" y="1046"/>
                    </a:cubicBezTo>
                    <a:cubicBezTo>
                      <a:pt x="14404" y="1046"/>
                      <a:pt x="14422" y="1076"/>
                      <a:pt x="14445" y="1076"/>
                    </a:cubicBezTo>
                    <a:cubicBezTo>
                      <a:pt x="14452" y="1076"/>
                      <a:pt x="14460" y="1073"/>
                      <a:pt x="14469" y="1065"/>
                    </a:cubicBezTo>
                    <a:cubicBezTo>
                      <a:pt x="14478" y="1051"/>
                      <a:pt x="14491" y="1046"/>
                      <a:pt x="14506" y="1046"/>
                    </a:cubicBezTo>
                    <a:cubicBezTo>
                      <a:pt x="14526" y="1046"/>
                      <a:pt x="14549" y="1054"/>
                      <a:pt x="14570" y="1054"/>
                    </a:cubicBezTo>
                    <a:cubicBezTo>
                      <a:pt x="14577" y="1054"/>
                      <a:pt x="14584" y="1053"/>
                      <a:pt x="14590" y="1051"/>
                    </a:cubicBezTo>
                    <a:cubicBezTo>
                      <a:pt x="14599" y="1033"/>
                      <a:pt x="14608" y="1026"/>
                      <a:pt x="14618" y="1026"/>
                    </a:cubicBezTo>
                    <a:cubicBezTo>
                      <a:pt x="14648" y="1026"/>
                      <a:pt x="14677" y="1105"/>
                      <a:pt x="14698" y="1105"/>
                    </a:cubicBezTo>
                    <a:cubicBezTo>
                      <a:pt x="14707" y="1110"/>
                      <a:pt x="14716" y="1112"/>
                      <a:pt x="14725" y="1112"/>
                    </a:cubicBezTo>
                    <a:cubicBezTo>
                      <a:pt x="14753" y="1112"/>
                      <a:pt x="14777" y="1092"/>
                      <a:pt x="14797" y="1092"/>
                    </a:cubicBezTo>
                    <a:cubicBezTo>
                      <a:pt x="14805" y="1092"/>
                      <a:pt x="14812" y="1095"/>
                      <a:pt x="14819" y="1105"/>
                    </a:cubicBezTo>
                    <a:lnTo>
                      <a:pt x="14994" y="1105"/>
                    </a:lnTo>
                    <a:cubicBezTo>
                      <a:pt x="15048" y="1078"/>
                      <a:pt x="15102" y="1078"/>
                      <a:pt x="15156" y="1078"/>
                    </a:cubicBezTo>
                    <a:cubicBezTo>
                      <a:pt x="15170" y="1100"/>
                      <a:pt x="15183" y="1107"/>
                      <a:pt x="15194" y="1107"/>
                    </a:cubicBezTo>
                    <a:cubicBezTo>
                      <a:pt x="15214" y="1107"/>
                      <a:pt x="15230" y="1084"/>
                      <a:pt x="15244" y="1084"/>
                    </a:cubicBezTo>
                    <a:cubicBezTo>
                      <a:pt x="15251" y="1084"/>
                      <a:pt x="15257" y="1089"/>
                      <a:pt x="15263" y="1105"/>
                    </a:cubicBezTo>
                    <a:cubicBezTo>
                      <a:pt x="15293" y="1125"/>
                      <a:pt x="15308" y="1138"/>
                      <a:pt x="15319" y="1138"/>
                    </a:cubicBezTo>
                    <a:cubicBezTo>
                      <a:pt x="15324" y="1138"/>
                      <a:pt x="15327" y="1136"/>
                      <a:pt x="15331" y="1132"/>
                    </a:cubicBezTo>
                    <a:lnTo>
                      <a:pt x="15439" y="1132"/>
                    </a:lnTo>
                    <a:cubicBezTo>
                      <a:pt x="15445" y="1145"/>
                      <a:pt x="15451" y="1151"/>
                      <a:pt x="15456" y="1151"/>
                    </a:cubicBezTo>
                    <a:cubicBezTo>
                      <a:pt x="15473" y="1151"/>
                      <a:pt x="15486" y="1102"/>
                      <a:pt x="15506" y="1092"/>
                    </a:cubicBezTo>
                    <a:cubicBezTo>
                      <a:pt x="15519" y="1065"/>
                      <a:pt x="15519" y="1065"/>
                      <a:pt x="15533" y="1065"/>
                    </a:cubicBezTo>
                    <a:cubicBezTo>
                      <a:pt x="15533" y="1062"/>
                      <a:pt x="15533" y="1061"/>
                      <a:pt x="15534" y="1061"/>
                    </a:cubicBezTo>
                    <a:cubicBezTo>
                      <a:pt x="15538" y="1061"/>
                      <a:pt x="15549" y="1083"/>
                      <a:pt x="15560" y="1105"/>
                    </a:cubicBezTo>
                    <a:cubicBezTo>
                      <a:pt x="15560" y="1102"/>
                      <a:pt x="15560" y="1101"/>
                      <a:pt x="15562" y="1101"/>
                    </a:cubicBezTo>
                    <a:cubicBezTo>
                      <a:pt x="15563" y="1101"/>
                      <a:pt x="15567" y="1104"/>
                      <a:pt x="15569" y="1104"/>
                    </a:cubicBezTo>
                    <a:cubicBezTo>
                      <a:pt x="15571" y="1104"/>
                      <a:pt x="15573" y="1102"/>
                      <a:pt x="15573" y="1092"/>
                    </a:cubicBezTo>
                    <a:cubicBezTo>
                      <a:pt x="15576" y="1087"/>
                      <a:pt x="15578" y="1084"/>
                      <a:pt x="15580" y="1084"/>
                    </a:cubicBezTo>
                    <a:cubicBezTo>
                      <a:pt x="15587" y="1084"/>
                      <a:pt x="15589" y="1121"/>
                      <a:pt x="15600" y="1132"/>
                    </a:cubicBezTo>
                    <a:cubicBezTo>
                      <a:pt x="15600" y="1134"/>
                      <a:pt x="15600" y="1135"/>
                      <a:pt x="15601" y="1135"/>
                    </a:cubicBezTo>
                    <a:cubicBezTo>
                      <a:pt x="15604" y="1135"/>
                      <a:pt x="15614" y="1105"/>
                      <a:pt x="15614" y="1105"/>
                    </a:cubicBezTo>
                    <a:cubicBezTo>
                      <a:pt x="15627" y="1092"/>
                      <a:pt x="15641" y="1092"/>
                      <a:pt x="15641" y="1065"/>
                    </a:cubicBezTo>
                    <a:lnTo>
                      <a:pt x="15641" y="1092"/>
                    </a:lnTo>
                    <a:cubicBezTo>
                      <a:pt x="15641" y="1078"/>
                      <a:pt x="15654" y="1078"/>
                      <a:pt x="15654" y="1065"/>
                    </a:cubicBezTo>
                    <a:cubicBezTo>
                      <a:pt x="15662" y="1065"/>
                      <a:pt x="15670" y="1030"/>
                      <a:pt x="15679" y="1030"/>
                    </a:cubicBezTo>
                    <a:cubicBezTo>
                      <a:pt x="15684" y="1030"/>
                      <a:pt x="15689" y="1044"/>
                      <a:pt x="15694" y="1092"/>
                    </a:cubicBezTo>
                    <a:cubicBezTo>
                      <a:pt x="15721" y="1065"/>
                      <a:pt x="15829" y="1024"/>
                      <a:pt x="15870" y="984"/>
                    </a:cubicBezTo>
                    <a:cubicBezTo>
                      <a:pt x="15881" y="967"/>
                      <a:pt x="15888" y="962"/>
                      <a:pt x="15893" y="962"/>
                    </a:cubicBezTo>
                    <a:cubicBezTo>
                      <a:pt x="15899" y="962"/>
                      <a:pt x="15902" y="971"/>
                      <a:pt x="15910" y="971"/>
                    </a:cubicBezTo>
                    <a:cubicBezTo>
                      <a:pt x="15915" y="999"/>
                      <a:pt x="15920" y="1008"/>
                      <a:pt x="15925" y="1008"/>
                    </a:cubicBezTo>
                    <a:cubicBezTo>
                      <a:pt x="15932" y="1008"/>
                      <a:pt x="15941" y="992"/>
                      <a:pt x="15952" y="992"/>
                    </a:cubicBezTo>
                    <a:cubicBezTo>
                      <a:pt x="15956" y="992"/>
                      <a:pt x="15960" y="993"/>
                      <a:pt x="15964" y="998"/>
                    </a:cubicBezTo>
                    <a:cubicBezTo>
                      <a:pt x="15973" y="1024"/>
                      <a:pt x="15987" y="1050"/>
                      <a:pt x="16000" y="1050"/>
                    </a:cubicBezTo>
                    <a:cubicBezTo>
                      <a:pt x="16007" y="1050"/>
                      <a:pt x="16013" y="1043"/>
                      <a:pt x="16018" y="1024"/>
                    </a:cubicBezTo>
                    <a:cubicBezTo>
                      <a:pt x="16022" y="1031"/>
                      <a:pt x="16026" y="1034"/>
                      <a:pt x="16030" y="1034"/>
                    </a:cubicBezTo>
                    <a:cubicBezTo>
                      <a:pt x="16045" y="1034"/>
                      <a:pt x="16056" y="996"/>
                      <a:pt x="16070" y="996"/>
                    </a:cubicBezTo>
                    <a:cubicBezTo>
                      <a:pt x="16074" y="996"/>
                      <a:pt x="16080" y="1000"/>
                      <a:pt x="16085" y="1011"/>
                    </a:cubicBezTo>
                    <a:cubicBezTo>
                      <a:pt x="16085" y="952"/>
                      <a:pt x="16088" y="934"/>
                      <a:pt x="16092" y="934"/>
                    </a:cubicBezTo>
                    <a:cubicBezTo>
                      <a:pt x="16097" y="934"/>
                      <a:pt x="16105" y="963"/>
                      <a:pt x="16112" y="971"/>
                    </a:cubicBezTo>
                    <a:cubicBezTo>
                      <a:pt x="16115" y="979"/>
                      <a:pt x="16118" y="982"/>
                      <a:pt x="16121" y="982"/>
                    </a:cubicBezTo>
                    <a:cubicBezTo>
                      <a:pt x="16128" y="982"/>
                      <a:pt x="16135" y="965"/>
                      <a:pt x="16142" y="965"/>
                    </a:cubicBezTo>
                    <a:cubicBezTo>
                      <a:pt x="16145" y="965"/>
                      <a:pt x="16149" y="970"/>
                      <a:pt x="16152" y="984"/>
                    </a:cubicBezTo>
                    <a:cubicBezTo>
                      <a:pt x="16160" y="1023"/>
                      <a:pt x="16173" y="1044"/>
                      <a:pt x="16187" y="1044"/>
                    </a:cubicBezTo>
                    <a:cubicBezTo>
                      <a:pt x="16197" y="1044"/>
                      <a:pt x="16209" y="1033"/>
                      <a:pt x="16220" y="1011"/>
                    </a:cubicBezTo>
                    <a:cubicBezTo>
                      <a:pt x="16274" y="1092"/>
                      <a:pt x="17149" y="1078"/>
                      <a:pt x="17190" y="1213"/>
                    </a:cubicBezTo>
                    <a:cubicBezTo>
                      <a:pt x="17190" y="1174"/>
                      <a:pt x="17226" y="1153"/>
                      <a:pt x="17262" y="1153"/>
                    </a:cubicBezTo>
                    <a:cubicBezTo>
                      <a:pt x="17288" y="1153"/>
                      <a:pt x="17313" y="1164"/>
                      <a:pt x="17324" y="1186"/>
                    </a:cubicBezTo>
                    <a:cubicBezTo>
                      <a:pt x="17324" y="1173"/>
                      <a:pt x="17338" y="1159"/>
                      <a:pt x="17351" y="1146"/>
                    </a:cubicBezTo>
                    <a:cubicBezTo>
                      <a:pt x="17415" y="1178"/>
                      <a:pt x="17445" y="1260"/>
                      <a:pt x="17475" y="1260"/>
                    </a:cubicBezTo>
                    <a:cubicBezTo>
                      <a:pt x="17483" y="1260"/>
                      <a:pt x="17491" y="1254"/>
                      <a:pt x="17500" y="1240"/>
                    </a:cubicBezTo>
                    <a:cubicBezTo>
                      <a:pt x="17513" y="1253"/>
                      <a:pt x="17513" y="1267"/>
                      <a:pt x="17527" y="1280"/>
                    </a:cubicBezTo>
                    <a:cubicBezTo>
                      <a:pt x="17567" y="1267"/>
                      <a:pt x="17611" y="1260"/>
                      <a:pt x="17655" y="1260"/>
                    </a:cubicBezTo>
                    <a:cubicBezTo>
                      <a:pt x="17698" y="1260"/>
                      <a:pt x="17742" y="1267"/>
                      <a:pt x="17782" y="1280"/>
                    </a:cubicBezTo>
                    <a:cubicBezTo>
                      <a:pt x="17792" y="1290"/>
                      <a:pt x="17808" y="1299"/>
                      <a:pt x="17827" y="1299"/>
                    </a:cubicBezTo>
                    <a:cubicBezTo>
                      <a:pt x="17834" y="1299"/>
                      <a:pt x="17842" y="1298"/>
                      <a:pt x="17850" y="1294"/>
                    </a:cubicBezTo>
                    <a:lnTo>
                      <a:pt x="17917" y="1294"/>
                    </a:lnTo>
                    <a:cubicBezTo>
                      <a:pt x="17926" y="1285"/>
                      <a:pt x="17935" y="1282"/>
                      <a:pt x="17944" y="1282"/>
                    </a:cubicBezTo>
                    <a:cubicBezTo>
                      <a:pt x="17970" y="1282"/>
                      <a:pt x="17999" y="1306"/>
                      <a:pt x="18025" y="1306"/>
                    </a:cubicBezTo>
                    <a:cubicBezTo>
                      <a:pt x="18034" y="1306"/>
                      <a:pt x="18043" y="1302"/>
                      <a:pt x="18052" y="1294"/>
                    </a:cubicBezTo>
                    <a:cubicBezTo>
                      <a:pt x="18067" y="1274"/>
                      <a:pt x="18079" y="1267"/>
                      <a:pt x="18088" y="1267"/>
                    </a:cubicBezTo>
                    <a:cubicBezTo>
                      <a:pt x="18102" y="1267"/>
                      <a:pt x="18111" y="1285"/>
                      <a:pt x="18119" y="1294"/>
                    </a:cubicBezTo>
                    <a:cubicBezTo>
                      <a:pt x="18134" y="1309"/>
                      <a:pt x="18149" y="1319"/>
                      <a:pt x="18164" y="1319"/>
                    </a:cubicBezTo>
                    <a:cubicBezTo>
                      <a:pt x="18176" y="1319"/>
                      <a:pt x="18188" y="1312"/>
                      <a:pt x="18200" y="1294"/>
                    </a:cubicBezTo>
                    <a:cubicBezTo>
                      <a:pt x="18214" y="1307"/>
                      <a:pt x="18227" y="1314"/>
                      <a:pt x="18241" y="1314"/>
                    </a:cubicBezTo>
                    <a:cubicBezTo>
                      <a:pt x="18254" y="1314"/>
                      <a:pt x="18267" y="1307"/>
                      <a:pt x="18281" y="1294"/>
                    </a:cubicBezTo>
                    <a:cubicBezTo>
                      <a:pt x="18293" y="1294"/>
                      <a:pt x="18305" y="1251"/>
                      <a:pt x="18317" y="1251"/>
                    </a:cubicBezTo>
                    <a:cubicBezTo>
                      <a:pt x="18318" y="1251"/>
                      <a:pt x="18320" y="1252"/>
                      <a:pt x="18321" y="1253"/>
                    </a:cubicBezTo>
                    <a:cubicBezTo>
                      <a:pt x="18325" y="1250"/>
                      <a:pt x="18329" y="1248"/>
                      <a:pt x="18332" y="1248"/>
                    </a:cubicBezTo>
                    <a:cubicBezTo>
                      <a:pt x="18342" y="1248"/>
                      <a:pt x="18352" y="1261"/>
                      <a:pt x="18362" y="1280"/>
                    </a:cubicBezTo>
                    <a:cubicBezTo>
                      <a:pt x="18382" y="1260"/>
                      <a:pt x="18395" y="1250"/>
                      <a:pt x="18404" y="1250"/>
                    </a:cubicBezTo>
                    <a:cubicBezTo>
                      <a:pt x="18412" y="1250"/>
                      <a:pt x="18416" y="1260"/>
                      <a:pt x="18416" y="1280"/>
                    </a:cubicBezTo>
                    <a:cubicBezTo>
                      <a:pt x="18423" y="1276"/>
                      <a:pt x="18430" y="1274"/>
                      <a:pt x="18437" y="1274"/>
                    </a:cubicBezTo>
                    <a:cubicBezTo>
                      <a:pt x="18460" y="1274"/>
                      <a:pt x="18484" y="1294"/>
                      <a:pt x="18507" y="1294"/>
                    </a:cubicBezTo>
                    <a:cubicBezTo>
                      <a:pt x="18517" y="1294"/>
                      <a:pt x="18527" y="1290"/>
                      <a:pt x="18537" y="1280"/>
                    </a:cubicBezTo>
                    <a:cubicBezTo>
                      <a:pt x="18543" y="1284"/>
                      <a:pt x="18548" y="1286"/>
                      <a:pt x="18553" y="1286"/>
                    </a:cubicBezTo>
                    <a:cubicBezTo>
                      <a:pt x="18585" y="1286"/>
                      <a:pt x="18608" y="1223"/>
                      <a:pt x="18631" y="1200"/>
                    </a:cubicBezTo>
                    <a:cubicBezTo>
                      <a:pt x="18658" y="1213"/>
                      <a:pt x="18685" y="1227"/>
                      <a:pt x="18725" y="1227"/>
                    </a:cubicBezTo>
                    <a:cubicBezTo>
                      <a:pt x="18735" y="1236"/>
                      <a:pt x="18744" y="1239"/>
                      <a:pt x="18751" y="1239"/>
                    </a:cubicBezTo>
                    <a:cubicBezTo>
                      <a:pt x="18760" y="1239"/>
                      <a:pt x="18767" y="1236"/>
                      <a:pt x="18776" y="1236"/>
                    </a:cubicBezTo>
                    <a:cubicBezTo>
                      <a:pt x="18781" y="1236"/>
                      <a:pt x="18787" y="1237"/>
                      <a:pt x="18793" y="1240"/>
                    </a:cubicBezTo>
                    <a:cubicBezTo>
                      <a:pt x="18796" y="1242"/>
                      <a:pt x="18800" y="1242"/>
                      <a:pt x="18804" y="1242"/>
                    </a:cubicBezTo>
                    <a:cubicBezTo>
                      <a:pt x="18833" y="1242"/>
                      <a:pt x="18887" y="1211"/>
                      <a:pt x="18917" y="1211"/>
                    </a:cubicBezTo>
                    <a:cubicBezTo>
                      <a:pt x="18921" y="1211"/>
                      <a:pt x="18925" y="1212"/>
                      <a:pt x="18928" y="1213"/>
                    </a:cubicBezTo>
                    <a:cubicBezTo>
                      <a:pt x="18944" y="1246"/>
                      <a:pt x="18974" y="1254"/>
                      <a:pt x="19007" y="1254"/>
                    </a:cubicBezTo>
                    <a:cubicBezTo>
                      <a:pt x="19039" y="1254"/>
                      <a:pt x="19073" y="1247"/>
                      <a:pt x="19099" y="1247"/>
                    </a:cubicBezTo>
                    <a:cubicBezTo>
                      <a:pt x="19111" y="1247"/>
                      <a:pt x="19122" y="1248"/>
                      <a:pt x="19130" y="1253"/>
                    </a:cubicBezTo>
                    <a:cubicBezTo>
                      <a:pt x="19147" y="1261"/>
                      <a:pt x="19163" y="1264"/>
                      <a:pt x="19178" y="1264"/>
                    </a:cubicBezTo>
                    <a:cubicBezTo>
                      <a:pt x="19236" y="1264"/>
                      <a:pt x="19278" y="1222"/>
                      <a:pt x="19297" y="1222"/>
                    </a:cubicBezTo>
                    <a:cubicBezTo>
                      <a:pt x="19300" y="1222"/>
                      <a:pt x="19303" y="1223"/>
                      <a:pt x="19305" y="1227"/>
                    </a:cubicBezTo>
                    <a:cubicBezTo>
                      <a:pt x="19332" y="1253"/>
                      <a:pt x="19359" y="1253"/>
                      <a:pt x="19372" y="1253"/>
                    </a:cubicBezTo>
                    <a:cubicBezTo>
                      <a:pt x="19383" y="1275"/>
                      <a:pt x="19391" y="1281"/>
                      <a:pt x="19400" y="1281"/>
                    </a:cubicBezTo>
                    <a:cubicBezTo>
                      <a:pt x="19412" y="1281"/>
                      <a:pt x="19423" y="1267"/>
                      <a:pt x="19439" y="1267"/>
                    </a:cubicBezTo>
                    <a:cubicBezTo>
                      <a:pt x="19442" y="1270"/>
                      <a:pt x="19448" y="1271"/>
                      <a:pt x="19456" y="1271"/>
                    </a:cubicBezTo>
                    <a:cubicBezTo>
                      <a:pt x="19477" y="1271"/>
                      <a:pt x="19512" y="1263"/>
                      <a:pt x="19538" y="1263"/>
                    </a:cubicBezTo>
                    <a:cubicBezTo>
                      <a:pt x="19547" y="1263"/>
                      <a:pt x="19555" y="1264"/>
                      <a:pt x="19561" y="1267"/>
                    </a:cubicBezTo>
                    <a:cubicBezTo>
                      <a:pt x="19615" y="1253"/>
                      <a:pt x="19668" y="1240"/>
                      <a:pt x="19722" y="1240"/>
                    </a:cubicBezTo>
                    <a:cubicBezTo>
                      <a:pt x="19736" y="1247"/>
                      <a:pt x="19753" y="1250"/>
                      <a:pt x="19769" y="1250"/>
                    </a:cubicBezTo>
                    <a:cubicBezTo>
                      <a:pt x="19786" y="1250"/>
                      <a:pt x="19803" y="1247"/>
                      <a:pt x="19817" y="1240"/>
                    </a:cubicBezTo>
                    <a:cubicBezTo>
                      <a:pt x="19844" y="1240"/>
                      <a:pt x="19857" y="1240"/>
                      <a:pt x="19884" y="1253"/>
                    </a:cubicBezTo>
                    <a:cubicBezTo>
                      <a:pt x="19857" y="1186"/>
                      <a:pt x="19844" y="1186"/>
                      <a:pt x="19857" y="1173"/>
                    </a:cubicBezTo>
                    <a:lnTo>
                      <a:pt x="19857" y="971"/>
                    </a:lnTo>
                    <a:lnTo>
                      <a:pt x="19857" y="822"/>
                    </a:lnTo>
                    <a:lnTo>
                      <a:pt x="19857" y="270"/>
                    </a:lnTo>
                    <a:cubicBezTo>
                      <a:pt x="19857" y="257"/>
                      <a:pt x="19857" y="243"/>
                      <a:pt x="19857" y="230"/>
                    </a:cubicBezTo>
                    <a:lnTo>
                      <a:pt x="19857" y="203"/>
                    </a:lnTo>
                    <a:cubicBezTo>
                      <a:pt x="19852" y="199"/>
                      <a:pt x="19845" y="198"/>
                      <a:pt x="19838" y="198"/>
                    </a:cubicBezTo>
                    <a:cubicBezTo>
                      <a:pt x="19803" y="198"/>
                      <a:pt x="19747" y="233"/>
                      <a:pt x="19705" y="233"/>
                    </a:cubicBezTo>
                    <a:cubicBezTo>
                      <a:pt x="19691" y="233"/>
                      <a:pt x="19678" y="229"/>
                      <a:pt x="19668" y="216"/>
                    </a:cubicBezTo>
                    <a:cubicBezTo>
                      <a:pt x="19648" y="216"/>
                      <a:pt x="19620" y="239"/>
                      <a:pt x="19591" y="239"/>
                    </a:cubicBezTo>
                    <a:cubicBezTo>
                      <a:pt x="19581" y="239"/>
                      <a:pt x="19571" y="236"/>
                      <a:pt x="19561" y="230"/>
                    </a:cubicBezTo>
                    <a:cubicBezTo>
                      <a:pt x="19534" y="243"/>
                      <a:pt x="19493" y="230"/>
                      <a:pt x="19466" y="257"/>
                    </a:cubicBezTo>
                    <a:cubicBezTo>
                      <a:pt x="19459" y="261"/>
                      <a:pt x="19452" y="263"/>
                      <a:pt x="19446" y="263"/>
                    </a:cubicBezTo>
                    <a:cubicBezTo>
                      <a:pt x="19427" y="263"/>
                      <a:pt x="19410" y="248"/>
                      <a:pt x="19393" y="248"/>
                    </a:cubicBezTo>
                    <a:cubicBezTo>
                      <a:pt x="19382" y="248"/>
                      <a:pt x="19371" y="254"/>
                      <a:pt x="19359" y="270"/>
                    </a:cubicBezTo>
                    <a:cubicBezTo>
                      <a:pt x="19345" y="290"/>
                      <a:pt x="19332" y="294"/>
                      <a:pt x="19317" y="294"/>
                    </a:cubicBezTo>
                    <a:cubicBezTo>
                      <a:pt x="19309" y="294"/>
                      <a:pt x="19301" y="293"/>
                      <a:pt x="19292" y="293"/>
                    </a:cubicBezTo>
                    <a:cubicBezTo>
                      <a:pt x="19284" y="293"/>
                      <a:pt x="19274" y="294"/>
                      <a:pt x="19264" y="297"/>
                    </a:cubicBezTo>
                    <a:cubicBezTo>
                      <a:pt x="19241" y="297"/>
                      <a:pt x="19228" y="267"/>
                      <a:pt x="19216" y="267"/>
                    </a:cubicBezTo>
                    <a:cubicBezTo>
                      <a:pt x="19214" y="267"/>
                      <a:pt x="19212" y="268"/>
                      <a:pt x="19210" y="270"/>
                    </a:cubicBezTo>
                    <a:cubicBezTo>
                      <a:pt x="19206" y="292"/>
                      <a:pt x="19202" y="298"/>
                      <a:pt x="19197" y="298"/>
                    </a:cubicBezTo>
                    <a:cubicBezTo>
                      <a:pt x="19190" y="298"/>
                      <a:pt x="19183" y="285"/>
                      <a:pt x="19173" y="285"/>
                    </a:cubicBezTo>
                    <a:cubicBezTo>
                      <a:pt x="19168" y="285"/>
                      <a:pt x="19163" y="288"/>
                      <a:pt x="19157" y="297"/>
                    </a:cubicBezTo>
                    <a:cubicBezTo>
                      <a:pt x="19151" y="294"/>
                      <a:pt x="19146" y="293"/>
                      <a:pt x="19142" y="293"/>
                    </a:cubicBezTo>
                    <a:cubicBezTo>
                      <a:pt x="19123" y="293"/>
                      <a:pt x="19108" y="310"/>
                      <a:pt x="19076" y="310"/>
                    </a:cubicBezTo>
                    <a:cubicBezTo>
                      <a:pt x="19069" y="324"/>
                      <a:pt x="19056" y="331"/>
                      <a:pt x="19040" y="331"/>
                    </a:cubicBezTo>
                    <a:cubicBezTo>
                      <a:pt x="19025" y="331"/>
                      <a:pt x="19008" y="324"/>
                      <a:pt x="18995" y="310"/>
                    </a:cubicBezTo>
                    <a:cubicBezTo>
                      <a:pt x="18985" y="300"/>
                      <a:pt x="18974" y="296"/>
                      <a:pt x="18965" y="296"/>
                    </a:cubicBezTo>
                    <a:cubicBezTo>
                      <a:pt x="18949" y="296"/>
                      <a:pt x="18936" y="307"/>
                      <a:pt x="18928" y="324"/>
                    </a:cubicBezTo>
                    <a:cubicBezTo>
                      <a:pt x="18915" y="293"/>
                      <a:pt x="18903" y="285"/>
                      <a:pt x="18892" y="285"/>
                    </a:cubicBezTo>
                    <a:cubicBezTo>
                      <a:pt x="18879" y="285"/>
                      <a:pt x="18868" y="297"/>
                      <a:pt x="18860" y="297"/>
                    </a:cubicBezTo>
                    <a:cubicBezTo>
                      <a:pt x="18852" y="313"/>
                      <a:pt x="18844" y="319"/>
                      <a:pt x="18836" y="319"/>
                    </a:cubicBezTo>
                    <a:cubicBezTo>
                      <a:pt x="18823" y="319"/>
                      <a:pt x="18811" y="304"/>
                      <a:pt x="18801" y="304"/>
                    </a:cubicBezTo>
                    <a:cubicBezTo>
                      <a:pt x="18798" y="304"/>
                      <a:pt x="18795" y="306"/>
                      <a:pt x="18793" y="310"/>
                    </a:cubicBezTo>
                    <a:lnTo>
                      <a:pt x="18725" y="310"/>
                    </a:lnTo>
                    <a:cubicBezTo>
                      <a:pt x="18720" y="299"/>
                      <a:pt x="18714" y="290"/>
                      <a:pt x="18708" y="290"/>
                    </a:cubicBezTo>
                    <a:cubicBezTo>
                      <a:pt x="18700" y="290"/>
                      <a:pt x="18693" y="305"/>
                      <a:pt x="18685" y="351"/>
                    </a:cubicBezTo>
                    <a:cubicBezTo>
                      <a:pt x="18685" y="361"/>
                      <a:pt x="18670" y="393"/>
                      <a:pt x="18657" y="393"/>
                    </a:cubicBezTo>
                    <a:cubicBezTo>
                      <a:pt x="18653" y="393"/>
                      <a:pt x="18648" y="389"/>
                      <a:pt x="18645" y="378"/>
                    </a:cubicBezTo>
                    <a:cubicBezTo>
                      <a:pt x="18638" y="358"/>
                      <a:pt x="18628" y="354"/>
                      <a:pt x="18618" y="354"/>
                    </a:cubicBezTo>
                    <a:cubicBezTo>
                      <a:pt x="18613" y="354"/>
                      <a:pt x="18608" y="355"/>
                      <a:pt x="18603" y="355"/>
                    </a:cubicBezTo>
                    <a:cubicBezTo>
                      <a:pt x="18598" y="355"/>
                      <a:pt x="18594" y="354"/>
                      <a:pt x="18591" y="351"/>
                    </a:cubicBezTo>
                    <a:cubicBezTo>
                      <a:pt x="18586" y="360"/>
                      <a:pt x="18583" y="363"/>
                      <a:pt x="18581" y="363"/>
                    </a:cubicBezTo>
                    <a:cubicBezTo>
                      <a:pt x="18576" y="363"/>
                      <a:pt x="18573" y="351"/>
                      <a:pt x="18564" y="351"/>
                    </a:cubicBezTo>
                    <a:cubicBezTo>
                      <a:pt x="18564" y="337"/>
                      <a:pt x="18550" y="337"/>
                      <a:pt x="18537" y="310"/>
                    </a:cubicBezTo>
                    <a:cubicBezTo>
                      <a:pt x="18537" y="264"/>
                      <a:pt x="18530" y="250"/>
                      <a:pt x="18522" y="250"/>
                    </a:cubicBezTo>
                    <a:cubicBezTo>
                      <a:pt x="18518" y="250"/>
                      <a:pt x="18514" y="252"/>
                      <a:pt x="18510" y="257"/>
                    </a:cubicBezTo>
                    <a:cubicBezTo>
                      <a:pt x="18510" y="255"/>
                      <a:pt x="18510" y="254"/>
                      <a:pt x="18509" y="254"/>
                    </a:cubicBezTo>
                    <a:cubicBezTo>
                      <a:pt x="18506" y="254"/>
                      <a:pt x="18495" y="287"/>
                      <a:pt x="18483" y="310"/>
                    </a:cubicBezTo>
                    <a:cubicBezTo>
                      <a:pt x="18465" y="310"/>
                      <a:pt x="18441" y="304"/>
                      <a:pt x="18411" y="304"/>
                    </a:cubicBezTo>
                    <a:cubicBezTo>
                      <a:pt x="18396" y="304"/>
                      <a:pt x="18380" y="306"/>
                      <a:pt x="18362" y="310"/>
                    </a:cubicBezTo>
                    <a:cubicBezTo>
                      <a:pt x="18357" y="329"/>
                      <a:pt x="18352" y="335"/>
                      <a:pt x="18348" y="335"/>
                    </a:cubicBezTo>
                    <a:cubicBezTo>
                      <a:pt x="18340" y="335"/>
                      <a:pt x="18333" y="322"/>
                      <a:pt x="18326" y="322"/>
                    </a:cubicBezTo>
                    <a:cubicBezTo>
                      <a:pt x="18325" y="322"/>
                      <a:pt x="18323" y="322"/>
                      <a:pt x="18321" y="324"/>
                    </a:cubicBezTo>
                    <a:cubicBezTo>
                      <a:pt x="18311" y="304"/>
                      <a:pt x="18302" y="292"/>
                      <a:pt x="18292" y="292"/>
                    </a:cubicBezTo>
                    <a:cubicBezTo>
                      <a:pt x="18288" y="292"/>
                      <a:pt x="18285" y="293"/>
                      <a:pt x="18281" y="297"/>
                    </a:cubicBezTo>
                    <a:cubicBezTo>
                      <a:pt x="18267" y="310"/>
                      <a:pt x="18254" y="310"/>
                      <a:pt x="18241" y="324"/>
                    </a:cubicBezTo>
                    <a:cubicBezTo>
                      <a:pt x="18229" y="324"/>
                      <a:pt x="18217" y="294"/>
                      <a:pt x="18206" y="294"/>
                    </a:cubicBezTo>
                    <a:cubicBezTo>
                      <a:pt x="18204" y="294"/>
                      <a:pt x="18202" y="295"/>
                      <a:pt x="18200" y="297"/>
                    </a:cubicBezTo>
                    <a:cubicBezTo>
                      <a:pt x="18187" y="337"/>
                      <a:pt x="18173" y="310"/>
                      <a:pt x="18160" y="351"/>
                    </a:cubicBezTo>
                    <a:cubicBezTo>
                      <a:pt x="18157" y="360"/>
                      <a:pt x="18154" y="363"/>
                      <a:pt x="18151" y="363"/>
                    </a:cubicBezTo>
                    <a:cubicBezTo>
                      <a:pt x="18140" y="363"/>
                      <a:pt x="18130" y="318"/>
                      <a:pt x="18119" y="297"/>
                    </a:cubicBezTo>
                    <a:cubicBezTo>
                      <a:pt x="18102" y="314"/>
                      <a:pt x="18085" y="331"/>
                      <a:pt x="18068" y="331"/>
                    </a:cubicBezTo>
                    <a:cubicBezTo>
                      <a:pt x="18058" y="331"/>
                      <a:pt x="18048" y="325"/>
                      <a:pt x="18038" y="310"/>
                    </a:cubicBezTo>
                    <a:cubicBezTo>
                      <a:pt x="18029" y="302"/>
                      <a:pt x="18019" y="297"/>
                      <a:pt x="18008" y="297"/>
                    </a:cubicBezTo>
                    <a:cubicBezTo>
                      <a:pt x="17986" y="297"/>
                      <a:pt x="17962" y="315"/>
                      <a:pt x="17944" y="351"/>
                    </a:cubicBezTo>
                    <a:cubicBezTo>
                      <a:pt x="17940" y="364"/>
                      <a:pt x="17935" y="369"/>
                      <a:pt x="17929" y="369"/>
                    </a:cubicBezTo>
                    <a:cubicBezTo>
                      <a:pt x="17917" y="369"/>
                      <a:pt x="17899" y="351"/>
                      <a:pt x="17863" y="351"/>
                    </a:cubicBezTo>
                    <a:cubicBezTo>
                      <a:pt x="17850" y="337"/>
                      <a:pt x="17836" y="337"/>
                      <a:pt x="17823" y="310"/>
                    </a:cubicBezTo>
                    <a:cubicBezTo>
                      <a:pt x="17816" y="337"/>
                      <a:pt x="17809" y="341"/>
                      <a:pt x="17801" y="341"/>
                    </a:cubicBezTo>
                    <a:cubicBezTo>
                      <a:pt x="17798" y="341"/>
                      <a:pt x="17795" y="340"/>
                      <a:pt x="17792" y="340"/>
                    </a:cubicBezTo>
                    <a:cubicBezTo>
                      <a:pt x="17785" y="340"/>
                      <a:pt x="17778" y="342"/>
                      <a:pt x="17769" y="351"/>
                    </a:cubicBezTo>
                    <a:cubicBezTo>
                      <a:pt x="17762" y="358"/>
                      <a:pt x="17752" y="358"/>
                      <a:pt x="17740" y="358"/>
                    </a:cubicBezTo>
                    <a:cubicBezTo>
                      <a:pt x="17729" y="358"/>
                      <a:pt x="17715" y="358"/>
                      <a:pt x="17702" y="364"/>
                    </a:cubicBezTo>
                    <a:cubicBezTo>
                      <a:pt x="17688" y="371"/>
                      <a:pt x="17675" y="374"/>
                      <a:pt x="17661" y="374"/>
                    </a:cubicBezTo>
                    <a:cubicBezTo>
                      <a:pt x="17648" y="374"/>
                      <a:pt x="17634" y="371"/>
                      <a:pt x="17621" y="364"/>
                    </a:cubicBezTo>
                    <a:cubicBezTo>
                      <a:pt x="17605" y="386"/>
                      <a:pt x="17591" y="392"/>
                      <a:pt x="17578" y="392"/>
                    </a:cubicBezTo>
                    <a:cubicBezTo>
                      <a:pt x="17559" y="392"/>
                      <a:pt x="17543" y="378"/>
                      <a:pt x="17527" y="378"/>
                    </a:cubicBezTo>
                    <a:cubicBezTo>
                      <a:pt x="17509" y="378"/>
                      <a:pt x="17491" y="372"/>
                      <a:pt x="17477" y="372"/>
                    </a:cubicBezTo>
                    <a:cubicBezTo>
                      <a:pt x="17470" y="372"/>
                      <a:pt x="17464" y="373"/>
                      <a:pt x="17459" y="378"/>
                    </a:cubicBezTo>
                    <a:cubicBezTo>
                      <a:pt x="17445" y="371"/>
                      <a:pt x="17433" y="368"/>
                      <a:pt x="17422" y="368"/>
                    </a:cubicBezTo>
                    <a:cubicBezTo>
                      <a:pt x="17397" y="368"/>
                      <a:pt x="17377" y="381"/>
                      <a:pt x="17355" y="381"/>
                    </a:cubicBezTo>
                    <a:cubicBezTo>
                      <a:pt x="17350" y="381"/>
                      <a:pt x="17344" y="380"/>
                      <a:pt x="17338" y="378"/>
                    </a:cubicBezTo>
                    <a:cubicBezTo>
                      <a:pt x="17324" y="364"/>
                      <a:pt x="17311" y="351"/>
                      <a:pt x="17298" y="337"/>
                    </a:cubicBezTo>
                    <a:cubicBezTo>
                      <a:pt x="17284" y="351"/>
                      <a:pt x="17271" y="337"/>
                      <a:pt x="17257" y="364"/>
                    </a:cubicBezTo>
                    <a:cubicBezTo>
                      <a:pt x="17253" y="373"/>
                      <a:pt x="17247" y="376"/>
                      <a:pt x="17240" y="376"/>
                    </a:cubicBezTo>
                    <a:cubicBezTo>
                      <a:pt x="17226" y="376"/>
                      <a:pt x="17208" y="364"/>
                      <a:pt x="17190" y="364"/>
                    </a:cubicBezTo>
                    <a:lnTo>
                      <a:pt x="17095" y="364"/>
                    </a:lnTo>
                    <a:cubicBezTo>
                      <a:pt x="17091" y="346"/>
                      <a:pt x="17086" y="340"/>
                      <a:pt x="17082" y="340"/>
                    </a:cubicBezTo>
                    <a:cubicBezTo>
                      <a:pt x="17073" y="340"/>
                      <a:pt x="17064" y="364"/>
                      <a:pt x="17055" y="364"/>
                    </a:cubicBezTo>
                    <a:cubicBezTo>
                      <a:pt x="17037" y="364"/>
                      <a:pt x="17025" y="340"/>
                      <a:pt x="17011" y="340"/>
                    </a:cubicBezTo>
                    <a:cubicBezTo>
                      <a:pt x="17004" y="340"/>
                      <a:pt x="16997" y="346"/>
                      <a:pt x="16988" y="364"/>
                    </a:cubicBezTo>
                    <a:cubicBezTo>
                      <a:pt x="16980" y="360"/>
                      <a:pt x="16971" y="359"/>
                      <a:pt x="16961" y="359"/>
                    </a:cubicBezTo>
                    <a:cubicBezTo>
                      <a:pt x="16938" y="359"/>
                      <a:pt x="16912" y="368"/>
                      <a:pt x="16893" y="378"/>
                    </a:cubicBezTo>
                    <a:cubicBezTo>
                      <a:pt x="16880" y="378"/>
                      <a:pt x="16880" y="391"/>
                      <a:pt x="16880" y="391"/>
                    </a:cubicBezTo>
                    <a:cubicBezTo>
                      <a:pt x="16880" y="391"/>
                      <a:pt x="16880" y="405"/>
                      <a:pt x="16880" y="405"/>
                    </a:cubicBezTo>
                    <a:cubicBezTo>
                      <a:pt x="16871" y="405"/>
                      <a:pt x="16862" y="387"/>
                      <a:pt x="16849" y="387"/>
                    </a:cubicBezTo>
                    <a:cubicBezTo>
                      <a:pt x="16843" y="387"/>
                      <a:pt x="16835" y="391"/>
                      <a:pt x="16826" y="405"/>
                    </a:cubicBezTo>
                    <a:cubicBezTo>
                      <a:pt x="16824" y="403"/>
                      <a:pt x="16821" y="402"/>
                      <a:pt x="16818" y="402"/>
                    </a:cubicBezTo>
                    <a:cubicBezTo>
                      <a:pt x="16808" y="402"/>
                      <a:pt x="16792" y="410"/>
                      <a:pt x="16774" y="410"/>
                    </a:cubicBezTo>
                    <a:cubicBezTo>
                      <a:pt x="16760" y="410"/>
                      <a:pt x="16746" y="406"/>
                      <a:pt x="16732" y="391"/>
                    </a:cubicBezTo>
                    <a:cubicBezTo>
                      <a:pt x="16705" y="391"/>
                      <a:pt x="16690" y="403"/>
                      <a:pt x="16675" y="403"/>
                    </a:cubicBezTo>
                    <a:cubicBezTo>
                      <a:pt x="16667" y="403"/>
                      <a:pt x="16660" y="400"/>
                      <a:pt x="16651" y="391"/>
                    </a:cubicBezTo>
                    <a:cubicBezTo>
                      <a:pt x="16647" y="393"/>
                      <a:pt x="16644" y="394"/>
                      <a:pt x="16640" y="394"/>
                    </a:cubicBezTo>
                    <a:cubicBezTo>
                      <a:pt x="16620" y="394"/>
                      <a:pt x="16609" y="364"/>
                      <a:pt x="16597" y="364"/>
                    </a:cubicBezTo>
                    <a:cubicBezTo>
                      <a:pt x="16587" y="385"/>
                      <a:pt x="16578" y="394"/>
                      <a:pt x="16571" y="394"/>
                    </a:cubicBezTo>
                    <a:cubicBezTo>
                      <a:pt x="16560" y="394"/>
                      <a:pt x="16551" y="371"/>
                      <a:pt x="16543" y="337"/>
                    </a:cubicBezTo>
                    <a:cubicBezTo>
                      <a:pt x="16543" y="313"/>
                      <a:pt x="16543" y="306"/>
                      <a:pt x="16543" y="306"/>
                    </a:cubicBezTo>
                    <a:cubicBezTo>
                      <a:pt x="16542" y="306"/>
                      <a:pt x="16540" y="317"/>
                      <a:pt x="16536" y="317"/>
                    </a:cubicBezTo>
                    <a:cubicBezTo>
                      <a:pt x="16534" y="317"/>
                      <a:pt x="16532" y="315"/>
                      <a:pt x="16530" y="310"/>
                    </a:cubicBezTo>
                    <a:cubicBezTo>
                      <a:pt x="16530" y="323"/>
                      <a:pt x="16528" y="328"/>
                      <a:pt x="16526" y="328"/>
                    </a:cubicBezTo>
                    <a:cubicBezTo>
                      <a:pt x="16520" y="328"/>
                      <a:pt x="16508" y="300"/>
                      <a:pt x="16498" y="300"/>
                    </a:cubicBezTo>
                    <a:cubicBezTo>
                      <a:pt x="16495" y="300"/>
                      <a:pt x="16492" y="303"/>
                      <a:pt x="16489" y="310"/>
                    </a:cubicBezTo>
                    <a:cubicBezTo>
                      <a:pt x="16484" y="285"/>
                      <a:pt x="16479" y="277"/>
                      <a:pt x="16473" y="277"/>
                    </a:cubicBezTo>
                    <a:cubicBezTo>
                      <a:pt x="16463" y="277"/>
                      <a:pt x="16452" y="297"/>
                      <a:pt x="16435" y="297"/>
                    </a:cubicBezTo>
                    <a:cubicBezTo>
                      <a:pt x="16408" y="310"/>
                      <a:pt x="16382" y="324"/>
                      <a:pt x="16368" y="337"/>
                    </a:cubicBezTo>
                    <a:cubicBezTo>
                      <a:pt x="16364" y="340"/>
                      <a:pt x="16360" y="340"/>
                      <a:pt x="16355" y="340"/>
                    </a:cubicBezTo>
                    <a:cubicBezTo>
                      <a:pt x="16342" y="340"/>
                      <a:pt x="16329" y="332"/>
                      <a:pt x="16316" y="332"/>
                    </a:cubicBezTo>
                    <a:cubicBezTo>
                      <a:pt x="16306" y="332"/>
                      <a:pt x="16297" y="337"/>
                      <a:pt x="16287" y="351"/>
                    </a:cubicBezTo>
                    <a:cubicBezTo>
                      <a:pt x="16277" y="351"/>
                      <a:pt x="16260" y="379"/>
                      <a:pt x="16247" y="379"/>
                    </a:cubicBezTo>
                    <a:cubicBezTo>
                      <a:pt x="16242" y="379"/>
                      <a:pt x="16237" y="375"/>
                      <a:pt x="16233" y="364"/>
                    </a:cubicBezTo>
                    <a:cubicBezTo>
                      <a:pt x="16210" y="364"/>
                      <a:pt x="16197" y="335"/>
                      <a:pt x="16177" y="335"/>
                    </a:cubicBezTo>
                    <a:cubicBezTo>
                      <a:pt x="16173" y="335"/>
                      <a:pt x="16170" y="335"/>
                      <a:pt x="16166" y="337"/>
                    </a:cubicBezTo>
                    <a:cubicBezTo>
                      <a:pt x="16161" y="346"/>
                      <a:pt x="16157" y="348"/>
                      <a:pt x="16152" y="348"/>
                    </a:cubicBezTo>
                    <a:cubicBezTo>
                      <a:pt x="16150" y="348"/>
                      <a:pt x="16148" y="348"/>
                      <a:pt x="16146" y="348"/>
                    </a:cubicBezTo>
                    <a:cubicBezTo>
                      <a:pt x="16139" y="348"/>
                      <a:pt x="16132" y="351"/>
                      <a:pt x="16126" y="378"/>
                    </a:cubicBezTo>
                    <a:cubicBezTo>
                      <a:pt x="16120" y="372"/>
                      <a:pt x="16114" y="370"/>
                      <a:pt x="16109" y="370"/>
                    </a:cubicBezTo>
                    <a:cubicBezTo>
                      <a:pt x="16091" y="370"/>
                      <a:pt x="16072" y="394"/>
                      <a:pt x="16054" y="394"/>
                    </a:cubicBezTo>
                    <a:cubicBezTo>
                      <a:pt x="16051" y="394"/>
                      <a:pt x="16048" y="393"/>
                      <a:pt x="16045" y="391"/>
                    </a:cubicBezTo>
                    <a:cubicBezTo>
                      <a:pt x="16031" y="385"/>
                      <a:pt x="16021" y="381"/>
                      <a:pt x="16011" y="381"/>
                    </a:cubicBezTo>
                    <a:cubicBezTo>
                      <a:pt x="16001" y="381"/>
                      <a:pt x="15991" y="385"/>
                      <a:pt x="15977" y="391"/>
                    </a:cubicBezTo>
                    <a:cubicBezTo>
                      <a:pt x="15969" y="400"/>
                      <a:pt x="15940" y="419"/>
                      <a:pt x="15903" y="419"/>
                    </a:cubicBezTo>
                    <a:cubicBezTo>
                      <a:pt x="15880" y="419"/>
                      <a:pt x="15855" y="412"/>
                      <a:pt x="15829" y="391"/>
                    </a:cubicBezTo>
                    <a:cubicBezTo>
                      <a:pt x="15789" y="398"/>
                      <a:pt x="15775" y="401"/>
                      <a:pt x="15774" y="401"/>
                    </a:cubicBezTo>
                    <a:cubicBezTo>
                      <a:pt x="15772" y="401"/>
                      <a:pt x="15778" y="400"/>
                      <a:pt x="15783" y="396"/>
                    </a:cubicBezTo>
                    <a:lnTo>
                      <a:pt x="15783" y="396"/>
                    </a:lnTo>
                    <a:cubicBezTo>
                      <a:pt x="15783" y="396"/>
                      <a:pt x="15783" y="396"/>
                      <a:pt x="15783" y="396"/>
                    </a:cubicBezTo>
                    <a:cubicBezTo>
                      <a:pt x="15771" y="396"/>
                      <a:pt x="15749" y="361"/>
                      <a:pt x="15713" y="361"/>
                    </a:cubicBezTo>
                    <a:cubicBezTo>
                      <a:pt x="15697" y="361"/>
                      <a:pt x="15677" y="368"/>
                      <a:pt x="15654" y="391"/>
                    </a:cubicBezTo>
                    <a:lnTo>
                      <a:pt x="15546" y="391"/>
                    </a:lnTo>
                    <a:cubicBezTo>
                      <a:pt x="15533" y="391"/>
                      <a:pt x="15533" y="391"/>
                      <a:pt x="15533" y="378"/>
                    </a:cubicBezTo>
                    <a:lnTo>
                      <a:pt x="15519" y="378"/>
                    </a:lnTo>
                    <a:cubicBezTo>
                      <a:pt x="15515" y="391"/>
                      <a:pt x="15510" y="396"/>
                      <a:pt x="15505" y="396"/>
                    </a:cubicBezTo>
                    <a:cubicBezTo>
                      <a:pt x="15495" y="396"/>
                      <a:pt x="15483" y="378"/>
                      <a:pt x="15465" y="378"/>
                    </a:cubicBezTo>
                    <a:lnTo>
                      <a:pt x="15358" y="378"/>
                    </a:lnTo>
                    <a:cubicBezTo>
                      <a:pt x="15344" y="364"/>
                      <a:pt x="15327" y="358"/>
                      <a:pt x="15309" y="358"/>
                    </a:cubicBezTo>
                    <a:cubicBezTo>
                      <a:pt x="15290" y="358"/>
                      <a:pt x="15270" y="364"/>
                      <a:pt x="15250" y="378"/>
                    </a:cubicBezTo>
                    <a:cubicBezTo>
                      <a:pt x="15244" y="372"/>
                      <a:pt x="15239" y="370"/>
                      <a:pt x="15235" y="370"/>
                    </a:cubicBezTo>
                    <a:cubicBezTo>
                      <a:pt x="15222" y="370"/>
                      <a:pt x="15213" y="386"/>
                      <a:pt x="15205" y="386"/>
                    </a:cubicBezTo>
                    <a:cubicBezTo>
                      <a:pt x="15202" y="386"/>
                      <a:pt x="15199" y="384"/>
                      <a:pt x="15196" y="378"/>
                    </a:cubicBezTo>
                    <a:cubicBezTo>
                      <a:pt x="15187" y="387"/>
                      <a:pt x="15181" y="390"/>
                      <a:pt x="15177" y="390"/>
                    </a:cubicBezTo>
                    <a:cubicBezTo>
                      <a:pt x="15169" y="390"/>
                      <a:pt x="15169" y="378"/>
                      <a:pt x="15169" y="378"/>
                    </a:cubicBezTo>
                    <a:cubicBezTo>
                      <a:pt x="15169" y="370"/>
                      <a:pt x="15169" y="362"/>
                      <a:pt x="15164" y="362"/>
                    </a:cubicBezTo>
                    <a:cubicBezTo>
                      <a:pt x="15160" y="362"/>
                      <a:pt x="15154" y="366"/>
                      <a:pt x="15142" y="378"/>
                    </a:cubicBezTo>
                    <a:cubicBezTo>
                      <a:pt x="15133" y="369"/>
                      <a:pt x="15112" y="335"/>
                      <a:pt x="15069" y="335"/>
                    </a:cubicBezTo>
                    <a:cubicBezTo>
                      <a:pt x="15049" y="335"/>
                      <a:pt x="15024" y="343"/>
                      <a:pt x="14994" y="364"/>
                    </a:cubicBezTo>
                    <a:cubicBezTo>
                      <a:pt x="14981" y="337"/>
                      <a:pt x="14954" y="324"/>
                      <a:pt x="14927" y="324"/>
                    </a:cubicBezTo>
                    <a:cubicBezTo>
                      <a:pt x="14886" y="324"/>
                      <a:pt x="14859" y="337"/>
                      <a:pt x="14846" y="364"/>
                    </a:cubicBezTo>
                    <a:cubicBezTo>
                      <a:pt x="14832" y="373"/>
                      <a:pt x="14819" y="378"/>
                      <a:pt x="14805" y="378"/>
                    </a:cubicBezTo>
                    <a:cubicBezTo>
                      <a:pt x="14778" y="378"/>
                      <a:pt x="14751" y="360"/>
                      <a:pt x="14725" y="324"/>
                    </a:cubicBezTo>
                    <a:cubicBezTo>
                      <a:pt x="14721" y="325"/>
                      <a:pt x="14718" y="325"/>
                      <a:pt x="14715" y="325"/>
                    </a:cubicBezTo>
                    <a:cubicBezTo>
                      <a:pt x="14688" y="325"/>
                      <a:pt x="14661" y="292"/>
                      <a:pt x="14634" y="292"/>
                    </a:cubicBezTo>
                    <a:cubicBezTo>
                      <a:pt x="14624" y="292"/>
                      <a:pt x="14614" y="297"/>
                      <a:pt x="14603" y="310"/>
                    </a:cubicBezTo>
                    <a:cubicBezTo>
                      <a:pt x="14576" y="284"/>
                      <a:pt x="14549" y="297"/>
                      <a:pt x="14509" y="270"/>
                    </a:cubicBezTo>
                    <a:cubicBezTo>
                      <a:pt x="14499" y="261"/>
                      <a:pt x="14483" y="251"/>
                      <a:pt x="14465" y="251"/>
                    </a:cubicBezTo>
                    <a:cubicBezTo>
                      <a:pt x="14457" y="251"/>
                      <a:pt x="14450" y="253"/>
                      <a:pt x="14442" y="257"/>
                    </a:cubicBezTo>
                    <a:cubicBezTo>
                      <a:pt x="14433" y="243"/>
                      <a:pt x="14424" y="239"/>
                      <a:pt x="14415" y="239"/>
                    </a:cubicBezTo>
                    <a:cubicBezTo>
                      <a:pt x="14398" y="239"/>
                      <a:pt x="14383" y="257"/>
                      <a:pt x="14374" y="257"/>
                    </a:cubicBezTo>
                    <a:cubicBezTo>
                      <a:pt x="14307" y="297"/>
                      <a:pt x="14226" y="337"/>
                      <a:pt x="14145" y="364"/>
                    </a:cubicBezTo>
                    <a:cubicBezTo>
                      <a:pt x="14118" y="364"/>
                      <a:pt x="14226" y="337"/>
                      <a:pt x="14199" y="310"/>
                    </a:cubicBezTo>
                    <a:cubicBezTo>
                      <a:pt x="14145" y="270"/>
                      <a:pt x="14078" y="230"/>
                      <a:pt x="14024" y="189"/>
                    </a:cubicBezTo>
                    <a:cubicBezTo>
                      <a:pt x="14011" y="203"/>
                      <a:pt x="14011" y="203"/>
                      <a:pt x="13997" y="216"/>
                    </a:cubicBezTo>
                    <a:lnTo>
                      <a:pt x="13997" y="230"/>
                    </a:lnTo>
                    <a:lnTo>
                      <a:pt x="13970" y="230"/>
                    </a:lnTo>
                    <a:lnTo>
                      <a:pt x="14011" y="189"/>
                    </a:lnTo>
                    <a:lnTo>
                      <a:pt x="14011" y="189"/>
                    </a:lnTo>
                    <a:cubicBezTo>
                      <a:pt x="14002" y="198"/>
                      <a:pt x="13991" y="201"/>
                      <a:pt x="13981" y="201"/>
                    </a:cubicBezTo>
                    <a:cubicBezTo>
                      <a:pt x="13960" y="201"/>
                      <a:pt x="13939" y="189"/>
                      <a:pt x="13930" y="189"/>
                    </a:cubicBezTo>
                    <a:cubicBezTo>
                      <a:pt x="13923" y="183"/>
                      <a:pt x="13916" y="179"/>
                      <a:pt x="13911" y="179"/>
                    </a:cubicBezTo>
                    <a:cubicBezTo>
                      <a:pt x="13906" y="179"/>
                      <a:pt x="13903" y="183"/>
                      <a:pt x="13903" y="189"/>
                    </a:cubicBezTo>
                    <a:cubicBezTo>
                      <a:pt x="13889" y="183"/>
                      <a:pt x="13876" y="179"/>
                      <a:pt x="13862" y="179"/>
                    </a:cubicBezTo>
                    <a:cubicBezTo>
                      <a:pt x="13849" y="179"/>
                      <a:pt x="13835" y="183"/>
                      <a:pt x="13822" y="189"/>
                    </a:cubicBezTo>
                    <a:cubicBezTo>
                      <a:pt x="13814" y="187"/>
                      <a:pt x="13807" y="186"/>
                      <a:pt x="13800" y="186"/>
                    </a:cubicBezTo>
                    <a:cubicBezTo>
                      <a:pt x="13771" y="186"/>
                      <a:pt x="13749" y="205"/>
                      <a:pt x="13728" y="216"/>
                    </a:cubicBezTo>
                    <a:cubicBezTo>
                      <a:pt x="13714" y="216"/>
                      <a:pt x="13687" y="203"/>
                      <a:pt x="13674" y="189"/>
                    </a:cubicBezTo>
                    <a:lnTo>
                      <a:pt x="13660" y="189"/>
                    </a:lnTo>
                    <a:lnTo>
                      <a:pt x="13660" y="176"/>
                    </a:lnTo>
                    <a:lnTo>
                      <a:pt x="13620" y="176"/>
                    </a:lnTo>
                    <a:cubicBezTo>
                      <a:pt x="13605" y="176"/>
                      <a:pt x="13585" y="185"/>
                      <a:pt x="13563" y="185"/>
                    </a:cubicBezTo>
                    <a:cubicBezTo>
                      <a:pt x="13547" y="185"/>
                      <a:pt x="13529" y="180"/>
                      <a:pt x="13512" y="162"/>
                    </a:cubicBezTo>
                    <a:cubicBezTo>
                      <a:pt x="13494" y="162"/>
                      <a:pt x="13476" y="156"/>
                      <a:pt x="13458" y="156"/>
                    </a:cubicBezTo>
                    <a:cubicBezTo>
                      <a:pt x="13449" y="156"/>
                      <a:pt x="13440" y="158"/>
                      <a:pt x="13431" y="162"/>
                    </a:cubicBezTo>
                    <a:cubicBezTo>
                      <a:pt x="13413" y="172"/>
                      <a:pt x="13394" y="187"/>
                      <a:pt x="13371" y="187"/>
                    </a:cubicBezTo>
                    <a:cubicBezTo>
                      <a:pt x="13361" y="187"/>
                      <a:pt x="13350" y="184"/>
                      <a:pt x="13337" y="176"/>
                    </a:cubicBezTo>
                    <a:cubicBezTo>
                      <a:pt x="13324" y="185"/>
                      <a:pt x="13309" y="188"/>
                      <a:pt x="13293" y="188"/>
                    </a:cubicBezTo>
                    <a:cubicBezTo>
                      <a:pt x="13262" y="188"/>
                      <a:pt x="13229" y="176"/>
                      <a:pt x="13202" y="176"/>
                    </a:cubicBezTo>
                    <a:cubicBezTo>
                      <a:pt x="13189" y="171"/>
                      <a:pt x="13175" y="170"/>
                      <a:pt x="13162" y="170"/>
                    </a:cubicBezTo>
                    <a:cubicBezTo>
                      <a:pt x="13136" y="170"/>
                      <a:pt x="13113" y="176"/>
                      <a:pt x="13095" y="176"/>
                    </a:cubicBezTo>
                    <a:lnTo>
                      <a:pt x="13000" y="176"/>
                    </a:lnTo>
                    <a:cubicBezTo>
                      <a:pt x="12971" y="176"/>
                      <a:pt x="12949" y="210"/>
                      <a:pt x="12929" y="210"/>
                    </a:cubicBezTo>
                    <a:cubicBezTo>
                      <a:pt x="12921" y="210"/>
                      <a:pt x="12914" y="205"/>
                      <a:pt x="12906" y="189"/>
                    </a:cubicBezTo>
                    <a:cubicBezTo>
                      <a:pt x="12903" y="192"/>
                      <a:pt x="12902" y="194"/>
                      <a:pt x="12902" y="194"/>
                    </a:cubicBezTo>
                    <a:cubicBezTo>
                      <a:pt x="12901" y="194"/>
                      <a:pt x="12984" y="105"/>
                      <a:pt x="12960" y="81"/>
                    </a:cubicBezTo>
                    <a:lnTo>
                      <a:pt x="12960" y="81"/>
                    </a:lnTo>
                    <a:cubicBezTo>
                      <a:pt x="12948" y="93"/>
                      <a:pt x="12936" y="97"/>
                      <a:pt x="12923" y="97"/>
                    </a:cubicBezTo>
                    <a:cubicBezTo>
                      <a:pt x="12895" y="97"/>
                      <a:pt x="12866" y="79"/>
                      <a:pt x="12840" y="79"/>
                    </a:cubicBezTo>
                    <a:cubicBezTo>
                      <a:pt x="12835" y="79"/>
                      <a:pt x="12830" y="80"/>
                      <a:pt x="12825" y="81"/>
                    </a:cubicBezTo>
                    <a:cubicBezTo>
                      <a:pt x="12812" y="88"/>
                      <a:pt x="12802" y="88"/>
                      <a:pt x="12793" y="88"/>
                    </a:cubicBezTo>
                    <a:cubicBezTo>
                      <a:pt x="12785" y="88"/>
                      <a:pt x="12778" y="88"/>
                      <a:pt x="12771" y="95"/>
                    </a:cubicBezTo>
                    <a:cubicBezTo>
                      <a:pt x="12764" y="102"/>
                      <a:pt x="12758" y="104"/>
                      <a:pt x="12753" y="104"/>
                    </a:cubicBezTo>
                    <a:cubicBezTo>
                      <a:pt x="12740" y="104"/>
                      <a:pt x="12732" y="92"/>
                      <a:pt x="12723" y="92"/>
                    </a:cubicBezTo>
                    <a:cubicBezTo>
                      <a:pt x="12721" y="92"/>
                      <a:pt x="12719" y="93"/>
                      <a:pt x="12717" y="95"/>
                    </a:cubicBezTo>
                    <a:cubicBezTo>
                      <a:pt x="12709" y="103"/>
                      <a:pt x="12686" y="116"/>
                      <a:pt x="12663" y="116"/>
                    </a:cubicBezTo>
                    <a:cubicBezTo>
                      <a:pt x="12648" y="116"/>
                      <a:pt x="12634" y="111"/>
                      <a:pt x="12623" y="95"/>
                    </a:cubicBezTo>
                    <a:cubicBezTo>
                      <a:pt x="12619" y="81"/>
                      <a:pt x="12613" y="77"/>
                      <a:pt x="12606" y="77"/>
                    </a:cubicBezTo>
                    <a:cubicBezTo>
                      <a:pt x="12593" y="77"/>
                      <a:pt x="12578" y="95"/>
                      <a:pt x="12569" y="95"/>
                    </a:cubicBezTo>
                    <a:cubicBezTo>
                      <a:pt x="12556" y="81"/>
                      <a:pt x="12542" y="75"/>
                      <a:pt x="12529" y="75"/>
                    </a:cubicBezTo>
                    <a:cubicBezTo>
                      <a:pt x="12515" y="75"/>
                      <a:pt x="12502" y="81"/>
                      <a:pt x="12488" y="95"/>
                    </a:cubicBezTo>
                    <a:cubicBezTo>
                      <a:pt x="12456" y="95"/>
                      <a:pt x="12450" y="78"/>
                      <a:pt x="12441" y="78"/>
                    </a:cubicBezTo>
                    <a:cubicBezTo>
                      <a:pt x="12439" y="78"/>
                      <a:pt x="12437" y="79"/>
                      <a:pt x="12434" y="81"/>
                    </a:cubicBezTo>
                    <a:cubicBezTo>
                      <a:pt x="12421" y="81"/>
                      <a:pt x="12434" y="81"/>
                      <a:pt x="12408" y="55"/>
                    </a:cubicBezTo>
                    <a:cubicBezTo>
                      <a:pt x="12401" y="48"/>
                      <a:pt x="12391" y="44"/>
                      <a:pt x="12379" y="44"/>
                    </a:cubicBezTo>
                    <a:cubicBezTo>
                      <a:pt x="12367" y="44"/>
                      <a:pt x="12354" y="48"/>
                      <a:pt x="12340" y="55"/>
                    </a:cubicBezTo>
                    <a:cubicBezTo>
                      <a:pt x="12300" y="41"/>
                      <a:pt x="12286" y="28"/>
                      <a:pt x="12273" y="28"/>
                    </a:cubicBezTo>
                    <a:cubicBezTo>
                      <a:pt x="12270" y="33"/>
                      <a:pt x="12268" y="35"/>
                      <a:pt x="12266" y="35"/>
                    </a:cubicBezTo>
                    <a:cubicBezTo>
                      <a:pt x="12259" y="35"/>
                      <a:pt x="12257" y="1"/>
                      <a:pt x="12246" y="1"/>
                    </a:cubicBezTo>
                    <a:cubicBezTo>
                      <a:pt x="12246" y="1"/>
                      <a:pt x="12246" y="7"/>
                      <a:pt x="12230" y="7"/>
                    </a:cubicBezTo>
                    <a:cubicBezTo>
                      <a:pt x="12222" y="7"/>
                      <a:pt x="12210" y="5"/>
                      <a:pt x="1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1885419" y="1345482"/>
                <a:ext cx="1095179" cy="91692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17" extrusionOk="0">
                    <a:moveTo>
                      <a:pt x="4863" y="58"/>
                    </a:moveTo>
                    <a:lnTo>
                      <a:pt x="4863" y="58"/>
                    </a:lnTo>
                    <a:cubicBezTo>
                      <a:pt x="4864" y="59"/>
                      <a:pt x="4864" y="61"/>
                      <a:pt x="4865" y="62"/>
                    </a:cubicBezTo>
                    <a:lnTo>
                      <a:pt x="4865" y="62"/>
                    </a:lnTo>
                    <a:cubicBezTo>
                      <a:pt x="4864" y="61"/>
                      <a:pt x="4864" y="59"/>
                      <a:pt x="4863" y="58"/>
                    </a:cubicBezTo>
                    <a:close/>
                    <a:moveTo>
                      <a:pt x="5698" y="85"/>
                    </a:moveTo>
                    <a:cubicBezTo>
                      <a:pt x="5702" y="92"/>
                      <a:pt x="5705" y="97"/>
                      <a:pt x="5708" y="101"/>
                    </a:cubicBezTo>
                    <a:lnTo>
                      <a:pt x="5708" y="101"/>
                    </a:lnTo>
                    <a:cubicBezTo>
                      <a:pt x="5705" y="100"/>
                      <a:pt x="5702" y="99"/>
                      <a:pt x="5698" y="99"/>
                    </a:cubicBezTo>
                    <a:lnTo>
                      <a:pt x="5698" y="85"/>
                    </a:lnTo>
                    <a:close/>
                    <a:moveTo>
                      <a:pt x="6561" y="220"/>
                    </a:moveTo>
                    <a:cubicBezTo>
                      <a:pt x="6559" y="221"/>
                      <a:pt x="6558" y="222"/>
                      <a:pt x="6557" y="223"/>
                    </a:cubicBezTo>
                    <a:lnTo>
                      <a:pt x="6557" y="223"/>
                    </a:lnTo>
                    <a:cubicBezTo>
                      <a:pt x="6559" y="222"/>
                      <a:pt x="6560" y="221"/>
                      <a:pt x="6561" y="220"/>
                    </a:cubicBezTo>
                    <a:close/>
                    <a:moveTo>
                      <a:pt x="9901" y="840"/>
                    </a:moveTo>
                    <a:cubicBezTo>
                      <a:pt x="9901" y="849"/>
                      <a:pt x="9900" y="851"/>
                      <a:pt x="9898" y="851"/>
                    </a:cubicBezTo>
                    <a:cubicBezTo>
                      <a:pt x="9895" y="851"/>
                      <a:pt x="9892" y="840"/>
                      <a:pt x="9901" y="840"/>
                    </a:cubicBezTo>
                    <a:close/>
                    <a:moveTo>
                      <a:pt x="8102" y="947"/>
                    </a:moveTo>
                    <a:lnTo>
                      <a:pt x="8102" y="947"/>
                    </a:lnTo>
                    <a:cubicBezTo>
                      <a:pt x="8184" y="949"/>
                      <a:pt x="8135" y="961"/>
                      <a:pt x="8110" y="961"/>
                    </a:cubicBezTo>
                    <a:cubicBezTo>
                      <a:pt x="8106" y="954"/>
                      <a:pt x="8104" y="949"/>
                      <a:pt x="8102" y="947"/>
                    </a:cubicBezTo>
                    <a:close/>
                    <a:moveTo>
                      <a:pt x="1110" y="1"/>
                    </a:moveTo>
                    <a:cubicBezTo>
                      <a:pt x="1101" y="1"/>
                      <a:pt x="1091" y="11"/>
                      <a:pt x="1078" y="31"/>
                    </a:cubicBezTo>
                    <a:cubicBezTo>
                      <a:pt x="1070" y="16"/>
                      <a:pt x="1059" y="6"/>
                      <a:pt x="1046" y="6"/>
                    </a:cubicBezTo>
                    <a:cubicBezTo>
                      <a:pt x="1035" y="6"/>
                      <a:pt x="1023" y="13"/>
                      <a:pt x="1010" y="31"/>
                    </a:cubicBezTo>
                    <a:cubicBezTo>
                      <a:pt x="1010" y="31"/>
                      <a:pt x="1002" y="66"/>
                      <a:pt x="991" y="66"/>
                    </a:cubicBezTo>
                    <a:cubicBezTo>
                      <a:pt x="989" y="66"/>
                      <a:pt x="986" y="64"/>
                      <a:pt x="983" y="58"/>
                    </a:cubicBezTo>
                    <a:cubicBezTo>
                      <a:pt x="983" y="62"/>
                      <a:pt x="982" y="63"/>
                      <a:pt x="981" y="63"/>
                    </a:cubicBezTo>
                    <a:cubicBezTo>
                      <a:pt x="976" y="63"/>
                      <a:pt x="966" y="51"/>
                      <a:pt x="957" y="31"/>
                    </a:cubicBezTo>
                    <a:cubicBezTo>
                      <a:pt x="943" y="58"/>
                      <a:pt x="933" y="72"/>
                      <a:pt x="926" y="72"/>
                    </a:cubicBezTo>
                    <a:cubicBezTo>
                      <a:pt x="919" y="72"/>
                      <a:pt x="916" y="58"/>
                      <a:pt x="916" y="31"/>
                    </a:cubicBezTo>
                    <a:cubicBezTo>
                      <a:pt x="910" y="41"/>
                      <a:pt x="903" y="45"/>
                      <a:pt x="896" y="45"/>
                    </a:cubicBezTo>
                    <a:cubicBezTo>
                      <a:pt x="881" y="45"/>
                      <a:pt x="865" y="25"/>
                      <a:pt x="850" y="25"/>
                    </a:cubicBezTo>
                    <a:cubicBezTo>
                      <a:pt x="845" y="25"/>
                      <a:pt x="840" y="27"/>
                      <a:pt x="835" y="31"/>
                    </a:cubicBezTo>
                    <a:cubicBezTo>
                      <a:pt x="832" y="28"/>
                      <a:pt x="828" y="26"/>
                      <a:pt x="824" y="26"/>
                    </a:cubicBezTo>
                    <a:cubicBezTo>
                      <a:pt x="801" y="26"/>
                      <a:pt x="780" y="91"/>
                      <a:pt x="768" y="126"/>
                    </a:cubicBezTo>
                    <a:cubicBezTo>
                      <a:pt x="741" y="112"/>
                      <a:pt x="714" y="99"/>
                      <a:pt x="701" y="99"/>
                    </a:cubicBezTo>
                    <a:cubicBezTo>
                      <a:pt x="691" y="89"/>
                      <a:pt x="682" y="86"/>
                      <a:pt x="676" y="86"/>
                    </a:cubicBezTo>
                    <a:cubicBezTo>
                      <a:pt x="668" y="86"/>
                      <a:pt x="662" y="89"/>
                      <a:pt x="656" y="89"/>
                    </a:cubicBezTo>
                    <a:cubicBezTo>
                      <a:pt x="653" y="89"/>
                      <a:pt x="650" y="88"/>
                      <a:pt x="647" y="85"/>
                    </a:cubicBezTo>
                    <a:cubicBezTo>
                      <a:pt x="644" y="84"/>
                      <a:pt x="640" y="83"/>
                      <a:pt x="637" y="83"/>
                    </a:cubicBezTo>
                    <a:cubicBezTo>
                      <a:pt x="612" y="83"/>
                      <a:pt x="574" y="114"/>
                      <a:pt x="549" y="114"/>
                    </a:cubicBezTo>
                    <a:cubicBezTo>
                      <a:pt x="545" y="114"/>
                      <a:pt x="542" y="114"/>
                      <a:pt x="539" y="112"/>
                    </a:cubicBezTo>
                    <a:cubicBezTo>
                      <a:pt x="528" y="81"/>
                      <a:pt x="510" y="72"/>
                      <a:pt x="488" y="72"/>
                    </a:cubicBezTo>
                    <a:cubicBezTo>
                      <a:pt x="460" y="72"/>
                      <a:pt x="428" y="87"/>
                      <a:pt x="403" y="87"/>
                    </a:cubicBezTo>
                    <a:cubicBezTo>
                      <a:pt x="399" y="87"/>
                      <a:pt x="395" y="86"/>
                      <a:pt x="391" y="85"/>
                    </a:cubicBezTo>
                    <a:cubicBezTo>
                      <a:pt x="377" y="77"/>
                      <a:pt x="363" y="74"/>
                      <a:pt x="351" y="74"/>
                    </a:cubicBezTo>
                    <a:cubicBezTo>
                      <a:pt x="312" y="74"/>
                      <a:pt x="281" y="104"/>
                      <a:pt x="265" y="104"/>
                    </a:cubicBezTo>
                    <a:cubicBezTo>
                      <a:pt x="261" y="104"/>
                      <a:pt x="258" y="103"/>
                      <a:pt x="256" y="99"/>
                    </a:cubicBezTo>
                    <a:cubicBezTo>
                      <a:pt x="256" y="83"/>
                      <a:pt x="247" y="76"/>
                      <a:pt x="236" y="76"/>
                    </a:cubicBezTo>
                    <a:cubicBezTo>
                      <a:pt x="229" y="76"/>
                      <a:pt x="221" y="80"/>
                      <a:pt x="216" y="85"/>
                    </a:cubicBezTo>
                    <a:cubicBezTo>
                      <a:pt x="203" y="55"/>
                      <a:pt x="194" y="46"/>
                      <a:pt x="186" y="46"/>
                    </a:cubicBezTo>
                    <a:cubicBezTo>
                      <a:pt x="176" y="46"/>
                      <a:pt x="169" y="58"/>
                      <a:pt x="162" y="58"/>
                    </a:cubicBezTo>
                    <a:cubicBezTo>
                      <a:pt x="153" y="58"/>
                      <a:pt x="126" y="70"/>
                      <a:pt x="101" y="70"/>
                    </a:cubicBezTo>
                    <a:cubicBezTo>
                      <a:pt x="88" y="70"/>
                      <a:pt x="76" y="67"/>
                      <a:pt x="67" y="58"/>
                    </a:cubicBezTo>
                    <a:cubicBezTo>
                      <a:pt x="54" y="72"/>
                      <a:pt x="27" y="85"/>
                      <a:pt x="0" y="85"/>
                    </a:cubicBezTo>
                    <a:lnTo>
                      <a:pt x="0" y="1082"/>
                    </a:lnTo>
                    <a:cubicBezTo>
                      <a:pt x="0" y="1082"/>
                      <a:pt x="0" y="1082"/>
                      <a:pt x="14" y="1095"/>
                    </a:cubicBezTo>
                    <a:cubicBezTo>
                      <a:pt x="37" y="1095"/>
                      <a:pt x="60" y="1066"/>
                      <a:pt x="74" y="1066"/>
                    </a:cubicBezTo>
                    <a:cubicBezTo>
                      <a:pt x="77" y="1066"/>
                      <a:pt x="79" y="1067"/>
                      <a:pt x="81" y="1069"/>
                    </a:cubicBezTo>
                    <a:cubicBezTo>
                      <a:pt x="108" y="1069"/>
                      <a:pt x="135" y="1069"/>
                      <a:pt x="162" y="1042"/>
                    </a:cubicBezTo>
                    <a:cubicBezTo>
                      <a:pt x="166" y="1037"/>
                      <a:pt x="170" y="1036"/>
                      <a:pt x="174" y="1036"/>
                    </a:cubicBezTo>
                    <a:cubicBezTo>
                      <a:pt x="188" y="1036"/>
                      <a:pt x="202" y="1056"/>
                      <a:pt x="213" y="1056"/>
                    </a:cubicBezTo>
                    <a:cubicBezTo>
                      <a:pt x="219" y="1056"/>
                      <a:pt x="225" y="1049"/>
                      <a:pt x="229" y="1028"/>
                    </a:cubicBezTo>
                    <a:cubicBezTo>
                      <a:pt x="240" y="1001"/>
                      <a:pt x="251" y="993"/>
                      <a:pt x="262" y="993"/>
                    </a:cubicBezTo>
                    <a:cubicBezTo>
                      <a:pt x="275" y="993"/>
                      <a:pt x="287" y="1003"/>
                      <a:pt x="300" y="1003"/>
                    </a:cubicBezTo>
                    <a:cubicBezTo>
                      <a:pt x="303" y="1003"/>
                      <a:pt x="307" y="1003"/>
                      <a:pt x="310" y="1001"/>
                    </a:cubicBezTo>
                    <a:cubicBezTo>
                      <a:pt x="330" y="1001"/>
                      <a:pt x="335" y="1024"/>
                      <a:pt x="342" y="1024"/>
                    </a:cubicBezTo>
                    <a:cubicBezTo>
                      <a:pt x="344" y="1024"/>
                      <a:pt x="347" y="1021"/>
                      <a:pt x="350" y="1015"/>
                    </a:cubicBezTo>
                    <a:cubicBezTo>
                      <a:pt x="354" y="1000"/>
                      <a:pt x="358" y="995"/>
                      <a:pt x="361" y="995"/>
                    </a:cubicBezTo>
                    <a:cubicBezTo>
                      <a:pt x="368" y="995"/>
                      <a:pt x="375" y="1013"/>
                      <a:pt x="382" y="1013"/>
                    </a:cubicBezTo>
                    <a:cubicBezTo>
                      <a:pt x="385" y="1013"/>
                      <a:pt x="388" y="1010"/>
                      <a:pt x="391" y="1001"/>
                    </a:cubicBezTo>
                    <a:cubicBezTo>
                      <a:pt x="393" y="1003"/>
                      <a:pt x="395" y="1004"/>
                      <a:pt x="397" y="1004"/>
                    </a:cubicBezTo>
                    <a:cubicBezTo>
                      <a:pt x="408" y="1004"/>
                      <a:pt x="422" y="974"/>
                      <a:pt x="445" y="974"/>
                    </a:cubicBezTo>
                    <a:cubicBezTo>
                      <a:pt x="463" y="974"/>
                      <a:pt x="475" y="962"/>
                      <a:pt x="489" y="962"/>
                    </a:cubicBezTo>
                    <a:cubicBezTo>
                      <a:pt x="495" y="962"/>
                      <a:pt x="503" y="965"/>
                      <a:pt x="512" y="974"/>
                    </a:cubicBezTo>
                    <a:cubicBezTo>
                      <a:pt x="519" y="988"/>
                      <a:pt x="525" y="994"/>
                      <a:pt x="534" y="994"/>
                    </a:cubicBezTo>
                    <a:cubicBezTo>
                      <a:pt x="542" y="994"/>
                      <a:pt x="552" y="988"/>
                      <a:pt x="566" y="974"/>
                    </a:cubicBezTo>
                    <a:cubicBezTo>
                      <a:pt x="571" y="1000"/>
                      <a:pt x="576" y="1008"/>
                      <a:pt x="581" y="1008"/>
                    </a:cubicBezTo>
                    <a:cubicBezTo>
                      <a:pt x="590" y="1008"/>
                      <a:pt x="598" y="988"/>
                      <a:pt x="606" y="988"/>
                    </a:cubicBezTo>
                    <a:cubicBezTo>
                      <a:pt x="613" y="973"/>
                      <a:pt x="620" y="968"/>
                      <a:pt x="625" y="968"/>
                    </a:cubicBezTo>
                    <a:cubicBezTo>
                      <a:pt x="636" y="968"/>
                      <a:pt x="644" y="986"/>
                      <a:pt x="651" y="986"/>
                    </a:cubicBezTo>
                    <a:cubicBezTo>
                      <a:pt x="654" y="986"/>
                      <a:pt x="657" y="983"/>
                      <a:pt x="660" y="974"/>
                    </a:cubicBezTo>
                    <a:lnTo>
                      <a:pt x="701" y="974"/>
                    </a:lnTo>
                    <a:cubicBezTo>
                      <a:pt x="706" y="992"/>
                      <a:pt x="712" y="1002"/>
                      <a:pt x="717" y="1002"/>
                    </a:cubicBezTo>
                    <a:cubicBezTo>
                      <a:pt x="723" y="1002"/>
                      <a:pt x="728" y="985"/>
                      <a:pt x="728" y="947"/>
                    </a:cubicBezTo>
                    <a:cubicBezTo>
                      <a:pt x="737" y="937"/>
                      <a:pt x="747" y="906"/>
                      <a:pt x="757" y="906"/>
                    </a:cubicBezTo>
                    <a:cubicBezTo>
                      <a:pt x="761" y="906"/>
                      <a:pt x="764" y="910"/>
                      <a:pt x="768" y="920"/>
                    </a:cubicBezTo>
                    <a:cubicBezTo>
                      <a:pt x="768" y="938"/>
                      <a:pt x="773" y="943"/>
                      <a:pt x="780" y="943"/>
                    </a:cubicBezTo>
                    <a:cubicBezTo>
                      <a:pt x="789" y="943"/>
                      <a:pt x="801" y="934"/>
                      <a:pt x="808" y="934"/>
                    </a:cubicBezTo>
                    <a:cubicBezTo>
                      <a:pt x="808" y="925"/>
                      <a:pt x="810" y="922"/>
                      <a:pt x="812" y="922"/>
                    </a:cubicBezTo>
                    <a:cubicBezTo>
                      <a:pt x="816" y="922"/>
                      <a:pt x="822" y="934"/>
                      <a:pt x="822" y="934"/>
                    </a:cubicBezTo>
                    <a:cubicBezTo>
                      <a:pt x="822" y="961"/>
                      <a:pt x="835" y="947"/>
                      <a:pt x="849" y="974"/>
                    </a:cubicBezTo>
                    <a:cubicBezTo>
                      <a:pt x="849" y="1021"/>
                      <a:pt x="855" y="1035"/>
                      <a:pt x="859" y="1035"/>
                    </a:cubicBezTo>
                    <a:cubicBezTo>
                      <a:pt x="861" y="1035"/>
                      <a:pt x="862" y="1032"/>
                      <a:pt x="862" y="1028"/>
                    </a:cubicBezTo>
                    <a:cubicBezTo>
                      <a:pt x="862" y="1030"/>
                      <a:pt x="862" y="1031"/>
                      <a:pt x="863" y="1031"/>
                    </a:cubicBezTo>
                    <a:cubicBezTo>
                      <a:pt x="866" y="1031"/>
                      <a:pt x="878" y="997"/>
                      <a:pt x="889" y="974"/>
                    </a:cubicBezTo>
                    <a:cubicBezTo>
                      <a:pt x="898" y="974"/>
                      <a:pt x="919" y="986"/>
                      <a:pt x="944" y="986"/>
                    </a:cubicBezTo>
                    <a:cubicBezTo>
                      <a:pt x="957" y="986"/>
                      <a:pt x="970" y="983"/>
                      <a:pt x="983" y="974"/>
                    </a:cubicBezTo>
                    <a:cubicBezTo>
                      <a:pt x="983" y="961"/>
                      <a:pt x="985" y="956"/>
                      <a:pt x="987" y="956"/>
                    </a:cubicBezTo>
                    <a:cubicBezTo>
                      <a:pt x="992" y="956"/>
                      <a:pt x="1001" y="974"/>
                      <a:pt x="1010" y="974"/>
                    </a:cubicBezTo>
                    <a:cubicBezTo>
                      <a:pt x="1010" y="985"/>
                      <a:pt x="1019" y="1005"/>
                      <a:pt x="1030" y="1005"/>
                    </a:cubicBezTo>
                    <a:cubicBezTo>
                      <a:pt x="1032" y="1005"/>
                      <a:pt x="1035" y="1004"/>
                      <a:pt x="1037" y="1001"/>
                    </a:cubicBezTo>
                    <a:cubicBezTo>
                      <a:pt x="1051" y="974"/>
                      <a:pt x="1051" y="974"/>
                      <a:pt x="1064" y="974"/>
                    </a:cubicBezTo>
                    <a:cubicBezTo>
                      <a:pt x="1066" y="973"/>
                      <a:pt x="1067" y="972"/>
                      <a:pt x="1069" y="972"/>
                    </a:cubicBezTo>
                    <a:cubicBezTo>
                      <a:pt x="1079" y="972"/>
                      <a:pt x="1090" y="1003"/>
                      <a:pt x="1100" y="1003"/>
                    </a:cubicBezTo>
                    <a:cubicBezTo>
                      <a:pt x="1102" y="1003"/>
                      <a:pt x="1103" y="1003"/>
                      <a:pt x="1105" y="1001"/>
                    </a:cubicBezTo>
                    <a:cubicBezTo>
                      <a:pt x="1105" y="974"/>
                      <a:pt x="1118" y="988"/>
                      <a:pt x="1132" y="947"/>
                    </a:cubicBezTo>
                    <a:cubicBezTo>
                      <a:pt x="1135" y="933"/>
                      <a:pt x="1138" y="927"/>
                      <a:pt x="1140" y="927"/>
                    </a:cubicBezTo>
                    <a:cubicBezTo>
                      <a:pt x="1146" y="927"/>
                      <a:pt x="1149" y="968"/>
                      <a:pt x="1159" y="988"/>
                    </a:cubicBezTo>
                    <a:cubicBezTo>
                      <a:pt x="1176" y="971"/>
                      <a:pt x="1187" y="954"/>
                      <a:pt x="1197" y="954"/>
                    </a:cubicBezTo>
                    <a:cubicBezTo>
                      <a:pt x="1203" y="954"/>
                      <a:pt x="1208" y="959"/>
                      <a:pt x="1212" y="974"/>
                    </a:cubicBezTo>
                    <a:cubicBezTo>
                      <a:pt x="1221" y="988"/>
                      <a:pt x="1230" y="994"/>
                      <a:pt x="1239" y="994"/>
                    </a:cubicBezTo>
                    <a:cubicBezTo>
                      <a:pt x="1256" y="994"/>
                      <a:pt x="1271" y="970"/>
                      <a:pt x="1280" y="934"/>
                    </a:cubicBezTo>
                    <a:cubicBezTo>
                      <a:pt x="1284" y="920"/>
                      <a:pt x="1289" y="916"/>
                      <a:pt x="1294" y="916"/>
                    </a:cubicBezTo>
                    <a:cubicBezTo>
                      <a:pt x="1305" y="916"/>
                      <a:pt x="1320" y="934"/>
                      <a:pt x="1347" y="934"/>
                    </a:cubicBezTo>
                    <a:cubicBezTo>
                      <a:pt x="1347" y="947"/>
                      <a:pt x="1361" y="947"/>
                      <a:pt x="1374" y="974"/>
                    </a:cubicBezTo>
                    <a:cubicBezTo>
                      <a:pt x="1381" y="947"/>
                      <a:pt x="1388" y="944"/>
                      <a:pt x="1394" y="944"/>
                    </a:cubicBezTo>
                    <a:cubicBezTo>
                      <a:pt x="1397" y="944"/>
                      <a:pt x="1399" y="944"/>
                      <a:pt x="1401" y="944"/>
                    </a:cubicBezTo>
                    <a:cubicBezTo>
                      <a:pt x="1406" y="944"/>
                      <a:pt x="1410" y="943"/>
                      <a:pt x="1415" y="934"/>
                    </a:cubicBezTo>
                    <a:cubicBezTo>
                      <a:pt x="1421" y="927"/>
                      <a:pt x="1428" y="927"/>
                      <a:pt x="1436" y="927"/>
                    </a:cubicBezTo>
                    <a:cubicBezTo>
                      <a:pt x="1445" y="927"/>
                      <a:pt x="1455" y="927"/>
                      <a:pt x="1468" y="920"/>
                    </a:cubicBezTo>
                    <a:cubicBezTo>
                      <a:pt x="1475" y="914"/>
                      <a:pt x="1482" y="910"/>
                      <a:pt x="1490" y="910"/>
                    </a:cubicBezTo>
                    <a:cubicBezTo>
                      <a:pt x="1499" y="910"/>
                      <a:pt x="1509" y="914"/>
                      <a:pt x="1522" y="920"/>
                    </a:cubicBezTo>
                    <a:cubicBezTo>
                      <a:pt x="1535" y="896"/>
                      <a:pt x="1547" y="888"/>
                      <a:pt x="1558" y="888"/>
                    </a:cubicBezTo>
                    <a:cubicBezTo>
                      <a:pt x="1571" y="888"/>
                      <a:pt x="1582" y="900"/>
                      <a:pt x="1590" y="907"/>
                    </a:cubicBezTo>
                    <a:cubicBezTo>
                      <a:pt x="1599" y="907"/>
                      <a:pt x="1614" y="913"/>
                      <a:pt x="1627" y="913"/>
                    </a:cubicBezTo>
                    <a:cubicBezTo>
                      <a:pt x="1633" y="913"/>
                      <a:pt x="1639" y="911"/>
                      <a:pt x="1644" y="907"/>
                    </a:cubicBezTo>
                    <a:cubicBezTo>
                      <a:pt x="1654" y="914"/>
                      <a:pt x="1664" y="916"/>
                      <a:pt x="1672" y="916"/>
                    </a:cubicBezTo>
                    <a:cubicBezTo>
                      <a:pt x="1692" y="916"/>
                      <a:pt x="1707" y="904"/>
                      <a:pt x="1717" y="904"/>
                    </a:cubicBezTo>
                    <a:cubicBezTo>
                      <a:pt x="1720" y="904"/>
                      <a:pt x="1722" y="905"/>
                      <a:pt x="1724" y="907"/>
                    </a:cubicBezTo>
                    <a:cubicBezTo>
                      <a:pt x="1738" y="920"/>
                      <a:pt x="1751" y="934"/>
                      <a:pt x="1765" y="947"/>
                    </a:cubicBezTo>
                    <a:cubicBezTo>
                      <a:pt x="1765" y="920"/>
                      <a:pt x="1778" y="947"/>
                      <a:pt x="1792" y="907"/>
                    </a:cubicBezTo>
                    <a:cubicBezTo>
                      <a:pt x="1796" y="898"/>
                      <a:pt x="1802" y="895"/>
                      <a:pt x="1809" y="895"/>
                    </a:cubicBezTo>
                    <a:cubicBezTo>
                      <a:pt x="1822" y="895"/>
                      <a:pt x="1837" y="907"/>
                      <a:pt x="1846" y="907"/>
                    </a:cubicBezTo>
                    <a:lnTo>
                      <a:pt x="1913" y="907"/>
                    </a:lnTo>
                    <a:cubicBezTo>
                      <a:pt x="1917" y="925"/>
                      <a:pt x="1920" y="931"/>
                      <a:pt x="1923" y="931"/>
                    </a:cubicBezTo>
                    <a:cubicBezTo>
                      <a:pt x="1928" y="931"/>
                      <a:pt x="1931" y="907"/>
                      <a:pt x="1940" y="907"/>
                    </a:cubicBezTo>
                    <a:cubicBezTo>
                      <a:pt x="1949" y="907"/>
                      <a:pt x="1964" y="931"/>
                      <a:pt x="1977" y="931"/>
                    </a:cubicBezTo>
                    <a:cubicBezTo>
                      <a:pt x="1983" y="931"/>
                      <a:pt x="1989" y="925"/>
                      <a:pt x="1994" y="907"/>
                    </a:cubicBezTo>
                    <a:cubicBezTo>
                      <a:pt x="2002" y="911"/>
                      <a:pt x="2008" y="912"/>
                      <a:pt x="2015" y="912"/>
                    </a:cubicBezTo>
                    <a:cubicBezTo>
                      <a:pt x="2030" y="912"/>
                      <a:pt x="2042" y="903"/>
                      <a:pt x="2061" y="893"/>
                    </a:cubicBezTo>
                    <a:cubicBezTo>
                      <a:pt x="2075" y="893"/>
                      <a:pt x="2075" y="880"/>
                      <a:pt x="2075" y="880"/>
                    </a:cubicBezTo>
                    <a:cubicBezTo>
                      <a:pt x="2075" y="880"/>
                      <a:pt x="2075" y="866"/>
                      <a:pt x="2075" y="866"/>
                    </a:cubicBezTo>
                    <a:cubicBezTo>
                      <a:pt x="2075" y="866"/>
                      <a:pt x="2081" y="884"/>
                      <a:pt x="2093" y="884"/>
                    </a:cubicBezTo>
                    <a:cubicBezTo>
                      <a:pt x="2099" y="884"/>
                      <a:pt x="2106" y="880"/>
                      <a:pt x="2115" y="866"/>
                    </a:cubicBezTo>
                    <a:cubicBezTo>
                      <a:pt x="2117" y="869"/>
                      <a:pt x="2120" y="869"/>
                      <a:pt x="2122" y="869"/>
                    </a:cubicBezTo>
                    <a:cubicBezTo>
                      <a:pt x="2131" y="869"/>
                      <a:pt x="2142" y="861"/>
                      <a:pt x="2154" y="861"/>
                    </a:cubicBezTo>
                    <a:cubicBezTo>
                      <a:pt x="2163" y="861"/>
                      <a:pt x="2173" y="866"/>
                      <a:pt x="2182" y="880"/>
                    </a:cubicBezTo>
                    <a:cubicBezTo>
                      <a:pt x="2200" y="880"/>
                      <a:pt x="2212" y="868"/>
                      <a:pt x="2222" y="868"/>
                    </a:cubicBezTo>
                    <a:cubicBezTo>
                      <a:pt x="2227" y="868"/>
                      <a:pt x="2232" y="871"/>
                      <a:pt x="2236" y="880"/>
                    </a:cubicBezTo>
                    <a:cubicBezTo>
                      <a:pt x="2240" y="878"/>
                      <a:pt x="2244" y="877"/>
                      <a:pt x="2247" y="877"/>
                    </a:cubicBezTo>
                    <a:cubicBezTo>
                      <a:pt x="2267" y="877"/>
                      <a:pt x="2277" y="907"/>
                      <a:pt x="2277" y="907"/>
                    </a:cubicBezTo>
                    <a:cubicBezTo>
                      <a:pt x="2288" y="880"/>
                      <a:pt x="2296" y="868"/>
                      <a:pt x="2303" y="868"/>
                    </a:cubicBezTo>
                    <a:cubicBezTo>
                      <a:pt x="2312" y="868"/>
                      <a:pt x="2317" y="894"/>
                      <a:pt x="2317" y="934"/>
                    </a:cubicBezTo>
                    <a:cubicBezTo>
                      <a:pt x="2322" y="954"/>
                      <a:pt x="2323" y="959"/>
                      <a:pt x="2324" y="959"/>
                    </a:cubicBezTo>
                    <a:cubicBezTo>
                      <a:pt x="2324" y="959"/>
                      <a:pt x="2323" y="953"/>
                      <a:pt x="2325" y="953"/>
                    </a:cubicBezTo>
                    <a:cubicBezTo>
                      <a:pt x="2326" y="953"/>
                      <a:pt x="2328" y="955"/>
                      <a:pt x="2331" y="961"/>
                    </a:cubicBezTo>
                    <a:cubicBezTo>
                      <a:pt x="2331" y="948"/>
                      <a:pt x="2331" y="944"/>
                      <a:pt x="2333" y="944"/>
                    </a:cubicBezTo>
                    <a:cubicBezTo>
                      <a:pt x="2336" y="944"/>
                      <a:pt x="2345" y="971"/>
                      <a:pt x="2357" y="971"/>
                    </a:cubicBezTo>
                    <a:cubicBezTo>
                      <a:pt x="2361" y="971"/>
                      <a:pt x="2366" y="968"/>
                      <a:pt x="2371" y="961"/>
                    </a:cubicBezTo>
                    <a:cubicBezTo>
                      <a:pt x="2376" y="984"/>
                      <a:pt x="2379" y="991"/>
                      <a:pt x="2381" y="991"/>
                    </a:cubicBezTo>
                    <a:cubicBezTo>
                      <a:pt x="2385" y="991"/>
                      <a:pt x="2388" y="972"/>
                      <a:pt x="2394" y="972"/>
                    </a:cubicBezTo>
                    <a:cubicBezTo>
                      <a:pt x="2395" y="972"/>
                      <a:pt x="2397" y="973"/>
                      <a:pt x="2398" y="974"/>
                    </a:cubicBezTo>
                    <a:cubicBezTo>
                      <a:pt x="2400" y="976"/>
                      <a:pt x="2402" y="977"/>
                      <a:pt x="2404" y="977"/>
                    </a:cubicBezTo>
                    <a:cubicBezTo>
                      <a:pt x="2419" y="977"/>
                      <a:pt x="2440" y="945"/>
                      <a:pt x="2452" y="934"/>
                    </a:cubicBezTo>
                    <a:cubicBezTo>
                      <a:pt x="2456" y="932"/>
                      <a:pt x="2460" y="931"/>
                      <a:pt x="2463" y="931"/>
                    </a:cubicBezTo>
                    <a:cubicBezTo>
                      <a:pt x="2475" y="931"/>
                      <a:pt x="2483" y="939"/>
                      <a:pt x="2491" y="939"/>
                    </a:cubicBezTo>
                    <a:cubicBezTo>
                      <a:pt x="2496" y="939"/>
                      <a:pt x="2501" y="935"/>
                      <a:pt x="2506" y="920"/>
                    </a:cubicBezTo>
                    <a:cubicBezTo>
                      <a:pt x="2515" y="920"/>
                      <a:pt x="2532" y="886"/>
                      <a:pt x="2545" y="886"/>
                    </a:cubicBezTo>
                    <a:cubicBezTo>
                      <a:pt x="2551" y="886"/>
                      <a:pt x="2556" y="891"/>
                      <a:pt x="2560" y="907"/>
                    </a:cubicBezTo>
                    <a:cubicBezTo>
                      <a:pt x="2570" y="907"/>
                      <a:pt x="2580" y="930"/>
                      <a:pt x="2590" y="930"/>
                    </a:cubicBezTo>
                    <a:cubicBezTo>
                      <a:pt x="2593" y="930"/>
                      <a:pt x="2597" y="927"/>
                      <a:pt x="2600" y="920"/>
                    </a:cubicBezTo>
                    <a:cubicBezTo>
                      <a:pt x="2604" y="912"/>
                      <a:pt x="2608" y="910"/>
                      <a:pt x="2612" y="910"/>
                    </a:cubicBezTo>
                    <a:cubicBezTo>
                      <a:pt x="2616" y="910"/>
                      <a:pt x="2619" y="913"/>
                      <a:pt x="2622" y="913"/>
                    </a:cubicBezTo>
                    <a:cubicBezTo>
                      <a:pt x="2625" y="913"/>
                      <a:pt x="2627" y="909"/>
                      <a:pt x="2627" y="893"/>
                    </a:cubicBezTo>
                    <a:cubicBezTo>
                      <a:pt x="2632" y="899"/>
                      <a:pt x="2637" y="901"/>
                      <a:pt x="2642" y="901"/>
                    </a:cubicBezTo>
                    <a:cubicBezTo>
                      <a:pt x="2660" y="901"/>
                      <a:pt x="2673" y="866"/>
                      <a:pt x="2694" y="866"/>
                    </a:cubicBezTo>
                    <a:cubicBezTo>
                      <a:pt x="2702" y="874"/>
                      <a:pt x="2710" y="882"/>
                      <a:pt x="2718" y="882"/>
                    </a:cubicBezTo>
                    <a:cubicBezTo>
                      <a:pt x="2723" y="882"/>
                      <a:pt x="2729" y="878"/>
                      <a:pt x="2735" y="866"/>
                    </a:cubicBezTo>
                    <a:cubicBezTo>
                      <a:pt x="2751" y="858"/>
                      <a:pt x="2773" y="839"/>
                      <a:pt x="2797" y="839"/>
                    </a:cubicBezTo>
                    <a:cubicBezTo>
                      <a:pt x="2812" y="839"/>
                      <a:pt x="2827" y="846"/>
                      <a:pt x="2842" y="866"/>
                    </a:cubicBezTo>
                    <a:cubicBezTo>
                      <a:pt x="2876" y="860"/>
                      <a:pt x="2890" y="856"/>
                      <a:pt x="2893" y="856"/>
                    </a:cubicBezTo>
                    <a:cubicBezTo>
                      <a:pt x="2896" y="856"/>
                      <a:pt x="2890" y="860"/>
                      <a:pt x="2883" y="866"/>
                    </a:cubicBezTo>
                    <a:cubicBezTo>
                      <a:pt x="2884" y="866"/>
                      <a:pt x="2885" y="865"/>
                      <a:pt x="2886" y="865"/>
                    </a:cubicBezTo>
                    <a:cubicBezTo>
                      <a:pt x="2895" y="865"/>
                      <a:pt x="2911" y="900"/>
                      <a:pt x="2935" y="900"/>
                    </a:cubicBezTo>
                    <a:cubicBezTo>
                      <a:pt x="2947" y="900"/>
                      <a:pt x="2961" y="891"/>
                      <a:pt x="2977" y="866"/>
                    </a:cubicBezTo>
                    <a:lnTo>
                      <a:pt x="3058" y="866"/>
                    </a:lnTo>
                    <a:cubicBezTo>
                      <a:pt x="3071" y="866"/>
                      <a:pt x="3071" y="866"/>
                      <a:pt x="3071" y="880"/>
                    </a:cubicBezTo>
                    <a:lnTo>
                      <a:pt x="3085" y="880"/>
                    </a:lnTo>
                    <a:cubicBezTo>
                      <a:pt x="3085" y="871"/>
                      <a:pt x="3086" y="868"/>
                      <a:pt x="3089" y="868"/>
                    </a:cubicBezTo>
                    <a:cubicBezTo>
                      <a:pt x="3095" y="868"/>
                      <a:pt x="3107" y="880"/>
                      <a:pt x="3125" y="880"/>
                    </a:cubicBezTo>
                    <a:lnTo>
                      <a:pt x="3193" y="880"/>
                    </a:lnTo>
                    <a:cubicBezTo>
                      <a:pt x="3209" y="896"/>
                      <a:pt x="3222" y="901"/>
                      <a:pt x="3234" y="901"/>
                    </a:cubicBezTo>
                    <a:cubicBezTo>
                      <a:pt x="3252" y="901"/>
                      <a:pt x="3265" y="888"/>
                      <a:pt x="3274" y="880"/>
                    </a:cubicBezTo>
                    <a:cubicBezTo>
                      <a:pt x="3279" y="886"/>
                      <a:pt x="3284" y="888"/>
                      <a:pt x="3289" y="888"/>
                    </a:cubicBezTo>
                    <a:cubicBezTo>
                      <a:pt x="3301" y="888"/>
                      <a:pt x="3309" y="872"/>
                      <a:pt x="3312" y="872"/>
                    </a:cubicBezTo>
                    <a:cubicBezTo>
                      <a:pt x="3313" y="872"/>
                      <a:pt x="3314" y="874"/>
                      <a:pt x="3314" y="880"/>
                    </a:cubicBezTo>
                    <a:cubicBezTo>
                      <a:pt x="3323" y="871"/>
                      <a:pt x="3329" y="868"/>
                      <a:pt x="3333" y="868"/>
                    </a:cubicBezTo>
                    <a:cubicBezTo>
                      <a:pt x="3341" y="868"/>
                      <a:pt x="3341" y="880"/>
                      <a:pt x="3341" y="880"/>
                    </a:cubicBezTo>
                    <a:cubicBezTo>
                      <a:pt x="3341" y="880"/>
                      <a:pt x="3341" y="898"/>
                      <a:pt x="3345" y="898"/>
                    </a:cubicBezTo>
                    <a:cubicBezTo>
                      <a:pt x="3347" y="898"/>
                      <a:pt x="3350" y="893"/>
                      <a:pt x="3354" y="880"/>
                    </a:cubicBezTo>
                    <a:cubicBezTo>
                      <a:pt x="3363" y="889"/>
                      <a:pt x="3383" y="919"/>
                      <a:pt x="3410" y="919"/>
                    </a:cubicBezTo>
                    <a:cubicBezTo>
                      <a:pt x="3425" y="919"/>
                      <a:pt x="3443" y="909"/>
                      <a:pt x="3462" y="880"/>
                    </a:cubicBezTo>
                    <a:cubicBezTo>
                      <a:pt x="3476" y="907"/>
                      <a:pt x="3503" y="920"/>
                      <a:pt x="3530" y="920"/>
                    </a:cubicBezTo>
                    <a:cubicBezTo>
                      <a:pt x="3543" y="920"/>
                      <a:pt x="3556" y="907"/>
                      <a:pt x="3570" y="880"/>
                    </a:cubicBezTo>
                    <a:cubicBezTo>
                      <a:pt x="3579" y="871"/>
                      <a:pt x="3589" y="866"/>
                      <a:pt x="3601" y="866"/>
                    </a:cubicBezTo>
                    <a:cubicBezTo>
                      <a:pt x="3624" y="866"/>
                      <a:pt x="3651" y="884"/>
                      <a:pt x="3678" y="920"/>
                    </a:cubicBezTo>
                    <a:cubicBezTo>
                      <a:pt x="3680" y="919"/>
                      <a:pt x="3682" y="919"/>
                      <a:pt x="3684" y="919"/>
                    </a:cubicBezTo>
                    <a:cubicBezTo>
                      <a:pt x="3702" y="919"/>
                      <a:pt x="3720" y="953"/>
                      <a:pt x="3738" y="953"/>
                    </a:cubicBezTo>
                    <a:cubicBezTo>
                      <a:pt x="3745" y="953"/>
                      <a:pt x="3752" y="948"/>
                      <a:pt x="3759" y="934"/>
                    </a:cubicBezTo>
                    <a:cubicBezTo>
                      <a:pt x="3785" y="961"/>
                      <a:pt x="3799" y="947"/>
                      <a:pt x="3826" y="961"/>
                    </a:cubicBezTo>
                    <a:cubicBezTo>
                      <a:pt x="3839" y="988"/>
                      <a:pt x="3866" y="988"/>
                      <a:pt x="3880" y="988"/>
                    </a:cubicBezTo>
                    <a:cubicBezTo>
                      <a:pt x="3889" y="997"/>
                      <a:pt x="3896" y="1000"/>
                      <a:pt x="3903" y="1000"/>
                    </a:cubicBezTo>
                    <a:cubicBezTo>
                      <a:pt x="3916" y="1000"/>
                      <a:pt x="3925" y="988"/>
                      <a:pt x="3934" y="988"/>
                    </a:cubicBezTo>
                    <a:cubicBezTo>
                      <a:pt x="3947" y="988"/>
                      <a:pt x="4068" y="866"/>
                      <a:pt x="4095" y="866"/>
                    </a:cubicBezTo>
                    <a:cubicBezTo>
                      <a:pt x="4122" y="866"/>
                      <a:pt x="4041" y="893"/>
                      <a:pt x="4068" y="920"/>
                    </a:cubicBezTo>
                    <a:cubicBezTo>
                      <a:pt x="4109" y="974"/>
                      <a:pt x="4149" y="1015"/>
                      <a:pt x="4203" y="1042"/>
                    </a:cubicBezTo>
                    <a:cubicBezTo>
                      <a:pt x="4203" y="1042"/>
                      <a:pt x="4203" y="1028"/>
                      <a:pt x="4217" y="1015"/>
                    </a:cubicBezTo>
                    <a:cubicBezTo>
                      <a:pt x="4217" y="1008"/>
                      <a:pt x="4220" y="1005"/>
                      <a:pt x="4223" y="1005"/>
                    </a:cubicBezTo>
                    <a:cubicBezTo>
                      <a:pt x="4227" y="1005"/>
                      <a:pt x="4230" y="1008"/>
                      <a:pt x="4230" y="1015"/>
                    </a:cubicBezTo>
                    <a:lnTo>
                      <a:pt x="4203" y="1042"/>
                    </a:lnTo>
                    <a:cubicBezTo>
                      <a:pt x="4212" y="1033"/>
                      <a:pt x="4221" y="1030"/>
                      <a:pt x="4230" y="1030"/>
                    </a:cubicBezTo>
                    <a:cubicBezTo>
                      <a:pt x="4246" y="1030"/>
                      <a:pt x="4261" y="1042"/>
                      <a:pt x="4270" y="1042"/>
                    </a:cubicBezTo>
                    <a:cubicBezTo>
                      <a:pt x="4270" y="1048"/>
                      <a:pt x="4274" y="1052"/>
                      <a:pt x="4277" y="1052"/>
                    </a:cubicBezTo>
                    <a:cubicBezTo>
                      <a:pt x="4281" y="1052"/>
                      <a:pt x="4284" y="1048"/>
                      <a:pt x="4284" y="1042"/>
                    </a:cubicBezTo>
                    <a:cubicBezTo>
                      <a:pt x="4293" y="1042"/>
                      <a:pt x="4308" y="1048"/>
                      <a:pt x="4321" y="1048"/>
                    </a:cubicBezTo>
                    <a:cubicBezTo>
                      <a:pt x="4327" y="1048"/>
                      <a:pt x="4333" y="1046"/>
                      <a:pt x="4338" y="1042"/>
                    </a:cubicBezTo>
                    <a:cubicBezTo>
                      <a:pt x="4345" y="1044"/>
                      <a:pt x="4352" y="1045"/>
                      <a:pt x="4358" y="1045"/>
                    </a:cubicBezTo>
                    <a:cubicBezTo>
                      <a:pt x="4384" y="1045"/>
                      <a:pt x="4397" y="1026"/>
                      <a:pt x="4419" y="1015"/>
                    </a:cubicBezTo>
                    <a:cubicBezTo>
                      <a:pt x="4432" y="1028"/>
                      <a:pt x="4446" y="1028"/>
                      <a:pt x="4446" y="1042"/>
                    </a:cubicBezTo>
                    <a:lnTo>
                      <a:pt x="4459" y="1042"/>
                    </a:lnTo>
                    <a:lnTo>
                      <a:pt x="4459" y="1055"/>
                    </a:lnTo>
                    <a:lnTo>
                      <a:pt x="4486" y="1055"/>
                    </a:lnTo>
                    <a:cubicBezTo>
                      <a:pt x="4501" y="1055"/>
                      <a:pt x="4517" y="1046"/>
                      <a:pt x="4535" y="1046"/>
                    </a:cubicBezTo>
                    <a:cubicBezTo>
                      <a:pt x="4548" y="1046"/>
                      <a:pt x="4563" y="1051"/>
                      <a:pt x="4580" y="1069"/>
                    </a:cubicBezTo>
                    <a:cubicBezTo>
                      <a:pt x="4589" y="1069"/>
                      <a:pt x="4598" y="1075"/>
                      <a:pt x="4611" y="1075"/>
                    </a:cubicBezTo>
                    <a:cubicBezTo>
                      <a:pt x="4618" y="1075"/>
                      <a:pt x="4625" y="1073"/>
                      <a:pt x="4634" y="1069"/>
                    </a:cubicBezTo>
                    <a:cubicBezTo>
                      <a:pt x="4643" y="1059"/>
                      <a:pt x="4659" y="1044"/>
                      <a:pt x="4677" y="1044"/>
                    </a:cubicBezTo>
                    <a:cubicBezTo>
                      <a:pt x="4685" y="1044"/>
                      <a:pt x="4693" y="1047"/>
                      <a:pt x="4701" y="1055"/>
                    </a:cubicBezTo>
                    <a:cubicBezTo>
                      <a:pt x="4715" y="1046"/>
                      <a:pt x="4727" y="1043"/>
                      <a:pt x="4738" y="1043"/>
                    </a:cubicBezTo>
                    <a:cubicBezTo>
                      <a:pt x="4761" y="1043"/>
                      <a:pt x="4782" y="1055"/>
                      <a:pt x="4809" y="1055"/>
                    </a:cubicBezTo>
                    <a:cubicBezTo>
                      <a:pt x="4818" y="1060"/>
                      <a:pt x="4827" y="1061"/>
                      <a:pt x="4836" y="1061"/>
                    </a:cubicBezTo>
                    <a:cubicBezTo>
                      <a:pt x="4854" y="1061"/>
                      <a:pt x="4872" y="1055"/>
                      <a:pt x="4890" y="1055"/>
                    </a:cubicBezTo>
                    <a:lnTo>
                      <a:pt x="4957" y="1055"/>
                    </a:lnTo>
                    <a:cubicBezTo>
                      <a:pt x="4977" y="1055"/>
                      <a:pt x="4989" y="1021"/>
                      <a:pt x="5004" y="1021"/>
                    </a:cubicBezTo>
                    <a:cubicBezTo>
                      <a:pt x="5010" y="1021"/>
                      <a:pt x="5016" y="1026"/>
                      <a:pt x="5024" y="1039"/>
                    </a:cubicBezTo>
                    <a:lnTo>
                      <a:pt x="5024" y="1039"/>
                    </a:lnTo>
                    <a:cubicBezTo>
                      <a:pt x="5011" y="1052"/>
                      <a:pt x="4963" y="1125"/>
                      <a:pt x="4984" y="1136"/>
                    </a:cubicBezTo>
                    <a:cubicBezTo>
                      <a:pt x="4995" y="1129"/>
                      <a:pt x="5005" y="1126"/>
                      <a:pt x="5014" y="1126"/>
                    </a:cubicBezTo>
                    <a:cubicBezTo>
                      <a:pt x="5034" y="1126"/>
                      <a:pt x="5050" y="1139"/>
                      <a:pt x="5066" y="1139"/>
                    </a:cubicBezTo>
                    <a:cubicBezTo>
                      <a:pt x="5071" y="1139"/>
                      <a:pt x="5075" y="1138"/>
                      <a:pt x="5079" y="1136"/>
                    </a:cubicBezTo>
                    <a:cubicBezTo>
                      <a:pt x="5092" y="1129"/>
                      <a:pt x="5102" y="1129"/>
                      <a:pt x="5111" y="1129"/>
                    </a:cubicBezTo>
                    <a:cubicBezTo>
                      <a:pt x="5119" y="1129"/>
                      <a:pt x="5126" y="1129"/>
                      <a:pt x="5133" y="1122"/>
                    </a:cubicBezTo>
                    <a:cubicBezTo>
                      <a:pt x="5135" y="1120"/>
                      <a:pt x="5137" y="1120"/>
                      <a:pt x="5138" y="1120"/>
                    </a:cubicBezTo>
                    <a:cubicBezTo>
                      <a:pt x="5148" y="1120"/>
                      <a:pt x="5158" y="1139"/>
                      <a:pt x="5167" y="1139"/>
                    </a:cubicBezTo>
                    <a:cubicBezTo>
                      <a:pt x="5169" y="1139"/>
                      <a:pt x="5171" y="1138"/>
                      <a:pt x="5173" y="1136"/>
                    </a:cubicBezTo>
                    <a:cubicBezTo>
                      <a:pt x="5173" y="1128"/>
                      <a:pt x="5188" y="1115"/>
                      <a:pt x="5203" y="1115"/>
                    </a:cubicBezTo>
                    <a:cubicBezTo>
                      <a:pt x="5212" y="1115"/>
                      <a:pt x="5222" y="1120"/>
                      <a:pt x="5227" y="1136"/>
                    </a:cubicBezTo>
                    <a:cubicBezTo>
                      <a:pt x="5236" y="1149"/>
                      <a:pt x="5243" y="1154"/>
                      <a:pt x="5250" y="1154"/>
                    </a:cubicBezTo>
                    <a:cubicBezTo>
                      <a:pt x="5263" y="1154"/>
                      <a:pt x="5272" y="1136"/>
                      <a:pt x="5281" y="1136"/>
                    </a:cubicBezTo>
                    <a:cubicBezTo>
                      <a:pt x="5286" y="1147"/>
                      <a:pt x="5295" y="1151"/>
                      <a:pt x="5303" y="1151"/>
                    </a:cubicBezTo>
                    <a:cubicBezTo>
                      <a:pt x="5315" y="1151"/>
                      <a:pt x="5327" y="1144"/>
                      <a:pt x="5335" y="1136"/>
                    </a:cubicBezTo>
                    <a:cubicBezTo>
                      <a:pt x="5338" y="1129"/>
                      <a:pt x="5341" y="1127"/>
                      <a:pt x="5345" y="1127"/>
                    </a:cubicBezTo>
                    <a:cubicBezTo>
                      <a:pt x="5355" y="1127"/>
                      <a:pt x="5365" y="1149"/>
                      <a:pt x="5375" y="1149"/>
                    </a:cubicBezTo>
                    <a:cubicBezTo>
                      <a:pt x="5375" y="1146"/>
                      <a:pt x="5375" y="1144"/>
                      <a:pt x="5375" y="1144"/>
                    </a:cubicBezTo>
                    <a:cubicBezTo>
                      <a:pt x="5376" y="1144"/>
                      <a:pt x="5379" y="1157"/>
                      <a:pt x="5389" y="1176"/>
                    </a:cubicBezTo>
                    <a:cubicBezTo>
                      <a:pt x="5395" y="1183"/>
                      <a:pt x="5405" y="1186"/>
                      <a:pt x="5415" y="1186"/>
                    </a:cubicBezTo>
                    <a:cubicBezTo>
                      <a:pt x="5426" y="1186"/>
                      <a:pt x="5436" y="1183"/>
                      <a:pt x="5442" y="1176"/>
                    </a:cubicBezTo>
                    <a:cubicBezTo>
                      <a:pt x="5456" y="1176"/>
                      <a:pt x="5483" y="1190"/>
                      <a:pt x="5496" y="1190"/>
                    </a:cubicBezTo>
                    <a:cubicBezTo>
                      <a:pt x="5496" y="1184"/>
                      <a:pt x="5497" y="1182"/>
                      <a:pt x="5498" y="1182"/>
                    </a:cubicBezTo>
                    <a:cubicBezTo>
                      <a:pt x="5501" y="1182"/>
                      <a:pt x="5510" y="1217"/>
                      <a:pt x="5510" y="1217"/>
                    </a:cubicBezTo>
                    <a:cubicBezTo>
                      <a:pt x="5510" y="1217"/>
                      <a:pt x="5510" y="1211"/>
                      <a:pt x="5522" y="1211"/>
                    </a:cubicBezTo>
                    <a:cubicBezTo>
                      <a:pt x="5528" y="1211"/>
                      <a:pt x="5537" y="1212"/>
                      <a:pt x="5550" y="1217"/>
                    </a:cubicBezTo>
                    <a:cubicBezTo>
                      <a:pt x="5564" y="1190"/>
                      <a:pt x="5591" y="1203"/>
                      <a:pt x="5591" y="1190"/>
                    </a:cubicBezTo>
                    <a:cubicBezTo>
                      <a:pt x="5600" y="1190"/>
                      <a:pt x="5609" y="1202"/>
                      <a:pt x="5618" y="1202"/>
                    </a:cubicBezTo>
                    <a:cubicBezTo>
                      <a:pt x="5622" y="1202"/>
                      <a:pt x="5627" y="1199"/>
                      <a:pt x="5631" y="1190"/>
                    </a:cubicBezTo>
                    <a:cubicBezTo>
                      <a:pt x="5638" y="1183"/>
                      <a:pt x="5644" y="1180"/>
                      <a:pt x="5651" y="1180"/>
                    </a:cubicBezTo>
                    <a:cubicBezTo>
                      <a:pt x="5658" y="1180"/>
                      <a:pt x="5665" y="1183"/>
                      <a:pt x="5671" y="1190"/>
                    </a:cubicBezTo>
                    <a:cubicBezTo>
                      <a:pt x="5678" y="1176"/>
                      <a:pt x="5685" y="1176"/>
                      <a:pt x="5692" y="1176"/>
                    </a:cubicBezTo>
                    <a:cubicBezTo>
                      <a:pt x="5698" y="1176"/>
                      <a:pt x="5705" y="1176"/>
                      <a:pt x="5712" y="1163"/>
                    </a:cubicBezTo>
                    <a:cubicBezTo>
                      <a:pt x="5720" y="1146"/>
                      <a:pt x="5728" y="1135"/>
                      <a:pt x="5740" y="1135"/>
                    </a:cubicBezTo>
                    <a:cubicBezTo>
                      <a:pt x="5747" y="1135"/>
                      <a:pt x="5755" y="1139"/>
                      <a:pt x="5766" y="1149"/>
                    </a:cubicBezTo>
                    <a:cubicBezTo>
                      <a:pt x="5768" y="1147"/>
                      <a:pt x="5770" y="1147"/>
                      <a:pt x="5772" y="1147"/>
                    </a:cubicBezTo>
                    <a:cubicBezTo>
                      <a:pt x="5780" y="1147"/>
                      <a:pt x="5789" y="1159"/>
                      <a:pt x="5801" y="1159"/>
                    </a:cubicBezTo>
                    <a:cubicBezTo>
                      <a:pt x="5806" y="1159"/>
                      <a:pt x="5813" y="1156"/>
                      <a:pt x="5820" y="1149"/>
                    </a:cubicBezTo>
                    <a:cubicBezTo>
                      <a:pt x="5887" y="1163"/>
                      <a:pt x="5887" y="1190"/>
                      <a:pt x="5900" y="1190"/>
                    </a:cubicBezTo>
                    <a:cubicBezTo>
                      <a:pt x="5900" y="1190"/>
                      <a:pt x="5900" y="1196"/>
                      <a:pt x="5916" y="1196"/>
                    </a:cubicBezTo>
                    <a:cubicBezTo>
                      <a:pt x="5924" y="1196"/>
                      <a:pt x="5936" y="1194"/>
                      <a:pt x="5954" y="1190"/>
                    </a:cubicBezTo>
                    <a:lnTo>
                      <a:pt x="6062" y="1190"/>
                    </a:lnTo>
                    <a:cubicBezTo>
                      <a:pt x="6078" y="1178"/>
                      <a:pt x="6093" y="1174"/>
                      <a:pt x="6107" y="1174"/>
                    </a:cubicBezTo>
                    <a:cubicBezTo>
                      <a:pt x="6130" y="1174"/>
                      <a:pt x="6150" y="1184"/>
                      <a:pt x="6170" y="1184"/>
                    </a:cubicBezTo>
                    <a:cubicBezTo>
                      <a:pt x="6179" y="1184"/>
                      <a:pt x="6188" y="1182"/>
                      <a:pt x="6197" y="1176"/>
                    </a:cubicBezTo>
                    <a:lnTo>
                      <a:pt x="6251" y="1176"/>
                    </a:lnTo>
                    <a:cubicBezTo>
                      <a:pt x="6271" y="1170"/>
                      <a:pt x="6281" y="1166"/>
                      <a:pt x="6288" y="1166"/>
                    </a:cubicBezTo>
                    <a:cubicBezTo>
                      <a:pt x="6294" y="1166"/>
                      <a:pt x="6298" y="1170"/>
                      <a:pt x="6305" y="1176"/>
                    </a:cubicBezTo>
                    <a:cubicBezTo>
                      <a:pt x="6307" y="1171"/>
                      <a:pt x="6310" y="1169"/>
                      <a:pt x="6314" y="1169"/>
                    </a:cubicBezTo>
                    <a:cubicBezTo>
                      <a:pt x="6323" y="1169"/>
                      <a:pt x="6336" y="1184"/>
                      <a:pt x="6363" y="1184"/>
                    </a:cubicBezTo>
                    <a:cubicBezTo>
                      <a:pt x="6373" y="1184"/>
                      <a:pt x="6385" y="1182"/>
                      <a:pt x="6399" y="1176"/>
                    </a:cubicBezTo>
                    <a:cubicBezTo>
                      <a:pt x="6413" y="1169"/>
                      <a:pt x="6424" y="1167"/>
                      <a:pt x="6434" y="1167"/>
                    </a:cubicBezTo>
                    <a:cubicBezTo>
                      <a:pt x="6454" y="1167"/>
                      <a:pt x="6465" y="1179"/>
                      <a:pt x="6473" y="1179"/>
                    </a:cubicBezTo>
                    <a:cubicBezTo>
                      <a:pt x="6476" y="1179"/>
                      <a:pt x="6478" y="1178"/>
                      <a:pt x="6480" y="1176"/>
                    </a:cubicBezTo>
                    <a:lnTo>
                      <a:pt x="6493" y="1176"/>
                    </a:lnTo>
                    <a:cubicBezTo>
                      <a:pt x="6467" y="1124"/>
                      <a:pt x="6378" y="933"/>
                      <a:pt x="6421" y="933"/>
                    </a:cubicBezTo>
                    <a:cubicBezTo>
                      <a:pt x="6422" y="933"/>
                      <a:pt x="6424" y="933"/>
                      <a:pt x="6426" y="934"/>
                    </a:cubicBezTo>
                    <a:cubicBezTo>
                      <a:pt x="6449" y="916"/>
                      <a:pt x="6457" y="906"/>
                      <a:pt x="6458" y="906"/>
                    </a:cubicBezTo>
                    <a:lnTo>
                      <a:pt x="6458" y="906"/>
                    </a:lnTo>
                    <a:cubicBezTo>
                      <a:pt x="6459" y="906"/>
                      <a:pt x="6447" y="923"/>
                      <a:pt x="6439" y="961"/>
                    </a:cubicBezTo>
                    <a:cubicBezTo>
                      <a:pt x="6439" y="972"/>
                      <a:pt x="6439" y="976"/>
                      <a:pt x="6446" y="976"/>
                    </a:cubicBezTo>
                    <a:cubicBezTo>
                      <a:pt x="6456" y="976"/>
                      <a:pt x="6479" y="969"/>
                      <a:pt x="6534" y="961"/>
                    </a:cubicBezTo>
                    <a:cubicBezTo>
                      <a:pt x="6561" y="961"/>
                      <a:pt x="6587" y="974"/>
                      <a:pt x="6601" y="974"/>
                    </a:cubicBezTo>
                    <a:cubicBezTo>
                      <a:pt x="6607" y="980"/>
                      <a:pt x="6612" y="982"/>
                      <a:pt x="6617" y="982"/>
                    </a:cubicBezTo>
                    <a:cubicBezTo>
                      <a:pt x="6627" y="982"/>
                      <a:pt x="6634" y="972"/>
                      <a:pt x="6638" y="972"/>
                    </a:cubicBezTo>
                    <a:cubicBezTo>
                      <a:pt x="6640" y="972"/>
                      <a:pt x="6641" y="976"/>
                      <a:pt x="6641" y="988"/>
                    </a:cubicBezTo>
                    <a:cubicBezTo>
                      <a:pt x="6650" y="1024"/>
                      <a:pt x="6665" y="1030"/>
                      <a:pt x="6678" y="1030"/>
                    </a:cubicBezTo>
                    <a:cubicBezTo>
                      <a:pt x="6685" y="1030"/>
                      <a:pt x="6691" y="1028"/>
                      <a:pt x="6695" y="1028"/>
                    </a:cubicBezTo>
                    <a:lnTo>
                      <a:pt x="6749" y="1028"/>
                    </a:lnTo>
                    <a:cubicBezTo>
                      <a:pt x="6757" y="1032"/>
                      <a:pt x="6766" y="1034"/>
                      <a:pt x="6776" y="1034"/>
                    </a:cubicBezTo>
                    <a:cubicBezTo>
                      <a:pt x="6799" y="1034"/>
                      <a:pt x="6824" y="1024"/>
                      <a:pt x="6843" y="1015"/>
                    </a:cubicBezTo>
                    <a:cubicBezTo>
                      <a:pt x="6847" y="1019"/>
                      <a:pt x="6851" y="1020"/>
                      <a:pt x="6855" y="1020"/>
                    </a:cubicBezTo>
                    <a:cubicBezTo>
                      <a:pt x="6876" y="1020"/>
                      <a:pt x="6895" y="973"/>
                      <a:pt x="6907" y="973"/>
                    </a:cubicBezTo>
                    <a:cubicBezTo>
                      <a:pt x="6909" y="973"/>
                      <a:pt x="6910" y="973"/>
                      <a:pt x="6911" y="974"/>
                    </a:cubicBezTo>
                    <a:cubicBezTo>
                      <a:pt x="6920" y="979"/>
                      <a:pt x="6927" y="980"/>
                      <a:pt x="6934" y="980"/>
                    </a:cubicBezTo>
                    <a:cubicBezTo>
                      <a:pt x="6947" y="980"/>
                      <a:pt x="6956" y="974"/>
                      <a:pt x="6965" y="974"/>
                    </a:cubicBezTo>
                    <a:cubicBezTo>
                      <a:pt x="6965" y="974"/>
                      <a:pt x="6974" y="989"/>
                      <a:pt x="6982" y="989"/>
                    </a:cubicBezTo>
                    <a:cubicBezTo>
                      <a:pt x="6987" y="989"/>
                      <a:pt x="6992" y="982"/>
                      <a:pt x="6992" y="961"/>
                    </a:cubicBezTo>
                    <a:cubicBezTo>
                      <a:pt x="6996" y="942"/>
                      <a:pt x="6999" y="936"/>
                      <a:pt x="7005" y="936"/>
                    </a:cubicBezTo>
                    <a:cubicBezTo>
                      <a:pt x="7013" y="936"/>
                      <a:pt x="7027" y="950"/>
                      <a:pt x="7060" y="950"/>
                    </a:cubicBezTo>
                    <a:cubicBezTo>
                      <a:pt x="7068" y="950"/>
                      <a:pt x="7076" y="949"/>
                      <a:pt x="7086" y="947"/>
                    </a:cubicBezTo>
                    <a:cubicBezTo>
                      <a:pt x="7086" y="934"/>
                      <a:pt x="7099" y="920"/>
                      <a:pt x="7099" y="907"/>
                    </a:cubicBezTo>
                    <a:lnTo>
                      <a:pt x="7099" y="893"/>
                    </a:lnTo>
                    <a:cubicBezTo>
                      <a:pt x="7099" y="893"/>
                      <a:pt x="7099" y="880"/>
                      <a:pt x="7099" y="880"/>
                    </a:cubicBezTo>
                    <a:cubicBezTo>
                      <a:pt x="7099" y="880"/>
                      <a:pt x="7111" y="886"/>
                      <a:pt x="7119" y="886"/>
                    </a:cubicBezTo>
                    <a:cubicBezTo>
                      <a:pt x="7123" y="886"/>
                      <a:pt x="7126" y="884"/>
                      <a:pt x="7126" y="880"/>
                    </a:cubicBezTo>
                    <a:cubicBezTo>
                      <a:pt x="7142" y="904"/>
                      <a:pt x="7159" y="909"/>
                      <a:pt x="7175" y="909"/>
                    </a:cubicBezTo>
                    <a:cubicBezTo>
                      <a:pt x="7186" y="909"/>
                      <a:pt x="7196" y="907"/>
                      <a:pt x="7207" y="907"/>
                    </a:cubicBezTo>
                    <a:cubicBezTo>
                      <a:pt x="7234" y="907"/>
                      <a:pt x="7255" y="913"/>
                      <a:pt x="7274" y="913"/>
                    </a:cubicBezTo>
                    <a:cubicBezTo>
                      <a:pt x="7283" y="913"/>
                      <a:pt x="7292" y="911"/>
                      <a:pt x="7301" y="907"/>
                    </a:cubicBezTo>
                    <a:cubicBezTo>
                      <a:pt x="7315" y="900"/>
                      <a:pt x="7328" y="897"/>
                      <a:pt x="7342" y="897"/>
                    </a:cubicBezTo>
                    <a:cubicBezTo>
                      <a:pt x="7355" y="897"/>
                      <a:pt x="7369" y="900"/>
                      <a:pt x="7382" y="907"/>
                    </a:cubicBezTo>
                    <a:cubicBezTo>
                      <a:pt x="7388" y="894"/>
                      <a:pt x="7395" y="885"/>
                      <a:pt x="7402" y="885"/>
                    </a:cubicBezTo>
                    <a:cubicBezTo>
                      <a:pt x="7411" y="885"/>
                      <a:pt x="7422" y="898"/>
                      <a:pt x="7436" y="934"/>
                    </a:cubicBezTo>
                    <a:cubicBezTo>
                      <a:pt x="7439" y="937"/>
                      <a:pt x="7441" y="938"/>
                      <a:pt x="7443" y="938"/>
                    </a:cubicBezTo>
                    <a:cubicBezTo>
                      <a:pt x="7450" y="938"/>
                      <a:pt x="7452" y="920"/>
                      <a:pt x="7463" y="920"/>
                    </a:cubicBezTo>
                    <a:cubicBezTo>
                      <a:pt x="7480" y="909"/>
                      <a:pt x="7490" y="905"/>
                      <a:pt x="7496" y="905"/>
                    </a:cubicBezTo>
                    <a:cubicBezTo>
                      <a:pt x="7503" y="905"/>
                      <a:pt x="7503" y="913"/>
                      <a:pt x="7503" y="920"/>
                    </a:cubicBezTo>
                    <a:lnTo>
                      <a:pt x="7490" y="947"/>
                    </a:lnTo>
                    <a:lnTo>
                      <a:pt x="7517" y="947"/>
                    </a:lnTo>
                    <a:cubicBezTo>
                      <a:pt x="7526" y="956"/>
                      <a:pt x="7536" y="959"/>
                      <a:pt x="7549" y="959"/>
                    </a:cubicBezTo>
                    <a:cubicBezTo>
                      <a:pt x="7574" y="959"/>
                      <a:pt x="7607" y="947"/>
                      <a:pt x="7652" y="947"/>
                    </a:cubicBezTo>
                    <a:cubicBezTo>
                      <a:pt x="7679" y="947"/>
                      <a:pt x="7706" y="935"/>
                      <a:pt x="7729" y="935"/>
                    </a:cubicBezTo>
                    <a:cubicBezTo>
                      <a:pt x="7740" y="935"/>
                      <a:pt x="7750" y="938"/>
                      <a:pt x="7759" y="947"/>
                    </a:cubicBezTo>
                    <a:cubicBezTo>
                      <a:pt x="7772" y="922"/>
                      <a:pt x="7782" y="912"/>
                      <a:pt x="7791" y="912"/>
                    </a:cubicBezTo>
                    <a:cubicBezTo>
                      <a:pt x="7802" y="912"/>
                      <a:pt x="7812" y="926"/>
                      <a:pt x="7827" y="947"/>
                    </a:cubicBezTo>
                    <a:cubicBezTo>
                      <a:pt x="7840" y="941"/>
                      <a:pt x="7854" y="937"/>
                      <a:pt x="7867" y="937"/>
                    </a:cubicBezTo>
                    <a:cubicBezTo>
                      <a:pt x="7881" y="937"/>
                      <a:pt x="7894" y="941"/>
                      <a:pt x="7908" y="947"/>
                    </a:cubicBezTo>
                    <a:cubicBezTo>
                      <a:pt x="7913" y="925"/>
                      <a:pt x="7921" y="916"/>
                      <a:pt x="7932" y="916"/>
                    </a:cubicBezTo>
                    <a:cubicBezTo>
                      <a:pt x="7946" y="916"/>
                      <a:pt x="7965" y="932"/>
                      <a:pt x="7988" y="947"/>
                    </a:cubicBezTo>
                    <a:cubicBezTo>
                      <a:pt x="7990" y="945"/>
                      <a:pt x="7992" y="944"/>
                      <a:pt x="7994" y="944"/>
                    </a:cubicBezTo>
                    <a:cubicBezTo>
                      <a:pt x="8004" y="944"/>
                      <a:pt x="8013" y="964"/>
                      <a:pt x="8023" y="964"/>
                    </a:cubicBezTo>
                    <a:cubicBezTo>
                      <a:pt x="8025" y="964"/>
                      <a:pt x="8027" y="963"/>
                      <a:pt x="8029" y="961"/>
                    </a:cubicBezTo>
                    <a:cubicBezTo>
                      <a:pt x="8033" y="969"/>
                      <a:pt x="8037" y="972"/>
                      <a:pt x="8042" y="972"/>
                    </a:cubicBezTo>
                    <a:cubicBezTo>
                      <a:pt x="8052" y="972"/>
                      <a:pt x="8064" y="957"/>
                      <a:pt x="8083" y="947"/>
                    </a:cubicBezTo>
                    <a:cubicBezTo>
                      <a:pt x="8089" y="947"/>
                      <a:pt x="8094" y="947"/>
                      <a:pt x="8100" y="947"/>
                    </a:cubicBezTo>
                    <a:lnTo>
                      <a:pt x="8100" y="947"/>
                    </a:lnTo>
                    <a:cubicBezTo>
                      <a:pt x="8100" y="951"/>
                      <a:pt x="8103" y="961"/>
                      <a:pt x="8110" y="974"/>
                    </a:cubicBezTo>
                    <a:cubicBezTo>
                      <a:pt x="8119" y="983"/>
                      <a:pt x="8125" y="986"/>
                      <a:pt x="8130" y="986"/>
                    </a:cubicBezTo>
                    <a:cubicBezTo>
                      <a:pt x="8141" y="986"/>
                      <a:pt x="8150" y="974"/>
                      <a:pt x="8177" y="974"/>
                    </a:cubicBezTo>
                    <a:cubicBezTo>
                      <a:pt x="8192" y="974"/>
                      <a:pt x="8199" y="983"/>
                      <a:pt x="8204" y="983"/>
                    </a:cubicBezTo>
                    <a:cubicBezTo>
                      <a:pt x="8208" y="983"/>
                      <a:pt x="8212" y="978"/>
                      <a:pt x="8217" y="961"/>
                    </a:cubicBezTo>
                    <a:lnTo>
                      <a:pt x="8298" y="961"/>
                    </a:lnTo>
                    <a:lnTo>
                      <a:pt x="8393" y="974"/>
                    </a:lnTo>
                    <a:cubicBezTo>
                      <a:pt x="8406" y="981"/>
                      <a:pt x="8420" y="984"/>
                      <a:pt x="8433" y="984"/>
                    </a:cubicBezTo>
                    <a:cubicBezTo>
                      <a:pt x="8446" y="984"/>
                      <a:pt x="8460" y="981"/>
                      <a:pt x="8473" y="974"/>
                    </a:cubicBezTo>
                    <a:cubicBezTo>
                      <a:pt x="8483" y="964"/>
                      <a:pt x="8493" y="961"/>
                      <a:pt x="8503" y="961"/>
                    </a:cubicBezTo>
                    <a:cubicBezTo>
                      <a:pt x="8526" y="961"/>
                      <a:pt x="8550" y="981"/>
                      <a:pt x="8573" y="981"/>
                    </a:cubicBezTo>
                    <a:cubicBezTo>
                      <a:pt x="8580" y="981"/>
                      <a:pt x="8588" y="979"/>
                      <a:pt x="8595" y="974"/>
                    </a:cubicBezTo>
                    <a:cubicBezTo>
                      <a:pt x="8619" y="962"/>
                      <a:pt x="8599" y="905"/>
                      <a:pt x="8605" y="905"/>
                    </a:cubicBezTo>
                    <a:lnTo>
                      <a:pt x="8605" y="905"/>
                    </a:lnTo>
                    <a:cubicBezTo>
                      <a:pt x="8606" y="905"/>
                      <a:pt x="8607" y="906"/>
                      <a:pt x="8608" y="907"/>
                    </a:cubicBezTo>
                    <a:cubicBezTo>
                      <a:pt x="8622" y="920"/>
                      <a:pt x="8649" y="907"/>
                      <a:pt x="8662" y="934"/>
                    </a:cubicBezTo>
                    <a:cubicBezTo>
                      <a:pt x="8664" y="936"/>
                      <a:pt x="8667" y="937"/>
                      <a:pt x="8669" y="937"/>
                    </a:cubicBezTo>
                    <a:cubicBezTo>
                      <a:pt x="8677" y="937"/>
                      <a:pt x="8688" y="929"/>
                      <a:pt x="8698" y="929"/>
                    </a:cubicBezTo>
                    <a:cubicBezTo>
                      <a:pt x="8705" y="929"/>
                      <a:pt x="8711" y="933"/>
                      <a:pt x="8716" y="947"/>
                    </a:cubicBezTo>
                    <a:cubicBezTo>
                      <a:pt x="8721" y="931"/>
                      <a:pt x="8729" y="926"/>
                      <a:pt x="8737" y="926"/>
                    </a:cubicBezTo>
                    <a:cubicBezTo>
                      <a:pt x="8751" y="926"/>
                      <a:pt x="8767" y="939"/>
                      <a:pt x="8783" y="947"/>
                    </a:cubicBezTo>
                    <a:cubicBezTo>
                      <a:pt x="8796" y="947"/>
                      <a:pt x="8797" y="865"/>
                      <a:pt x="8819" y="865"/>
                    </a:cubicBezTo>
                    <a:cubicBezTo>
                      <a:pt x="8820" y="865"/>
                      <a:pt x="8822" y="866"/>
                      <a:pt x="8824" y="866"/>
                    </a:cubicBezTo>
                    <a:cubicBezTo>
                      <a:pt x="8826" y="868"/>
                      <a:pt x="8829" y="869"/>
                      <a:pt x="8832" y="869"/>
                    </a:cubicBezTo>
                    <a:cubicBezTo>
                      <a:pt x="8846" y="869"/>
                      <a:pt x="8869" y="857"/>
                      <a:pt x="8882" y="857"/>
                    </a:cubicBezTo>
                    <a:cubicBezTo>
                      <a:pt x="8887" y="857"/>
                      <a:pt x="8891" y="859"/>
                      <a:pt x="8891" y="866"/>
                    </a:cubicBezTo>
                    <a:cubicBezTo>
                      <a:pt x="8891" y="862"/>
                      <a:pt x="8891" y="860"/>
                      <a:pt x="8892" y="860"/>
                    </a:cubicBezTo>
                    <a:cubicBezTo>
                      <a:pt x="8895" y="860"/>
                      <a:pt x="8904" y="886"/>
                      <a:pt x="8919" y="886"/>
                    </a:cubicBezTo>
                    <a:cubicBezTo>
                      <a:pt x="8923" y="886"/>
                      <a:pt x="8927" y="885"/>
                      <a:pt x="8931" y="880"/>
                    </a:cubicBezTo>
                    <a:cubicBezTo>
                      <a:pt x="8945" y="880"/>
                      <a:pt x="8972" y="893"/>
                      <a:pt x="8999" y="907"/>
                    </a:cubicBezTo>
                    <a:cubicBezTo>
                      <a:pt x="9022" y="918"/>
                      <a:pt x="9045" y="950"/>
                      <a:pt x="9060" y="950"/>
                    </a:cubicBezTo>
                    <a:cubicBezTo>
                      <a:pt x="9062" y="950"/>
                      <a:pt x="9064" y="949"/>
                      <a:pt x="9066" y="947"/>
                    </a:cubicBezTo>
                    <a:cubicBezTo>
                      <a:pt x="9069" y="942"/>
                      <a:pt x="9072" y="940"/>
                      <a:pt x="9074" y="940"/>
                    </a:cubicBezTo>
                    <a:cubicBezTo>
                      <a:pt x="9083" y="940"/>
                      <a:pt x="9091" y="963"/>
                      <a:pt x="9093" y="963"/>
                    </a:cubicBezTo>
                    <a:cubicBezTo>
                      <a:pt x="9093" y="963"/>
                      <a:pt x="9093" y="962"/>
                      <a:pt x="9093" y="961"/>
                    </a:cubicBezTo>
                    <a:cubicBezTo>
                      <a:pt x="9093" y="934"/>
                      <a:pt x="9080" y="920"/>
                      <a:pt x="9053" y="920"/>
                    </a:cubicBezTo>
                    <a:cubicBezTo>
                      <a:pt x="9053" y="902"/>
                      <a:pt x="9051" y="896"/>
                      <a:pt x="9049" y="896"/>
                    </a:cubicBezTo>
                    <a:cubicBezTo>
                      <a:pt x="9046" y="896"/>
                      <a:pt x="9041" y="909"/>
                      <a:pt x="9040" y="909"/>
                    </a:cubicBezTo>
                    <a:cubicBezTo>
                      <a:pt x="9039" y="909"/>
                      <a:pt x="9039" y="908"/>
                      <a:pt x="9039" y="907"/>
                    </a:cubicBezTo>
                    <a:cubicBezTo>
                      <a:pt x="9039" y="893"/>
                      <a:pt x="9039" y="880"/>
                      <a:pt x="9053" y="880"/>
                    </a:cubicBezTo>
                    <a:cubicBezTo>
                      <a:pt x="9053" y="877"/>
                      <a:pt x="9054" y="876"/>
                      <a:pt x="9057" y="876"/>
                    </a:cubicBezTo>
                    <a:cubicBezTo>
                      <a:pt x="9061" y="876"/>
                      <a:pt x="9069" y="879"/>
                      <a:pt x="9078" y="879"/>
                    </a:cubicBezTo>
                    <a:cubicBezTo>
                      <a:pt x="9087" y="879"/>
                      <a:pt x="9097" y="876"/>
                      <a:pt x="9107" y="866"/>
                    </a:cubicBezTo>
                    <a:lnTo>
                      <a:pt x="9160" y="866"/>
                    </a:lnTo>
                    <a:cubicBezTo>
                      <a:pt x="9165" y="876"/>
                      <a:pt x="9172" y="879"/>
                      <a:pt x="9180" y="879"/>
                    </a:cubicBezTo>
                    <a:cubicBezTo>
                      <a:pt x="9189" y="879"/>
                      <a:pt x="9199" y="876"/>
                      <a:pt x="9210" y="876"/>
                    </a:cubicBezTo>
                    <a:cubicBezTo>
                      <a:pt x="9216" y="876"/>
                      <a:pt x="9222" y="877"/>
                      <a:pt x="9228" y="880"/>
                    </a:cubicBezTo>
                    <a:cubicBezTo>
                      <a:pt x="9241" y="907"/>
                      <a:pt x="9268" y="920"/>
                      <a:pt x="9295" y="920"/>
                    </a:cubicBezTo>
                    <a:cubicBezTo>
                      <a:pt x="9322" y="920"/>
                      <a:pt x="9336" y="907"/>
                      <a:pt x="9349" y="893"/>
                    </a:cubicBezTo>
                    <a:cubicBezTo>
                      <a:pt x="9389" y="893"/>
                      <a:pt x="9403" y="893"/>
                      <a:pt x="9416" y="920"/>
                    </a:cubicBezTo>
                    <a:cubicBezTo>
                      <a:pt x="9425" y="938"/>
                      <a:pt x="9431" y="944"/>
                      <a:pt x="9436" y="944"/>
                    </a:cubicBezTo>
                    <a:cubicBezTo>
                      <a:pt x="9445" y="944"/>
                      <a:pt x="9448" y="920"/>
                      <a:pt x="9457" y="920"/>
                    </a:cubicBezTo>
                    <a:cubicBezTo>
                      <a:pt x="9457" y="936"/>
                      <a:pt x="9461" y="943"/>
                      <a:pt x="9471" y="943"/>
                    </a:cubicBezTo>
                    <a:cubicBezTo>
                      <a:pt x="9477" y="943"/>
                      <a:pt x="9486" y="939"/>
                      <a:pt x="9497" y="934"/>
                    </a:cubicBezTo>
                    <a:cubicBezTo>
                      <a:pt x="9497" y="961"/>
                      <a:pt x="9524" y="988"/>
                      <a:pt x="9565" y="988"/>
                    </a:cubicBezTo>
                    <a:cubicBezTo>
                      <a:pt x="9592" y="988"/>
                      <a:pt x="9645" y="826"/>
                      <a:pt x="9672" y="826"/>
                    </a:cubicBezTo>
                    <a:cubicBezTo>
                      <a:pt x="9694" y="826"/>
                      <a:pt x="9707" y="809"/>
                      <a:pt x="9725" y="809"/>
                    </a:cubicBezTo>
                    <a:cubicBezTo>
                      <a:pt x="9729" y="809"/>
                      <a:pt x="9734" y="810"/>
                      <a:pt x="9740" y="813"/>
                    </a:cubicBezTo>
                    <a:cubicBezTo>
                      <a:pt x="9780" y="813"/>
                      <a:pt x="9821" y="840"/>
                      <a:pt x="9847" y="880"/>
                    </a:cubicBezTo>
                    <a:cubicBezTo>
                      <a:pt x="9856" y="875"/>
                      <a:pt x="9864" y="874"/>
                      <a:pt x="9871" y="874"/>
                    </a:cubicBezTo>
                    <a:cubicBezTo>
                      <a:pt x="9885" y="874"/>
                      <a:pt x="9897" y="880"/>
                      <a:pt x="9915" y="880"/>
                    </a:cubicBezTo>
                    <a:cubicBezTo>
                      <a:pt x="9925" y="854"/>
                      <a:pt x="9928" y="848"/>
                      <a:pt x="9926" y="848"/>
                    </a:cubicBezTo>
                    <a:lnTo>
                      <a:pt x="9926" y="848"/>
                    </a:lnTo>
                    <a:cubicBezTo>
                      <a:pt x="9924" y="848"/>
                      <a:pt x="9919" y="853"/>
                      <a:pt x="9914" y="853"/>
                    </a:cubicBezTo>
                    <a:cubicBezTo>
                      <a:pt x="9910" y="853"/>
                      <a:pt x="9905" y="850"/>
                      <a:pt x="9901" y="840"/>
                    </a:cubicBezTo>
                    <a:lnTo>
                      <a:pt x="9901" y="840"/>
                    </a:lnTo>
                    <a:cubicBezTo>
                      <a:pt x="9915" y="840"/>
                      <a:pt x="9928" y="853"/>
                      <a:pt x="9982" y="866"/>
                    </a:cubicBezTo>
                    <a:cubicBezTo>
                      <a:pt x="9986" y="868"/>
                      <a:pt x="9990" y="868"/>
                      <a:pt x="9994" y="868"/>
                    </a:cubicBezTo>
                    <a:cubicBezTo>
                      <a:pt x="10031" y="868"/>
                      <a:pt x="10046" y="821"/>
                      <a:pt x="10057" y="821"/>
                    </a:cubicBezTo>
                    <a:cubicBezTo>
                      <a:pt x="10059" y="821"/>
                      <a:pt x="10061" y="822"/>
                      <a:pt x="10063" y="826"/>
                    </a:cubicBezTo>
                    <a:cubicBezTo>
                      <a:pt x="10063" y="840"/>
                      <a:pt x="10063" y="840"/>
                      <a:pt x="10063" y="853"/>
                    </a:cubicBezTo>
                    <a:cubicBezTo>
                      <a:pt x="10070" y="875"/>
                      <a:pt x="10081" y="889"/>
                      <a:pt x="10100" y="889"/>
                    </a:cubicBezTo>
                    <a:cubicBezTo>
                      <a:pt x="10117" y="889"/>
                      <a:pt x="10139" y="878"/>
                      <a:pt x="10171" y="853"/>
                    </a:cubicBezTo>
                    <a:cubicBezTo>
                      <a:pt x="10184" y="860"/>
                      <a:pt x="10198" y="863"/>
                      <a:pt x="10211" y="863"/>
                    </a:cubicBezTo>
                    <a:cubicBezTo>
                      <a:pt x="10225" y="863"/>
                      <a:pt x="10238" y="860"/>
                      <a:pt x="10252" y="853"/>
                    </a:cubicBezTo>
                    <a:cubicBezTo>
                      <a:pt x="10260" y="870"/>
                      <a:pt x="10268" y="876"/>
                      <a:pt x="10273" y="876"/>
                    </a:cubicBezTo>
                    <a:cubicBezTo>
                      <a:pt x="10286" y="876"/>
                      <a:pt x="10292" y="849"/>
                      <a:pt x="10292" y="840"/>
                    </a:cubicBezTo>
                    <a:cubicBezTo>
                      <a:pt x="10294" y="838"/>
                      <a:pt x="10296" y="837"/>
                      <a:pt x="10298" y="837"/>
                    </a:cubicBezTo>
                    <a:cubicBezTo>
                      <a:pt x="10307" y="837"/>
                      <a:pt x="10316" y="856"/>
                      <a:pt x="10318" y="856"/>
                    </a:cubicBezTo>
                    <a:cubicBezTo>
                      <a:pt x="10319" y="856"/>
                      <a:pt x="10319" y="855"/>
                      <a:pt x="10319" y="853"/>
                    </a:cubicBezTo>
                    <a:cubicBezTo>
                      <a:pt x="10319" y="849"/>
                      <a:pt x="10319" y="847"/>
                      <a:pt x="10320" y="847"/>
                    </a:cubicBezTo>
                    <a:cubicBezTo>
                      <a:pt x="10322" y="847"/>
                      <a:pt x="10328" y="853"/>
                      <a:pt x="10346" y="853"/>
                    </a:cubicBezTo>
                    <a:cubicBezTo>
                      <a:pt x="10359" y="853"/>
                      <a:pt x="10359" y="853"/>
                      <a:pt x="10373" y="826"/>
                    </a:cubicBezTo>
                    <a:cubicBezTo>
                      <a:pt x="10375" y="822"/>
                      <a:pt x="10377" y="820"/>
                      <a:pt x="10380" y="820"/>
                    </a:cubicBezTo>
                    <a:cubicBezTo>
                      <a:pt x="10391" y="820"/>
                      <a:pt x="10407" y="851"/>
                      <a:pt x="10424" y="851"/>
                    </a:cubicBezTo>
                    <a:cubicBezTo>
                      <a:pt x="10429" y="851"/>
                      <a:pt x="10435" y="848"/>
                      <a:pt x="10440" y="840"/>
                    </a:cubicBezTo>
                    <a:cubicBezTo>
                      <a:pt x="10450" y="825"/>
                      <a:pt x="10461" y="821"/>
                      <a:pt x="10473" y="821"/>
                    </a:cubicBezTo>
                    <a:cubicBezTo>
                      <a:pt x="10489" y="821"/>
                      <a:pt x="10506" y="829"/>
                      <a:pt x="10521" y="829"/>
                    </a:cubicBezTo>
                    <a:cubicBezTo>
                      <a:pt x="10526" y="829"/>
                      <a:pt x="10530" y="828"/>
                      <a:pt x="10535" y="826"/>
                    </a:cubicBezTo>
                    <a:cubicBezTo>
                      <a:pt x="10544" y="797"/>
                      <a:pt x="10554" y="787"/>
                      <a:pt x="10563" y="787"/>
                    </a:cubicBezTo>
                    <a:cubicBezTo>
                      <a:pt x="10579" y="787"/>
                      <a:pt x="10593" y="817"/>
                      <a:pt x="10602" y="826"/>
                    </a:cubicBezTo>
                    <a:cubicBezTo>
                      <a:pt x="10605" y="828"/>
                      <a:pt x="10609" y="829"/>
                      <a:pt x="10612" y="829"/>
                    </a:cubicBezTo>
                    <a:cubicBezTo>
                      <a:pt x="10660" y="829"/>
                      <a:pt x="10724" y="686"/>
                      <a:pt x="10745" y="686"/>
                    </a:cubicBezTo>
                    <a:cubicBezTo>
                      <a:pt x="10747" y="686"/>
                      <a:pt x="10749" y="688"/>
                      <a:pt x="10750" y="691"/>
                    </a:cubicBezTo>
                    <a:lnTo>
                      <a:pt x="10817" y="691"/>
                    </a:lnTo>
                    <a:cubicBezTo>
                      <a:pt x="10817" y="696"/>
                      <a:pt x="10819" y="697"/>
                      <a:pt x="10821" y="697"/>
                    </a:cubicBezTo>
                    <a:cubicBezTo>
                      <a:pt x="10825" y="697"/>
                      <a:pt x="10831" y="691"/>
                      <a:pt x="10831" y="691"/>
                    </a:cubicBezTo>
                    <a:lnTo>
                      <a:pt x="10885" y="691"/>
                    </a:lnTo>
                    <a:cubicBezTo>
                      <a:pt x="10924" y="672"/>
                      <a:pt x="10956" y="659"/>
                      <a:pt x="10987" y="659"/>
                    </a:cubicBezTo>
                    <a:cubicBezTo>
                      <a:pt x="10998" y="659"/>
                      <a:pt x="11009" y="661"/>
                      <a:pt x="11019" y="664"/>
                    </a:cubicBezTo>
                    <a:cubicBezTo>
                      <a:pt x="11026" y="682"/>
                      <a:pt x="11033" y="688"/>
                      <a:pt x="11040" y="688"/>
                    </a:cubicBezTo>
                    <a:cubicBezTo>
                      <a:pt x="11053" y="688"/>
                      <a:pt x="11064" y="668"/>
                      <a:pt x="11074" y="668"/>
                    </a:cubicBezTo>
                    <a:cubicBezTo>
                      <a:pt x="11079" y="668"/>
                      <a:pt x="11083" y="674"/>
                      <a:pt x="11087" y="691"/>
                    </a:cubicBezTo>
                    <a:cubicBezTo>
                      <a:pt x="11127" y="718"/>
                      <a:pt x="11127" y="718"/>
                      <a:pt x="11141" y="718"/>
                    </a:cubicBezTo>
                    <a:lnTo>
                      <a:pt x="11222" y="718"/>
                    </a:lnTo>
                    <a:cubicBezTo>
                      <a:pt x="11228" y="731"/>
                      <a:pt x="11234" y="737"/>
                      <a:pt x="11239" y="737"/>
                    </a:cubicBezTo>
                    <a:cubicBezTo>
                      <a:pt x="11255" y="737"/>
                      <a:pt x="11265" y="688"/>
                      <a:pt x="11275" y="678"/>
                    </a:cubicBezTo>
                    <a:cubicBezTo>
                      <a:pt x="11289" y="664"/>
                      <a:pt x="11289" y="651"/>
                      <a:pt x="11289" y="651"/>
                    </a:cubicBezTo>
                    <a:cubicBezTo>
                      <a:pt x="11289" y="649"/>
                      <a:pt x="11289" y="648"/>
                      <a:pt x="11290" y="648"/>
                    </a:cubicBezTo>
                    <a:cubicBezTo>
                      <a:pt x="11293" y="648"/>
                      <a:pt x="11304" y="680"/>
                      <a:pt x="11316" y="691"/>
                    </a:cubicBezTo>
                    <a:cubicBezTo>
                      <a:pt x="11316" y="688"/>
                      <a:pt x="11316" y="687"/>
                      <a:pt x="11316" y="687"/>
                    </a:cubicBezTo>
                    <a:cubicBezTo>
                      <a:pt x="11316" y="687"/>
                      <a:pt x="11317" y="690"/>
                      <a:pt x="11319" y="690"/>
                    </a:cubicBezTo>
                    <a:cubicBezTo>
                      <a:pt x="11321" y="690"/>
                      <a:pt x="11324" y="688"/>
                      <a:pt x="11329" y="678"/>
                    </a:cubicBezTo>
                    <a:cubicBezTo>
                      <a:pt x="11329" y="673"/>
                      <a:pt x="11329" y="670"/>
                      <a:pt x="11329" y="670"/>
                    </a:cubicBezTo>
                    <a:cubicBezTo>
                      <a:pt x="11330" y="670"/>
                      <a:pt x="11332" y="707"/>
                      <a:pt x="11343" y="718"/>
                    </a:cubicBezTo>
                    <a:cubicBezTo>
                      <a:pt x="11343" y="720"/>
                      <a:pt x="11343" y="721"/>
                      <a:pt x="11344" y="721"/>
                    </a:cubicBezTo>
                    <a:cubicBezTo>
                      <a:pt x="11346" y="721"/>
                      <a:pt x="11356" y="691"/>
                      <a:pt x="11356" y="691"/>
                    </a:cubicBezTo>
                    <a:cubicBezTo>
                      <a:pt x="11356" y="691"/>
                      <a:pt x="11370" y="678"/>
                      <a:pt x="11370" y="651"/>
                    </a:cubicBezTo>
                    <a:lnTo>
                      <a:pt x="11370" y="691"/>
                    </a:lnTo>
                    <a:cubicBezTo>
                      <a:pt x="11370" y="678"/>
                      <a:pt x="11370" y="664"/>
                      <a:pt x="11383" y="651"/>
                    </a:cubicBezTo>
                    <a:cubicBezTo>
                      <a:pt x="11383" y="651"/>
                      <a:pt x="11388" y="616"/>
                      <a:pt x="11395" y="616"/>
                    </a:cubicBezTo>
                    <a:cubicBezTo>
                      <a:pt x="11400" y="616"/>
                      <a:pt x="11405" y="630"/>
                      <a:pt x="11410" y="678"/>
                    </a:cubicBezTo>
                    <a:cubicBezTo>
                      <a:pt x="11413" y="673"/>
                      <a:pt x="11415" y="671"/>
                      <a:pt x="11418" y="671"/>
                    </a:cubicBezTo>
                    <a:cubicBezTo>
                      <a:pt x="11428" y="671"/>
                      <a:pt x="11442" y="691"/>
                      <a:pt x="11452" y="691"/>
                    </a:cubicBezTo>
                    <a:cubicBezTo>
                      <a:pt x="11457" y="691"/>
                      <a:pt x="11461" y="688"/>
                      <a:pt x="11464" y="678"/>
                    </a:cubicBezTo>
                    <a:cubicBezTo>
                      <a:pt x="11472" y="654"/>
                      <a:pt x="11480" y="649"/>
                      <a:pt x="11485" y="649"/>
                    </a:cubicBezTo>
                    <a:cubicBezTo>
                      <a:pt x="11489" y="649"/>
                      <a:pt x="11491" y="651"/>
                      <a:pt x="11491" y="651"/>
                    </a:cubicBezTo>
                    <a:cubicBezTo>
                      <a:pt x="11501" y="685"/>
                      <a:pt x="11507" y="695"/>
                      <a:pt x="11512" y="695"/>
                    </a:cubicBezTo>
                    <a:cubicBezTo>
                      <a:pt x="11517" y="695"/>
                      <a:pt x="11520" y="681"/>
                      <a:pt x="11525" y="681"/>
                    </a:cubicBezTo>
                    <a:cubicBezTo>
                      <a:pt x="11527" y="681"/>
                      <a:pt x="11529" y="683"/>
                      <a:pt x="11531" y="691"/>
                    </a:cubicBezTo>
                    <a:cubicBezTo>
                      <a:pt x="11541" y="710"/>
                      <a:pt x="11550" y="735"/>
                      <a:pt x="11560" y="735"/>
                    </a:cubicBezTo>
                    <a:cubicBezTo>
                      <a:pt x="11564" y="735"/>
                      <a:pt x="11568" y="731"/>
                      <a:pt x="11572" y="718"/>
                    </a:cubicBezTo>
                    <a:cubicBezTo>
                      <a:pt x="11575" y="722"/>
                      <a:pt x="11578" y="723"/>
                      <a:pt x="11581" y="723"/>
                    </a:cubicBezTo>
                    <a:cubicBezTo>
                      <a:pt x="11595" y="723"/>
                      <a:pt x="11600" y="681"/>
                      <a:pt x="11613" y="681"/>
                    </a:cubicBezTo>
                    <a:cubicBezTo>
                      <a:pt x="11617" y="681"/>
                      <a:pt x="11621" y="684"/>
                      <a:pt x="11626" y="691"/>
                    </a:cubicBezTo>
                    <a:cubicBezTo>
                      <a:pt x="11626" y="632"/>
                      <a:pt x="11628" y="615"/>
                      <a:pt x="11631" y="615"/>
                    </a:cubicBezTo>
                    <a:cubicBezTo>
                      <a:pt x="11635" y="615"/>
                      <a:pt x="11639" y="643"/>
                      <a:pt x="11639" y="651"/>
                    </a:cubicBezTo>
                    <a:cubicBezTo>
                      <a:pt x="11642" y="664"/>
                      <a:pt x="11646" y="668"/>
                      <a:pt x="11649" y="668"/>
                    </a:cubicBezTo>
                    <a:cubicBezTo>
                      <a:pt x="11655" y="668"/>
                      <a:pt x="11660" y="652"/>
                      <a:pt x="11663" y="652"/>
                    </a:cubicBezTo>
                    <a:cubicBezTo>
                      <a:pt x="11665" y="652"/>
                      <a:pt x="11666" y="658"/>
                      <a:pt x="11666" y="678"/>
                    </a:cubicBezTo>
                    <a:cubicBezTo>
                      <a:pt x="11674" y="711"/>
                      <a:pt x="11688" y="734"/>
                      <a:pt x="11700" y="734"/>
                    </a:cubicBezTo>
                    <a:cubicBezTo>
                      <a:pt x="11708" y="734"/>
                      <a:pt x="11715" y="725"/>
                      <a:pt x="11720" y="705"/>
                    </a:cubicBezTo>
                    <a:cubicBezTo>
                      <a:pt x="11733" y="725"/>
                      <a:pt x="11744" y="732"/>
                      <a:pt x="11752" y="732"/>
                    </a:cubicBezTo>
                    <a:cubicBezTo>
                      <a:pt x="11760" y="732"/>
                      <a:pt x="11767" y="725"/>
                      <a:pt x="11774" y="718"/>
                    </a:cubicBezTo>
                    <a:cubicBezTo>
                      <a:pt x="11777" y="715"/>
                      <a:pt x="11780" y="714"/>
                      <a:pt x="11782" y="714"/>
                    </a:cubicBezTo>
                    <a:cubicBezTo>
                      <a:pt x="11790" y="714"/>
                      <a:pt x="11798" y="722"/>
                      <a:pt x="11806" y="722"/>
                    </a:cubicBezTo>
                    <a:cubicBezTo>
                      <a:pt x="11809" y="722"/>
                      <a:pt x="11811" y="721"/>
                      <a:pt x="11814" y="718"/>
                    </a:cubicBezTo>
                    <a:cubicBezTo>
                      <a:pt x="11821" y="712"/>
                      <a:pt x="11831" y="701"/>
                      <a:pt x="11841" y="701"/>
                    </a:cubicBezTo>
                    <a:cubicBezTo>
                      <a:pt x="11851" y="701"/>
                      <a:pt x="11861" y="712"/>
                      <a:pt x="11868" y="745"/>
                    </a:cubicBezTo>
                    <a:cubicBezTo>
                      <a:pt x="11864" y="721"/>
                      <a:pt x="11867" y="713"/>
                      <a:pt x="11873" y="713"/>
                    </a:cubicBezTo>
                    <a:cubicBezTo>
                      <a:pt x="11887" y="713"/>
                      <a:pt x="11918" y="763"/>
                      <a:pt x="11909" y="772"/>
                    </a:cubicBezTo>
                    <a:cubicBezTo>
                      <a:pt x="11921" y="760"/>
                      <a:pt x="11933" y="703"/>
                      <a:pt x="11955" y="703"/>
                    </a:cubicBezTo>
                    <a:cubicBezTo>
                      <a:pt x="11958" y="703"/>
                      <a:pt x="11960" y="704"/>
                      <a:pt x="11962" y="705"/>
                    </a:cubicBezTo>
                    <a:cubicBezTo>
                      <a:pt x="11970" y="713"/>
                      <a:pt x="11976" y="715"/>
                      <a:pt x="11981" y="715"/>
                    </a:cubicBezTo>
                    <a:cubicBezTo>
                      <a:pt x="11986" y="715"/>
                      <a:pt x="11990" y="713"/>
                      <a:pt x="11994" y="713"/>
                    </a:cubicBezTo>
                    <a:cubicBezTo>
                      <a:pt x="11999" y="713"/>
                      <a:pt x="12006" y="716"/>
                      <a:pt x="12016" y="732"/>
                    </a:cubicBezTo>
                    <a:cubicBezTo>
                      <a:pt x="12019" y="741"/>
                      <a:pt x="12021" y="745"/>
                      <a:pt x="12022" y="745"/>
                    </a:cubicBezTo>
                    <a:cubicBezTo>
                      <a:pt x="12028" y="745"/>
                      <a:pt x="12031" y="699"/>
                      <a:pt x="12036" y="699"/>
                    </a:cubicBezTo>
                    <a:cubicBezTo>
                      <a:pt x="12038" y="699"/>
                      <a:pt x="12040" y="704"/>
                      <a:pt x="12043" y="718"/>
                    </a:cubicBezTo>
                    <a:cubicBezTo>
                      <a:pt x="12057" y="759"/>
                      <a:pt x="12070" y="745"/>
                      <a:pt x="12084" y="759"/>
                    </a:cubicBezTo>
                    <a:cubicBezTo>
                      <a:pt x="12093" y="723"/>
                      <a:pt x="12102" y="711"/>
                      <a:pt x="12111" y="711"/>
                    </a:cubicBezTo>
                    <a:cubicBezTo>
                      <a:pt x="12115" y="711"/>
                      <a:pt x="12120" y="714"/>
                      <a:pt x="12124" y="718"/>
                    </a:cubicBezTo>
                    <a:cubicBezTo>
                      <a:pt x="12124" y="712"/>
                      <a:pt x="12125" y="710"/>
                      <a:pt x="12126" y="710"/>
                    </a:cubicBezTo>
                    <a:cubicBezTo>
                      <a:pt x="12128" y="710"/>
                      <a:pt x="12133" y="720"/>
                      <a:pt x="12139" y="720"/>
                    </a:cubicBezTo>
                    <a:cubicBezTo>
                      <a:pt x="12143" y="720"/>
                      <a:pt x="12147" y="717"/>
                      <a:pt x="12151" y="705"/>
                    </a:cubicBezTo>
                    <a:cubicBezTo>
                      <a:pt x="12153" y="706"/>
                      <a:pt x="12154" y="707"/>
                      <a:pt x="12156" y="707"/>
                    </a:cubicBezTo>
                    <a:cubicBezTo>
                      <a:pt x="12164" y="707"/>
                      <a:pt x="12171" y="689"/>
                      <a:pt x="12175" y="689"/>
                    </a:cubicBezTo>
                    <a:cubicBezTo>
                      <a:pt x="12177" y="689"/>
                      <a:pt x="12178" y="693"/>
                      <a:pt x="12178" y="705"/>
                    </a:cubicBezTo>
                    <a:cubicBezTo>
                      <a:pt x="12185" y="725"/>
                      <a:pt x="12188" y="742"/>
                      <a:pt x="12190" y="742"/>
                    </a:cubicBezTo>
                    <a:cubicBezTo>
                      <a:pt x="12191" y="742"/>
                      <a:pt x="12191" y="725"/>
                      <a:pt x="12191" y="678"/>
                    </a:cubicBezTo>
                    <a:cubicBezTo>
                      <a:pt x="12191" y="663"/>
                      <a:pt x="12191" y="659"/>
                      <a:pt x="12192" y="659"/>
                    </a:cubicBezTo>
                    <a:cubicBezTo>
                      <a:pt x="12192" y="659"/>
                      <a:pt x="12194" y="676"/>
                      <a:pt x="12198" y="676"/>
                    </a:cubicBezTo>
                    <a:cubicBezTo>
                      <a:pt x="12200" y="676"/>
                      <a:pt x="12202" y="673"/>
                      <a:pt x="12205" y="664"/>
                    </a:cubicBezTo>
                    <a:cubicBezTo>
                      <a:pt x="12208" y="651"/>
                      <a:pt x="12212" y="646"/>
                      <a:pt x="12215" y="646"/>
                    </a:cubicBezTo>
                    <a:cubicBezTo>
                      <a:pt x="12225" y="646"/>
                      <a:pt x="12235" y="691"/>
                      <a:pt x="12245" y="691"/>
                    </a:cubicBezTo>
                    <a:cubicBezTo>
                      <a:pt x="12259" y="651"/>
                      <a:pt x="12218" y="624"/>
                      <a:pt x="12245" y="584"/>
                    </a:cubicBezTo>
                    <a:lnTo>
                      <a:pt x="12245" y="584"/>
                    </a:lnTo>
                    <a:cubicBezTo>
                      <a:pt x="12248" y="595"/>
                      <a:pt x="12251" y="599"/>
                      <a:pt x="12254" y="599"/>
                    </a:cubicBezTo>
                    <a:cubicBezTo>
                      <a:pt x="12263" y="599"/>
                      <a:pt x="12274" y="552"/>
                      <a:pt x="12290" y="552"/>
                    </a:cubicBezTo>
                    <a:cubicBezTo>
                      <a:pt x="12293" y="552"/>
                      <a:pt x="12296" y="554"/>
                      <a:pt x="12299" y="557"/>
                    </a:cubicBezTo>
                    <a:cubicBezTo>
                      <a:pt x="12313" y="597"/>
                      <a:pt x="12326" y="570"/>
                      <a:pt x="12353" y="597"/>
                    </a:cubicBezTo>
                    <a:cubicBezTo>
                      <a:pt x="12360" y="604"/>
                      <a:pt x="12367" y="607"/>
                      <a:pt x="12373" y="607"/>
                    </a:cubicBezTo>
                    <a:cubicBezTo>
                      <a:pt x="12380" y="607"/>
                      <a:pt x="12387" y="604"/>
                      <a:pt x="12394" y="597"/>
                    </a:cubicBezTo>
                    <a:lnTo>
                      <a:pt x="12447" y="597"/>
                    </a:lnTo>
                    <a:cubicBezTo>
                      <a:pt x="12474" y="557"/>
                      <a:pt x="12771" y="489"/>
                      <a:pt x="12798" y="435"/>
                    </a:cubicBezTo>
                    <a:cubicBezTo>
                      <a:pt x="12808" y="420"/>
                      <a:pt x="12817" y="414"/>
                      <a:pt x="12824" y="414"/>
                    </a:cubicBezTo>
                    <a:cubicBezTo>
                      <a:pt x="12835" y="414"/>
                      <a:pt x="12843" y="427"/>
                      <a:pt x="12852" y="435"/>
                    </a:cubicBezTo>
                    <a:cubicBezTo>
                      <a:pt x="12854" y="442"/>
                      <a:pt x="12866" y="445"/>
                      <a:pt x="12883" y="445"/>
                    </a:cubicBezTo>
                    <a:cubicBezTo>
                      <a:pt x="12970" y="445"/>
                      <a:pt x="13204" y="375"/>
                      <a:pt x="13215" y="341"/>
                    </a:cubicBezTo>
                    <a:cubicBezTo>
                      <a:pt x="13230" y="356"/>
                      <a:pt x="13245" y="367"/>
                      <a:pt x="13257" y="367"/>
                    </a:cubicBezTo>
                    <a:cubicBezTo>
                      <a:pt x="13268" y="367"/>
                      <a:pt x="13277" y="359"/>
                      <a:pt x="13283" y="341"/>
                    </a:cubicBezTo>
                    <a:cubicBezTo>
                      <a:pt x="13323" y="382"/>
                      <a:pt x="13350" y="422"/>
                      <a:pt x="13363" y="476"/>
                    </a:cubicBezTo>
                    <a:cubicBezTo>
                      <a:pt x="13363" y="422"/>
                      <a:pt x="13350" y="382"/>
                      <a:pt x="13337" y="341"/>
                    </a:cubicBezTo>
                    <a:cubicBezTo>
                      <a:pt x="13350" y="314"/>
                      <a:pt x="13363" y="301"/>
                      <a:pt x="13374" y="301"/>
                    </a:cubicBezTo>
                    <a:cubicBezTo>
                      <a:pt x="13384" y="301"/>
                      <a:pt x="13390" y="314"/>
                      <a:pt x="13390" y="341"/>
                    </a:cubicBezTo>
                    <a:cubicBezTo>
                      <a:pt x="13397" y="331"/>
                      <a:pt x="13403" y="328"/>
                      <a:pt x="13410" y="328"/>
                    </a:cubicBezTo>
                    <a:cubicBezTo>
                      <a:pt x="13426" y="328"/>
                      <a:pt x="13441" y="348"/>
                      <a:pt x="13457" y="348"/>
                    </a:cubicBezTo>
                    <a:cubicBezTo>
                      <a:pt x="13462" y="348"/>
                      <a:pt x="13466" y="346"/>
                      <a:pt x="13471" y="341"/>
                    </a:cubicBezTo>
                    <a:cubicBezTo>
                      <a:pt x="13490" y="360"/>
                      <a:pt x="13509" y="379"/>
                      <a:pt x="13524" y="379"/>
                    </a:cubicBezTo>
                    <a:cubicBezTo>
                      <a:pt x="13530" y="379"/>
                      <a:pt x="13535" y="376"/>
                      <a:pt x="13539" y="368"/>
                    </a:cubicBezTo>
                    <a:cubicBezTo>
                      <a:pt x="13566" y="382"/>
                      <a:pt x="13592" y="395"/>
                      <a:pt x="13606" y="395"/>
                    </a:cubicBezTo>
                    <a:cubicBezTo>
                      <a:pt x="13619" y="402"/>
                      <a:pt x="13630" y="402"/>
                      <a:pt x="13638" y="402"/>
                    </a:cubicBezTo>
                    <a:cubicBezTo>
                      <a:pt x="13646" y="402"/>
                      <a:pt x="13653" y="402"/>
                      <a:pt x="13660" y="408"/>
                    </a:cubicBezTo>
                    <a:cubicBezTo>
                      <a:pt x="13666" y="411"/>
                      <a:pt x="13672" y="412"/>
                      <a:pt x="13678" y="412"/>
                    </a:cubicBezTo>
                    <a:cubicBezTo>
                      <a:pt x="13697" y="412"/>
                      <a:pt x="13717" y="405"/>
                      <a:pt x="13735" y="405"/>
                    </a:cubicBezTo>
                    <a:cubicBezTo>
                      <a:pt x="13742" y="405"/>
                      <a:pt x="13748" y="406"/>
                      <a:pt x="13754" y="408"/>
                    </a:cubicBezTo>
                    <a:cubicBezTo>
                      <a:pt x="13759" y="423"/>
                      <a:pt x="13763" y="429"/>
                      <a:pt x="13768" y="429"/>
                    </a:cubicBezTo>
                    <a:cubicBezTo>
                      <a:pt x="13782" y="429"/>
                      <a:pt x="13792" y="353"/>
                      <a:pt x="13802" y="353"/>
                    </a:cubicBezTo>
                    <a:cubicBezTo>
                      <a:pt x="13804" y="353"/>
                      <a:pt x="13806" y="357"/>
                      <a:pt x="13808" y="368"/>
                    </a:cubicBezTo>
                    <a:cubicBezTo>
                      <a:pt x="13812" y="366"/>
                      <a:pt x="13816" y="365"/>
                      <a:pt x="13819" y="365"/>
                    </a:cubicBezTo>
                    <a:cubicBezTo>
                      <a:pt x="13835" y="365"/>
                      <a:pt x="13845" y="384"/>
                      <a:pt x="13848" y="384"/>
                    </a:cubicBezTo>
                    <a:cubicBezTo>
                      <a:pt x="13848" y="384"/>
                      <a:pt x="13848" y="383"/>
                      <a:pt x="13848" y="382"/>
                    </a:cubicBezTo>
                    <a:cubicBezTo>
                      <a:pt x="13848" y="382"/>
                      <a:pt x="13848" y="408"/>
                      <a:pt x="13875" y="408"/>
                    </a:cubicBezTo>
                    <a:cubicBezTo>
                      <a:pt x="13888" y="408"/>
                      <a:pt x="13900" y="353"/>
                      <a:pt x="13912" y="353"/>
                    </a:cubicBezTo>
                    <a:cubicBezTo>
                      <a:pt x="13913" y="353"/>
                      <a:pt x="13915" y="353"/>
                      <a:pt x="13916" y="355"/>
                    </a:cubicBezTo>
                    <a:cubicBezTo>
                      <a:pt x="13918" y="353"/>
                      <a:pt x="13920" y="352"/>
                      <a:pt x="13922" y="352"/>
                    </a:cubicBezTo>
                    <a:cubicBezTo>
                      <a:pt x="13930" y="352"/>
                      <a:pt x="13938" y="364"/>
                      <a:pt x="13946" y="364"/>
                    </a:cubicBezTo>
                    <a:cubicBezTo>
                      <a:pt x="13949" y="364"/>
                      <a:pt x="13953" y="362"/>
                      <a:pt x="13956" y="355"/>
                    </a:cubicBezTo>
                    <a:cubicBezTo>
                      <a:pt x="13958" y="353"/>
                      <a:pt x="13960" y="352"/>
                      <a:pt x="13962" y="352"/>
                    </a:cubicBezTo>
                    <a:cubicBezTo>
                      <a:pt x="13970" y="352"/>
                      <a:pt x="13978" y="364"/>
                      <a:pt x="13986" y="364"/>
                    </a:cubicBezTo>
                    <a:cubicBezTo>
                      <a:pt x="13990" y="364"/>
                      <a:pt x="13993" y="362"/>
                      <a:pt x="13997" y="355"/>
                    </a:cubicBezTo>
                    <a:cubicBezTo>
                      <a:pt x="14006" y="345"/>
                      <a:pt x="14015" y="318"/>
                      <a:pt x="14024" y="318"/>
                    </a:cubicBezTo>
                    <a:cubicBezTo>
                      <a:pt x="14028" y="318"/>
                      <a:pt x="14033" y="324"/>
                      <a:pt x="14037" y="341"/>
                    </a:cubicBezTo>
                    <a:cubicBezTo>
                      <a:pt x="14059" y="341"/>
                      <a:pt x="14071" y="358"/>
                      <a:pt x="14083" y="358"/>
                    </a:cubicBezTo>
                    <a:cubicBezTo>
                      <a:pt x="14086" y="358"/>
                      <a:pt x="14088" y="357"/>
                      <a:pt x="14091" y="355"/>
                    </a:cubicBezTo>
                    <a:cubicBezTo>
                      <a:pt x="14097" y="385"/>
                      <a:pt x="14103" y="394"/>
                      <a:pt x="14109" y="394"/>
                    </a:cubicBezTo>
                    <a:cubicBezTo>
                      <a:pt x="14117" y="394"/>
                      <a:pt x="14124" y="382"/>
                      <a:pt x="14131" y="382"/>
                    </a:cubicBezTo>
                    <a:cubicBezTo>
                      <a:pt x="14145" y="382"/>
                      <a:pt x="14158" y="355"/>
                      <a:pt x="14172" y="355"/>
                    </a:cubicBezTo>
                    <a:cubicBezTo>
                      <a:pt x="14180" y="388"/>
                      <a:pt x="14183" y="417"/>
                      <a:pt x="14188" y="417"/>
                    </a:cubicBezTo>
                    <a:cubicBezTo>
                      <a:pt x="14190" y="417"/>
                      <a:pt x="14194" y="407"/>
                      <a:pt x="14199" y="382"/>
                    </a:cubicBezTo>
                    <a:cubicBezTo>
                      <a:pt x="14199" y="368"/>
                      <a:pt x="14199" y="368"/>
                      <a:pt x="14200" y="368"/>
                    </a:cubicBezTo>
                    <a:cubicBezTo>
                      <a:pt x="14202" y="368"/>
                      <a:pt x="14205" y="368"/>
                      <a:pt x="14212" y="355"/>
                    </a:cubicBezTo>
                    <a:cubicBezTo>
                      <a:pt x="14217" y="334"/>
                      <a:pt x="14220" y="327"/>
                      <a:pt x="14222" y="327"/>
                    </a:cubicBezTo>
                    <a:cubicBezTo>
                      <a:pt x="14226" y="327"/>
                      <a:pt x="14226" y="346"/>
                      <a:pt x="14226" y="355"/>
                    </a:cubicBezTo>
                    <a:cubicBezTo>
                      <a:pt x="14226" y="328"/>
                      <a:pt x="14535" y="274"/>
                      <a:pt x="14535" y="274"/>
                    </a:cubicBezTo>
                    <a:lnTo>
                      <a:pt x="12340" y="274"/>
                    </a:lnTo>
                    <a:lnTo>
                      <a:pt x="12313" y="260"/>
                    </a:lnTo>
                    <a:cubicBezTo>
                      <a:pt x="12272" y="233"/>
                      <a:pt x="12218" y="220"/>
                      <a:pt x="12218" y="206"/>
                    </a:cubicBezTo>
                    <a:cubicBezTo>
                      <a:pt x="12205" y="213"/>
                      <a:pt x="12195" y="216"/>
                      <a:pt x="12185" y="216"/>
                    </a:cubicBezTo>
                    <a:cubicBezTo>
                      <a:pt x="12175" y="216"/>
                      <a:pt x="12165" y="213"/>
                      <a:pt x="12151" y="206"/>
                    </a:cubicBezTo>
                    <a:cubicBezTo>
                      <a:pt x="12143" y="182"/>
                      <a:pt x="12086" y="177"/>
                      <a:pt x="12037" y="177"/>
                    </a:cubicBezTo>
                    <a:cubicBezTo>
                      <a:pt x="12003" y="177"/>
                      <a:pt x="11973" y="179"/>
                      <a:pt x="11962" y="179"/>
                    </a:cubicBezTo>
                    <a:cubicBezTo>
                      <a:pt x="11954" y="171"/>
                      <a:pt x="11946" y="158"/>
                      <a:pt x="11938" y="158"/>
                    </a:cubicBezTo>
                    <a:cubicBezTo>
                      <a:pt x="11933" y="158"/>
                      <a:pt x="11927" y="164"/>
                      <a:pt x="11922" y="179"/>
                    </a:cubicBezTo>
                    <a:cubicBezTo>
                      <a:pt x="11895" y="179"/>
                      <a:pt x="11868" y="193"/>
                      <a:pt x="11841" y="206"/>
                    </a:cubicBezTo>
                    <a:cubicBezTo>
                      <a:pt x="11841" y="206"/>
                      <a:pt x="11841" y="220"/>
                      <a:pt x="11841" y="220"/>
                    </a:cubicBezTo>
                    <a:cubicBezTo>
                      <a:pt x="11841" y="220"/>
                      <a:pt x="11841" y="233"/>
                      <a:pt x="11841" y="233"/>
                    </a:cubicBezTo>
                    <a:cubicBezTo>
                      <a:pt x="11841" y="233"/>
                      <a:pt x="11829" y="221"/>
                      <a:pt x="11817" y="221"/>
                    </a:cubicBezTo>
                    <a:cubicBezTo>
                      <a:pt x="11811" y="221"/>
                      <a:pt x="11805" y="224"/>
                      <a:pt x="11801" y="233"/>
                    </a:cubicBezTo>
                    <a:cubicBezTo>
                      <a:pt x="11787" y="220"/>
                      <a:pt x="11680" y="206"/>
                      <a:pt x="11639" y="166"/>
                    </a:cubicBezTo>
                    <a:cubicBezTo>
                      <a:pt x="11621" y="166"/>
                      <a:pt x="11609" y="178"/>
                      <a:pt x="11599" y="178"/>
                    </a:cubicBezTo>
                    <a:cubicBezTo>
                      <a:pt x="11594" y="178"/>
                      <a:pt x="11590" y="175"/>
                      <a:pt x="11585" y="166"/>
                    </a:cubicBezTo>
                    <a:cubicBezTo>
                      <a:pt x="11572" y="179"/>
                      <a:pt x="11545" y="220"/>
                      <a:pt x="11531" y="220"/>
                    </a:cubicBezTo>
                    <a:cubicBezTo>
                      <a:pt x="11526" y="247"/>
                      <a:pt x="11520" y="259"/>
                      <a:pt x="11515" y="259"/>
                    </a:cubicBezTo>
                    <a:cubicBezTo>
                      <a:pt x="11507" y="259"/>
                      <a:pt x="11499" y="233"/>
                      <a:pt x="11491" y="193"/>
                    </a:cubicBezTo>
                    <a:cubicBezTo>
                      <a:pt x="11484" y="179"/>
                      <a:pt x="11484" y="179"/>
                      <a:pt x="11484" y="179"/>
                    </a:cubicBezTo>
                    <a:cubicBezTo>
                      <a:pt x="11484" y="179"/>
                      <a:pt x="11484" y="179"/>
                      <a:pt x="11477" y="166"/>
                    </a:cubicBezTo>
                    <a:cubicBezTo>
                      <a:pt x="11477" y="179"/>
                      <a:pt x="11477" y="183"/>
                      <a:pt x="11475" y="183"/>
                    </a:cubicBezTo>
                    <a:cubicBezTo>
                      <a:pt x="11472" y="183"/>
                      <a:pt x="11466" y="156"/>
                      <a:pt x="11458" y="156"/>
                    </a:cubicBezTo>
                    <a:cubicBezTo>
                      <a:pt x="11456" y="156"/>
                      <a:pt x="11453" y="158"/>
                      <a:pt x="11451" y="166"/>
                    </a:cubicBezTo>
                    <a:cubicBezTo>
                      <a:pt x="11446" y="144"/>
                      <a:pt x="11442" y="136"/>
                      <a:pt x="11437" y="136"/>
                    </a:cubicBezTo>
                    <a:cubicBezTo>
                      <a:pt x="11428" y="136"/>
                      <a:pt x="11419" y="166"/>
                      <a:pt x="11410" y="166"/>
                    </a:cubicBezTo>
                    <a:cubicBezTo>
                      <a:pt x="11408" y="163"/>
                      <a:pt x="11405" y="162"/>
                      <a:pt x="11402" y="162"/>
                    </a:cubicBezTo>
                    <a:cubicBezTo>
                      <a:pt x="11391" y="162"/>
                      <a:pt x="11378" y="182"/>
                      <a:pt x="11356" y="193"/>
                    </a:cubicBezTo>
                    <a:cubicBezTo>
                      <a:pt x="11352" y="201"/>
                      <a:pt x="11347" y="203"/>
                      <a:pt x="11341" y="203"/>
                    </a:cubicBezTo>
                    <a:cubicBezTo>
                      <a:pt x="11335" y="203"/>
                      <a:pt x="11329" y="201"/>
                      <a:pt x="11323" y="201"/>
                    </a:cubicBezTo>
                    <a:cubicBezTo>
                      <a:pt x="11315" y="201"/>
                      <a:pt x="11308" y="204"/>
                      <a:pt x="11302" y="220"/>
                    </a:cubicBezTo>
                    <a:cubicBezTo>
                      <a:pt x="11293" y="220"/>
                      <a:pt x="11283" y="248"/>
                      <a:pt x="11273" y="248"/>
                    </a:cubicBezTo>
                    <a:cubicBezTo>
                      <a:pt x="11269" y="248"/>
                      <a:pt x="11266" y="244"/>
                      <a:pt x="11262" y="233"/>
                    </a:cubicBezTo>
                    <a:cubicBezTo>
                      <a:pt x="11250" y="233"/>
                      <a:pt x="11229" y="204"/>
                      <a:pt x="11223" y="204"/>
                    </a:cubicBezTo>
                    <a:cubicBezTo>
                      <a:pt x="11222" y="204"/>
                      <a:pt x="11222" y="204"/>
                      <a:pt x="11222" y="206"/>
                    </a:cubicBezTo>
                    <a:cubicBezTo>
                      <a:pt x="11217" y="215"/>
                      <a:pt x="11213" y="217"/>
                      <a:pt x="11208" y="217"/>
                    </a:cubicBezTo>
                    <a:cubicBezTo>
                      <a:pt x="11206" y="217"/>
                      <a:pt x="11204" y="216"/>
                      <a:pt x="11201" y="216"/>
                    </a:cubicBezTo>
                    <a:cubicBezTo>
                      <a:pt x="11195" y="216"/>
                      <a:pt x="11188" y="220"/>
                      <a:pt x="11181" y="247"/>
                    </a:cubicBezTo>
                    <a:cubicBezTo>
                      <a:pt x="11180" y="252"/>
                      <a:pt x="11177" y="254"/>
                      <a:pt x="11174" y="254"/>
                    </a:cubicBezTo>
                    <a:cubicBezTo>
                      <a:pt x="11152" y="254"/>
                      <a:pt x="11097" y="139"/>
                      <a:pt x="11073" y="139"/>
                    </a:cubicBezTo>
                    <a:lnTo>
                      <a:pt x="10979" y="139"/>
                    </a:lnTo>
                    <a:cubicBezTo>
                      <a:pt x="10912" y="139"/>
                      <a:pt x="10656" y="166"/>
                      <a:pt x="10615" y="233"/>
                    </a:cubicBezTo>
                    <a:cubicBezTo>
                      <a:pt x="10610" y="245"/>
                      <a:pt x="10606" y="249"/>
                      <a:pt x="10604" y="249"/>
                    </a:cubicBezTo>
                    <a:cubicBezTo>
                      <a:pt x="10602" y="249"/>
                      <a:pt x="10602" y="241"/>
                      <a:pt x="10602" y="233"/>
                    </a:cubicBezTo>
                    <a:cubicBezTo>
                      <a:pt x="10595" y="227"/>
                      <a:pt x="10595" y="220"/>
                      <a:pt x="10593" y="220"/>
                    </a:cubicBezTo>
                    <a:cubicBezTo>
                      <a:pt x="10592" y="220"/>
                      <a:pt x="10588" y="227"/>
                      <a:pt x="10575" y="247"/>
                    </a:cubicBezTo>
                    <a:cubicBezTo>
                      <a:pt x="10566" y="238"/>
                      <a:pt x="10552" y="208"/>
                      <a:pt x="10526" y="208"/>
                    </a:cubicBezTo>
                    <a:cubicBezTo>
                      <a:pt x="10511" y="208"/>
                      <a:pt x="10492" y="218"/>
                      <a:pt x="10467" y="247"/>
                    </a:cubicBezTo>
                    <a:cubicBezTo>
                      <a:pt x="10454" y="220"/>
                      <a:pt x="10440" y="206"/>
                      <a:pt x="10413" y="206"/>
                    </a:cubicBezTo>
                    <a:cubicBezTo>
                      <a:pt x="10386" y="206"/>
                      <a:pt x="10373" y="220"/>
                      <a:pt x="10359" y="247"/>
                    </a:cubicBezTo>
                    <a:cubicBezTo>
                      <a:pt x="10350" y="261"/>
                      <a:pt x="10339" y="267"/>
                      <a:pt x="10327" y="267"/>
                    </a:cubicBezTo>
                    <a:cubicBezTo>
                      <a:pt x="10306" y="267"/>
                      <a:pt x="10283" y="246"/>
                      <a:pt x="10265" y="220"/>
                    </a:cubicBezTo>
                    <a:cubicBezTo>
                      <a:pt x="10263" y="221"/>
                      <a:pt x="10261" y="221"/>
                      <a:pt x="10259" y="221"/>
                    </a:cubicBezTo>
                    <a:cubicBezTo>
                      <a:pt x="10238" y="221"/>
                      <a:pt x="10212" y="181"/>
                      <a:pt x="10195" y="181"/>
                    </a:cubicBezTo>
                    <a:cubicBezTo>
                      <a:pt x="10191" y="181"/>
                      <a:pt x="10187" y="185"/>
                      <a:pt x="10184" y="193"/>
                    </a:cubicBezTo>
                    <a:cubicBezTo>
                      <a:pt x="10130" y="166"/>
                      <a:pt x="10073" y="152"/>
                      <a:pt x="10018" y="152"/>
                    </a:cubicBezTo>
                    <a:cubicBezTo>
                      <a:pt x="9962" y="152"/>
                      <a:pt x="9908" y="166"/>
                      <a:pt x="9861" y="193"/>
                    </a:cubicBezTo>
                    <a:cubicBezTo>
                      <a:pt x="9861" y="206"/>
                      <a:pt x="9861" y="206"/>
                      <a:pt x="9861" y="220"/>
                    </a:cubicBezTo>
                    <a:cubicBezTo>
                      <a:pt x="9861" y="233"/>
                      <a:pt x="9847" y="247"/>
                      <a:pt x="9834" y="247"/>
                    </a:cubicBezTo>
                    <a:lnTo>
                      <a:pt x="9821" y="247"/>
                    </a:lnTo>
                    <a:cubicBezTo>
                      <a:pt x="9821" y="247"/>
                      <a:pt x="9807" y="247"/>
                      <a:pt x="9794" y="274"/>
                    </a:cubicBezTo>
                    <a:cubicBezTo>
                      <a:pt x="9794" y="247"/>
                      <a:pt x="9780" y="274"/>
                      <a:pt x="9767" y="233"/>
                    </a:cubicBezTo>
                    <a:cubicBezTo>
                      <a:pt x="9767" y="225"/>
                      <a:pt x="9767" y="213"/>
                      <a:pt x="9767" y="206"/>
                    </a:cubicBezTo>
                    <a:cubicBezTo>
                      <a:pt x="9759" y="199"/>
                      <a:pt x="9751" y="191"/>
                      <a:pt x="9741" y="191"/>
                    </a:cubicBezTo>
                    <a:cubicBezTo>
                      <a:pt x="9733" y="191"/>
                      <a:pt x="9724" y="195"/>
                      <a:pt x="9713" y="206"/>
                    </a:cubicBezTo>
                    <a:cubicBezTo>
                      <a:pt x="9708" y="204"/>
                      <a:pt x="9702" y="203"/>
                      <a:pt x="9697" y="203"/>
                    </a:cubicBezTo>
                    <a:cubicBezTo>
                      <a:pt x="9676" y="203"/>
                      <a:pt x="9656" y="222"/>
                      <a:pt x="9645" y="233"/>
                    </a:cubicBezTo>
                    <a:cubicBezTo>
                      <a:pt x="9632" y="220"/>
                      <a:pt x="9618" y="220"/>
                      <a:pt x="9605" y="206"/>
                    </a:cubicBezTo>
                    <a:lnTo>
                      <a:pt x="9592" y="206"/>
                    </a:lnTo>
                    <a:lnTo>
                      <a:pt x="9592" y="193"/>
                    </a:lnTo>
                    <a:lnTo>
                      <a:pt x="9565" y="193"/>
                    </a:lnTo>
                    <a:cubicBezTo>
                      <a:pt x="9502" y="193"/>
                      <a:pt x="9409" y="157"/>
                      <a:pt x="9342" y="157"/>
                    </a:cubicBezTo>
                    <a:cubicBezTo>
                      <a:pt x="9309" y="157"/>
                      <a:pt x="9282" y="166"/>
                      <a:pt x="9268" y="193"/>
                    </a:cubicBezTo>
                    <a:cubicBezTo>
                      <a:pt x="9259" y="202"/>
                      <a:pt x="9252" y="205"/>
                      <a:pt x="9245" y="205"/>
                    </a:cubicBezTo>
                    <a:cubicBezTo>
                      <a:pt x="9231" y="205"/>
                      <a:pt x="9219" y="193"/>
                      <a:pt x="9201" y="193"/>
                    </a:cubicBezTo>
                    <a:cubicBezTo>
                      <a:pt x="9194" y="200"/>
                      <a:pt x="9186" y="202"/>
                      <a:pt x="9177" y="202"/>
                    </a:cubicBezTo>
                    <a:cubicBezTo>
                      <a:pt x="9159" y="202"/>
                      <a:pt x="9137" y="190"/>
                      <a:pt x="9120" y="190"/>
                    </a:cubicBezTo>
                    <a:cubicBezTo>
                      <a:pt x="9115" y="190"/>
                      <a:pt x="9111" y="191"/>
                      <a:pt x="9107" y="193"/>
                    </a:cubicBezTo>
                    <a:cubicBezTo>
                      <a:pt x="9097" y="203"/>
                      <a:pt x="9090" y="205"/>
                      <a:pt x="9086" y="205"/>
                    </a:cubicBezTo>
                    <a:cubicBezTo>
                      <a:pt x="9081" y="205"/>
                      <a:pt x="9078" y="202"/>
                      <a:pt x="9074" y="202"/>
                    </a:cubicBezTo>
                    <a:cubicBezTo>
                      <a:pt x="9072" y="202"/>
                      <a:pt x="9069" y="203"/>
                      <a:pt x="9066" y="206"/>
                    </a:cubicBezTo>
                    <a:cubicBezTo>
                      <a:pt x="9063" y="213"/>
                      <a:pt x="9058" y="216"/>
                      <a:pt x="9054" y="216"/>
                    </a:cubicBezTo>
                    <a:cubicBezTo>
                      <a:pt x="9043" y="216"/>
                      <a:pt x="9032" y="204"/>
                      <a:pt x="9027" y="204"/>
                    </a:cubicBezTo>
                    <a:cubicBezTo>
                      <a:pt x="9026" y="204"/>
                      <a:pt x="9026" y="204"/>
                      <a:pt x="9026" y="206"/>
                    </a:cubicBezTo>
                    <a:cubicBezTo>
                      <a:pt x="9018" y="215"/>
                      <a:pt x="8999" y="228"/>
                      <a:pt x="8983" y="228"/>
                    </a:cubicBezTo>
                    <a:cubicBezTo>
                      <a:pt x="8973" y="228"/>
                      <a:pt x="8964" y="222"/>
                      <a:pt x="8958" y="206"/>
                    </a:cubicBezTo>
                    <a:cubicBezTo>
                      <a:pt x="8954" y="194"/>
                      <a:pt x="8950" y="189"/>
                      <a:pt x="8946" y="189"/>
                    </a:cubicBezTo>
                    <a:cubicBezTo>
                      <a:pt x="8936" y="189"/>
                      <a:pt x="8927" y="211"/>
                      <a:pt x="8918" y="220"/>
                    </a:cubicBezTo>
                    <a:cubicBezTo>
                      <a:pt x="8840" y="187"/>
                      <a:pt x="8763" y="162"/>
                      <a:pt x="8693" y="162"/>
                    </a:cubicBezTo>
                    <a:cubicBezTo>
                      <a:pt x="8678" y="162"/>
                      <a:pt x="8663" y="164"/>
                      <a:pt x="8649" y="166"/>
                    </a:cubicBezTo>
                    <a:cubicBezTo>
                      <a:pt x="8616" y="166"/>
                      <a:pt x="8610" y="149"/>
                      <a:pt x="8608" y="149"/>
                    </a:cubicBezTo>
                    <a:cubicBezTo>
                      <a:pt x="8608" y="149"/>
                      <a:pt x="8608" y="150"/>
                      <a:pt x="8608" y="152"/>
                    </a:cubicBezTo>
                    <a:cubicBezTo>
                      <a:pt x="8597" y="152"/>
                      <a:pt x="8595" y="229"/>
                      <a:pt x="8587" y="229"/>
                    </a:cubicBezTo>
                    <a:cubicBezTo>
                      <a:pt x="8585" y="229"/>
                      <a:pt x="8583" y="226"/>
                      <a:pt x="8581" y="220"/>
                    </a:cubicBezTo>
                    <a:cubicBezTo>
                      <a:pt x="8574" y="213"/>
                      <a:pt x="8564" y="210"/>
                      <a:pt x="8554" y="210"/>
                    </a:cubicBezTo>
                    <a:cubicBezTo>
                      <a:pt x="8544" y="210"/>
                      <a:pt x="8534" y="213"/>
                      <a:pt x="8527" y="220"/>
                    </a:cubicBezTo>
                    <a:lnTo>
                      <a:pt x="8473" y="206"/>
                    </a:lnTo>
                    <a:cubicBezTo>
                      <a:pt x="8473" y="212"/>
                      <a:pt x="8473" y="214"/>
                      <a:pt x="8472" y="214"/>
                    </a:cubicBezTo>
                    <a:cubicBezTo>
                      <a:pt x="8469" y="214"/>
                      <a:pt x="8460" y="179"/>
                      <a:pt x="8460" y="179"/>
                    </a:cubicBezTo>
                    <a:cubicBezTo>
                      <a:pt x="8460" y="179"/>
                      <a:pt x="8460" y="185"/>
                      <a:pt x="8448" y="185"/>
                    </a:cubicBezTo>
                    <a:cubicBezTo>
                      <a:pt x="8442" y="185"/>
                      <a:pt x="8433" y="184"/>
                      <a:pt x="8420" y="179"/>
                    </a:cubicBezTo>
                    <a:cubicBezTo>
                      <a:pt x="8406" y="206"/>
                      <a:pt x="8393" y="206"/>
                      <a:pt x="8379" y="206"/>
                    </a:cubicBezTo>
                    <a:cubicBezTo>
                      <a:pt x="8370" y="206"/>
                      <a:pt x="8361" y="200"/>
                      <a:pt x="8352" y="200"/>
                    </a:cubicBezTo>
                    <a:cubicBezTo>
                      <a:pt x="8348" y="200"/>
                      <a:pt x="8343" y="202"/>
                      <a:pt x="8339" y="206"/>
                    </a:cubicBezTo>
                    <a:cubicBezTo>
                      <a:pt x="8331" y="214"/>
                      <a:pt x="8323" y="222"/>
                      <a:pt x="8315" y="222"/>
                    </a:cubicBezTo>
                    <a:cubicBezTo>
                      <a:pt x="8310" y="222"/>
                      <a:pt x="8304" y="218"/>
                      <a:pt x="8298" y="206"/>
                    </a:cubicBezTo>
                    <a:cubicBezTo>
                      <a:pt x="8293" y="222"/>
                      <a:pt x="8282" y="226"/>
                      <a:pt x="8269" y="226"/>
                    </a:cubicBezTo>
                    <a:cubicBezTo>
                      <a:pt x="8259" y="226"/>
                      <a:pt x="8248" y="223"/>
                      <a:pt x="8238" y="223"/>
                    </a:cubicBezTo>
                    <a:cubicBezTo>
                      <a:pt x="8229" y="223"/>
                      <a:pt x="8221" y="225"/>
                      <a:pt x="8217" y="233"/>
                    </a:cubicBezTo>
                    <a:cubicBezTo>
                      <a:pt x="8209" y="250"/>
                      <a:pt x="8201" y="261"/>
                      <a:pt x="8192" y="261"/>
                    </a:cubicBezTo>
                    <a:cubicBezTo>
                      <a:pt x="8187" y="261"/>
                      <a:pt x="8182" y="257"/>
                      <a:pt x="8177" y="247"/>
                    </a:cubicBezTo>
                    <a:cubicBezTo>
                      <a:pt x="8174" y="250"/>
                      <a:pt x="8171" y="251"/>
                      <a:pt x="8167" y="251"/>
                    </a:cubicBezTo>
                    <a:cubicBezTo>
                      <a:pt x="8156" y="251"/>
                      <a:pt x="8142" y="243"/>
                      <a:pt x="8127" y="243"/>
                    </a:cubicBezTo>
                    <a:cubicBezTo>
                      <a:pt x="8121" y="243"/>
                      <a:pt x="8115" y="244"/>
                      <a:pt x="8110" y="247"/>
                    </a:cubicBezTo>
                    <a:cubicBezTo>
                      <a:pt x="8083" y="247"/>
                      <a:pt x="8056" y="233"/>
                      <a:pt x="8042" y="220"/>
                    </a:cubicBezTo>
                    <a:cubicBezTo>
                      <a:pt x="8042" y="220"/>
                      <a:pt x="8042" y="208"/>
                      <a:pt x="8026" y="208"/>
                    </a:cubicBezTo>
                    <a:cubicBezTo>
                      <a:pt x="8018" y="208"/>
                      <a:pt x="8006" y="211"/>
                      <a:pt x="7988" y="220"/>
                    </a:cubicBezTo>
                    <a:lnTo>
                      <a:pt x="7867" y="220"/>
                    </a:lnTo>
                    <a:cubicBezTo>
                      <a:pt x="7851" y="232"/>
                      <a:pt x="7837" y="235"/>
                      <a:pt x="7823" y="235"/>
                    </a:cubicBezTo>
                    <a:cubicBezTo>
                      <a:pt x="7801" y="235"/>
                      <a:pt x="7782" y="225"/>
                      <a:pt x="7766" y="225"/>
                    </a:cubicBezTo>
                    <a:cubicBezTo>
                      <a:pt x="7758" y="225"/>
                      <a:pt x="7752" y="227"/>
                      <a:pt x="7746" y="233"/>
                    </a:cubicBezTo>
                    <a:cubicBezTo>
                      <a:pt x="7733" y="227"/>
                      <a:pt x="7719" y="223"/>
                      <a:pt x="7707" y="223"/>
                    </a:cubicBezTo>
                    <a:cubicBezTo>
                      <a:pt x="7695" y="223"/>
                      <a:pt x="7685" y="227"/>
                      <a:pt x="7679" y="233"/>
                    </a:cubicBezTo>
                    <a:cubicBezTo>
                      <a:pt x="7652" y="247"/>
                      <a:pt x="7638" y="247"/>
                      <a:pt x="7625" y="247"/>
                    </a:cubicBezTo>
                    <a:cubicBezTo>
                      <a:pt x="7611" y="247"/>
                      <a:pt x="7355" y="247"/>
                      <a:pt x="7315" y="260"/>
                    </a:cubicBezTo>
                    <a:cubicBezTo>
                      <a:pt x="7306" y="260"/>
                      <a:pt x="7297" y="266"/>
                      <a:pt x="7284" y="266"/>
                    </a:cubicBezTo>
                    <a:cubicBezTo>
                      <a:pt x="7277" y="266"/>
                      <a:pt x="7270" y="265"/>
                      <a:pt x="7261" y="260"/>
                    </a:cubicBezTo>
                    <a:cubicBezTo>
                      <a:pt x="7194" y="260"/>
                      <a:pt x="7126" y="274"/>
                      <a:pt x="7072" y="328"/>
                    </a:cubicBezTo>
                    <a:lnTo>
                      <a:pt x="6601" y="328"/>
                    </a:lnTo>
                    <a:cubicBezTo>
                      <a:pt x="6601" y="301"/>
                      <a:pt x="6587" y="247"/>
                      <a:pt x="6574" y="220"/>
                    </a:cubicBezTo>
                    <a:cubicBezTo>
                      <a:pt x="6596" y="220"/>
                      <a:pt x="6626" y="203"/>
                      <a:pt x="6602" y="203"/>
                    </a:cubicBezTo>
                    <a:cubicBezTo>
                      <a:pt x="6597" y="203"/>
                      <a:pt x="6587" y="204"/>
                      <a:pt x="6574" y="206"/>
                    </a:cubicBezTo>
                    <a:cubicBezTo>
                      <a:pt x="6574" y="206"/>
                      <a:pt x="6561" y="247"/>
                      <a:pt x="6547" y="247"/>
                    </a:cubicBezTo>
                    <a:cubicBezTo>
                      <a:pt x="6547" y="235"/>
                      <a:pt x="6547" y="233"/>
                      <a:pt x="6557" y="223"/>
                    </a:cubicBezTo>
                    <a:lnTo>
                      <a:pt x="6557" y="223"/>
                    </a:lnTo>
                    <a:cubicBezTo>
                      <a:pt x="6547" y="230"/>
                      <a:pt x="6520" y="232"/>
                      <a:pt x="6485" y="232"/>
                    </a:cubicBezTo>
                    <a:cubicBezTo>
                      <a:pt x="6403" y="232"/>
                      <a:pt x="6278" y="220"/>
                      <a:pt x="6224" y="220"/>
                    </a:cubicBezTo>
                    <a:cubicBezTo>
                      <a:pt x="6217" y="206"/>
                      <a:pt x="6204" y="200"/>
                      <a:pt x="6190" y="200"/>
                    </a:cubicBezTo>
                    <a:cubicBezTo>
                      <a:pt x="6177" y="200"/>
                      <a:pt x="6163" y="206"/>
                      <a:pt x="6156" y="220"/>
                    </a:cubicBezTo>
                    <a:cubicBezTo>
                      <a:pt x="6143" y="206"/>
                      <a:pt x="6143" y="179"/>
                      <a:pt x="6170" y="166"/>
                    </a:cubicBezTo>
                    <a:cubicBezTo>
                      <a:pt x="6022" y="166"/>
                      <a:pt x="6049" y="112"/>
                      <a:pt x="5900" y="112"/>
                    </a:cubicBezTo>
                    <a:cubicBezTo>
                      <a:pt x="5881" y="116"/>
                      <a:pt x="5861" y="118"/>
                      <a:pt x="5841" y="118"/>
                    </a:cubicBezTo>
                    <a:cubicBezTo>
                      <a:pt x="5799" y="118"/>
                      <a:pt x="5756" y="110"/>
                      <a:pt x="5714" y="102"/>
                    </a:cubicBezTo>
                    <a:lnTo>
                      <a:pt x="5714" y="102"/>
                    </a:lnTo>
                    <a:cubicBezTo>
                      <a:pt x="5714" y="98"/>
                      <a:pt x="5709" y="88"/>
                      <a:pt x="5698" y="72"/>
                    </a:cubicBezTo>
                    <a:cubicBezTo>
                      <a:pt x="5694" y="64"/>
                      <a:pt x="5692" y="61"/>
                      <a:pt x="5690" y="61"/>
                    </a:cubicBezTo>
                    <a:cubicBezTo>
                      <a:pt x="5685" y="61"/>
                      <a:pt x="5685" y="80"/>
                      <a:pt x="5685" y="99"/>
                    </a:cubicBezTo>
                    <a:cubicBezTo>
                      <a:pt x="5671" y="99"/>
                      <a:pt x="5671" y="112"/>
                      <a:pt x="5685" y="126"/>
                    </a:cubicBezTo>
                    <a:cubicBezTo>
                      <a:pt x="5685" y="126"/>
                      <a:pt x="5685" y="139"/>
                      <a:pt x="5658" y="139"/>
                    </a:cubicBezTo>
                    <a:cubicBezTo>
                      <a:pt x="5650" y="139"/>
                      <a:pt x="5643" y="130"/>
                      <a:pt x="5635" y="130"/>
                    </a:cubicBezTo>
                    <a:cubicBezTo>
                      <a:pt x="5629" y="130"/>
                      <a:pt x="5623" y="135"/>
                      <a:pt x="5618" y="152"/>
                    </a:cubicBezTo>
                    <a:lnTo>
                      <a:pt x="5537" y="152"/>
                    </a:lnTo>
                    <a:lnTo>
                      <a:pt x="5442" y="139"/>
                    </a:lnTo>
                    <a:cubicBezTo>
                      <a:pt x="5429" y="132"/>
                      <a:pt x="5415" y="129"/>
                      <a:pt x="5402" y="129"/>
                    </a:cubicBezTo>
                    <a:cubicBezTo>
                      <a:pt x="5389" y="129"/>
                      <a:pt x="5375" y="132"/>
                      <a:pt x="5362" y="139"/>
                    </a:cubicBezTo>
                    <a:cubicBezTo>
                      <a:pt x="5355" y="146"/>
                      <a:pt x="5341" y="149"/>
                      <a:pt x="5328" y="149"/>
                    </a:cubicBezTo>
                    <a:cubicBezTo>
                      <a:pt x="5314" y="149"/>
                      <a:pt x="5301" y="146"/>
                      <a:pt x="5294" y="139"/>
                    </a:cubicBezTo>
                    <a:cubicBezTo>
                      <a:pt x="5294" y="139"/>
                      <a:pt x="5281" y="126"/>
                      <a:pt x="5240" y="126"/>
                    </a:cubicBezTo>
                    <a:cubicBezTo>
                      <a:pt x="5200" y="112"/>
                      <a:pt x="5146" y="112"/>
                      <a:pt x="5106" y="112"/>
                    </a:cubicBezTo>
                    <a:cubicBezTo>
                      <a:pt x="5056" y="112"/>
                      <a:pt x="5014" y="61"/>
                      <a:pt x="4973" y="61"/>
                    </a:cubicBezTo>
                    <a:cubicBezTo>
                      <a:pt x="4959" y="61"/>
                      <a:pt x="4945" y="67"/>
                      <a:pt x="4931" y="85"/>
                    </a:cubicBezTo>
                    <a:cubicBezTo>
                      <a:pt x="4905" y="85"/>
                      <a:pt x="4879" y="85"/>
                      <a:pt x="4865" y="62"/>
                    </a:cubicBezTo>
                    <a:lnTo>
                      <a:pt x="4865" y="62"/>
                    </a:lnTo>
                    <a:cubicBezTo>
                      <a:pt x="4885" y="99"/>
                      <a:pt x="4881" y="112"/>
                      <a:pt x="4868" y="112"/>
                    </a:cubicBezTo>
                    <a:cubicBezTo>
                      <a:pt x="4841" y="112"/>
                      <a:pt x="4778" y="58"/>
                      <a:pt x="4823" y="58"/>
                    </a:cubicBezTo>
                    <a:cubicBezTo>
                      <a:pt x="4823" y="47"/>
                      <a:pt x="4818" y="43"/>
                      <a:pt x="4811" y="43"/>
                    </a:cubicBezTo>
                    <a:cubicBezTo>
                      <a:pt x="4802" y="43"/>
                      <a:pt x="4790" y="50"/>
                      <a:pt x="4782" y="58"/>
                    </a:cubicBezTo>
                    <a:cubicBezTo>
                      <a:pt x="4781" y="53"/>
                      <a:pt x="4779" y="51"/>
                      <a:pt x="4777" y="51"/>
                    </a:cubicBezTo>
                    <a:cubicBezTo>
                      <a:pt x="4763" y="51"/>
                      <a:pt x="4741" y="153"/>
                      <a:pt x="4719" y="153"/>
                    </a:cubicBezTo>
                    <a:cubicBezTo>
                      <a:pt x="4717" y="153"/>
                      <a:pt x="4716" y="153"/>
                      <a:pt x="4715" y="152"/>
                    </a:cubicBezTo>
                    <a:cubicBezTo>
                      <a:pt x="4688" y="166"/>
                      <a:pt x="4648" y="166"/>
                      <a:pt x="4621" y="166"/>
                    </a:cubicBezTo>
                    <a:cubicBezTo>
                      <a:pt x="4594" y="166"/>
                      <a:pt x="4580" y="287"/>
                      <a:pt x="4553" y="287"/>
                    </a:cubicBezTo>
                    <a:cubicBezTo>
                      <a:pt x="4513" y="287"/>
                      <a:pt x="4472" y="260"/>
                      <a:pt x="4446" y="220"/>
                    </a:cubicBezTo>
                    <a:cubicBezTo>
                      <a:pt x="4432" y="227"/>
                      <a:pt x="4422" y="227"/>
                      <a:pt x="4412" y="227"/>
                    </a:cubicBezTo>
                    <a:cubicBezTo>
                      <a:pt x="4402" y="227"/>
                      <a:pt x="4392" y="227"/>
                      <a:pt x="4378" y="233"/>
                    </a:cubicBezTo>
                    <a:cubicBezTo>
                      <a:pt x="4367" y="255"/>
                      <a:pt x="4365" y="259"/>
                      <a:pt x="4367" y="259"/>
                    </a:cubicBezTo>
                    <a:cubicBezTo>
                      <a:pt x="4369" y="259"/>
                      <a:pt x="4372" y="257"/>
                      <a:pt x="4376" y="257"/>
                    </a:cubicBezTo>
                    <a:cubicBezTo>
                      <a:pt x="4381" y="257"/>
                      <a:pt x="4387" y="260"/>
                      <a:pt x="4392" y="274"/>
                    </a:cubicBezTo>
                    <a:cubicBezTo>
                      <a:pt x="4392" y="265"/>
                      <a:pt x="4393" y="262"/>
                      <a:pt x="4395" y="262"/>
                    </a:cubicBezTo>
                    <a:lnTo>
                      <a:pt x="4395" y="262"/>
                    </a:lnTo>
                    <a:cubicBezTo>
                      <a:pt x="4398" y="262"/>
                      <a:pt x="4401" y="274"/>
                      <a:pt x="4392" y="274"/>
                    </a:cubicBezTo>
                    <a:cubicBezTo>
                      <a:pt x="4389" y="276"/>
                      <a:pt x="4387" y="277"/>
                      <a:pt x="4384" y="277"/>
                    </a:cubicBezTo>
                    <a:cubicBezTo>
                      <a:pt x="4372" y="277"/>
                      <a:pt x="4354" y="258"/>
                      <a:pt x="4311" y="247"/>
                    </a:cubicBezTo>
                    <a:cubicBezTo>
                      <a:pt x="4307" y="246"/>
                      <a:pt x="4303" y="245"/>
                      <a:pt x="4299" y="245"/>
                    </a:cubicBezTo>
                    <a:cubicBezTo>
                      <a:pt x="4262" y="245"/>
                      <a:pt x="4247" y="293"/>
                      <a:pt x="4236" y="293"/>
                    </a:cubicBezTo>
                    <a:cubicBezTo>
                      <a:pt x="4234" y="293"/>
                      <a:pt x="4232" y="291"/>
                      <a:pt x="4230" y="287"/>
                    </a:cubicBezTo>
                    <a:cubicBezTo>
                      <a:pt x="4230" y="287"/>
                      <a:pt x="4230" y="274"/>
                      <a:pt x="4230" y="274"/>
                    </a:cubicBezTo>
                    <a:cubicBezTo>
                      <a:pt x="4223" y="252"/>
                      <a:pt x="4208" y="238"/>
                      <a:pt x="4187" y="238"/>
                    </a:cubicBezTo>
                    <a:cubicBezTo>
                      <a:pt x="4169" y="238"/>
                      <a:pt x="4147" y="249"/>
                      <a:pt x="4122" y="274"/>
                    </a:cubicBezTo>
                    <a:cubicBezTo>
                      <a:pt x="4109" y="267"/>
                      <a:pt x="4095" y="264"/>
                      <a:pt x="4082" y="264"/>
                    </a:cubicBezTo>
                    <a:cubicBezTo>
                      <a:pt x="4068" y="264"/>
                      <a:pt x="4055" y="267"/>
                      <a:pt x="4041" y="274"/>
                    </a:cubicBezTo>
                    <a:cubicBezTo>
                      <a:pt x="4033" y="256"/>
                      <a:pt x="4026" y="250"/>
                      <a:pt x="4020" y="250"/>
                    </a:cubicBezTo>
                    <a:cubicBezTo>
                      <a:pt x="4007" y="250"/>
                      <a:pt x="4001" y="278"/>
                      <a:pt x="4001" y="287"/>
                    </a:cubicBezTo>
                    <a:cubicBezTo>
                      <a:pt x="3979" y="287"/>
                      <a:pt x="3975" y="270"/>
                      <a:pt x="3974" y="270"/>
                    </a:cubicBezTo>
                    <a:cubicBezTo>
                      <a:pt x="3974" y="270"/>
                      <a:pt x="3974" y="271"/>
                      <a:pt x="3974" y="274"/>
                    </a:cubicBezTo>
                    <a:cubicBezTo>
                      <a:pt x="3970" y="278"/>
                      <a:pt x="3968" y="280"/>
                      <a:pt x="3967" y="280"/>
                    </a:cubicBezTo>
                    <a:cubicBezTo>
                      <a:pt x="3965" y="280"/>
                      <a:pt x="3965" y="274"/>
                      <a:pt x="3947" y="274"/>
                    </a:cubicBezTo>
                    <a:cubicBezTo>
                      <a:pt x="3936" y="274"/>
                      <a:pt x="3934" y="214"/>
                      <a:pt x="3925" y="214"/>
                    </a:cubicBezTo>
                    <a:cubicBezTo>
                      <a:pt x="3924" y="214"/>
                      <a:pt x="3922" y="216"/>
                      <a:pt x="3920" y="220"/>
                    </a:cubicBezTo>
                    <a:cubicBezTo>
                      <a:pt x="3918" y="221"/>
                      <a:pt x="3915" y="222"/>
                      <a:pt x="3913" y="222"/>
                    </a:cubicBezTo>
                    <a:cubicBezTo>
                      <a:pt x="3896" y="222"/>
                      <a:pt x="3885" y="193"/>
                      <a:pt x="3870" y="193"/>
                    </a:cubicBezTo>
                    <a:cubicBezTo>
                      <a:pt x="3865" y="193"/>
                      <a:pt x="3859" y="197"/>
                      <a:pt x="3853" y="206"/>
                    </a:cubicBezTo>
                    <a:cubicBezTo>
                      <a:pt x="3843" y="216"/>
                      <a:pt x="3831" y="219"/>
                      <a:pt x="3819" y="219"/>
                    </a:cubicBezTo>
                    <a:cubicBezTo>
                      <a:pt x="3805" y="219"/>
                      <a:pt x="3791" y="216"/>
                      <a:pt x="3779" y="216"/>
                    </a:cubicBezTo>
                    <a:cubicBezTo>
                      <a:pt x="3771" y="216"/>
                      <a:pt x="3765" y="217"/>
                      <a:pt x="3759" y="220"/>
                    </a:cubicBezTo>
                    <a:cubicBezTo>
                      <a:pt x="3752" y="238"/>
                      <a:pt x="3746" y="246"/>
                      <a:pt x="3740" y="246"/>
                    </a:cubicBezTo>
                    <a:cubicBezTo>
                      <a:pt x="3719" y="246"/>
                      <a:pt x="3698" y="166"/>
                      <a:pt x="3678" y="166"/>
                    </a:cubicBezTo>
                    <a:cubicBezTo>
                      <a:pt x="3669" y="157"/>
                      <a:pt x="3661" y="154"/>
                      <a:pt x="3654" y="154"/>
                    </a:cubicBezTo>
                    <a:cubicBezTo>
                      <a:pt x="3633" y="154"/>
                      <a:pt x="3617" y="178"/>
                      <a:pt x="3601" y="178"/>
                    </a:cubicBezTo>
                    <a:cubicBezTo>
                      <a:pt x="3595" y="178"/>
                      <a:pt x="3589" y="175"/>
                      <a:pt x="3583" y="166"/>
                    </a:cubicBezTo>
                    <a:lnTo>
                      <a:pt x="3556" y="166"/>
                    </a:lnTo>
                    <a:cubicBezTo>
                      <a:pt x="3550" y="159"/>
                      <a:pt x="3543" y="156"/>
                      <a:pt x="3536" y="156"/>
                    </a:cubicBezTo>
                    <a:cubicBezTo>
                      <a:pt x="3530" y="156"/>
                      <a:pt x="3523" y="159"/>
                      <a:pt x="3516" y="166"/>
                    </a:cubicBezTo>
                    <a:lnTo>
                      <a:pt x="3449" y="166"/>
                    </a:lnTo>
                    <a:cubicBezTo>
                      <a:pt x="3409" y="186"/>
                      <a:pt x="3377" y="198"/>
                      <a:pt x="3352" y="198"/>
                    </a:cubicBezTo>
                    <a:cubicBezTo>
                      <a:pt x="3343" y="198"/>
                      <a:pt x="3335" y="197"/>
                      <a:pt x="3327" y="193"/>
                    </a:cubicBezTo>
                    <a:cubicBezTo>
                      <a:pt x="3316" y="171"/>
                      <a:pt x="3308" y="164"/>
                      <a:pt x="3300" y="164"/>
                    </a:cubicBezTo>
                    <a:cubicBezTo>
                      <a:pt x="3286" y="164"/>
                      <a:pt x="3277" y="187"/>
                      <a:pt x="3270" y="187"/>
                    </a:cubicBezTo>
                    <a:cubicBezTo>
                      <a:pt x="3266" y="187"/>
                      <a:pt x="3263" y="182"/>
                      <a:pt x="3260" y="166"/>
                    </a:cubicBezTo>
                    <a:cubicBezTo>
                      <a:pt x="3220" y="139"/>
                      <a:pt x="3220" y="139"/>
                      <a:pt x="3206" y="139"/>
                    </a:cubicBezTo>
                    <a:lnTo>
                      <a:pt x="3125" y="139"/>
                    </a:lnTo>
                    <a:cubicBezTo>
                      <a:pt x="3119" y="126"/>
                      <a:pt x="3113" y="121"/>
                      <a:pt x="3108" y="121"/>
                    </a:cubicBezTo>
                    <a:cubicBezTo>
                      <a:pt x="3092" y="121"/>
                      <a:pt x="3082" y="169"/>
                      <a:pt x="3071" y="179"/>
                    </a:cubicBezTo>
                    <a:cubicBezTo>
                      <a:pt x="3062" y="189"/>
                      <a:pt x="3059" y="198"/>
                      <a:pt x="3058" y="198"/>
                    </a:cubicBezTo>
                    <a:cubicBezTo>
                      <a:pt x="3058" y="198"/>
                      <a:pt x="3058" y="197"/>
                      <a:pt x="3058" y="193"/>
                    </a:cubicBezTo>
                    <a:cubicBezTo>
                      <a:pt x="3058" y="199"/>
                      <a:pt x="3057" y="202"/>
                      <a:pt x="3056" y="202"/>
                    </a:cubicBezTo>
                    <a:cubicBezTo>
                      <a:pt x="3052" y="202"/>
                      <a:pt x="3041" y="176"/>
                      <a:pt x="3031" y="166"/>
                    </a:cubicBezTo>
                    <a:cubicBezTo>
                      <a:pt x="3031" y="166"/>
                      <a:pt x="3028" y="163"/>
                      <a:pt x="3024" y="163"/>
                    </a:cubicBezTo>
                    <a:cubicBezTo>
                      <a:pt x="3021" y="163"/>
                      <a:pt x="3018" y="166"/>
                      <a:pt x="3018" y="179"/>
                    </a:cubicBezTo>
                    <a:cubicBezTo>
                      <a:pt x="3018" y="185"/>
                      <a:pt x="3017" y="187"/>
                      <a:pt x="3016" y="187"/>
                    </a:cubicBezTo>
                    <a:cubicBezTo>
                      <a:pt x="3013" y="187"/>
                      <a:pt x="3004" y="150"/>
                      <a:pt x="3004" y="139"/>
                    </a:cubicBezTo>
                    <a:cubicBezTo>
                      <a:pt x="3004" y="137"/>
                      <a:pt x="3004" y="136"/>
                      <a:pt x="3003" y="136"/>
                    </a:cubicBezTo>
                    <a:cubicBezTo>
                      <a:pt x="3001" y="136"/>
                      <a:pt x="2991" y="166"/>
                      <a:pt x="2991" y="166"/>
                    </a:cubicBezTo>
                    <a:cubicBezTo>
                      <a:pt x="2977" y="166"/>
                      <a:pt x="2977" y="179"/>
                      <a:pt x="2977" y="206"/>
                    </a:cubicBezTo>
                    <a:lnTo>
                      <a:pt x="2977" y="179"/>
                    </a:lnTo>
                    <a:cubicBezTo>
                      <a:pt x="2977" y="179"/>
                      <a:pt x="2964" y="193"/>
                      <a:pt x="2964" y="206"/>
                    </a:cubicBezTo>
                    <a:cubicBezTo>
                      <a:pt x="2964" y="206"/>
                      <a:pt x="2959" y="241"/>
                      <a:pt x="2952" y="241"/>
                    </a:cubicBezTo>
                    <a:cubicBezTo>
                      <a:pt x="2947" y="241"/>
                      <a:pt x="2942" y="227"/>
                      <a:pt x="2937" y="179"/>
                    </a:cubicBezTo>
                    <a:cubicBezTo>
                      <a:pt x="2923" y="206"/>
                      <a:pt x="2829" y="247"/>
                      <a:pt x="2816" y="287"/>
                    </a:cubicBezTo>
                    <a:cubicBezTo>
                      <a:pt x="2804" y="305"/>
                      <a:pt x="2797" y="309"/>
                      <a:pt x="2793" y="309"/>
                    </a:cubicBezTo>
                    <a:cubicBezTo>
                      <a:pt x="2786" y="309"/>
                      <a:pt x="2783" y="301"/>
                      <a:pt x="2775" y="301"/>
                    </a:cubicBezTo>
                    <a:cubicBezTo>
                      <a:pt x="2770" y="272"/>
                      <a:pt x="2767" y="264"/>
                      <a:pt x="2765" y="264"/>
                    </a:cubicBezTo>
                    <a:cubicBezTo>
                      <a:pt x="2761" y="264"/>
                      <a:pt x="2758" y="279"/>
                      <a:pt x="2754" y="279"/>
                    </a:cubicBezTo>
                    <a:cubicBezTo>
                      <a:pt x="2752" y="279"/>
                      <a:pt x="2750" y="278"/>
                      <a:pt x="2748" y="274"/>
                    </a:cubicBezTo>
                    <a:cubicBezTo>
                      <a:pt x="2739" y="255"/>
                      <a:pt x="2723" y="224"/>
                      <a:pt x="2710" y="224"/>
                    </a:cubicBezTo>
                    <a:cubicBezTo>
                      <a:pt x="2704" y="224"/>
                      <a:pt x="2698" y="230"/>
                      <a:pt x="2694" y="247"/>
                    </a:cubicBezTo>
                    <a:cubicBezTo>
                      <a:pt x="2693" y="243"/>
                      <a:pt x="2691" y="242"/>
                      <a:pt x="2689" y="242"/>
                    </a:cubicBezTo>
                    <a:cubicBezTo>
                      <a:pt x="2680" y="242"/>
                      <a:pt x="2672" y="277"/>
                      <a:pt x="2663" y="277"/>
                    </a:cubicBezTo>
                    <a:cubicBezTo>
                      <a:pt x="2660" y="277"/>
                      <a:pt x="2657" y="273"/>
                      <a:pt x="2654" y="260"/>
                    </a:cubicBezTo>
                    <a:cubicBezTo>
                      <a:pt x="2654" y="329"/>
                      <a:pt x="2651" y="348"/>
                      <a:pt x="2647" y="348"/>
                    </a:cubicBezTo>
                    <a:cubicBezTo>
                      <a:pt x="2641" y="348"/>
                      <a:pt x="2634" y="321"/>
                      <a:pt x="2627" y="314"/>
                    </a:cubicBezTo>
                    <a:cubicBezTo>
                      <a:pt x="2627" y="299"/>
                      <a:pt x="2626" y="295"/>
                      <a:pt x="2624" y="295"/>
                    </a:cubicBezTo>
                    <a:cubicBezTo>
                      <a:pt x="2621" y="295"/>
                      <a:pt x="2616" y="307"/>
                      <a:pt x="2611" y="307"/>
                    </a:cubicBezTo>
                    <a:cubicBezTo>
                      <a:pt x="2607" y="307"/>
                      <a:pt x="2604" y="302"/>
                      <a:pt x="2600" y="287"/>
                    </a:cubicBezTo>
                    <a:cubicBezTo>
                      <a:pt x="2600" y="254"/>
                      <a:pt x="2590" y="231"/>
                      <a:pt x="2575" y="231"/>
                    </a:cubicBezTo>
                    <a:cubicBezTo>
                      <a:pt x="2567" y="231"/>
                      <a:pt x="2556" y="240"/>
                      <a:pt x="2546" y="260"/>
                    </a:cubicBezTo>
                    <a:cubicBezTo>
                      <a:pt x="2519" y="193"/>
                      <a:pt x="1859" y="220"/>
                      <a:pt x="1832" y="99"/>
                    </a:cubicBezTo>
                    <a:cubicBezTo>
                      <a:pt x="1825" y="129"/>
                      <a:pt x="1800" y="146"/>
                      <a:pt x="1775" y="146"/>
                    </a:cubicBezTo>
                    <a:cubicBezTo>
                      <a:pt x="1756" y="146"/>
                      <a:pt x="1736" y="136"/>
                      <a:pt x="1724" y="112"/>
                    </a:cubicBezTo>
                    <a:cubicBezTo>
                      <a:pt x="1724" y="126"/>
                      <a:pt x="1711" y="139"/>
                      <a:pt x="1711" y="152"/>
                    </a:cubicBezTo>
                    <a:cubicBezTo>
                      <a:pt x="1668" y="121"/>
                      <a:pt x="1643" y="38"/>
                      <a:pt x="1620" y="38"/>
                    </a:cubicBezTo>
                    <a:cubicBezTo>
                      <a:pt x="1614" y="38"/>
                      <a:pt x="1609" y="44"/>
                      <a:pt x="1603" y="58"/>
                    </a:cubicBezTo>
                    <a:lnTo>
                      <a:pt x="1576" y="18"/>
                    </a:lnTo>
                    <a:cubicBezTo>
                      <a:pt x="1542" y="35"/>
                      <a:pt x="1492" y="52"/>
                      <a:pt x="1449" y="52"/>
                    </a:cubicBezTo>
                    <a:cubicBezTo>
                      <a:pt x="1425" y="52"/>
                      <a:pt x="1402" y="46"/>
                      <a:pt x="1388" y="31"/>
                    </a:cubicBezTo>
                    <a:cubicBezTo>
                      <a:pt x="1378" y="22"/>
                      <a:pt x="1369" y="12"/>
                      <a:pt x="1354" y="12"/>
                    </a:cubicBezTo>
                    <a:cubicBezTo>
                      <a:pt x="1348" y="12"/>
                      <a:pt x="1342" y="14"/>
                      <a:pt x="1334" y="18"/>
                    </a:cubicBezTo>
                    <a:cubicBezTo>
                      <a:pt x="1320" y="18"/>
                      <a:pt x="1307" y="31"/>
                      <a:pt x="1293" y="31"/>
                    </a:cubicBezTo>
                    <a:cubicBezTo>
                      <a:pt x="1286" y="39"/>
                      <a:pt x="1279" y="42"/>
                      <a:pt x="1272" y="42"/>
                    </a:cubicBezTo>
                    <a:cubicBezTo>
                      <a:pt x="1251" y="42"/>
                      <a:pt x="1234" y="14"/>
                      <a:pt x="1218" y="14"/>
                    </a:cubicBezTo>
                    <a:cubicBezTo>
                      <a:pt x="1212" y="14"/>
                      <a:pt x="1205" y="19"/>
                      <a:pt x="1199" y="31"/>
                    </a:cubicBezTo>
                    <a:cubicBezTo>
                      <a:pt x="1184" y="52"/>
                      <a:pt x="1174" y="58"/>
                      <a:pt x="1167" y="58"/>
                    </a:cubicBezTo>
                    <a:cubicBezTo>
                      <a:pt x="1155" y="58"/>
                      <a:pt x="1148" y="40"/>
                      <a:pt x="1132" y="31"/>
                    </a:cubicBezTo>
                    <a:cubicBezTo>
                      <a:pt x="1125" y="11"/>
                      <a:pt x="1118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27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728250" y="720550"/>
            <a:ext cx="26601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Outcomes</a:t>
            </a:r>
            <a:endParaRPr dirty="0"/>
          </a:p>
        </p:txBody>
      </p:sp>
      <p:grpSp>
        <p:nvGrpSpPr>
          <p:cNvPr id="1307" name="Google Shape;1307;p50"/>
          <p:cNvGrpSpPr/>
          <p:nvPr/>
        </p:nvGrpSpPr>
        <p:grpSpPr>
          <a:xfrm>
            <a:off x="884631" y="1550685"/>
            <a:ext cx="2819540" cy="3034848"/>
            <a:chOff x="1020519" y="1586199"/>
            <a:chExt cx="2819540" cy="3034848"/>
          </a:xfrm>
        </p:grpSpPr>
        <p:sp>
          <p:nvSpPr>
            <p:cNvPr id="1308" name="Google Shape;1308;p50"/>
            <p:cNvSpPr/>
            <p:nvPr/>
          </p:nvSpPr>
          <p:spPr>
            <a:xfrm>
              <a:off x="1329213" y="1728224"/>
              <a:ext cx="2510847" cy="2892822"/>
            </a:xfrm>
            <a:custGeom>
              <a:avLst/>
              <a:gdLst/>
              <a:ahLst/>
              <a:cxnLst/>
              <a:rect l="l" t="t" r="r" b="b"/>
              <a:pathLst>
                <a:path w="29651" h="19524" extrusionOk="0">
                  <a:moveTo>
                    <a:pt x="28501" y="19035"/>
                  </a:moveTo>
                  <a:lnTo>
                    <a:pt x="28501" y="19035"/>
                  </a:lnTo>
                  <a:cubicBezTo>
                    <a:pt x="28494" y="19040"/>
                    <a:pt x="28488" y="19047"/>
                    <a:pt x="28481" y="19047"/>
                  </a:cubicBezTo>
                  <a:cubicBezTo>
                    <a:pt x="28476" y="19047"/>
                    <a:pt x="28471" y="19044"/>
                    <a:pt x="28465" y="19035"/>
                  </a:cubicBezTo>
                  <a:close/>
                  <a:moveTo>
                    <a:pt x="29395" y="19035"/>
                  </a:moveTo>
                  <a:lnTo>
                    <a:pt x="29395" y="19075"/>
                  </a:lnTo>
                  <a:lnTo>
                    <a:pt x="29408" y="19062"/>
                  </a:lnTo>
                  <a:lnTo>
                    <a:pt x="29408" y="19035"/>
                  </a:lnTo>
                  <a:close/>
                  <a:moveTo>
                    <a:pt x="9552" y="19197"/>
                  </a:moveTo>
                  <a:cubicBezTo>
                    <a:pt x="9570" y="19197"/>
                    <a:pt x="9570" y="19215"/>
                    <a:pt x="9564" y="19215"/>
                  </a:cubicBezTo>
                  <a:cubicBezTo>
                    <a:pt x="9561" y="19215"/>
                    <a:pt x="9556" y="19210"/>
                    <a:pt x="9552" y="19197"/>
                  </a:cubicBezTo>
                  <a:close/>
                  <a:moveTo>
                    <a:pt x="13984" y="19210"/>
                  </a:moveTo>
                  <a:cubicBezTo>
                    <a:pt x="13984" y="19224"/>
                    <a:pt x="13997" y="19210"/>
                    <a:pt x="13997" y="19237"/>
                  </a:cubicBezTo>
                  <a:lnTo>
                    <a:pt x="13984" y="19224"/>
                  </a:lnTo>
                  <a:lnTo>
                    <a:pt x="13984" y="19210"/>
                  </a:lnTo>
                  <a:close/>
                  <a:moveTo>
                    <a:pt x="17015" y="19277"/>
                  </a:moveTo>
                  <a:cubicBezTo>
                    <a:pt x="17028" y="19282"/>
                    <a:pt x="17036" y="19283"/>
                    <a:pt x="17039" y="19283"/>
                  </a:cubicBezTo>
                  <a:cubicBezTo>
                    <a:pt x="17045" y="19283"/>
                    <a:pt x="17033" y="19277"/>
                    <a:pt x="17015" y="19277"/>
                  </a:cubicBezTo>
                  <a:close/>
                  <a:moveTo>
                    <a:pt x="7940" y="19286"/>
                  </a:moveTo>
                  <a:cubicBezTo>
                    <a:pt x="7946" y="19286"/>
                    <a:pt x="7940" y="19304"/>
                    <a:pt x="7922" y="19304"/>
                  </a:cubicBezTo>
                  <a:cubicBezTo>
                    <a:pt x="7931" y="19291"/>
                    <a:pt x="7937" y="19286"/>
                    <a:pt x="7940" y="19286"/>
                  </a:cubicBezTo>
                  <a:close/>
                  <a:moveTo>
                    <a:pt x="1" y="0"/>
                  </a:moveTo>
                  <a:lnTo>
                    <a:pt x="1" y="18334"/>
                  </a:lnTo>
                  <a:lnTo>
                    <a:pt x="1" y="18819"/>
                  </a:lnTo>
                  <a:lnTo>
                    <a:pt x="1" y="19075"/>
                  </a:lnTo>
                  <a:lnTo>
                    <a:pt x="1" y="19412"/>
                  </a:lnTo>
                  <a:cubicBezTo>
                    <a:pt x="25" y="19430"/>
                    <a:pt x="49" y="19438"/>
                    <a:pt x="90" y="19438"/>
                  </a:cubicBezTo>
                  <a:cubicBezTo>
                    <a:pt x="139" y="19438"/>
                    <a:pt x="212" y="19427"/>
                    <a:pt x="337" y="19412"/>
                  </a:cubicBezTo>
                  <a:cubicBezTo>
                    <a:pt x="364" y="19419"/>
                    <a:pt x="391" y="19422"/>
                    <a:pt x="417" y="19422"/>
                  </a:cubicBezTo>
                  <a:cubicBezTo>
                    <a:pt x="442" y="19422"/>
                    <a:pt x="465" y="19419"/>
                    <a:pt x="486" y="19412"/>
                  </a:cubicBezTo>
                  <a:cubicBezTo>
                    <a:pt x="566" y="19426"/>
                    <a:pt x="647" y="19439"/>
                    <a:pt x="728" y="19453"/>
                  </a:cubicBezTo>
                  <a:cubicBezTo>
                    <a:pt x="745" y="19441"/>
                    <a:pt x="772" y="19437"/>
                    <a:pt x="801" y="19437"/>
                  </a:cubicBezTo>
                  <a:cubicBezTo>
                    <a:pt x="841" y="19437"/>
                    <a:pt x="886" y="19445"/>
                    <a:pt x="917" y="19453"/>
                  </a:cubicBezTo>
                  <a:cubicBezTo>
                    <a:pt x="945" y="19467"/>
                    <a:pt x="959" y="19481"/>
                    <a:pt x="971" y="19481"/>
                  </a:cubicBezTo>
                  <a:cubicBezTo>
                    <a:pt x="982" y="19481"/>
                    <a:pt x="992" y="19470"/>
                    <a:pt x="1011" y="19439"/>
                  </a:cubicBezTo>
                  <a:cubicBezTo>
                    <a:pt x="1038" y="19439"/>
                    <a:pt x="1078" y="19426"/>
                    <a:pt x="1105" y="19412"/>
                  </a:cubicBezTo>
                  <a:cubicBezTo>
                    <a:pt x="1107" y="19409"/>
                    <a:pt x="1111" y="19407"/>
                    <a:pt x="1116" y="19407"/>
                  </a:cubicBezTo>
                  <a:cubicBezTo>
                    <a:pt x="1143" y="19407"/>
                    <a:pt x="1217" y="19449"/>
                    <a:pt x="1311" y="19449"/>
                  </a:cubicBezTo>
                  <a:cubicBezTo>
                    <a:pt x="1335" y="19449"/>
                    <a:pt x="1361" y="19446"/>
                    <a:pt x="1388" y="19439"/>
                  </a:cubicBezTo>
                  <a:cubicBezTo>
                    <a:pt x="1397" y="19435"/>
                    <a:pt x="1408" y="19433"/>
                    <a:pt x="1423" y="19433"/>
                  </a:cubicBezTo>
                  <a:cubicBezTo>
                    <a:pt x="1463" y="19433"/>
                    <a:pt x="1521" y="19446"/>
                    <a:pt x="1574" y="19446"/>
                  </a:cubicBezTo>
                  <a:cubicBezTo>
                    <a:pt x="1621" y="19446"/>
                    <a:pt x="1663" y="19436"/>
                    <a:pt x="1685" y="19399"/>
                  </a:cubicBezTo>
                  <a:cubicBezTo>
                    <a:pt x="1688" y="19397"/>
                    <a:pt x="1692" y="19397"/>
                    <a:pt x="1697" y="19397"/>
                  </a:cubicBezTo>
                  <a:cubicBezTo>
                    <a:pt x="1734" y="19397"/>
                    <a:pt x="1796" y="19432"/>
                    <a:pt x="1850" y="19432"/>
                  </a:cubicBezTo>
                  <a:cubicBezTo>
                    <a:pt x="1863" y="19432"/>
                    <a:pt x="1875" y="19430"/>
                    <a:pt x="1887" y="19426"/>
                  </a:cubicBezTo>
                  <a:cubicBezTo>
                    <a:pt x="1907" y="19426"/>
                    <a:pt x="1924" y="19429"/>
                    <a:pt x="1940" y="19429"/>
                  </a:cubicBezTo>
                  <a:cubicBezTo>
                    <a:pt x="1957" y="19429"/>
                    <a:pt x="1974" y="19426"/>
                    <a:pt x="1994" y="19412"/>
                  </a:cubicBezTo>
                  <a:cubicBezTo>
                    <a:pt x="2048" y="19412"/>
                    <a:pt x="2089" y="19399"/>
                    <a:pt x="2129" y="19385"/>
                  </a:cubicBezTo>
                  <a:cubicBezTo>
                    <a:pt x="2174" y="19419"/>
                    <a:pt x="2209" y="19489"/>
                    <a:pt x="2251" y="19489"/>
                  </a:cubicBezTo>
                  <a:cubicBezTo>
                    <a:pt x="2259" y="19489"/>
                    <a:pt x="2268" y="19486"/>
                    <a:pt x="2277" y="19480"/>
                  </a:cubicBezTo>
                  <a:cubicBezTo>
                    <a:pt x="2290" y="19489"/>
                    <a:pt x="2304" y="19493"/>
                    <a:pt x="2318" y="19493"/>
                  </a:cubicBezTo>
                  <a:cubicBezTo>
                    <a:pt x="2353" y="19493"/>
                    <a:pt x="2389" y="19473"/>
                    <a:pt x="2423" y="19473"/>
                  </a:cubicBezTo>
                  <a:cubicBezTo>
                    <a:pt x="2433" y="19473"/>
                    <a:pt x="2443" y="19475"/>
                    <a:pt x="2452" y="19480"/>
                  </a:cubicBezTo>
                  <a:cubicBezTo>
                    <a:pt x="2452" y="19453"/>
                    <a:pt x="2462" y="19439"/>
                    <a:pt x="2479" y="19439"/>
                  </a:cubicBezTo>
                  <a:cubicBezTo>
                    <a:pt x="2496" y="19439"/>
                    <a:pt x="2520" y="19453"/>
                    <a:pt x="2547" y="19480"/>
                  </a:cubicBezTo>
                  <a:cubicBezTo>
                    <a:pt x="2557" y="19460"/>
                    <a:pt x="2566" y="19447"/>
                    <a:pt x="2582" y="19447"/>
                  </a:cubicBezTo>
                  <a:cubicBezTo>
                    <a:pt x="2587" y="19447"/>
                    <a:pt x="2593" y="19449"/>
                    <a:pt x="2601" y="19453"/>
                  </a:cubicBezTo>
                  <a:cubicBezTo>
                    <a:pt x="2602" y="19451"/>
                    <a:pt x="2604" y="19450"/>
                    <a:pt x="2605" y="19450"/>
                  </a:cubicBezTo>
                  <a:cubicBezTo>
                    <a:pt x="2617" y="19450"/>
                    <a:pt x="2631" y="19493"/>
                    <a:pt x="2654" y="19493"/>
                  </a:cubicBezTo>
                  <a:cubicBezTo>
                    <a:pt x="2673" y="19511"/>
                    <a:pt x="2694" y="19519"/>
                    <a:pt x="2715" y="19519"/>
                  </a:cubicBezTo>
                  <a:cubicBezTo>
                    <a:pt x="2741" y="19519"/>
                    <a:pt x="2767" y="19508"/>
                    <a:pt x="2789" y="19493"/>
                  </a:cubicBezTo>
                  <a:cubicBezTo>
                    <a:pt x="2809" y="19513"/>
                    <a:pt x="2830" y="19523"/>
                    <a:pt x="2848" y="19523"/>
                  </a:cubicBezTo>
                  <a:cubicBezTo>
                    <a:pt x="2867" y="19523"/>
                    <a:pt x="2883" y="19513"/>
                    <a:pt x="2897" y="19493"/>
                  </a:cubicBezTo>
                  <a:cubicBezTo>
                    <a:pt x="2924" y="19493"/>
                    <a:pt x="2951" y="19475"/>
                    <a:pt x="2978" y="19475"/>
                  </a:cubicBezTo>
                  <a:cubicBezTo>
                    <a:pt x="2991" y="19475"/>
                    <a:pt x="3005" y="19480"/>
                    <a:pt x="3018" y="19493"/>
                  </a:cubicBezTo>
                  <a:cubicBezTo>
                    <a:pt x="3027" y="19502"/>
                    <a:pt x="3038" y="19505"/>
                    <a:pt x="3050" y="19505"/>
                  </a:cubicBezTo>
                  <a:cubicBezTo>
                    <a:pt x="3085" y="19505"/>
                    <a:pt x="3131" y="19481"/>
                    <a:pt x="3175" y="19481"/>
                  </a:cubicBezTo>
                  <a:cubicBezTo>
                    <a:pt x="3191" y="19481"/>
                    <a:pt x="3206" y="19484"/>
                    <a:pt x="3220" y="19493"/>
                  </a:cubicBezTo>
                  <a:cubicBezTo>
                    <a:pt x="3247" y="19493"/>
                    <a:pt x="3288" y="19506"/>
                    <a:pt x="3315" y="19506"/>
                  </a:cubicBezTo>
                  <a:cubicBezTo>
                    <a:pt x="3326" y="19510"/>
                    <a:pt x="3337" y="19512"/>
                    <a:pt x="3347" y="19512"/>
                  </a:cubicBezTo>
                  <a:cubicBezTo>
                    <a:pt x="3372" y="19512"/>
                    <a:pt x="3394" y="19503"/>
                    <a:pt x="3422" y="19493"/>
                  </a:cubicBezTo>
                  <a:cubicBezTo>
                    <a:pt x="3477" y="19481"/>
                    <a:pt x="3534" y="19474"/>
                    <a:pt x="3592" y="19474"/>
                  </a:cubicBezTo>
                  <a:cubicBezTo>
                    <a:pt x="3662" y="19474"/>
                    <a:pt x="3733" y="19484"/>
                    <a:pt x="3800" y="19506"/>
                  </a:cubicBezTo>
                  <a:lnTo>
                    <a:pt x="3853" y="19453"/>
                  </a:lnTo>
                  <a:cubicBezTo>
                    <a:pt x="3865" y="19473"/>
                    <a:pt x="3876" y="19482"/>
                    <a:pt x="3888" y="19482"/>
                  </a:cubicBezTo>
                  <a:cubicBezTo>
                    <a:pt x="3929" y="19482"/>
                    <a:pt x="3974" y="19376"/>
                    <a:pt x="4069" y="19345"/>
                  </a:cubicBezTo>
                  <a:lnTo>
                    <a:pt x="4096" y="19385"/>
                  </a:lnTo>
                  <a:cubicBezTo>
                    <a:pt x="4113" y="19363"/>
                    <a:pt x="4153" y="19352"/>
                    <a:pt x="4194" y="19352"/>
                  </a:cubicBezTo>
                  <a:cubicBezTo>
                    <a:pt x="4252" y="19352"/>
                    <a:pt x="4311" y="19373"/>
                    <a:pt x="4311" y="19412"/>
                  </a:cubicBezTo>
                  <a:cubicBezTo>
                    <a:pt x="4379" y="19264"/>
                    <a:pt x="5699" y="19291"/>
                    <a:pt x="5780" y="19210"/>
                  </a:cubicBezTo>
                  <a:cubicBezTo>
                    <a:pt x="5791" y="19232"/>
                    <a:pt x="5803" y="19242"/>
                    <a:pt x="5818" y="19242"/>
                  </a:cubicBezTo>
                  <a:cubicBezTo>
                    <a:pt x="5839" y="19242"/>
                    <a:pt x="5863" y="19218"/>
                    <a:pt x="5888" y="19170"/>
                  </a:cubicBezTo>
                  <a:cubicBezTo>
                    <a:pt x="5894" y="19153"/>
                    <a:pt x="5900" y="19147"/>
                    <a:pt x="5904" y="19147"/>
                  </a:cubicBezTo>
                  <a:cubicBezTo>
                    <a:pt x="5913" y="19147"/>
                    <a:pt x="5918" y="19172"/>
                    <a:pt x="5927" y="19172"/>
                  </a:cubicBezTo>
                  <a:cubicBezTo>
                    <a:pt x="5931" y="19172"/>
                    <a:pt x="5936" y="19168"/>
                    <a:pt x="5941" y="19156"/>
                  </a:cubicBezTo>
                  <a:cubicBezTo>
                    <a:pt x="5949" y="19141"/>
                    <a:pt x="5957" y="19104"/>
                    <a:pt x="5964" y="19104"/>
                  </a:cubicBezTo>
                  <a:cubicBezTo>
                    <a:pt x="5970" y="19104"/>
                    <a:pt x="5976" y="19126"/>
                    <a:pt x="5982" y="19197"/>
                  </a:cubicBezTo>
                  <a:cubicBezTo>
                    <a:pt x="5989" y="19187"/>
                    <a:pt x="5997" y="19183"/>
                    <a:pt x="6003" y="19183"/>
                  </a:cubicBezTo>
                  <a:cubicBezTo>
                    <a:pt x="6027" y="19183"/>
                    <a:pt x="6046" y="19232"/>
                    <a:pt x="6064" y="19232"/>
                  </a:cubicBezTo>
                  <a:cubicBezTo>
                    <a:pt x="6068" y="19232"/>
                    <a:pt x="6072" y="19230"/>
                    <a:pt x="6076" y="19224"/>
                  </a:cubicBezTo>
                  <a:cubicBezTo>
                    <a:pt x="6083" y="19237"/>
                    <a:pt x="6089" y="19242"/>
                    <a:pt x="6096" y="19242"/>
                  </a:cubicBezTo>
                  <a:cubicBezTo>
                    <a:pt x="6116" y="19242"/>
                    <a:pt x="6137" y="19193"/>
                    <a:pt x="6157" y="19183"/>
                  </a:cubicBezTo>
                  <a:cubicBezTo>
                    <a:pt x="6161" y="19180"/>
                    <a:pt x="6164" y="19178"/>
                    <a:pt x="6168" y="19178"/>
                  </a:cubicBezTo>
                  <a:cubicBezTo>
                    <a:pt x="6182" y="19178"/>
                    <a:pt x="6196" y="19199"/>
                    <a:pt x="6209" y="19199"/>
                  </a:cubicBezTo>
                  <a:cubicBezTo>
                    <a:pt x="6219" y="19199"/>
                    <a:pt x="6228" y="19189"/>
                    <a:pt x="6238" y="19156"/>
                  </a:cubicBezTo>
                  <a:cubicBezTo>
                    <a:pt x="6253" y="19156"/>
                    <a:pt x="6269" y="19139"/>
                    <a:pt x="6281" y="19139"/>
                  </a:cubicBezTo>
                  <a:cubicBezTo>
                    <a:pt x="6291" y="19139"/>
                    <a:pt x="6299" y="19149"/>
                    <a:pt x="6305" y="19183"/>
                  </a:cubicBezTo>
                  <a:cubicBezTo>
                    <a:pt x="6346" y="19224"/>
                    <a:pt x="6534" y="19264"/>
                    <a:pt x="6561" y="19304"/>
                  </a:cubicBezTo>
                  <a:cubicBezTo>
                    <a:pt x="6571" y="19248"/>
                    <a:pt x="6580" y="19231"/>
                    <a:pt x="6587" y="19231"/>
                  </a:cubicBezTo>
                  <a:cubicBezTo>
                    <a:pt x="6600" y="19231"/>
                    <a:pt x="6612" y="19277"/>
                    <a:pt x="6628" y="19277"/>
                  </a:cubicBezTo>
                  <a:cubicBezTo>
                    <a:pt x="6628" y="19277"/>
                    <a:pt x="6642" y="19291"/>
                    <a:pt x="6642" y="19304"/>
                  </a:cubicBezTo>
                  <a:lnTo>
                    <a:pt x="6642" y="19277"/>
                  </a:lnTo>
                  <a:cubicBezTo>
                    <a:pt x="6642" y="19304"/>
                    <a:pt x="6655" y="19318"/>
                    <a:pt x="6682" y="19318"/>
                  </a:cubicBezTo>
                  <a:cubicBezTo>
                    <a:pt x="6683" y="19317"/>
                    <a:pt x="6684" y="19316"/>
                    <a:pt x="6685" y="19316"/>
                  </a:cubicBezTo>
                  <a:cubicBezTo>
                    <a:pt x="6694" y="19316"/>
                    <a:pt x="6697" y="19364"/>
                    <a:pt x="6713" y="19364"/>
                  </a:cubicBezTo>
                  <a:cubicBezTo>
                    <a:pt x="6716" y="19364"/>
                    <a:pt x="6719" y="19362"/>
                    <a:pt x="6723" y="19358"/>
                  </a:cubicBezTo>
                  <a:cubicBezTo>
                    <a:pt x="6734" y="19337"/>
                    <a:pt x="6736" y="19297"/>
                    <a:pt x="6736" y="19297"/>
                  </a:cubicBezTo>
                  <a:cubicBezTo>
                    <a:pt x="6736" y="19297"/>
                    <a:pt x="6736" y="19299"/>
                    <a:pt x="6736" y="19304"/>
                  </a:cubicBezTo>
                  <a:cubicBezTo>
                    <a:pt x="6743" y="19318"/>
                    <a:pt x="6750" y="19318"/>
                    <a:pt x="6756" y="19318"/>
                  </a:cubicBezTo>
                  <a:cubicBezTo>
                    <a:pt x="6763" y="19318"/>
                    <a:pt x="6770" y="19318"/>
                    <a:pt x="6777" y="19331"/>
                  </a:cubicBezTo>
                  <a:cubicBezTo>
                    <a:pt x="6787" y="19300"/>
                    <a:pt x="6789" y="19269"/>
                    <a:pt x="6796" y="19269"/>
                  </a:cubicBezTo>
                  <a:cubicBezTo>
                    <a:pt x="6798" y="19269"/>
                    <a:pt x="6801" y="19271"/>
                    <a:pt x="6804" y="19277"/>
                  </a:cubicBezTo>
                  <a:cubicBezTo>
                    <a:pt x="6817" y="19277"/>
                    <a:pt x="6831" y="19277"/>
                    <a:pt x="6857" y="19304"/>
                  </a:cubicBezTo>
                  <a:cubicBezTo>
                    <a:pt x="6868" y="19325"/>
                    <a:pt x="6893" y="19382"/>
                    <a:pt x="6921" y="19382"/>
                  </a:cubicBezTo>
                  <a:cubicBezTo>
                    <a:pt x="6931" y="19382"/>
                    <a:pt x="6941" y="19375"/>
                    <a:pt x="6952" y="19358"/>
                  </a:cubicBezTo>
                  <a:cubicBezTo>
                    <a:pt x="6988" y="19358"/>
                    <a:pt x="7018" y="19370"/>
                    <a:pt x="7042" y="19370"/>
                  </a:cubicBezTo>
                  <a:cubicBezTo>
                    <a:pt x="7054" y="19370"/>
                    <a:pt x="7064" y="19367"/>
                    <a:pt x="7073" y="19358"/>
                  </a:cubicBezTo>
                  <a:cubicBezTo>
                    <a:pt x="7086" y="19352"/>
                    <a:pt x="7097" y="19348"/>
                    <a:pt x="7105" y="19348"/>
                  </a:cubicBezTo>
                  <a:cubicBezTo>
                    <a:pt x="7113" y="19348"/>
                    <a:pt x="7120" y="19352"/>
                    <a:pt x="7127" y="19358"/>
                  </a:cubicBezTo>
                  <a:cubicBezTo>
                    <a:pt x="7127" y="19366"/>
                    <a:pt x="7130" y="19369"/>
                    <a:pt x="7137" y="19369"/>
                  </a:cubicBezTo>
                  <a:cubicBezTo>
                    <a:pt x="7152" y="19369"/>
                    <a:pt x="7183" y="19350"/>
                    <a:pt x="7221" y="19331"/>
                  </a:cubicBezTo>
                  <a:cubicBezTo>
                    <a:pt x="7231" y="19311"/>
                    <a:pt x="7241" y="19304"/>
                    <a:pt x="7252" y="19304"/>
                  </a:cubicBezTo>
                  <a:cubicBezTo>
                    <a:pt x="7273" y="19304"/>
                    <a:pt x="7296" y="19331"/>
                    <a:pt x="7323" y="19331"/>
                  </a:cubicBezTo>
                  <a:cubicBezTo>
                    <a:pt x="7337" y="19331"/>
                    <a:pt x="7353" y="19325"/>
                    <a:pt x="7369" y="19304"/>
                  </a:cubicBezTo>
                  <a:cubicBezTo>
                    <a:pt x="7395" y="19301"/>
                    <a:pt x="7419" y="19299"/>
                    <a:pt x="7443" y="19299"/>
                  </a:cubicBezTo>
                  <a:cubicBezTo>
                    <a:pt x="7508" y="19299"/>
                    <a:pt x="7570" y="19312"/>
                    <a:pt x="7639" y="19331"/>
                  </a:cubicBezTo>
                  <a:lnTo>
                    <a:pt x="7747" y="19331"/>
                  </a:lnTo>
                  <a:cubicBezTo>
                    <a:pt x="7747" y="19331"/>
                    <a:pt x="7747" y="19325"/>
                    <a:pt x="7755" y="19325"/>
                  </a:cubicBezTo>
                  <a:cubicBezTo>
                    <a:pt x="7759" y="19325"/>
                    <a:pt x="7765" y="19327"/>
                    <a:pt x="7773" y="19331"/>
                  </a:cubicBezTo>
                  <a:lnTo>
                    <a:pt x="7908" y="19331"/>
                  </a:lnTo>
                  <a:cubicBezTo>
                    <a:pt x="7918" y="19319"/>
                    <a:pt x="7929" y="19314"/>
                    <a:pt x="7941" y="19314"/>
                  </a:cubicBezTo>
                  <a:cubicBezTo>
                    <a:pt x="7971" y="19314"/>
                    <a:pt x="8009" y="19342"/>
                    <a:pt x="8053" y="19342"/>
                  </a:cubicBezTo>
                  <a:cubicBezTo>
                    <a:pt x="8067" y="19342"/>
                    <a:pt x="8082" y="19339"/>
                    <a:pt x="8097" y="19331"/>
                  </a:cubicBezTo>
                  <a:cubicBezTo>
                    <a:pt x="8128" y="19331"/>
                    <a:pt x="8167" y="19234"/>
                    <a:pt x="8209" y="19234"/>
                  </a:cubicBezTo>
                  <a:cubicBezTo>
                    <a:pt x="8221" y="19234"/>
                    <a:pt x="8233" y="19243"/>
                    <a:pt x="8245" y="19264"/>
                  </a:cubicBezTo>
                  <a:cubicBezTo>
                    <a:pt x="8256" y="19266"/>
                    <a:pt x="8266" y="19267"/>
                    <a:pt x="8277" y="19267"/>
                  </a:cubicBezTo>
                  <a:cubicBezTo>
                    <a:pt x="8303" y="19267"/>
                    <a:pt x="8327" y="19262"/>
                    <a:pt x="8354" y="19262"/>
                  </a:cubicBezTo>
                  <a:cubicBezTo>
                    <a:pt x="8382" y="19262"/>
                    <a:pt x="8412" y="19268"/>
                    <a:pt x="8447" y="19291"/>
                  </a:cubicBezTo>
                  <a:cubicBezTo>
                    <a:pt x="8460" y="19298"/>
                    <a:pt x="8472" y="19300"/>
                    <a:pt x="8482" y="19300"/>
                  </a:cubicBezTo>
                  <a:cubicBezTo>
                    <a:pt x="8523" y="19300"/>
                    <a:pt x="8541" y="19255"/>
                    <a:pt x="8564" y="19255"/>
                  </a:cubicBezTo>
                  <a:cubicBezTo>
                    <a:pt x="8569" y="19255"/>
                    <a:pt x="8575" y="19257"/>
                    <a:pt x="8582" y="19264"/>
                  </a:cubicBezTo>
                  <a:cubicBezTo>
                    <a:pt x="8586" y="19271"/>
                    <a:pt x="8591" y="19274"/>
                    <a:pt x="8596" y="19274"/>
                  </a:cubicBezTo>
                  <a:cubicBezTo>
                    <a:pt x="8618" y="19274"/>
                    <a:pt x="8638" y="19208"/>
                    <a:pt x="8649" y="19197"/>
                  </a:cubicBezTo>
                  <a:cubicBezTo>
                    <a:pt x="8652" y="19190"/>
                    <a:pt x="8656" y="19187"/>
                    <a:pt x="8659" y="19187"/>
                  </a:cubicBezTo>
                  <a:cubicBezTo>
                    <a:pt x="8669" y="19187"/>
                    <a:pt x="8679" y="19210"/>
                    <a:pt x="8690" y="19210"/>
                  </a:cubicBezTo>
                  <a:cubicBezTo>
                    <a:pt x="8690" y="19212"/>
                    <a:pt x="8690" y="19213"/>
                    <a:pt x="8690" y="19213"/>
                  </a:cubicBezTo>
                  <a:cubicBezTo>
                    <a:pt x="8694" y="19213"/>
                    <a:pt x="8709" y="19183"/>
                    <a:pt x="8743" y="19183"/>
                  </a:cubicBezTo>
                  <a:cubicBezTo>
                    <a:pt x="8753" y="19202"/>
                    <a:pt x="8768" y="19233"/>
                    <a:pt x="8791" y="19233"/>
                  </a:cubicBezTo>
                  <a:cubicBezTo>
                    <a:pt x="8800" y="19233"/>
                    <a:pt x="8812" y="19227"/>
                    <a:pt x="8824" y="19210"/>
                  </a:cubicBezTo>
                  <a:cubicBezTo>
                    <a:pt x="8851" y="19217"/>
                    <a:pt x="8882" y="19220"/>
                    <a:pt x="8912" y="19220"/>
                  </a:cubicBezTo>
                  <a:cubicBezTo>
                    <a:pt x="8942" y="19220"/>
                    <a:pt x="8972" y="19217"/>
                    <a:pt x="8999" y="19210"/>
                  </a:cubicBezTo>
                  <a:cubicBezTo>
                    <a:pt x="9067" y="19237"/>
                    <a:pt x="9117" y="19251"/>
                    <a:pt x="9154" y="19251"/>
                  </a:cubicBezTo>
                  <a:cubicBezTo>
                    <a:pt x="9191" y="19251"/>
                    <a:pt x="9215" y="19237"/>
                    <a:pt x="9228" y="19210"/>
                  </a:cubicBezTo>
                  <a:lnTo>
                    <a:pt x="9228" y="19197"/>
                  </a:lnTo>
                  <a:cubicBezTo>
                    <a:pt x="9228" y="19197"/>
                    <a:pt x="9228" y="19183"/>
                    <a:pt x="9228" y="19183"/>
                  </a:cubicBezTo>
                  <a:cubicBezTo>
                    <a:pt x="9231" y="19175"/>
                    <a:pt x="9235" y="19172"/>
                    <a:pt x="9240" y="19172"/>
                  </a:cubicBezTo>
                  <a:cubicBezTo>
                    <a:pt x="9261" y="19172"/>
                    <a:pt x="9304" y="19224"/>
                    <a:pt x="9390" y="19224"/>
                  </a:cubicBezTo>
                  <a:cubicBezTo>
                    <a:pt x="9444" y="19210"/>
                    <a:pt x="9498" y="19197"/>
                    <a:pt x="9552" y="19197"/>
                  </a:cubicBezTo>
                  <a:cubicBezTo>
                    <a:pt x="9542" y="19212"/>
                    <a:pt x="9526" y="19214"/>
                    <a:pt x="9514" y="19214"/>
                  </a:cubicBezTo>
                  <a:cubicBezTo>
                    <a:pt x="9509" y="19214"/>
                    <a:pt x="9506" y="19213"/>
                    <a:pt x="9503" y="19213"/>
                  </a:cubicBezTo>
                  <a:cubicBezTo>
                    <a:pt x="9491" y="19213"/>
                    <a:pt x="9491" y="19217"/>
                    <a:pt x="9525" y="19251"/>
                  </a:cubicBezTo>
                  <a:cubicBezTo>
                    <a:pt x="9545" y="19257"/>
                    <a:pt x="9569" y="19257"/>
                    <a:pt x="9594" y="19257"/>
                  </a:cubicBezTo>
                  <a:cubicBezTo>
                    <a:pt x="9619" y="19257"/>
                    <a:pt x="9646" y="19257"/>
                    <a:pt x="9673" y="19264"/>
                  </a:cubicBezTo>
                  <a:cubicBezTo>
                    <a:pt x="9727" y="19210"/>
                    <a:pt x="9794" y="19183"/>
                    <a:pt x="9875" y="19183"/>
                  </a:cubicBezTo>
                  <a:cubicBezTo>
                    <a:pt x="9915" y="19183"/>
                    <a:pt x="9983" y="19331"/>
                    <a:pt x="10037" y="19331"/>
                  </a:cubicBezTo>
                  <a:cubicBezTo>
                    <a:pt x="10052" y="19327"/>
                    <a:pt x="10069" y="19326"/>
                    <a:pt x="10087" y="19326"/>
                  </a:cubicBezTo>
                  <a:cubicBezTo>
                    <a:pt x="10129" y="19326"/>
                    <a:pt x="10174" y="19335"/>
                    <a:pt x="10212" y="19345"/>
                  </a:cubicBezTo>
                  <a:cubicBezTo>
                    <a:pt x="10214" y="19344"/>
                    <a:pt x="10217" y="19344"/>
                    <a:pt x="10219" y="19344"/>
                  </a:cubicBezTo>
                  <a:cubicBezTo>
                    <a:pt x="10273" y="19344"/>
                    <a:pt x="10310" y="19463"/>
                    <a:pt x="10344" y="19463"/>
                  </a:cubicBezTo>
                  <a:cubicBezTo>
                    <a:pt x="10349" y="19463"/>
                    <a:pt x="10355" y="19460"/>
                    <a:pt x="10360" y="19453"/>
                  </a:cubicBezTo>
                  <a:cubicBezTo>
                    <a:pt x="10376" y="19460"/>
                    <a:pt x="10396" y="19468"/>
                    <a:pt x="10412" y="19468"/>
                  </a:cubicBezTo>
                  <a:cubicBezTo>
                    <a:pt x="10425" y="19468"/>
                    <a:pt x="10435" y="19464"/>
                    <a:pt x="10441" y="19453"/>
                  </a:cubicBezTo>
                  <a:cubicBezTo>
                    <a:pt x="10344" y="19444"/>
                    <a:pt x="10459" y="19384"/>
                    <a:pt x="10521" y="19384"/>
                  </a:cubicBezTo>
                  <a:cubicBezTo>
                    <a:pt x="10555" y="19384"/>
                    <a:pt x="10573" y="19401"/>
                    <a:pt x="10535" y="19453"/>
                  </a:cubicBezTo>
                  <a:cubicBezTo>
                    <a:pt x="10562" y="19426"/>
                    <a:pt x="10602" y="19426"/>
                    <a:pt x="10656" y="19426"/>
                  </a:cubicBezTo>
                  <a:cubicBezTo>
                    <a:pt x="10689" y="19442"/>
                    <a:pt x="10719" y="19448"/>
                    <a:pt x="10748" y="19448"/>
                  </a:cubicBezTo>
                  <a:cubicBezTo>
                    <a:pt x="10832" y="19448"/>
                    <a:pt x="10905" y="19398"/>
                    <a:pt x="10996" y="19398"/>
                  </a:cubicBezTo>
                  <a:cubicBezTo>
                    <a:pt x="11004" y="19398"/>
                    <a:pt x="11012" y="19398"/>
                    <a:pt x="11020" y="19399"/>
                  </a:cubicBezTo>
                  <a:cubicBezTo>
                    <a:pt x="11074" y="19399"/>
                    <a:pt x="11276" y="19385"/>
                    <a:pt x="11289" y="19385"/>
                  </a:cubicBezTo>
                  <a:cubicBezTo>
                    <a:pt x="11370" y="19385"/>
                    <a:pt x="11397" y="19372"/>
                    <a:pt x="11397" y="19358"/>
                  </a:cubicBezTo>
                  <a:cubicBezTo>
                    <a:pt x="11417" y="19352"/>
                    <a:pt x="11441" y="19348"/>
                    <a:pt x="11466" y="19348"/>
                  </a:cubicBezTo>
                  <a:cubicBezTo>
                    <a:pt x="11492" y="19348"/>
                    <a:pt x="11518" y="19352"/>
                    <a:pt x="11545" y="19358"/>
                  </a:cubicBezTo>
                  <a:cubicBezTo>
                    <a:pt x="11572" y="19365"/>
                    <a:pt x="11599" y="19368"/>
                    <a:pt x="11628" y="19368"/>
                  </a:cubicBezTo>
                  <a:cubicBezTo>
                    <a:pt x="11657" y="19368"/>
                    <a:pt x="11687" y="19365"/>
                    <a:pt x="11721" y="19358"/>
                  </a:cubicBezTo>
                  <a:lnTo>
                    <a:pt x="11909" y="19345"/>
                  </a:lnTo>
                  <a:lnTo>
                    <a:pt x="12057" y="19345"/>
                  </a:lnTo>
                  <a:cubicBezTo>
                    <a:pt x="12072" y="19359"/>
                    <a:pt x="12086" y="19363"/>
                    <a:pt x="12100" y="19363"/>
                  </a:cubicBezTo>
                  <a:cubicBezTo>
                    <a:pt x="12119" y="19363"/>
                    <a:pt x="12137" y="19355"/>
                    <a:pt x="12152" y="19355"/>
                  </a:cubicBezTo>
                  <a:cubicBezTo>
                    <a:pt x="12156" y="19355"/>
                    <a:pt x="12161" y="19356"/>
                    <a:pt x="12165" y="19358"/>
                  </a:cubicBezTo>
                  <a:cubicBezTo>
                    <a:pt x="12179" y="19358"/>
                    <a:pt x="12192" y="19372"/>
                    <a:pt x="12192" y="19372"/>
                  </a:cubicBezTo>
                  <a:cubicBezTo>
                    <a:pt x="12192" y="19385"/>
                    <a:pt x="12192" y="19399"/>
                    <a:pt x="12219" y="19399"/>
                  </a:cubicBezTo>
                  <a:cubicBezTo>
                    <a:pt x="12228" y="19425"/>
                    <a:pt x="12237" y="19446"/>
                    <a:pt x="12245" y="19446"/>
                  </a:cubicBezTo>
                  <a:cubicBezTo>
                    <a:pt x="12250" y="19446"/>
                    <a:pt x="12255" y="19440"/>
                    <a:pt x="12259" y="19426"/>
                  </a:cubicBezTo>
                  <a:cubicBezTo>
                    <a:pt x="12280" y="19412"/>
                    <a:pt x="12286" y="19402"/>
                    <a:pt x="12286" y="19399"/>
                  </a:cubicBezTo>
                  <a:lnTo>
                    <a:pt x="12286" y="19399"/>
                  </a:lnTo>
                  <a:cubicBezTo>
                    <a:pt x="12382" y="19389"/>
                    <a:pt x="12477" y="19380"/>
                    <a:pt x="12577" y="19380"/>
                  </a:cubicBezTo>
                  <a:cubicBezTo>
                    <a:pt x="12618" y="19380"/>
                    <a:pt x="12661" y="19381"/>
                    <a:pt x="12704" y="19385"/>
                  </a:cubicBezTo>
                  <a:cubicBezTo>
                    <a:pt x="12965" y="19385"/>
                    <a:pt x="12939" y="19316"/>
                    <a:pt x="13167" y="19316"/>
                  </a:cubicBezTo>
                  <a:cubicBezTo>
                    <a:pt x="13186" y="19316"/>
                    <a:pt x="13207" y="19317"/>
                    <a:pt x="13229" y="19318"/>
                  </a:cubicBezTo>
                  <a:cubicBezTo>
                    <a:pt x="13189" y="19304"/>
                    <a:pt x="13175" y="19277"/>
                    <a:pt x="13202" y="19251"/>
                  </a:cubicBezTo>
                  <a:lnTo>
                    <a:pt x="13202" y="19251"/>
                  </a:lnTo>
                  <a:cubicBezTo>
                    <a:pt x="13223" y="19271"/>
                    <a:pt x="13250" y="19281"/>
                    <a:pt x="13276" y="19281"/>
                  </a:cubicBezTo>
                  <a:cubicBezTo>
                    <a:pt x="13303" y="19281"/>
                    <a:pt x="13330" y="19271"/>
                    <a:pt x="13351" y="19251"/>
                  </a:cubicBezTo>
                  <a:cubicBezTo>
                    <a:pt x="13374" y="19253"/>
                    <a:pt x="13405" y="19253"/>
                    <a:pt x="13442" y="19253"/>
                  </a:cubicBezTo>
                  <a:cubicBezTo>
                    <a:pt x="13558" y="19253"/>
                    <a:pt x="13727" y="19245"/>
                    <a:pt x="13854" y="19245"/>
                  </a:cubicBezTo>
                  <a:cubicBezTo>
                    <a:pt x="13946" y="19245"/>
                    <a:pt x="14015" y="19250"/>
                    <a:pt x="14024" y="19264"/>
                  </a:cubicBezTo>
                  <a:cubicBezTo>
                    <a:pt x="14024" y="19251"/>
                    <a:pt x="14011" y="19251"/>
                    <a:pt x="14011" y="19237"/>
                  </a:cubicBezTo>
                  <a:lnTo>
                    <a:pt x="14011" y="19237"/>
                  </a:lnTo>
                  <a:cubicBezTo>
                    <a:pt x="14024" y="19237"/>
                    <a:pt x="14051" y="19264"/>
                    <a:pt x="14078" y="19277"/>
                  </a:cubicBezTo>
                  <a:cubicBezTo>
                    <a:pt x="14108" y="19284"/>
                    <a:pt x="14126" y="19287"/>
                    <a:pt x="14135" y="19287"/>
                  </a:cubicBezTo>
                  <a:cubicBezTo>
                    <a:pt x="14161" y="19287"/>
                    <a:pt x="14108" y="19264"/>
                    <a:pt x="14078" y="19264"/>
                  </a:cubicBezTo>
                  <a:cubicBezTo>
                    <a:pt x="14091" y="19213"/>
                    <a:pt x="14115" y="19115"/>
                    <a:pt x="14141" y="19115"/>
                  </a:cubicBezTo>
                  <a:cubicBezTo>
                    <a:pt x="14142" y="19115"/>
                    <a:pt x="14144" y="19115"/>
                    <a:pt x="14145" y="19116"/>
                  </a:cubicBezTo>
                  <a:cubicBezTo>
                    <a:pt x="14164" y="19125"/>
                    <a:pt x="14183" y="19141"/>
                    <a:pt x="14206" y="19141"/>
                  </a:cubicBezTo>
                  <a:cubicBezTo>
                    <a:pt x="14216" y="19141"/>
                    <a:pt x="14227" y="19138"/>
                    <a:pt x="14240" y="19129"/>
                  </a:cubicBezTo>
                  <a:cubicBezTo>
                    <a:pt x="14361" y="19141"/>
                    <a:pt x="14485" y="19148"/>
                    <a:pt x="14609" y="19148"/>
                  </a:cubicBezTo>
                  <a:cubicBezTo>
                    <a:pt x="14761" y="19148"/>
                    <a:pt x="14913" y="19138"/>
                    <a:pt x="15061" y="19116"/>
                  </a:cubicBezTo>
                  <a:cubicBezTo>
                    <a:pt x="15129" y="19224"/>
                    <a:pt x="15452" y="19224"/>
                    <a:pt x="15479" y="19224"/>
                  </a:cubicBezTo>
                  <a:cubicBezTo>
                    <a:pt x="15492" y="19219"/>
                    <a:pt x="15506" y="19218"/>
                    <a:pt x="15519" y="19218"/>
                  </a:cubicBezTo>
                  <a:cubicBezTo>
                    <a:pt x="15546" y="19218"/>
                    <a:pt x="15573" y="19224"/>
                    <a:pt x="15600" y="19224"/>
                  </a:cubicBezTo>
                  <a:cubicBezTo>
                    <a:pt x="15625" y="19234"/>
                    <a:pt x="15716" y="19236"/>
                    <a:pt x="15822" y="19236"/>
                  </a:cubicBezTo>
                  <a:cubicBezTo>
                    <a:pt x="15937" y="19236"/>
                    <a:pt x="16070" y="19233"/>
                    <a:pt x="16153" y="19233"/>
                  </a:cubicBezTo>
                  <a:cubicBezTo>
                    <a:pt x="16200" y="19233"/>
                    <a:pt x="16230" y="19234"/>
                    <a:pt x="16233" y="19237"/>
                  </a:cubicBezTo>
                  <a:cubicBezTo>
                    <a:pt x="16260" y="19237"/>
                    <a:pt x="16301" y="19237"/>
                    <a:pt x="16328" y="19251"/>
                  </a:cubicBezTo>
                  <a:cubicBezTo>
                    <a:pt x="16348" y="19257"/>
                    <a:pt x="16371" y="19261"/>
                    <a:pt x="16395" y="19261"/>
                  </a:cubicBezTo>
                  <a:cubicBezTo>
                    <a:pt x="16419" y="19261"/>
                    <a:pt x="16442" y="19257"/>
                    <a:pt x="16462" y="19251"/>
                  </a:cubicBezTo>
                  <a:cubicBezTo>
                    <a:pt x="16483" y="19263"/>
                    <a:pt x="16506" y="19267"/>
                    <a:pt x="16530" y="19267"/>
                  </a:cubicBezTo>
                  <a:cubicBezTo>
                    <a:pt x="16560" y="19267"/>
                    <a:pt x="16592" y="19261"/>
                    <a:pt x="16630" y="19261"/>
                  </a:cubicBezTo>
                  <a:cubicBezTo>
                    <a:pt x="16660" y="19261"/>
                    <a:pt x="16694" y="19265"/>
                    <a:pt x="16732" y="19277"/>
                  </a:cubicBezTo>
                  <a:lnTo>
                    <a:pt x="17001" y="19277"/>
                  </a:lnTo>
                  <a:cubicBezTo>
                    <a:pt x="17069" y="19277"/>
                    <a:pt x="17069" y="19277"/>
                    <a:pt x="17082" y="19264"/>
                  </a:cubicBezTo>
                  <a:cubicBezTo>
                    <a:pt x="17082" y="19251"/>
                    <a:pt x="17096" y="19237"/>
                    <a:pt x="17230" y="19224"/>
                  </a:cubicBezTo>
                  <a:cubicBezTo>
                    <a:pt x="17239" y="19226"/>
                    <a:pt x="17247" y="19227"/>
                    <a:pt x="17256" y="19227"/>
                  </a:cubicBezTo>
                  <a:cubicBezTo>
                    <a:pt x="17279" y="19227"/>
                    <a:pt x="17303" y="19220"/>
                    <a:pt x="17326" y="19220"/>
                  </a:cubicBezTo>
                  <a:cubicBezTo>
                    <a:pt x="17334" y="19220"/>
                    <a:pt x="17343" y="19221"/>
                    <a:pt x="17351" y="19224"/>
                  </a:cubicBezTo>
                  <a:cubicBezTo>
                    <a:pt x="17364" y="19215"/>
                    <a:pt x="17375" y="19212"/>
                    <a:pt x="17386" y="19212"/>
                  </a:cubicBezTo>
                  <a:cubicBezTo>
                    <a:pt x="17409" y="19212"/>
                    <a:pt x="17427" y="19228"/>
                    <a:pt x="17446" y="19237"/>
                  </a:cubicBezTo>
                  <a:cubicBezTo>
                    <a:pt x="17486" y="19264"/>
                    <a:pt x="17580" y="19237"/>
                    <a:pt x="17607" y="19277"/>
                  </a:cubicBezTo>
                  <a:cubicBezTo>
                    <a:pt x="17621" y="19264"/>
                    <a:pt x="17634" y="19257"/>
                    <a:pt x="17648" y="19257"/>
                  </a:cubicBezTo>
                  <a:cubicBezTo>
                    <a:pt x="17661" y="19257"/>
                    <a:pt x="17675" y="19264"/>
                    <a:pt x="17688" y="19277"/>
                  </a:cubicBezTo>
                  <a:cubicBezTo>
                    <a:pt x="17694" y="19283"/>
                    <a:pt x="17700" y="19285"/>
                    <a:pt x="17705" y="19285"/>
                  </a:cubicBezTo>
                  <a:cubicBezTo>
                    <a:pt x="17721" y="19285"/>
                    <a:pt x="17736" y="19270"/>
                    <a:pt x="17752" y="19270"/>
                  </a:cubicBezTo>
                  <a:cubicBezTo>
                    <a:pt x="17758" y="19270"/>
                    <a:pt x="17763" y="19272"/>
                    <a:pt x="17769" y="19277"/>
                  </a:cubicBezTo>
                  <a:cubicBezTo>
                    <a:pt x="17796" y="19277"/>
                    <a:pt x="17823" y="19277"/>
                    <a:pt x="17850" y="19304"/>
                  </a:cubicBezTo>
                  <a:cubicBezTo>
                    <a:pt x="17931" y="19304"/>
                    <a:pt x="17931" y="19318"/>
                    <a:pt x="17944" y="19318"/>
                  </a:cubicBezTo>
                  <a:cubicBezTo>
                    <a:pt x="17944" y="19307"/>
                    <a:pt x="17944" y="19270"/>
                    <a:pt x="17958" y="19270"/>
                  </a:cubicBezTo>
                  <a:cubicBezTo>
                    <a:pt x="17962" y="19270"/>
                    <a:pt x="17966" y="19272"/>
                    <a:pt x="17971" y="19277"/>
                  </a:cubicBezTo>
                  <a:cubicBezTo>
                    <a:pt x="17985" y="19277"/>
                    <a:pt x="18012" y="19264"/>
                    <a:pt x="18079" y="19264"/>
                  </a:cubicBezTo>
                  <a:cubicBezTo>
                    <a:pt x="18092" y="19271"/>
                    <a:pt x="18109" y="19274"/>
                    <a:pt x="18128" y="19274"/>
                  </a:cubicBezTo>
                  <a:cubicBezTo>
                    <a:pt x="18146" y="19274"/>
                    <a:pt x="18166" y="19271"/>
                    <a:pt x="18187" y="19264"/>
                  </a:cubicBezTo>
                  <a:cubicBezTo>
                    <a:pt x="18189" y="19258"/>
                    <a:pt x="18191" y="19255"/>
                    <a:pt x="18194" y="19255"/>
                  </a:cubicBezTo>
                  <a:cubicBezTo>
                    <a:pt x="18208" y="19255"/>
                    <a:pt x="18229" y="19333"/>
                    <a:pt x="18241" y="19345"/>
                  </a:cubicBezTo>
                  <a:cubicBezTo>
                    <a:pt x="18241" y="19348"/>
                    <a:pt x="18241" y="19349"/>
                    <a:pt x="18243" y="19349"/>
                  </a:cubicBezTo>
                  <a:cubicBezTo>
                    <a:pt x="18248" y="19349"/>
                    <a:pt x="18268" y="19331"/>
                    <a:pt x="18321" y="19331"/>
                  </a:cubicBezTo>
                  <a:cubicBezTo>
                    <a:pt x="18497" y="19331"/>
                    <a:pt x="18685" y="19304"/>
                    <a:pt x="18860" y="19264"/>
                  </a:cubicBezTo>
                  <a:cubicBezTo>
                    <a:pt x="18879" y="19264"/>
                    <a:pt x="18899" y="19298"/>
                    <a:pt x="18923" y="19298"/>
                  </a:cubicBezTo>
                  <a:cubicBezTo>
                    <a:pt x="18933" y="19298"/>
                    <a:pt x="18943" y="19293"/>
                    <a:pt x="18955" y="19277"/>
                  </a:cubicBezTo>
                  <a:cubicBezTo>
                    <a:pt x="18968" y="19264"/>
                    <a:pt x="18981" y="19260"/>
                    <a:pt x="18995" y="19260"/>
                  </a:cubicBezTo>
                  <a:cubicBezTo>
                    <a:pt x="19023" y="19260"/>
                    <a:pt x="19053" y="19277"/>
                    <a:pt x="19089" y="19277"/>
                  </a:cubicBezTo>
                  <a:cubicBezTo>
                    <a:pt x="19120" y="19277"/>
                    <a:pt x="19135" y="19255"/>
                    <a:pt x="19152" y="19255"/>
                  </a:cubicBezTo>
                  <a:cubicBezTo>
                    <a:pt x="19157" y="19255"/>
                    <a:pt x="19163" y="19257"/>
                    <a:pt x="19170" y="19264"/>
                  </a:cubicBezTo>
                  <a:cubicBezTo>
                    <a:pt x="19181" y="19280"/>
                    <a:pt x="19191" y="19283"/>
                    <a:pt x="19202" y="19283"/>
                  </a:cubicBezTo>
                  <a:cubicBezTo>
                    <a:pt x="19211" y="19283"/>
                    <a:pt x="19221" y="19281"/>
                    <a:pt x="19232" y="19281"/>
                  </a:cubicBezTo>
                  <a:cubicBezTo>
                    <a:pt x="19242" y="19281"/>
                    <a:pt x="19252" y="19283"/>
                    <a:pt x="19264" y="19291"/>
                  </a:cubicBezTo>
                  <a:cubicBezTo>
                    <a:pt x="19268" y="19293"/>
                    <a:pt x="19274" y="19294"/>
                    <a:pt x="19281" y="19294"/>
                  </a:cubicBezTo>
                  <a:cubicBezTo>
                    <a:pt x="19308" y="19294"/>
                    <a:pt x="19353" y="19281"/>
                    <a:pt x="19402" y="19281"/>
                  </a:cubicBezTo>
                  <a:cubicBezTo>
                    <a:pt x="19423" y="19281"/>
                    <a:pt x="19445" y="19284"/>
                    <a:pt x="19466" y="19291"/>
                  </a:cubicBezTo>
                  <a:cubicBezTo>
                    <a:pt x="19481" y="19276"/>
                    <a:pt x="19500" y="19265"/>
                    <a:pt x="19521" y="19265"/>
                  </a:cubicBezTo>
                  <a:cubicBezTo>
                    <a:pt x="19538" y="19265"/>
                    <a:pt x="19556" y="19273"/>
                    <a:pt x="19574" y="19291"/>
                  </a:cubicBezTo>
                  <a:cubicBezTo>
                    <a:pt x="19611" y="19315"/>
                    <a:pt x="19664" y="19324"/>
                    <a:pt x="19726" y="19324"/>
                  </a:cubicBezTo>
                  <a:cubicBezTo>
                    <a:pt x="19870" y="19324"/>
                    <a:pt x="20062" y="19277"/>
                    <a:pt x="20194" y="19277"/>
                  </a:cubicBezTo>
                  <a:lnTo>
                    <a:pt x="20261" y="19277"/>
                  </a:lnTo>
                  <a:cubicBezTo>
                    <a:pt x="20248" y="19277"/>
                    <a:pt x="20248" y="19264"/>
                    <a:pt x="20261" y="19264"/>
                  </a:cubicBezTo>
                  <a:lnTo>
                    <a:pt x="20261" y="19251"/>
                  </a:lnTo>
                  <a:cubicBezTo>
                    <a:pt x="20261" y="19257"/>
                    <a:pt x="20265" y="19261"/>
                    <a:pt x="20268" y="19261"/>
                  </a:cubicBezTo>
                  <a:cubicBezTo>
                    <a:pt x="20271" y="19261"/>
                    <a:pt x="20275" y="19257"/>
                    <a:pt x="20275" y="19251"/>
                  </a:cubicBezTo>
                  <a:cubicBezTo>
                    <a:pt x="20302" y="19251"/>
                    <a:pt x="20329" y="19237"/>
                    <a:pt x="20356" y="19237"/>
                  </a:cubicBezTo>
                  <a:cubicBezTo>
                    <a:pt x="20390" y="19237"/>
                    <a:pt x="20425" y="19267"/>
                    <a:pt x="20476" y="19267"/>
                  </a:cubicBezTo>
                  <a:cubicBezTo>
                    <a:pt x="20485" y="19267"/>
                    <a:pt x="20494" y="19266"/>
                    <a:pt x="20504" y="19264"/>
                  </a:cubicBezTo>
                  <a:cubicBezTo>
                    <a:pt x="20517" y="19271"/>
                    <a:pt x="20537" y="19274"/>
                    <a:pt x="20558" y="19274"/>
                  </a:cubicBezTo>
                  <a:cubicBezTo>
                    <a:pt x="20578" y="19274"/>
                    <a:pt x="20598" y="19271"/>
                    <a:pt x="20612" y="19264"/>
                  </a:cubicBezTo>
                  <a:cubicBezTo>
                    <a:pt x="20601" y="19243"/>
                    <a:pt x="20607" y="19215"/>
                    <a:pt x="20610" y="19215"/>
                  </a:cubicBezTo>
                  <a:lnTo>
                    <a:pt x="20610" y="19215"/>
                  </a:lnTo>
                  <a:cubicBezTo>
                    <a:pt x="20611" y="19215"/>
                    <a:pt x="20612" y="19217"/>
                    <a:pt x="20612" y="19224"/>
                  </a:cubicBezTo>
                  <a:cubicBezTo>
                    <a:pt x="20638" y="19197"/>
                    <a:pt x="20652" y="19210"/>
                    <a:pt x="20665" y="19183"/>
                  </a:cubicBezTo>
                  <a:cubicBezTo>
                    <a:pt x="20684" y="19202"/>
                    <a:pt x="20697" y="19221"/>
                    <a:pt x="20712" y="19221"/>
                  </a:cubicBezTo>
                  <a:cubicBezTo>
                    <a:pt x="20718" y="19221"/>
                    <a:pt x="20725" y="19218"/>
                    <a:pt x="20733" y="19210"/>
                  </a:cubicBezTo>
                  <a:lnTo>
                    <a:pt x="20746" y="19210"/>
                  </a:lnTo>
                  <a:cubicBezTo>
                    <a:pt x="20760" y="19224"/>
                    <a:pt x="20787" y="19237"/>
                    <a:pt x="20787" y="19251"/>
                  </a:cubicBezTo>
                  <a:cubicBezTo>
                    <a:pt x="20800" y="19264"/>
                    <a:pt x="20800" y="19264"/>
                    <a:pt x="20800" y="19264"/>
                  </a:cubicBezTo>
                  <a:cubicBezTo>
                    <a:pt x="20915" y="19298"/>
                    <a:pt x="21029" y="19315"/>
                    <a:pt x="21142" y="19315"/>
                  </a:cubicBezTo>
                  <a:cubicBezTo>
                    <a:pt x="21255" y="19315"/>
                    <a:pt x="21366" y="19298"/>
                    <a:pt x="21474" y="19264"/>
                  </a:cubicBezTo>
                  <a:cubicBezTo>
                    <a:pt x="21488" y="19282"/>
                    <a:pt x="21503" y="19289"/>
                    <a:pt x="21517" y="19289"/>
                  </a:cubicBezTo>
                  <a:cubicBezTo>
                    <a:pt x="21554" y="19289"/>
                    <a:pt x="21592" y="19249"/>
                    <a:pt x="21635" y="19249"/>
                  </a:cubicBezTo>
                  <a:cubicBezTo>
                    <a:pt x="21640" y="19249"/>
                    <a:pt x="21644" y="19250"/>
                    <a:pt x="21649" y="19251"/>
                  </a:cubicBezTo>
                  <a:cubicBezTo>
                    <a:pt x="21674" y="19208"/>
                    <a:pt x="21720" y="19187"/>
                    <a:pt x="21765" y="19187"/>
                  </a:cubicBezTo>
                  <a:cubicBezTo>
                    <a:pt x="21791" y="19187"/>
                    <a:pt x="21817" y="19195"/>
                    <a:pt x="21837" y="19210"/>
                  </a:cubicBezTo>
                  <a:cubicBezTo>
                    <a:pt x="21878" y="19237"/>
                    <a:pt x="21918" y="19251"/>
                    <a:pt x="21959" y="19264"/>
                  </a:cubicBezTo>
                  <a:cubicBezTo>
                    <a:pt x="21999" y="19251"/>
                    <a:pt x="22039" y="19237"/>
                    <a:pt x="22080" y="19210"/>
                  </a:cubicBezTo>
                  <a:cubicBezTo>
                    <a:pt x="22107" y="19237"/>
                    <a:pt x="22144" y="19251"/>
                    <a:pt x="22183" y="19251"/>
                  </a:cubicBezTo>
                  <a:cubicBezTo>
                    <a:pt x="22221" y="19251"/>
                    <a:pt x="22262" y="19237"/>
                    <a:pt x="22295" y="19210"/>
                  </a:cubicBezTo>
                  <a:cubicBezTo>
                    <a:pt x="22306" y="19226"/>
                    <a:pt x="22312" y="19231"/>
                    <a:pt x="22316" y="19231"/>
                  </a:cubicBezTo>
                  <a:cubicBezTo>
                    <a:pt x="22322" y="19231"/>
                    <a:pt x="22322" y="19218"/>
                    <a:pt x="22322" y="19210"/>
                  </a:cubicBezTo>
                  <a:cubicBezTo>
                    <a:pt x="22331" y="19210"/>
                    <a:pt x="22328" y="19198"/>
                    <a:pt x="22341" y="19198"/>
                  </a:cubicBezTo>
                  <a:cubicBezTo>
                    <a:pt x="22348" y="19198"/>
                    <a:pt x="22358" y="19201"/>
                    <a:pt x="22376" y="19210"/>
                  </a:cubicBezTo>
                  <a:cubicBezTo>
                    <a:pt x="22457" y="19291"/>
                    <a:pt x="22982" y="19331"/>
                    <a:pt x="23104" y="19331"/>
                  </a:cubicBezTo>
                  <a:lnTo>
                    <a:pt x="23306" y="19331"/>
                  </a:lnTo>
                  <a:cubicBezTo>
                    <a:pt x="23352" y="19331"/>
                    <a:pt x="23470" y="19200"/>
                    <a:pt x="23509" y="19200"/>
                  </a:cubicBezTo>
                  <a:cubicBezTo>
                    <a:pt x="23515" y="19200"/>
                    <a:pt x="23519" y="19203"/>
                    <a:pt x="23521" y="19210"/>
                  </a:cubicBezTo>
                  <a:cubicBezTo>
                    <a:pt x="23526" y="19226"/>
                    <a:pt x="23536" y="19229"/>
                    <a:pt x="23547" y="19229"/>
                  </a:cubicBezTo>
                  <a:cubicBezTo>
                    <a:pt x="23556" y="19229"/>
                    <a:pt x="23566" y="19227"/>
                    <a:pt x="23576" y="19227"/>
                  </a:cubicBezTo>
                  <a:cubicBezTo>
                    <a:pt x="23585" y="19227"/>
                    <a:pt x="23594" y="19229"/>
                    <a:pt x="23602" y="19237"/>
                  </a:cubicBezTo>
                  <a:cubicBezTo>
                    <a:pt x="23606" y="19248"/>
                    <a:pt x="23611" y="19252"/>
                    <a:pt x="23618" y="19252"/>
                  </a:cubicBezTo>
                  <a:cubicBezTo>
                    <a:pt x="23637" y="19252"/>
                    <a:pt x="23663" y="19224"/>
                    <a:pt x="23683" y="19224"/>
                  </a:cubicBezTo>
                  <a:cubicBezTo>
                    <a:pt x="23691" y="19204"/>
                    <a:pt x="23700" y="19197"/>
                    <a:pt x="23710" y="19197"/>
                  </a:cubicBezTo>
                  <a:cubicBezTo>
                    <a:pt x="23732" y="19197"/>
                    <a:pt x="23758" y="19237"/>
                    <a:pt x="23777" y="19237"/>
                  </a:cubicBezTo>
                  <a:cubicBezTo>
                    <a:pt x="23792" y="19257"/>
                    <a:pt x="23807" y="19262"/>
                    <a:pt x="23822" y="19262"/>
                  </a:cubicBezTo>
                  <a:cubicBezTo>
                    <a:pt x="23838" y="19262"/>
                    <a:pt x="23855" y="19256"/>
                    <a:pt x="23871" y="19256"/>
                  </a:cubicBezTo>
                  <a:cubicBezTo>
                    <a:pt x="23880" y="19256"/>
                    <a:pt x="23889" y="19258"/>
                    <a:pt x="23898" y="19264"/>
                  </a:cubicBezTo>
                  <a:cubicBezTo>
                    <a:pt x="23925" y="19277"/>
                    <a:pt x="23966" y="19291"/>
                    <a:pt x="24006" y="19304"/>
                  </a:cubicBezTo>
                  <a:cubicBezTo>
                    <a:pt x="24023" y="19304"/>
                    <a:pt x="24035" y="19331"/>
                    <a:pt x="24048" y="19331"/>
                  </a:cubicBezTo>
                  <a:cubicBezTo>
                    <a:pt x="24055" y="19331"/>
                    <a:pt x="24063" y="19321"/>
                    <a:pt x="24074" y="19291"/>
                  </a:cubicBezTo>
                  <a:cubicBezTo>
                    <a:pt x="24080" y="19298"/>
                    <a:pt x="24086" y="19300"/>
                    <a:pt x="24092" y="19300"/>
                  </a:cubicBezTo>
                  <a:cubicBezTo>
                    <a:pt x="24110" y="19300"/>
                    <a:pt x="24122" y="19268"/>
                    <a:pt x="24130" y="19268"/>
                  </a:cubicBezTo>
                  <a:cubicBezTo>
                    <a:pt x="24134" y="19268"/>
                    <a:pt x="24138" y="19274"/>
                    <a:pt x="24141" y="19291"/>
                  </a:cubicBezTo>
                  <a:cubicBezTo>
                    <a:pt x="24145" y="19283"/>
                    <a:pt x="24147" y="19281"/>
                    <a:pt x="24148" y="19281"/>
                  </a:cubicBezTo>
                  <a:cubicBezTo>
                    <a:pt x="24149" y="19281"/>
                    <a:pt x="24149" y="19283"/>
                    <a:pt x="24151" y="19283"/>
                  </a:cubicBezTo>
                  <a:cubicBezTo>
                    <a:pt x="24153" y="19283"/>
                    <a:pt x="24157" y="19280"/>
                    <a:pt x="24168" y="19264"/>
                  </a:cubicBezTo>
                  <a:cubicBezTo>
                    <a:pt x="24176" y="19215"/>
                    <a:pt x="24189" y="19185"/>
                    <a:pt x="24208" y="19185"/>
                  </a:cubicBezTo>
                  <a:cubicBezTo>
                    <a:pt x="24219" y="19185"/>
                    <a:pt x="24233" y="19197"/>
                    <a:pt x="24249" y="19224"/>
                  </a:cubicBezTo>
                  <a:cubicBezTo>
                    <a:pt x="24262" y="19224"/>
                    <a:pt x="24330" y="19277"/>
                    <a:pt x="24356" y="19304"/>
                  </a:cubicBezTo>
                  <a:cubicBezTo>
                    <a:pt x="24365" y="19295"/>
                    <a:pt x="24376" y="19292"/>
                    <a:pt x="24388" y="19292"/>
                  </a:cubicBezTo>
                  <a:cubicBezTo>
                    <a:pt x="24412" y="19292"/>
                    <a:pt x="24442" y="19304"/>
                    <a:pt x="24478" y="19304"/>
                  </a:cubicBezTo>
                  <a:cubicBezTo>
                    <a:pt x="24572" y="19264"/>
                    <a:pt x="24680" y="19237"/>
                    <a:pt x="24788" y="19210"/>
                  </a:cubicBezTo>
                  <a:cubicBezTo>
                    <a:pt x="24799" y="19222"/>
                    <a:pt x="24809" y="19225"/>
                    <a:pt x="24819" y="19225"/>
                  </a:cubicBezTo>
                  <a:cubicBezTo>
                    <a:pt x="24838" y="19225"/>
                    <a:pt x="24853" y="19208"/>
                    <a:pt x="24863" y="19208"/>
                  </a:cubicBezTo>
                  <a:cubicBezTo>
                    <a:pt x="24865" y="19208"/>
                    <a:pt x="24867" y="19209"/>
                    <a:pt x="24868" y="19210"/>
                  </a:cubicBezTo>
                  <a:lnTo>
                    <a:pt x="24882" y="19210"/>
                  </a:lnTo>
                  <a:cubicBezTo>
                    <a:pt x="24882" y="19224"/>
                    <a:pt x="24882" y="19224"/>
                    <a:pt x="24882" y="19237"/>
                  </a:cubicBezTo>
                  <a:cubicBezTo>
                    <a:pt x="24882" y="19237"/>
                    <a:pt x="24882" y="19251"/>
                    <a:pt x="24909" y="19251"/>
                  </a:cubicBezTo>
                  <a:cubicBezTo>
                    <a:pt x="24949" y="19264"/>
                    <a:pt x="24990" y="19277"/>
                    <a:pt x="25044" y="19277"/>
                  </a:cubicBezTo>
                  <a:cubicBezTo>
                    <a:pt x="25061" y="19300"/>
                    <a:pt x="25075" y="19309"/>
                    <a:pt x="25089" y="19309"/>
                  </a:cubicBezTo>
                  <a:cubicBezTo>
                    <a:pt x="25107" y="19309"/>
                    <a:pt x="25122" y="19293"/>
                    <a:pt x="25138" y="19277"/>
                  </a:cubicBezTo>
                  <a:cubicBezTo>
                    <a:pt x="25149" y="19277"/>
                    <a:pt x="25209" y="19280"/>
                    <a:pt x="25279" y="19280"/>
                  </a:cubicBezTo>
                  <a:cubicBezTo>
                    <a:pt x="25385" y="19280"/>
                    <a:pt x="25512" y="19275"/>
                    <a:pt x="25528" y="19251"/>
                  </a:cubicBezTo>
                  <a:cubicBezTo>
                    <a:pt x="25549" y="19244"/>
                    <a:pt x="25569" y="19240"/>
                    <a:pt x="25589" y="19240"/>
                  </a:cubicBezTo>
                  <a:cubicBezTo>
                    <a:pt x="25609" y="19240"/>
                    <a:pt x="25630" y="19244"/>
                    <a:pt x="25650" y="19251"/>
                  </a:cubicBezTo>
                  <a:cubicBezTo>
                    <a:pt x="25684" y="19239"/>
                    <a:pt x="26018" y="19131"/>
                    <a:pt x="26136" y="19131"/>
                  </a:cubicBezTo>
                  <a:cubicBezTo>
                    <a:pt x="26157" y="19131"/>
                    <a:pt x="26171" y="19135"/>
                    <a:pt x="26175" y="19143"/>
                  </a:cubicBezTo>
                  <a:cubicBezTo>
                    <a:pt x="26195" y="19163"/>
                    <a:pt x="26205" y="19166"/>
                    <a:pt x="26214" y="19166"/>
                  </a:cubicBezTo>
                  <a:cubicBezTo>
                    <a:pt x="26218" y="19166"/>
                    <a:pt x="26222" y="19165"/>
                    <a:pt x="26226" y="19165"/>
                  </a:cubicBezTo>
                  <a:cubicBezTo>
                    <a:pt x="26231" y="19165"/>
                    <a:pt x="26236" y="19166"/>
                    <a:pt x="26242" y="19170"/>
                  </a:cubicBezTo>
                  <a:cubicBezTo>
                    <a:pt x="26256" y="19156"/>
                    <a:pt x="26283" y="19143"/>
                    <a:pt x="26310" y="19129"/>
                  </a:cubicBezTo>
                  <a:cubicBezTo>
                    <a:pt x="26317" y="19125"/>
                    <a:pt x="26324" y="19123"/>
                    <a:pt x="26332" y="19123"/>
                  </a:cubicBezTo>
                  <a:cubicBezTo>
                    <a:pt x="26359" y="19123"/>
                    <a:pt x="26389" y="19143"/>
                    <a:pt x="26425" y="19143"/>
                  </a:cubicBezTo>
                  <a:cubicBezTo>
                    <a:pt x="26440" y="19143"/>
                    <a:pt x="26455" y="19139"/>
                    <a:pt x="26471" y="19129"/>
                  </a:cubicBezTo>
                  <a:cubicBezTo>
                    <a:pt x="26478" y="19131"/>
                    <a:pt x="26483" y="19132"/>
                    <a:pt x="26489" y="19132"/>
                  </a:cubicBezTo>
                  <a:cubicBezTo>
                    <a:pt x="26511" y="19132"/>
                    <a:pt x="26530" y="19120"/>
                    <a:pt x="26555" y="19120"/>
                  </a:cubicBezTo>
                  <a:cubicBezTo>
                    <a:pt x="26566" y="19120"/>
                    <a:pt x="26579" y="19122"/>
                    <a:pt x="26593" y="19129"/>
                  </a:cubicBezTo>
                  <a:cubicBezTo>
                    <a:pt x="26629" y="19129"/>
                    <a:pt x="26920" y="19087"/>
                    <a:pt x="27003" y="19087"/>
                  </a:cubicBezTo>
                  <a:cubicBezTo>
                    <a:pt x="27014" y="19087"/>
                    <a:pt x="27021" y="19087"/>
                    <a:pt x="27024" y="19089"/>
                  </a:cubicBezTo>
                  <a:cubicBezTo>
                    <a:pt x="27185" y="19089"/>
                    <a:pt x="27334" y="19075"/>
                    <a:pt x="27495" y="19048"/>
                  </a:cubicBezTo>
                  <a:lnTo>
                    <a:pt x="28061" y="19048"/>
                  </a:lnTo>
                  <a:lnTo>
                    <a:pt x="28061" y="19062"/>
                  </a:lnTo>
                  <a:lnTo>
                    <a:pt x="28088" y="19062"/>
                  </a:lnTo>
                  <a:lnTo>
                    <a:pt x="28075" y="19048"/>
                  </a:lnTo>
                  <a:lnTo>
                    <a:pt x="28533" y="19048"/>
                  </a:lnTo>
                  <a:cubicBezTo>
                    <a:pt x="28529" y="19042"/>
                    <a:pt x="28527" y="19038"/>
                    <a:pt x="28524" y="19035"/>
                  </a:cubicBezTo>
                  <a:lnTo>
                    <a:pt x="29395" y="19035"/>
                  </a:lnTo>
                  <a:lnTo>
                    <a:pt x="29395" y="18779"/>
                  </a:lnTo>
                  <a:lnTo>
                    <a:pt x="29651" y="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27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09" name="Google Shape;1309;p50"/>
            <p:cNvPicPr preferRelativeResize="0"/>
            <p:nvPr/>
          </p:nvPicPr>
          <p:blipFill rotWithShape="1">
            <a:blip r:embed="rId3">
              <a:alphaModFix amt="80000"/>
            </a:blip>
            <a:srcRect t="24886" b="29373"/>
            <a:stretch/>
          </p:blipFill>
          <p:spPr>
            <a:xfrm rot="-1309434">
              <a:off x="1061913" y="1751638"/>
              <a:ext cx="968991" cy="409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10" name="Google Shape;1310;p50"/>
          <p:cNvCxnSpPr>
            <a:endCxn id="1311" idx="3"/>
          </p:cNvCxnSpPr>
          <p:nvPr/>
        </p:nvCxnSpPr>
        <p:spPr>
          <a:xfrm rot="10800000" flipH="1">
            <a:off x="2943206" y="1704225"/>
            <a:ext cx="2256600" cy="715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2" name="Google Shape;1312;p50"/>
          <p:cNvSpPr/>
          <p:nvPr/>
        </p:nvSpPr>
        <p:spPr>
          <a:xfrm rot="679425">
            <a:off x="629759" y="4053552"/>
            <a:ext cx="330429" cy="421544"/>
          </a:xfrm>
          <a:custGeom>
            <a:avLst/>
            <a:gdLst/>
            <a:ahLst/>
            <a:cxnLst/>
            <a:rect l="l" t="t" r="r" b="b"/>
            <a:pathLst>
              <a:path w="3612" h="4608" extrusionOk="0">
                <a:moveTo>
                  <a:pt x="1604" y="1388"/>
                </a:moveTo>
                <a:cubicBezTo>
                  <a:pt x="1617" y="1401"/>
                  <a:pt x="1631" y="1428"/>
                  <a:pt x="1644" y="1455"/>
                </a:cubicBezTo>
                <a:lnTo>
                  <a:pt x="1910" y="1904"/>
                </a:lnTo>
                <a:lnTo>
                  <a:pt x="1910" y="1904"/>
                </a:lnTo>
                <a:cubicBezTo>
                  <a:pt x="1766" y="1983"/>
                  <a:pt x="1619" y="2059"/>
                  <a:pt x="1470" y="2131"/>
                </a:cubicBezTo>
                <a:lnTo>
                  <a:pt x="1470" y="2131"/>
                </a:lnTo>
                <a:cubicBezTo>
                  <a:pt x="1511" y="1929"/>
                  <a:pt x="1546" y="1721"/>
                  <a:pt x="1591" y="1523"/>
                </a:cubicBezTo>
                <a:lnTo>
                  <a:pt x="1591" y="1469"/>
                </a:lnTo>
                <a:lnTo>
                  <a:pt x="1591" y="1455"/>
                </a:lnTo>
                <a:lnTo>
                  <a:pt x="1591" y="1428"/>
                </a:lnTo>
                <a:lnTo>
                  <a:pt x="1604" y="1388"/>
                </a:lnTo>
                <a:close/>
                <a:moveTo>
                  <a:pt x="2125" y="2266"/>
                </a:moveTo>
                <a:lnTo>
                  <a:pt x="2158" y="2323"/>
                </a:lnTo>
                <a:lnTo>
                  <a:pt x="2158" y="2323"/>
                </a:lnTo>
                <a:cubicBezTo>
                  <a:pt x="2039" y="2513"/>
                  <a:pt x="1915" y="2709"/>
                  <a:pt x="1783" y="2915"/>
                </a:cubicBezTo>
                <a:lnTo>
                  <a:pt x="1783" y="2915"/>
                </a:lnTo>
                <a:cubicBezTo>
                  <a:pt x="1636" y="2865"/>
                  <a:pt x="1488" y="2822"/>
                  <a:pt x="1338" y="2787"/>
                </a:cubicBezTo>
                <a:lnTo>
                  <a:pt x="1338" y="2787"/>
                </a:lnTo>
                <a:cubicBezTo>
                  <a:pt x="1348" y="2735"/>
                  <a:pt x="1359" y="2684"/>
                  <a:pt x="1369" y="2632"/>
                </a:cubicBezTo>
                <a:lnTo>
                  <a:pt x="1369" y="2632"/>
                </a:lnTo>
                <a:cubicBezTo>
                  <a:pt x="1627" y="2521"/>
                  <a:pt x="1879" y="2399"/>
                  <a:pt x="2125" y="2266"/>
                </a:cubicBezTo>
                <a:close/>
                <a:moveTo>
                  <a:pt x="2396" y="2725"/>
                </a:moveTo>
                <a:lnTo>
                  <a:pt x="2466" y="2843"/>
                </a:lnTo>
                <a:cubicBezTo>
                  <a:pt x="2567" y="3021"/>
                  <a:pt x="2667" y="3200"/>
                  <a:pt x="2765" y="3379"/>
                </a:cubicBezTo>
                <a:lnTo>
                  <a:pt x="2765" y="3379"/>
                </a:lnTo>
                <a:cubicBezTo>
                  <a:pt x="2578" y="3256"/>
                  <a:pt x="2380" y="3151"/>
                  <a:pt x="2173" y="3067"/>
                </a:cubicBezTo>
                <a:lnTo>
                  <a:pt x="2173" y="3067"/>
                </a:lnTo>
                <a:cubicBezTo>
                  <a:pt x="2244" y="2960"/>
                  <a:pt x="2319" y="2845"/>
                  <a:pt x="2396" y="2725"/>
                </a:cubicBezTo>
                <a:close/>
                <a:moveTo>
                  <a:pt x="1264" y="3149"/>
                </a:moveTo>
                <a:cubicBezTo>
                  <a:pt x="1369" y="3174"/>
                  <a:pt x="1473" y="3203"/>
                  <a:pt x="1577" y="3236"/>
                </a:cubicBezTo>
                <a:lnTo>
                  <a:pt x="1577" y="3236"/>
                </a:lnTo>
                <a:cubicBezTo>
                  <a:pt x="1428" y="3466"/>
                  <a:pt x="1269" y="3708"/>
                  <a:pt x="1098" y="3966"/>
                </a:cubicBezTo>
                <a:lnTo>
                  <a:pt x="1098" y="3966"/>
                </a:lnTo>
                <a:cubicBezTo>
                  <a:pt x="1113" y="3901"/>
                  <a:pt x="1129" y="3828"/>
                  <a:pt x="1146" y="3745"/>
                </a:cubicBezTo>
                <a:cubicBezTo>
                  <a:pt x="1184" y="3546"/>
                  <a:pt x="1223" y="3347"/>
                  <a:pt x="1264" y="3149"/>
                </a:cubicBezTo>
                <a:close/>
                <a:moveTo>
                  <a:pt x="1388" y="0"/>
                </a:moveTo>
                <a:cubicBezTo>
                  <a:pt x="1308" y="485"/>
                  <a:pt x="1227" y="970"/>
                  <a:pt x="1146" y="1442"/>
                </a:cubicBezTo>
                <a:cubicBezTo>
                  <a:pt x="1106" y="1698"/>
                  <a:pt x="1065" y="1940"/>
                  <a:pt x="1038" y="2183"/>
                </a:cubicBezTo>
                <a:cubicBezTo>
                  <a:pt x="1031" y="2235"/>
                  <a:pt x="1023" y="2287"/>
                  <a:pt x="1016" y="2339"/>
                </a:cubicBezTo>
                <a:lnTo>
                  <a:pt x="1016" y="2339"/>
                </a:lnTo>
                <a:cubicBezTo>
                  <a:pt x="970" y="2359"/>
                  <a:pt x="923" y="2379"/>
                  <a:pt x="877" y="2398"/>
                </a:cubicBezTo>
                <a:cubicBezTo>
                  <a:pt x="590" y="2509"/>
                  <a:pt x="312" y="2601"/>
                  <a:pt x="117" y="2668"/>
                </a:cubicBezTo>
                <a:lnTo>
                  <a:pt x="14" y="2668"/>
                </a:lnTo>
                <a:lnTo>
                  <a:pt x="20" y="2701"/>
                </a:lnTo>
                <a:lnTo>
                  <a:pt x="20" y="2701"/>
                </a:lnTo>
                <a:cubicBezTo>
                  <a:pt x="13" y="2704"/>
                  <a:pt x="7" y="2706"/>
                  <a:pt x="1" y="2708"/>
                </a:cubicBezTo>
                <a:lnTo>
                  <a:pt x="55" y="3045"/>
                </a:lnTo>
                <a:cubicBezTo>
                  <a:pt x="62" y="3044"/>
                  <a:pt x="68" y="3044"/>
                  <a:pt x="75" y="3043"/>
                </a:cubicBezTo>
                <a:lnTo>
                  <a:pt x="75" y="3043"/>
                </a:lnTo>
                <a:lnTo>
                  <a:pt x="82" y="3085"/>
                </a:lnTo>
                <a:cubicBezTo>
                  <a:pt x="139" y="3069"/>
                  <a:pt x="196" y="3053"/>
                  <a:pt x="253" y="3036"/>
                </a:cubicBezTo>
                <a:lnTo>
                  <a:pt x="253" y="3036"/>
                </a:lnTo>
                <a:cubicBezTo>
                  <a:pt x="275" y="3036"/>
                  <a:pt x="297" y="3036"/>
                  <a:pt x="319" y="3036"/>
                </a:cubicBezTo>
                <a:cubicBezTo>
                  <a:pt x="523" y="3036"/>
                  <a:pt x="726" y="3052"/>
                  <a:pt x="927" y="3083"/>
                </a:cubicBezTo>
                <a:lnTo>
                  <a:pt x="927" y="3083"/>
                </a:lnTo>
                <a:cubicBezTo>
                  <a:pt x="912" y="3239"/>
                  <a:pt x="899" y="3393"/>
                  <a:pt x="890" y="3543"/>
                </a:cubicBezTo>
                <a:cubicBezTo>
                  <a:pt x="871" y="3864"/>
                  <a:pt x="876" y="4172"/>
                  <a:pt x="909" y="4297"/>
                </a:cubicBezTo>
                <a:lnTo>
                  <a:pt x="909" y="4297"/>
                </a:lnTo>
                <a:cubicBezTo>
                  <a:pt x="865" y="4399"/>
                  <a:pt x="828" y="4503"/>
                  <a:pt x="796" y="4607"/>
                </a:cubicBezTo>
                <a:cubicBezTo>
                  <a:pt x="957" y="4540"/>
                  <a:pt x="1092" y="4459"/>
                  <a:pt x="1213" y="4338"/>
                </a:cubicBezTo>
                <a:cubicBezTo>
                  <a:pt x="1483" y="4042"/>
                  <a:pt x="1739" y="3732"/>
                  <a:pt x="1954" y="3395"/>
                </a:cubicBezTo>
                <a:cubicBezTo>
                  <a:pt x="1958" y="3390"/>
                  <a:pt x="1961" y="3385"/>
                  <a:pt x="1965" y="3380"/>
                </a:cubicBezTo>
                <a:lnTo>
                  <a:pt x="1965" y="3380"/>
                </a:lnTo>
                <a:cubicBezTo>
                  <a:pt x="2433" y="3582"/>
                  <a:pt x="2856" y="3877"/>
                  <a:pt x="3217" y="4237"/>
                </a:cubicBezTo>
                <a:lnTo>
                  <a:pt x="3217" y="4237"/>
                </a:lnTo>
                <a:cubicBezTo>
                  <a:pt x="3236" y="4275"/>
                  <a:pt x="3255" y="4313"/>
                  <a:pt x="3274" y="4352"/>
                </a:cubicBezTo>
                <a:lnTo>
                  <a:pt x="3306" y="4328"/>
                </a:lnTo>
                <a:lnTo>
                  <a:pt x="3306" y="4328"/>
                </a:lnTo>
                <a:cubicBezTo>
                  <a:pt x="3309" y="4331"/>
                  <a:pt x="3312" y="4335"/>
                  <a:pt x="3315" y="4338"/>
                </a:cubicBezTo>
                <a:lnTo>
                  <a:pt x="3342" y="4365"/>
                </a:lnTo>
                <a:lnTo>
                  <a:pt x="3611" y="4163"/>
                </a:lnTo>
                <a:cubicBezTo>
                  <a:pt x="3603" y="4148"/>
                  <a:pt x="3595" y="4132"/>
                  <a:pt x="3587" y="4117"/>
                </a:cubicBezTo>
                <a:lnTo>
                  <a:pt x="3587" y="4117"/>
                </a:lnTo>
                <a:lnTo>
                  <a:pt x="3598" y="4109"/>
                </a:lnTo>
                <a:lnTo>
                  <a:pt x="3569" y="4080"/>
                </a:lnTo>
                <a:lnTo>
                  <a:pt x="3569" y="4080"/>
                </a:lnTo>
                <a:cubicBezTo>
                  <a:pt x="3297" y="3553"/>
                  <a:pt x="3003" y="3002"/>
                  <a:pt x="2709" y="2439"/>
                </a:cubicBezTo>
                <a:cubicBezTo>
                  <a:pt x="2689" y="2402"/>
                  <a:pt x="2669" y="2366"/>
                  <a:pt x="2649" y="2329"/>
                </a:cubicBezTo>
                <a:lnTo>
                  <a:pt x="2649" y="2329"/>
                </a:lnTo>
                <a:cubicBezTo>
                  <a:pt x="2777" y="2128"/>
                  <a:pt x="2908" y="1916"/>
                  <a:pt x="3040" y="1701"/>
                </a:cubicBezTo>
                <a:lnTo>
                  <a:pt x="3040" y="1701"/>
                </a:lnTo>
                <a:cubicBezTo>
                  <a:pt x="3060" y="1687"/>
                  <a:pt x="3080" y="1672"/>
                  <a:pt x="3099" y="1657"/>
                </a:cubicBezTo>
                <a:lnTo>
                  <a:pt x="3078" y="1637"/>
                </a:lnTo>
                <a:lnTo>
                  <a:pt x="3078" y="1637"/>
                </a:lnTo>
                <a:cubicBezTo>
                  <a:pt x="3099" y="1604"/>
                  <a:pt x="3119" y="1570"/>
                  <a:pt x="3140" y="1536"/>
                </a:cubicBezTo>
                <a:lnTo>
                  <a:pt x="2884" y="1294"/>
                </a:lnTo>
                <a:cubicBezTo>
                  <a:pt x="2853" y="1316"/>
                  <a:pt x="2821" y="1338"/>
                  <a:pt x="2790" y="1360"/>
                </a:cubicBezTo>
                <a:lnTo>
                  <a:pt x="2790" y="1360"/>
                </a:lnTo>
                <a:lnTo>
                  <a:pt x="2762" y="1334"/>
                </a:lnTo>
                <a:cubicBezTo>
                  <a:pt x="2747" y="1360"/>
                  <a:pt x="2732" y="1385"/>
                  <a:pt x="2716" y="1411"/>
                </a:cubicBezTo>
                <a:lnTo>
                  <a:pt x="2716" y="1411"/>
                </a:lnTo>
                <a:cubicBezTo>
                  <a:pt x="2581" y="1503"/>
                  <a:pt x="2444" y="1592"/>
                  <a:pt x="2304" y="1677"/>
                </a:cubicBezTo>
                <a:lnTo>
                  <a:pt x="2304" y="1677"/>
                </a:lnTo>
                <a:cubicBezTo>
                  <a:pt x="2277" y="1625"/>
                  <a:pt x="2250" y="1574"/>
                  <a:pt x="2224" y="1523"/>
                </a:cubicBezTo>
                <a:lnTo>
                  <a:pt x="1887" y="903"/>
                </a:lnTo>
                <a:lnTo>
                  <a:pt x="13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50"/>
          <p:cNvGrpSpPr/>
          <p:nvPr/>
        </p:nvGrpSpPr>
        <p:grpSpPr>
          <a:xfrm>
            <a:off x="5315603" y="807805"/>
            <a:ext cx="548704" cy="318392"/>
            <a:chOff x="7353300" y="771737"/>
            <a:chExt cx="477051" cy="276838"/>
          </a:xfrm>
        </p:grpSpPr>
        <p:sp>
          <p:nvSpPr>
            <p:cNvPr id="1314" name="Google Shape;1314;p50"/>
            <p:cNvSpPr/>
            <p:nvPr/>
          </p:nvSpPr>
          <p:spPr>
            <a:xfrm>
              <a:off x="7353300" y="989175"/>
              <a:ext cx="439280" cy="59400"/>
            </a:xfrm>
            <a:custGeom>
              <a:avLst/>
              <a:gdLst/>
              <a:ahLst/>
              <a:cxnLst/>
              <a:rect l="l" t="t" r="r" b="b"/>
              <a:pathLst>
                <a:path w="6885" h="931" extrusionOk="0">
                  <a:moveTo>
                    <a:pt x="5106" y="41"/>
                  </a:moveTo>
                  <a:cubicBezTo>
                    <a:pt x="3557" y="68"/>
                    <a:pt x="1940" y="1"/>
                    <a:pt x="351" y="284"/>
                  </a:cubicBezTo>
                  <a:cubicBezTo>
                    <a:pt x="0" y="391"/>
                    <a:pt x="54" y="903"/>
                    <a:pt x="418" y="930"/>
                  </a:cubicBezTo>
                  <a:lnTo>
                    <a:pt x="5955" y="782"/>
                  </a:lnTo>
                  <a:cubicBezTo>
                    <a:pt x="6035" y="782"/>
                    <a:pt x="6103" y="796"/>
                    <a:pt x="6184" y="796"/>
                  </a:cubicBezTo>
                  <a:cubicBezTo>
                    <a:pt x="6305" y="796"/>
                    <a:pt x="6413" y="782"/>
                    <a:pt x="6534" y="755"/>
                  </a:cubicBezTo>
                  <a:cubicBezTo>
                    <a:pt x="6884" y="647"/>
                    <a:pt x="6830" y="136"/>
                    <a:pt x="6453" y="95"/>
                  </a:cubicBezTo>
                  <a:lnTo>
                    <a:pt x="5968" y="122"/>
                  </a:lnTo>
                  <a:lnTo>
                    <a:pt x="5699" y="82"/>
                  </a:lnTo>
                  <a:cubicBezTo>
                    <a:pt x="5510" y="55"/>
                    <a:pt x="5335" y="41"/>
                    <a:pt x="5146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7389412" y="869737"/>
              <a:ext cx="411718" cy="63675"/>
            </a:xfrm>
            <a:custGeom>
              <a:avLst/>
              <a:gdLst/>
              <a:ahLst/>
              <a:cxnLst/>
              <a:rect l="l" t="t" r="r" b="b"/>
              <a:pathLst>
                <a:path w="6453" h="998" extrusionOk="0">
                  <a:moveTo>
                    <a:pt x="431" y="0"/>
                  </a:moveTo>
                  <a:cubicBezTo>
                    <a:pt x="67" y="27"/>
                    <a:pt x="0" y="553"/>
                    <a:pt x="364" y="660"/>
                  </a:cubicBezTo>
                  <a:cubicBezTo>
                    <a:pt x="1066" y="757"/>
                    <a:pt x="1769" y="811"/>
                    <a:pt x="2481" y="811"/>
                  </a:cubicBezTo>
                  <a:cubicBezTo>
                    <a:pt x="2561" y="811"/>
                    <a:pt x="2641" y="810"/>
                    <a:pt x="2721" y="809"/>
                  </a:cubicBezTo>
                  <a:lnTo>
                    <a:pt x="5402" y="997"/>
                  </a:lnTo>
                  <a:lnTo>
                    <a:pt x="5537" y="970"/>
                  </a:lnTo>
                  <a:cubicBezTo>
                    <a:pt x="5671" y="916"/>
                    <a:pt x="5847" y="809"/>
                    <a:pt x="5954" y="755"/>
                  </a:cubicBezTo>
                  <a:lnTo>
                    <a:pt x="6035" y="755"/>
                  </a:lnTo>
                  <a:cubicBezTo>
                    <a:pt x="6305" y="755"/>
                    <a:pt x="6453" y="431"/>
                    <a:pt x="6291" y="216"/>
                  </a:cubicBezTo>
                  <a:cubicBezTo>
                    <a:pt x="6210" y="122"/>
                    <a:pt x="6103" y="81"/>
                    <a:pt x="5981" y="81"/>
                  </a:cubicBezTo>
                  <a:cubicBezTo>
                    <a:pt x="5941" y="81"/>
                    <a:pt x="5887" y="81"/>
                    <a:pt x="5847" y="95"/>
                  </a:cubicBezTo>
                  <a:cubicBezTo>
                    <a:pt x="4850" y="95"/>
                    <a:pt x="3853" y="149"/>
                    <a:pt x="2869" y="149"/>
                  </a:cubicBezTo>
                  <a:lnTo>
                    <a:pt x="2748" y="14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7426354" y="771737"/>
              <a:ext cx="403997" cy="64504"/>
            </a:xfrm>
            <a:custGeom>
              <a:avLst/>
              <a:gdLst/>
              <a:ahLst/>
              <a:cxnLst/>
              <a:rect l="l" t="t" r="r" b="b"/>
              <a:pathLst>
                <a:path w="6332" h="1011" extrusionOk="0">
                  <a:moveTo>
                    <a:pt x="5806" y="1"/>
                  </a:moveTo>
                  <a:cubicBezTo>
                    <a:pt x="5564" y="14"/>
                    <a:pt x="5321" y="68"/>
                    <a:pt x="5092" y="149"/>
                  </a:cubicBezTo>
                  <a:cubicBezTo>
                    <a:pt x="4931" y="203"/>
                    <a:pt x="4756" y="243"/>
                    <a:pt x="4581" y="257"/>
                  </a:cubicBezTo>
                  <a:lnTo>
                    <a:pt x="4540" y="257"/>
                  </a:lnTo>
                  <a:cubicBezTo>
                    <a:pt x="4405" y="243"/>
                    <a:pt x="4284" y="243"/>
                    <a:pt x="4163" y="243"/>
                  </a:cubicBezTo>
                  <a:cubicBezTo>
                    <a:pt x="3934" y="243"/>
                    <a:pt x="3705" y="257"/>
                    <a:pt x="3476" y="270"/>
                  </a:cubicBezTo>
                  <a:cubicBezTo>
                    <a:pt x="3328" y="284"/>
                    <a:pt x="3193" y="297"/>
                    <a:pt x="3058" y="297"/>
                  </a:cubicBezTo>
                  <a:lnTo>
                    <a:pt x="2533" y="284"/>
                  </a:lnTo>
                  <a:lnTo>
                    <a:pt x="2425" y="270"/>
                  </a:lnTo>
                  <a:cubicBezTo>
                    <a:pt x="2048" y="203"/>
                    <a:pt x="1671" y="176"/>
                    <a:pt x="1294" y="162"/>
                  </a:cubicBezTo>
                  <a:cubicBezTo>
                    <a:pt x="970" y="176"/>
                    <a:pt x="660" y="203"/>
                    <a:pt x="351" y="257"/>
                  </a:cubicBezTo>
                  <a:cubicBezTo>
                    <a:pt x="0" y="351"/>
                    <a:pt x="41" y="863"/>
                    <a:pt x="405" y="903"/>
                  </a:cubicBezTo>
                  <a:lnTo>
                    <a:pt x="2493" y="944"/>
                  </a:lnTo>
                  <a:cubicBezTo>
                    <a:pt x="2614" y="957"/>
                    <a:pt x="2722" y="971"/>
                    <a:pt x="2843" y="971"/>
                  </a:cubicBezTo>
                  <a:lnTo>
                    <a:pt x="3072" y="971"/>
                  </a:lnTo>
                  <a:lnTo>
                    <a:pt x="5187" y="1011"/>
                  </a:lnTo>
                  <a:lnTo>
                    <a:pt x="5268" y="997"/>
                  </a:lnTo>
                  <a:cubicBezTo>
                    <a:pt x="5497" y="930"/>
                    <a:pt x="5887" y="917"/>
                    <a:pt x="6224" y="607"/>
                  </a:cubicBezTo>
                  <a:cubicBezTo>
                    <a:pt x="6305" y="513"/>
                    <a:pt x="6332" y="391"/>
                    <a:pt x="6305" y="270"/>
                  </a:cubicBezTo>
                  <a:cubicBezTo>
                    <a:pt x="6278" y="162"/>
                    <a:pt x="6184" y="68"/>
                    <a:pt x="6076" y="41"/>
                  </a:cubicBezTo>
                  <a:cubicBezTo>
                    <a:pt x="5982" y="14"/>
                    <a:pt x="5901" y="1"/>
                    <a:pt x="5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2212127" y="2938714"/>
            <a:ext cx="473240" cy="633989"/>
            <a:chOff x="2212127" y="3023749"/>
            <a:chExt cx="473240" cy="633989"/>
          </a:xfrm>
        </p:grpSpPr>
        <p:sp>
          <p:nvSpPr>
            <p:cNvPr id="1318" name="Google Shape;1318;p50"/>
            <p:cNvSpPr/>
            <p:nvPr/>
          </p:nvSpPr>
          <p:spPr>
            <a:xfrm>
              <a:off x="2235323" y="3023749"/>
              <a:ext cx="426866" cy="490269"/>
            </a:xfrm>
            <a:custGeom>
              <a:avLst/>
              <a:gdLst/>
              <a:ahLst/>
              <a:cxnLst/>
              <a:rect l="l" t="t" r="r" b="b"/>
              <a:pathLst>
                <a:path w="11028" h="12666" extrusionOk="0">
                  <a:moveTo>
                    <a:pt x="8538" y="820"/>
                  </a:moveTo>
                  <a:lnTo>
                    <a:pt x="8538" y="2710"/>
                  </a:lnTo>
                  <a:lnTo>
                    <a:pt x="8412" y="2584"/>
                  </a:lnTo>
                  <a:cubicBezTo>
                    <a:pt x="8333" y="2505"/>
                    <a:pt x="8223" y="2466"/>
                    <a:pt x="8113" y="2466"/>
                  </a:cubicBezTo>
                  <a:cubicBezTo>
                    <a:pt x="8003" y="2466"/>
                    <a:pt x="7892" y="2505"/>
                    <a:pt x="7814" y="2584"/>
                  </a:cubicBezTo>
                  <a:lnTo>
                    <a:pt x="7719" y="2710"/>
                  </a:lnTo>
                  <a:lnTo>
                    <a:pt x="7719" y="820"/>
                  </a:lnTo>
                  <a:close/>
                  <a:moveTo>
                    <a:pt x="10177" y="820"/>
                  </a:moveTo>
                  <a:lnTo>
                    <a:pt x="10177" y="9357"/>
                  </a:lnTo>
                  <a:lnTo>
                    <a:pt x="2458" y="9357"/>
                  </a:lnTo>
                  <a:lnTo>
                    <a:pt x="2458" y="820"/>
                  </a:lnTo>
                  <a:lnTo>
                    <a:pt x="6869" y="820"/>
                  </a:lnTo>
                  <a:lnTo>
                    <a:pt x="6869" y="3687"/>
                  </a:lnTo>
                  <a:cubicBezTo>
                    <a:pt x="6869" y="3813"/>
                    <a:pt x="6932" y="3970"/>
                    <a:pt x="7026" y="4033"/>
                  </a:cubicBezTo>
                  <a:cubicBezTo>
                    <a:pt x="7100" y="4093"/>
                    <a:pt x="7196" y="4124"/>
                    <a:pt x="7292" y="4124"/>
                  </a:cubicBezTo>
                  <a:cubicBezTo>
                    <a:pt x="7400" y="4124"/>
                    <a:pt x="7510" y="4085"/>
                    <a:pt x="7593" y="4002"/>
                  </a:cubicBezTo>
                  <a:lnTo>
                    <a:pt x="8129" y="3466"/>
                  </a:lnTo>
                  <a:lnTo>
                    <a:pt x="8664" y="3970"/>
                  </a:lnTo>
                  <a:cubicBezTo>
                    <a:pt x="8719" y="4024"/>
                    <a:pt x="8844" y="4102"/>
                    <a:pt x="8958" y="4102"/>
                  </a:cubicBezTo>
                  <a:cubicBezTo>
                    <a:pt x="8976" y="4102"/>
                    <a:pt x="8994" y="4100"/>
                    <a:pt x="9011" y="4096"/>
                  </a:cubicBezTo>
                  <a:cubicBezTo>
                    <a:pt x="9200" y="4033"/>
                    <a:pt x="9357" y="3876"/>
                    <a:pt x="9357" y="3687"/>
                  </a:cubicBezTo>
                  <a:lnTo>
                    <a:pt x="9357" y="820"/>
                  </a:lnTo>
                  <a:close/>
                  <a:moveTo>
                    <a:pt x="1639" y="851"/>
                  </a:moveTo>
                  <a:lnTo>
                    <a:pt x="1639" y="9326"/>
                  </a:lnTo>
                  <a:cubicBezTo>
                    <a:pt x="1355" y="9326"/>
                    <a:pt x="1103" y="9389"/>
                    <a:pt x="820" y="9546"/>
                  </a:cubicBezTo>
                  <a:lnTo>
                    <a:pt x="820" y="2017"/>
                  </a:lnTo>
                  <a:cubicBezTo>
                    <a:pt x="820" y="1481"/>
                    <a:pt x="1166" y="1040"/>
                    <a:pt x="1639" y="851"/>
                  </a:cubicBezTo>
                  <a:close/>
                  <a:moveTo>
                    <a:pt x="10145" y="10177"/>
                  </a:moveTo>
                  <a:lnTo>
                    <a:pt x="10145" y="11846"/>
                  </a:lnTo>
                  <a:lnTo>
                    <a:pt x="1639" y="11846"/>
                  </a:lnTo>
                  <a:cubicBezTo>
                    <a:pt x="1166" y="11846"/>
                    <a:pt x="820" y="11500"/>
                    <a:pt x="820" y="11027"/>
                  </a:cubicBezTo>
                  <a:cubicBezTo>
                    <a:pt x="820" y="10555"/>
                    <a:pt x="1166" y="10177"/>
                    <a:pt x="1639" y="10177"/>
                  </a:cubicBezTo>
                  <a:close/>
                  <a:moveTo>
                    <a:pt x="1985" y="0"/>
                  </a:moveTo>
                  <a:cubicBezTo>
                    <a:pt x="851" y="32"/>
                    <a:pt x="0" y="946"/>
                    <a:pt x="0" y="2017"/>
                  </a:cubicBezTo>
                  <a:lnTo>
                    <a:pt x="0" y="11027"/>
                  </a:lnTo>
                  <a:cubicBezTo>
                    <a:pt x="0" y="11909"/>
                    <a:pt x="725" y="12665"/>
                    <a:pt x="1639" y="12665"/>
                  </a:cubicBezTo>
                  <a:lnTo>
                    <a:pt x="10618" y="12665"/>
                  </a:lnTo>
                  <a:cubicBezTo>
                    <a:pt x="10870" y="12665"/>
                    <a:pt x="11027" y="12476"/>
                    <a:pt x="11027" y="12224"/>
                  </a:cubicBezTo>
                  <a:lnTo>
                    <a:pt x="11027" y="379"/>
                  </a:lnTo>
                  <a:cubicBezTo>
                    <a:pt x="11027" y="189"/>
                    <a:pt x="10807" y="0"/>
                    <a:pt x="10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212127" y="3593748"/>
              <a:ext cx="473240" cy="63990"/>
            </a:xfrm>
            <a:custGeom>
              <a:avLst/>
              <a:gdLst/>
              <a:ahLst/>
              <a:cxnLst/>
              <a:rect l="l" t="t" r="r" b="b"/>
              <a:pathLst>
                <a:path w="6885" h="931" extrusionOk="0">
                  <a:moveTo>
                    <a:pt x="5106" y="41"/>
                  </a:moveTo>
                  <a:cubicBezTo>
                    <a:pt x="3557" y="68"/>
                    <a:pt x="1940" y="1"/>
                    <a:pt x="351" y="284"/>
                  </a:cubicBezTo>
                  <a:cubicBezTo>
                    <a:pt x="0" y="391"/>
                    <a:pt x="54" y="903"/>
                    <a:pt x="418" y="930"/>
                  </a:cubicBezTo>
                  <a:lnTo>
                    <a:pt x="5955" y="782"/>
                  </a:lnTo>
                  <a:cubicBezTo>
                    <a:pt x="6035" y="782"/>
                    <a:pt x="6103" y="796"/>
                    <a:pt x="6184" y="796"/>
                  </a:cubicBezTo>
                  <a:cubicBezTo>
                    <a:pt x="6305" y="796"/>
                    <a:pt x="6413" y="782"/>
                    <a:pt x="6534" y="755"/>
                  </a:cubicBezTo>
                  <a:cubicBezTo>
                    <a:pt x="6884" y="647"/>
                    <a:pt x="6830" y="136"/>
                    <a:pt x="6453" y="95"/>
                  </a:cubicBezTo>
                  <a:lnTo>
                    <a:pt x="5968" y="122"/>
                  </a:lnTo>
                  <a:lnTo>
                    <a:pt x="5699" y="82"/>
                  </a:lnTo>
                  <a:cubicBezTo>
                    <a:pt x="5510" y="55"/>
                    <a:pt x="5335" y="41"/>
                    <a:pt x="5146" y="41"/>
                  </a:cubicBezTo>
                  <a:close/>
                </a:path>
              </a:pathLst>
            </a:custGeom>
            <a:solidFill>
              <a:srgbClr val="1093FF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2212127" y="2129086"/>
            <a:ext cx="473240" cy="626567"/>
            <a:chOff x="2212127" y="2214121"/>
            <a:chExt cx="473240" cy="626567"/>
          </a:xfrm>
        </p:grpSpPr>
        <p:grpSp>
          <p:nvGrpSpPr>
            <p:cNvPr id="1321" name="Google Shape;1321;p50"/>
            <p:cNvGrpSpPr/>
            <p:nvPr/>
          </p:nvGrpSpPr>
          <p:grpSpPr>
            <a:xfrm>
              <a:off x="2235314" y="2214121"/>
              <a:ext cx="426866" cy="492901"/>
              <a:chOff x="-39783425" y="2337925"/>
              <a:chExt cx="275700" cy="318350"/>
            </a:xfrm>
          </p:grpSpPr>
          <p:sp>
            <p:nvSpPr>
              <p:cNvPr id="1322" name="Google Shape;1322;p50"/>
              <p:cNvSpPr/>
              <p:nvPr/>
            </p:nvSpPr>
            <p:spPr>
              <a:xfrm>
                <a:off x="-39739325" y="2468600"/>
                <a:ext cx="194575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5940" extrusionOk="0">
                    <a:moveTo>
                      <a:pt x="6349" y="772"/>
                    </a:moveTo>
                    <a:cubicBezTo>
                      <a:pt x="6459" y="772"/>
                      <a:pt x="6570" y="812"/>
                      <a:pt x="6648" y="891"/>
                    </a:cubicBezTo>
                    <a:cubicBezTo>
                      <a:pt x="6711" y="954"/>
                      <a:pt x="6743" y="1017"/>
                      <a:pt x="6806" y="1080"/>
                    </a:cubicBezTo>
                    <a:cubicBezTo>
                      <a:pt x="6837" y="1300"/>
                      <a:pt x="6837" y="1458"/>
                      <a:pt x="6711" y="1552"/>
                    </a:cubicBezTo>
                    <a:lnTo>
                      <a:pt x="3340" y="4955"/>
                    </a:lnTo>
                    <a:cubicBezTo>
                      <a:pt x="3261" y="5033"/>
                      <a:pt x="3151" y="5073"/>
                      <a:pt x="3041" y="5073"/>
                    </a:cubicBezTo>
                    <a:cubicBezTo>
                      <a:pt x="2931" y="5073"/>
                      <a:pt x="2820" y="5033"/>
                      <a:pt x="2742" y="4955"/>
                    </a:cubicBezTo>
                    <a:lnTo>
                      <a:pt x="1040" y="3253"/>
                    </a:lnTo>
                    <a:cubicBezTo>
                      <a:pt x="883" y="3096"/>
                      <a:pt x="883" y="2812"/>
                      <a:pt x="1040" y="2655"/>
                    </a:cubicBezTo>
                    <a:lnTo>
                      <a:pt x="1135" y="2592"/>
                    </a:lnTo>
                    <a:cubicBezTo>
                      <a:pt x="1214" y="2513"/>
                      <a:pt x="1316" y="2474"/>
                      <a:pt x="1418" y="2474"/>
                    </a:cubicBezTo>
                    <a:cubicBezTo>
                      <a:pt x="1521" y="2474"/>
                      <a:pt x="1623" y="2513"/>
                      <a:pt x="1702" y="2592"/>
                    </a:cubicBezTo>
                    <a:lnTo>
                      <a:pt x="2742" y="3600"/>
                    </a:lnTo>
                    <a:cubicBezTo>
                      <a:pt x="2820" y="3679"/>
                      <a:pt x="2931" y="3718"/>
                      <a:pt x="3041" y="3718"/>
                    </a:cubicBezTo>
                    <a:cubicBezTo>
                      <a:pt x="3151" y="3718"/>
                      <a:pt x="3261" y="3679"/>
                      <a:pt x="3340" y="3600"/>
                    </a:cubicBezTo>
                    <a:lnTo>
                      <a:pt x="6050" y="891"/>
                    </a:lnTo>
                    <a:cubicBezTo>
                      <a:pt x="6128" y="812"/>
                      <a:pt x="6239" y="772"/>
                      <a:pt x="6349" y="772"/>
                    </a:cubicBezTo>
                    <a:close/>
                    <a:moveTo>
                      <a:pt x="6369" y="1"/>
                    </a:moveTo>
                    <a:cubicBezTo>
                      <a:pt x="6050" y="1"/>
                      <a:pt x="5719" y="119"/>
                      <a:pt x="5451" y="355"/>
                    </a:cubicBezTo>
                    <a:lnTo>
                      <a:pt x="3025" y="2781"/>
                    </a:lnTo>
                    <a:lnTo>
                      <a:pt x="2269" y="2025"/>
                    </a:lnTo>
                    <a:cubicBezTo>
                      <a:pt x="2040" y="1796"/>
                      <a:pt x="1742" y="1663"/>
                      <a:pt x="1421" y="1663"/>
                    </a:cubicBezTo>
                    <a:cubicBezTo>
                      <a:pt x="1256" y="1663"/>
                      <a:pt x="1085" y="1698"/>
                      <a:pt x="914" y="1773"/>
                    </a:cubicBezTo>
                    <a:cubicBezTo>
                      <a:pt x="694" y="1867"/>
                      <a:pt x="536" y="1993"/>
                      <a:pt x="473" y="2119"/>
                    </a:cubicBezTo>
                    <a:cubicBezTo>
                      <a:pt x="1" y="2592"/>
                      <a:pt x="1" y="3379"/>
                      <a:pt x="473" y="3883"/>
                    </a:cubicBezTo>
                    <a:lnTo>
                      <a:pt x="2143" y="5585"/>
                    </a:lnTo>
                    <a:cubicBezTo>
                      <a:pt x="2379" y="5821"/>
                      <a:pt x="2694" y="5939"/>
                      <a:pt x="3017" y="5939"/>
                    </a:cubicBezTo>
                    <a:cubicBezTo>
                      <a:pt x="3340" y="5939"/>
                      <a:pt x="3671" y="5821"/>
                      <a:pt x="3939" y="5585"/>
                    </a:cubicBezTo>
                    <a:lnTo>
                      <a:pt x="7310" y="2182"/>
                    </a:lnTo>
                    <a:cubicBezTo>
                      <a:pt x="7656" y="1836"/>
                      <a:pt x="7782" y="1300"/>
                      <a:pt x="7593" y="859"/>
                    </a:cubicBezTo>
                    <a:cubicBezTo>
                      <a:pt x="7467" y="575"/>
                      <a:pt x="7310" y="418"/>
                      <a:pt x="7215" y="355"/>
                    </a:cubicBezTo>
                    <a:cubicBezTo>
                      <a:pt x="6995" y="119"/>
                      <a:pt x="6688" y="1"/>
                      <a:pt x="6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-39783425" y="2337925"/>
                <a:ext cx="275700" cy="318350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12734" extrusionOk="0">
                    <a:moveTo>
                      <a:pt x="5608" y="793"/>
                    </a:moveTo>
                    <a:cubicBezTo>
                      <a:pt x="5829" y="793"/>
                      <a:pt x="5986" y="1014"/>
                      <a:pt x="6049" y="1234"/>
                    </a:cubicBezTo>
                    <a:cubicBezTo>
                      <a:pt x="6049" y="1486"/>
                      <a:pt x="6238" y="1644"/>
                      <a:pt x="6459" y="1644"/>
                    </a:cubicBezTo>
                    <a:lnTo>
                      <a:pt x="8129" y="1644"/>
                    </a:lnTo>
                    <a:cubicBezTo>
                      <a:pt x="8349" y="1644"/>
                      <a:pt x="8507" y="1833"/>
                      <a:pt x="8570" y="2053"/>
                    </a:cubicBezTo>
                    <a:lnTo>
                      <a:pt x="8570" y="2494"/>
                    </a:lnTo>
                    <a:lnTo>
                      <a:pt x="2773" y="2494"/>
                    </a:lnTo>
                    <a:lnTo>
                      <a:pt x="2773" y="2116"/>
                    </a:lnTo>
                    <a:lnTo>
                      <a:pt x="2741" y="2116"/>
                    </a:lnTo>
                    <a:cubicBezTo>
                      <a:pt x="2741" y="1864"/>
                      <a:pt x="2930" y="1707"/>
                      <a:pt x="3119" y="1675"/>
                    </a:cubicBezTo>
                    <a:lnTo>
                      <a:pt x="4789" y="1675"/>
                    </a:lnTo>
                    <a:cubicBezTo>
                      <a:pt x="5010" y="1675"/>
                      <a:pt x="5167" y="1486"/>
                      <a:pt x="5167" y="1234"/>
                    </a:cubicBezTo>
                    <a:cubicBezTo>
                      <a:pt x="5167" y="1014"/>
                      <a:pt x="5356" y="856"/>
                      <a:pt x="5608" y="793"/>
                    </a:cubicBezTo>
                    <a:close/>
                    <a:moveTo>
                      <a:pt x="10177" y="2494"/>
                    </a:moveTo>
                    <a:lnTo>
                      <a:pt x="10177" y="11883"/>
                    </a:lnTo>
                    <a:lnTo>
                      <a:pt x="788" y="11883"/>
                    </a:lnTo>
                    <a:lnTo>
                      <a:pt x="788" y="2494"/>
                    </a:lnTo>
                    <a:lnTo>
                      <a:pt x="1891" y="2494"/>
                    </a:lnTo>
                    <a:lnTo>
                      <a:pt x="1891" y="2904"/>
                    </a:lnTo>
                    <a:cubicBezTo>
                      <a:pt x="1891" y="3125"/>
                      <a:pt x="2111" y="3314"/>
                      <a:pt x="2332" y="3314"/>
                    </a:cubicBezTo>
                    <a:lnTo>
                      <a:pt x="8948" y="3314"/>
                    </a:lnTo>
                    <a:cubicBezTo>
                      <a:pt x="9200" y="3314"/>
                      <a:pt x="9357" y="3125"/>
                      <a:pt x="9357" y="2904"/>
                    </a:cubicBezTo>
                    <a:lnTo>
                      <a:pt x="9357" y="2494"/>
                    </a:lnTo>
                    <a:close/>
                    <a:moveTo>
                      <a:pt x="5615" y="1"/>
                    </a:moveTo>
                    <a:cubicBezTo>
                      <a:pt x="5456" y="1"/>
                      <a:pt x="5293" y="33"/>
                      <a:pt x="5136" y="100"/>
                    </a:cubicBezTo>
                    <a:cubicBezTo>
                      <a:pt x="4821" y="226"/>
                      <a:pt x="4537" y="478"/>
                      <a:pt x="4474" y="856"/>
                    </a:cubicBezTo>
                    <a:lnTo>
                      <a:pt x="3151" y="856"/>
                    </a:lnTo>
                    <a:cubicBezTo>
                      <a:pt x="2647" y="856"/>
                      <a:pt x="2174" y="1203"/>
                      <a:pt x="1985" y="1675"/>
                    </a:cubicBezTo>
                    <a:lnTo>
                      <a:pt x="410" y="1675"/>
                    </a:lnTo>
                    <a:cubicBezTo>
                      <a:pt x="158" y="1675"/>
                      <a:pt x="0" y="1864"/>
                      <a:pt x="0" y="2116"/>
                    </a:cubicBezTo>
                    <a:lnTo>
                      <a:pt x="0" y="12292"/>
                    </a:lnTo>
                    <a:cubicBezTo>
                      <a:pt x="0" y="12544"/>
                      <a:pt x="221" y="12734"/>
                      <a:pt x="410" y="12734"/>
                    </a:cubicBezTo>
                    <a:lnTo>
                      <a:pt x="10618" y="12734"/>
                    </a:lnTo>
                    <a:cubicBezTo>
                      <a:pt x="10838" y="12734"/>
                      <a:pt x="11027" y="12544"/>
                      <a:pt x="11027" y="12292"/>
                    </a:cubicBezTo>
                    <a:lnTo>
                      <a:pt x="11027" y="2116"/>
                    </a:lnTo>
                    <a:cubicBezTo>
                      <a:pt x="10996" y="1864"/>
                      <a:pt x="10807" y="1675"/>
                      <a:pt x="10555" y="1675"/>
                    </a:cubicBezTo>
                    <a:lnTo>
                      <a:pt x="9263" y="1675"/>
                    </a:lnTo>
                    <a:cubicBezTo>
                      <a:pt x="9105" y="1203"/>
                      <a:pt x="8633" y="856"/>
                      <a:pt x="8097" y="856"/>
                    </a:cubicBezTo>
                    <a:lnTo>
                      <a:pt x="6774" y="856"/>
                    </a:lnTo>
                    <a:cubicBezTo>
                      <a:pt x="6606" y="328"/>
                      <a:pt x="6127" y="1"/>
                      <a:pt x="5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4" name="Google Shape;1324;p50"/>
            <p:cNvSpPr/>
            <p:nvPr/>
          </p:nvSpPr>
          <p:spPr>
            <a:xfrm>
              <a:off x="2212127" y="2776698"/>
              <a:ext cx="473240" cy="63990"/>
            </a:xfrm>
            <a:custGeom>
              <a:avLst/>
              <a:gdLst/>
              <a:ahLst/>
              <a:cxnLst/>
              <a:rect l="l" t="t" r="r" b="b"/>
              <a:pathLst>
                <a:path w="6885" h="931" extrusionOk="0">
                  <a:moveTo>
                    <a:pt x="5106" y="41"/>
                  </a:moveTo>
                  <a:cubicBezTo>
                    <a:pt x="3557" y="68"/>
                    <a:pt x="1940" y="1"/>
                    <a:pt x="351" y="284"/>
                  </a:cubicBezTo>
                  <a:cubicBezTo>
                    <a:pt x="0" y="391"/>
                    <a:pt x="54" y="903"/>
                    <a:pt x="418" y="930"/>
                  </a:cubicBezTo>
                  <a:lnTo>
                    <a:pt x="5955" y="782"/>
                  </a:lnTo>
                  <a:cubicBezTo>
                    <a:pt x="6035" y="782"/>
                    <a:pt x="6103" y="796"/>
                    <a:pt x="6184" y="796"/>
                  </a:cubicBezTo>
                  <a:cubicBezTo>
                    <a:pt x="6305" y="796"/>
                    <a:pt x="6413" y="782"/>
                    <a:pt x="6534" y="755"/>
                  </a:cubicBezTo>
                  <a:cubicBezTo>
                    <a:pt x="6884" y="647"/>
                    <a:pt x="6830" y="136"/>
                    <a:pt x="6453" y="95"/>
                  </a:cubicBezTo>
                  <a:lnTo>
                    <a:pt x="5968" y="122"/>
                  </a:lnTo>
                  <a:lnTo>
                    <a:pt x="5699" y="82"/>
                  </a:lnTo>
                  <a:cubicBezTo>
                    <a:pt x="5510" y="55"/>
                    <a:pt x="5335" y="41"/>
                    <a:pt x="5146" y="41"/>
                  </a:cubicBezTo>
                  <a:close/>
                </a:path>
              </a:pathLst>
            </a:custGeom>
            <a:solidFill>
              <a:srgbClr val="1093FF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50"/>
          <p:cNvSpPr txBox="1"/>
          <p:nvPr/>
        </p:nvSpPr>
        <p:spPr>
          <a:xfrm flipH="1">
            <a:off x="5781775" y="1725183"/>
            <a:ext cx="2475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between active and passive voice in sentences</a:t>
            </a:r>
            <a:endParaRPr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6" name="Google Shape;1326;p50"/>
          <p:cNvSpPr txBox="1"/>
          <p:nvPr/>
        </p:nvSpPr>
        <p:spPr>
          <a:xfrm flipH="1">
            <a:off x="5781775" y="1450975"/>
            <a:ext cx="2475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D</a:t>
            </a:r>
            <a:r>
              <a:rPr lang="en" sz="1500" b="1" dirty="0" smtClean="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istinguish </a:t>
            </a:r>
            <a:endParaRPr sz="1500" b="1" dirty="0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1327" name="Google Shape;1327;p50"/>
          <p:cNvSpPr txBox="1"/>
          <p:nvPr/>
        </p:nvSpPr>
        <p:spPr>
          <a:xfrm flipH="1">
            <a:off x="5809864" y="2550689"/>
            <a:ext cx="2896146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w</a:t>
            </a:r>
            <a:r>
              <a:rPr lang="en" b="1" dirty="0" smtClean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hy passive voice is appropriate to use in certain contexts</a:t>
            </a:r>
            <a:endParaRPr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8" name="Google Shape;1328;p50"/>
          <p:cNvSpPr txBox="1"/>
          <p:nvPr/>
        </p:nvSpPr>
        <p:spPr>
          <a:xfrm flipH="1">
            <a:off x="5781775" y="2332028"/>
            <a:ext cx="2475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R</a:t>
            </a:r>
            <a:r>
              <a:rPr lang="en" sz="1500" b="1" dirty="0" smtClean="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ecognize</a:t>
            </a:r>
            <a:endParaRPr sz="1500" b="1" dirty="0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1329" name="Google Shape;1329;p50"/>
          <p:cNvSpPr txBox="1"/>
          <p:nvPr/>
        </p:nvSpPr>
        <p:spPr>
          <a:xfrm flipH="1">
            <a:off x="5820863" y="3341180"/>
            <a:ext cx="2727098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" b="1" dirty="0" smtClean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entences in the passive voice</a:t>
            </a:r>
            <a:endParaRPr b="1" dirty="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0" name="Google Shape;1330;p50"/>
          <p:cNvSpPr txBox="1"/>
          <p:nvPr/>
        </p:nvSpPr>
        <p:spPr>
          <a:xfrm flipH="1">
            <a:off x="5825730" y="3126912"/>
            <a:ext cx="2475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create</a:t>
            </a:r>
            <a:endParaRPr sz="1500" b="1" dirty="0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title" idx="4294967295"/>
          </p:nvPr>
        </p:nvSpPr>
        <p:spPr>
          <a:xfrm flipH="1">
            <a:off x="5199806" y="1489125"/>
            <a:ext cx="646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1" name="Google Shape;1331;p50"/>
          <p:cNvSpPr txBox="1">
            <a:spLocks noGrp="1"/>
          </p:cNvSpPr>
          <p:nvPr>
            <p:ph type="title" idx="4294967295"/>
          </p:nvPr>
        </p:nvSpPr>
        <p:spPr>
          <a:xfrm flipH="1">
            <a:off x="5199806" y="2330388"/>
            <a:ext cx="646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32" name="Google Shape;1332;p50"/>
          <p:cNvSpPr txBox="1">
            <a:spLocks noGrp="1"/>
          </p:cNvSpPr>
          <p:nvPr>
            <p:ph type="title" idx="4294967295"/>
          </p:nvPr>
        </p:nvSpPr>
        <p:spPr>
          <a:xfrm flipH="1">
            <a:off x="5199806" y="3171675"/>
            <a:ext cx="646800" cy="4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33" name="Google Shape;1333;p50"/>
          <p:cNvSpPr/>
          <p:nvPr/>
        </p:nvSpPr>
        <p:spPr>
          <a:xfrm flipH="1">
            <a:off x="5286583" y="1919179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rgbClr val="1093FF">
              <a:alpha val="7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50"/>
          <p:cNvSpPr/>
          <p:nvPr/>
        </p:nvSpPr>
        <p:spPr>
          <a:xfrm flipH="1">
            <a:off x="5286583" y="2760617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rgbClr val="1093FF">
              <a:alpha val="7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50"/>
          <p:cNvSpPr/>
          <p:nvPr/>
        </p:nvSpPr>
        <p:spPr>
          <a:xfrm flipH="1">
            <a:off x="5286583" y="3601929"/>
            <a:ext cx="473240" cy="63990"/>
          </a:xfrm>
          <a:custGeom>
            <a:avLst/>
            <a:gdLst/>
            <a:ahLst/>
            <a:cxnLst/>
            <a:rect l="l" t="t" r="r" b="b"/>
            <a:pathLst>
              <a:path w="6885" h="931" extrusionOk="0">
                <a:moveTo>
                  <a:pt x="5106" y="41"/>
                </a:moveTo>
                <a:cubicBezTo>
                  <a:pt x="3557" y="68"/>
                  <a:pt x="1940" y="1"/>
                  <a:pt x="351" y="284"/>
                </a:cubicBezTo>
                <a:cubicBezTo>
                  <a:pt x="0" y="391"/>
                  <a:pt x="54" y="903"/>
                  <a:pt x="418" y="930"/>
                </a:cubicBezTo>
                <a:lnTo>
                  <a:pt x="5955" y="782"/>
                </a:lnTo>
                <a:cubicBezTo>
                  <a:pt x="6035" y="782"/>
                  <a:pt x="6103" y="796"/>
                  <a:pt x="6184" y="796"/>
                </a:cubicBezTo>
                <a:cubicBezTo>
                  <a:pt x="6305" y="796"/>
                  <a:pt x="6413" y="782"/>
                  <a:pt x="6534" y="755"/>
                </a:cubicBezTo>
                <a:cubicBezTo>
                  <a:pt x="6884" y="647"/>
                  <a:pt x="6830" y="136"/>
                  <a:pt x="6453" y="95"/>
                </a:cubicBezTo>
                <a:lnTo>
                  <a:pt x="5968" y="122"/>
                </a:lnTo>
                <a:lnTo>
                  <a:pt x="5699" y="82"/>
                </a:lnTo>
                <a:cubicBezTo>
                  <a:pt x="5510" y="55"/>
                  <a:pt x="5335" y="41"/>
                  <a:pt x="5146" y="41"/>
                </a:cubicBezTo>
                <a:close/>
              </a:path>
            </a:pathLst>
          </a:custGeom>
          <a:solidFill>
            <a:srgbClr val="1093FF">
              <a:alpha val="7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50"/>
          <p:cNvGrpSpPr/>
          <p:nvPr/>
        </p:nvGrpSpPr>
        <p:grpSpPr>
          <a:xfrm>
            <a:off x="2212128" y="3755758"/>
            <a:ext cx="486512" cy="634120"/>
            <a:chOff x="2200390" y="3813168"/>
            <a:chExt cx="486512" cy="634120"/>
          </a:xfrm>
        </p:grpSpPr>
        <p:grpSp>
          <p:nvGrpSpPr>
            <p:cNvPr id="1337" name="Google Shape;1337;p50"/>
            <p:cNvGrpSpPr/>
            <p:nvPr/>
          </p:nvGrpSpPr>
          <p:grpSpPr>
            <a:xfrm>
              <a:off x="2532369" y="3813168"/>
              <a:ext cx="154533" cy="154533"/>
              <a:chOff x="-34217275" y="2631050"/>
              <a:chExt cx="91375" cy="91375"/>
            </a:xfrm>
          </p:grpSpPr>
          <p:sp>
            <p:nvSpPr>
              <p:cNvPr id="1339" name="Google Shape;1339;p50"/>
              <p:cNvSpPr/>
              <p:nvPr/>
            </p:nvSpPr>
            <p:spPr>
              <a:xfrm>
                <a:off x="-34181850" y="2644625"/>
                <a:ext cx="417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63" extrusionOk="0">
                    <a:moveTo>
                      <a:pt x="1328" y="1"/>
                    </a:moveTo>
                    <a:cubicBezTo>
                      <a:pt x="1237" y="1"/>
                      <a:pt x="1151" y="40"/>
                      <a:pt x="1103" y="119"/>
                    </a:cubicBezTo>
                    <a:lnTo>
                      <a:pt x="95" y="1096"/>
                    </a:lnTo>
                    <a:cubicBezTo>
                      <a:pt x="1" y="1222"/>
                      <a:pt x="1" y="1442"/>
                      <a:pt x="95" y="1568"/>
                    </a:cubicBezTo>
                    <a:cubicBezTo>
                      <a:pt x="158" y="1631"/>
                      <a:pt x="253" y="1663"/>
                      <a:pt x="343" y="1663"/>
                    </a:cubicBezTo>
                    <a:cubicBezTo>
                      <a:pt x="434" y="1663"/>
                      <a:pt x="521" y="1631"/>
                      <a:pt x="568" y="1568"/>
                    </a:cubicBezTo>
                    <a:lnTo>
                      <a:pt x="1576" y="592"/>
                    </a:lnTo>
                    <a:cubicBezTo>
                      <a:pt x="1671" y="466"/>
                      <a:pt x="1671" y="213"/>
                      <a:pt x="1576" y="119"/>
                    </a:cubicBezTo>
                    <a:cubicBezTo>
                      <a:pt x="1513" y="40"/>
                      <a:pt x="1418" y="1"/>
                      <a:pt x="1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>
                <a:off x="-34217275" y="2631050"/>
                <a:ext cx="173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671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24"/>
                    </a:lnTo>
                    <a:cubicBezTo>
                      <a:pt x="0" y="1513"/>
                      <a:pt x="158" y="1670"/>
                      <a:pt x="347" y="1670"/>
                    </a:cubicBezTo>
                    <a:cubicBezTo>
                      <a:pt x="536" y="1670"/>
                      <a:pt x="693" y="1513"/>
                      <a:pt x="693" y="1324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>
                <a:off x="-34168450" y="2704300"/>
                <a:ext cx="425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355" y="725"/>
                    </a:lnTo>
                    <a:cubicBezTo>
                      <a:pt x="1544" y="725"/>
                      <a:pt x="1702" y="567"/>
                      <a:pt x="1702" y="378"/>
                    </a:cubicBezTo>
                    <a:cubicBezTo>
                      <a:pt x="1670" y="158"/>
                      <a:pt x="1544" y="0"/>
                      <a:pt x="1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2" name="Google Shape;1342;p50"/>
            <p:cNvSpPr/>
            <p:nvPr/>
          </p:nvSpPr>
          <p:spPr>
            <a:xfrm>
              <a:off x="2200390" y="4383298"/>
              <a:ext cx="473240" cy="63990"/>
            </a:xfrm>
            <a:custGeom>
              <a:avLst/>
              <a:gdLst/>
              <a:ahLst/>
              <a:cxnLst/>
              <a:rect l="l" t="t" r="r" b="b"/>
              <a:pathLst>
                <a:path w="6885" h="931" extrusionOk="0">
                  <a:moveTo>
                    <a:pt x="5106" y="41"/>
                  </a:moveTo>
                  <a:cubicBezTo>
                    <a:pt x="3557" y="68"/>
                    <a:pt x="1940" y="1"/>
                    <a:pt x="351" y="284"/>
                  </a:cubicBezTo>
                  <a:cubicBezTo>
                    <a:pt x="0" y="391"/>
                    <a:pt x="54" y="903"/>
                    <a:pt x="418" y="930"/>
                  </a:cubicBezTo>
                  <a:lnTo>
                    <a:pt x="5955" y="782"/>
                  </a:lnTo>
                  <a:cubicBezTo>
                    <a:pt x="6035" y="782"/>
                    <a:pt x="6103" y="796"/>
                    <a:pt x="6184" y="796"/>
                  </a:cubicBezTo>
                  <a:cubicBezTo>
                    <a:pt x="6305" y="796"/>
                    <a:pt x="6413" y="782"/>
                    <a:pt x="6534" y="755"/>
                  </a:cubicBezTo>
                  <a:cubicBezTo>
                    <a:pt x="6884" y="647"/>
                    <a:pt x="6830" y="136"/>
                    <a:pt x="6453" y="95"/>
                  </a:cubicBezTo>
                  <a:lnTo>
                    <a:pt x="5968" y="122"/>
                  </a:lnTo>
                  <a:lnTo>
                    <a:pt x="5699" y="82"/>
                  </a:lnTo>
                  <a:cubicBezTo>
                    <a:pt x="5510" y="55"/>
                    <a:pt x="5335" y="41"/>
                    <a:pt x="5146" y="41"/>
                  </a:cubicBezTo>
                  <a:close/>
                </a:path>
              </a:pathLst>
            </a:custGeom>
            <a:solidFill>
              <a:srgbClr val="1093FF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43" name="Google Shape;1343;p50"/>
          <p:cNvCxnSpPr>
            <a:endCxn id="1331" idx="3"/>
          </p:cNvCxnSpPr>
          <p:nvPr/>
        </p:nvCxnSpPr>
        <p:spPr>
          <a:xfrm rot="10800000" flipH="1">
            <a:off x="2952806" y="2545488"/>
            <a:ext cx="2247000" cy="6360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4" name="Google Shape;1344;p50"/>
          <p:cNvCxnSpPr>
            <a:endCxn id="1332" idx="3"/>
          </p:cNvCxnSpPr>
          <p:nvPr/>
        </p:nvCxnSpPr>
        <p:spPr>
          <a:xfrm rot="10800000" flipH="1">
            <a:off x="3000506" y="3386775"/>
            <a:ext cx="2199300" cy="6231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71" y="737243"/>
            <a:ext cx="493819" cy="48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691" y="3912373"/>
            <a:ext cx="634039" cy="51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-1" r="-18472" b="71567"/>
          <a:stretch/>
        </p:blipFill>
        <p:spPr>
          <a:xfrm>
            <a:off x="2178268" y="4041369"/>
            <a:ext cx="731677" cy="18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97" y="261255"/>
            <a:ext cx="4763677" cy="4595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38" y="1303496"/>
            <a:ext cx="32737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 Perfect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HAVE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6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22" y="269315"/>
            <a:ext cx="4763677" cy="4595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290" y="1303496"/>
            <a:ext cx="32737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Passive in the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 Perfect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Verb to HAVE 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(</a:t>
            </a:r>
            <a:r>
              <a:rPr lang="en-US" sz="2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en-US" sz="24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) + </a:t>
            </a:r>
            <a:r>
              <a:rPr lang="en-US" sz="24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 + 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3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933" y="1969774"/>
            <a:ext cx="47532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project </a:t>
            </a:r>
            <a:r>
              <a:rPr lang="en-US" sz="18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has been completed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on time.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6116" y="2567047"/>
            <a:ext cx="36375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clothes </a:t>
            </a:r>
            <a:r>
              <a:rPr lang="en-US" sz="18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 been washed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7643" y="3164320"/>
            <a:ext cx="42498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A tree </a:t>
            </a:r>
            <a:r>
              <a:rPr lang="en-US" sz="18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has been planted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by the kids.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7643" y="3730730"/>
            <a:ext cx="36760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plants </a:t>
            </a:r>
            <a:r>
              <a:rPr lang="en-US" sz="18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 been watered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643" y="4378923"/>
            <a:ext cx="47259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Three books </a:t>
            </a:r>
            <a:r>
              <a:rPr lang="en-US" sz="18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 been written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this year.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2529" y="794677"/>
            <a:ext cx="6638307" cy="32932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Verb to </a:t>
            </a:r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and verb to </a:t>
            </a:r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have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should agree with the </a:t>
            </a:r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object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32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have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she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–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/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has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they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–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have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3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4" y="479432"/>
            <a:ext cx="4059721" cy="4439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49" y="285008"/>
            <a:ext cx="4120739" cy="4634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964" y="84953"/>
            <a:ext cx="31902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in the Notebook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7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50"/>
          <a:stretch/>
        </p:blipFill>
        <p:spPr>
          <a:xfrm>
            <a:off x="2226411" y="332510"/>
            <a:ext cx="4935170" cy="4352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9919" y="3165043"/>
            <a:ext cx="21595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imple present </a:t>
            </a:r>
            <a:endParaRPr lang="en-US" sz="2000" b="1" cap="none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0068" y="2379592"/>
            <a:ext cx="21595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imple present </a:t>
            </a:r>
            <a:endParaRPr lang="en-US" sz="2000" b="1" cap="none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157" y="874115"/>
            <a:ext cx="21595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imple present </a:t>
            </a:r>
            <a:endParaRPr lang="en-US" sz="2000" b="1" cap="none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6568" y="1610441"/>
            <a:ext cx="27222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</a:t>
            </a: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resent continuous </a:t>
            </a:r>
            <a:endParaRPr lang="en-US" sz="2000" b="1" cap="none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910" y="3921448"/>
            <a:ext cx="21531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</a:t>
            </a:r>
            <a:r>
              <a:rPr lang="en-US" sz="2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resent perfect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70" y="835288"/>
            <a:ext cx="6860465" cy="3122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9160" y="2043835"/>
            <a:ext cx="21595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en-US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imple present </a:t>
            </a:r>
            <a:endParaRPr lang="en-US" sz="2000" b="1" cap="none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1890" y="2746648"/>
            <a:ext cx="1556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</a:t>
            </a:r>
            <a:r>
              <a:rPr lang="en-US" sz="2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resent</a:t>
            </a:r>
          </a:p>
          <a:p>
            <a:pPr algn="ctr"/>
            <a:r>
              <a:rPr lang="en-US" sz="2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continuous</a:t>
            </a:r>
            <a:endParaRPr lang="en-US" sz="2000" b="1" cap="none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789" y="3757237"/>
            <a:ext cx="21531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</a:t>
            </a:r>
            <a:r>
              <a:rPr lang="en-US" sz="2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resent perfect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22" y="475957"/>
            <a:ext cx="5772956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44" y="462254"/>
            <a:ext cx="6524895" cy="43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8" y="292608"/>
            <a:ext cx="7454188" cy="25993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27" y="2851187"/>
            <a:ext cx="3159034" cy="11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7" y="2882025"/>
            <a:ext cx="2807228" cy="106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293" y="2851187"/>
            <a:ext cx="2807228" cy="1112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4780" y="2468530"/>
            <a:ext cx="1071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f</a:t>
            </a:r>
            <a:r>
              <a:rPr lang="en-US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or, since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350477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2" y="1020199"/>
            <a:ext cx="7955683" cy="25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03" y="398682"/>
            <a:ext cx="2660100" cy="492900"/>
          </a:xfrm>
        </p:spPr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010" y="1002139"/>
            <a:ext cx="3767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1.Smoking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is not allowed.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2.Books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are returned here.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3.The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building is locked on Fridays.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4.The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reading list has been updated.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5.Books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are organized by genre.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6.Tests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are being graded.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7.The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rules have been explained.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8.Payment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is accepted by card or cash.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9.The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thief has been arrested.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10.All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tickets are sold out.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6048" y="571251"/>
            <a:ext cx="3675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Segoe Print" panose="02000600000000000000" pitchFamily="2" charset="0"/>
              </a:rPr>
              <a:t>Read the sentences 1-10 and discuss the following questions. 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-Where </a:t>
            </a:r>
            <a:r>
              <a:rPr lang="en-US" b="1" dirty="0">
                <a:solidFill>
                  <a:schemeClr val="accent4"/>
                </a:solidFill>
                <a:latin typeface="Segoe Print" panose="02000600000000000000" pitchFamily="2" charset="0"/>
              </a:rPr>
              <a:t>do you see these sentences?</a:t>
            </a:r>
          </a:p>
          <a:p>
            <a:endParaRPr lang="en-US" sz="1000" dirty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-Who </a:t>
            </a: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do you think did the </a:t>
            </a:r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action in each sentence?</a:t>
            </a:r>
          </a:p>
          <a:p>
            <a:endParaRPr lang="en-US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endParaRPr lang="en-US" sz="1000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-Why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do you think the doer is not mentioned?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-What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is the tense used in each sentence?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-How </a:t>
            </a:r>
            <a:r>
              <a:rPr lang="en-US" b="1" dirty="0">
                <a:solidFill>
                  <a:srgbClr val="7030A0"/>
                </a:solidFill>
                <a:latin typeface="Segoe Print" panose="02000600000000000000" pitchFamily="2" charset="0"/>
              </a:rPr>
              <a:t>is the structure of these sentences different from the normal structure?</a:t>
            </a:r>
          </a:p>
        </p:txBody>
      </p:sp>
    </p:spTree>
    <p:extLst>
      <p:ext uri="{BB962C8B-B14F-4D97-AF65-F5344CB8AC3E}">
        <p14:creationId xmlns:p14="http://schemas.microsoft.com/office/powerpoint/2010/main" val="40218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350477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2" y="1020199"/>
            <a:ext cx="7955683" cy="25956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2977" y="1316598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 painted</a:t>
            </a:r>
            <a:endParaRPr lang="en-US" sz="2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020" y="1778263"/>
            <a:ext cx="27863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n-US" sz="1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ave not been painted</a:t>
            </a:r>
            <a:endParaRPr lang="en-US" sz="18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6723" y="2217152"/>
            <a:ext cx="2457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2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 being painted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5585" y="2609260"/>
            <a:ext cx="2579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2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 being designed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0936" y="3009370"/>
            <a:ext cx="1550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 taught</a:t>
            </a:r>
            <a:endParaRPr lang="en-US" sz="2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350477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573"/>
          <a:stretch/>
        </p:blipFill>
        <p:spPr>
          <a:xfrm>
            <a:off x="1842373" y="750587"/>
            <a:ext cx="5063175" cy="40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350477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573"/>
          <a:stretch/>
        </p:blipFill>
        <p:spPr>
          <a:xfrm>
            <a:off x="1842373" y="750587"/>
            <a:ext cx="5063175" cy="4000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0350" y="1271990"/>
            <a:ext cx="37561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The house </a:t>
            </a:r>
            <a:r>
              <a:rPr lang="en-US" sz="18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being cleaned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now.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0350" y="3813409"/>
            <a:ext cx="36679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We </a:t>
            </a:r>
            <a:r>
              <a:rPr lang="en-US" sz="18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being offered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new jobs. 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8260" y="1935639"/>
            <a:ext cx="51523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Many people in Egypt </a:t>
            </a:r>
            <a:r>
              <a:rPr lang="en-US" sz="16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employed </a:t>
            </a:r>
            <a:r>
              <a:rPr lang="en-US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by this factory. </a:t>
            </a:r>
            <a:endParaRPr lang="en-US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0695" y="3184966"/>
            <a:ext cx="39917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Chinese </a:t>
            </a:r>
            <a:r>
              <a:rPr lang="en-US" sz="18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not taught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in our school.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0695" y="2533304"/>
            <a:ext cx="36439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A new device </a:t>
            </a:r>
            <a:r>
              <a:rPr lang="en-US" sz="18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has been created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.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0350" y="4419375"/>
            <a:ext cx="42755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Two stories </a:t>
            </a:r>
            <a:r>
              <a:rPr lang="en-US" sz="18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 been written </a:t>
            </a:r>
            <a:r>
              <a:rPr lang="en-US" sz="1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so far.</a:t>
            </a:r>
            <a:endParaRPr lang="en-US" sz="1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273805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6" r="3486"/>
          <a:stretch/>
        </p:blipFill>
        <p:spPr>
          <a:xfrm>
            <a:off x="1292252" y="741928"/>
            <a:ext cx="6211873" cy="38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6486" y="273805"/>
            <a:ext cx="14959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65" y="929515"/>
            <a:ext cx="6510814" cy="34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713" y="230552"/>
            <a:ext cx="6582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Open the links for more practice.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42" y="2310079"/>
            <a:ext cx="1200877" cy="8688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8260" y="3178895"/>
            <a:ext cx="27462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  <a:latin typeface="Delius Unicase" panose="020B0604020202020204" charset="0"/>
              </a:rPr>
              <a:t>Present Perfect</a:t>
            </a:r>
            <a:endParaRPr lang="en-US" sz="2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Delius Unicase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0144" y="2282573"/>
            <a:ext cx="44887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Delius Unicase" panose="020B0604020202020204" charset="0"/>
                <a:hlinkClick r:id="rId3"/>
              </a:rPr>
              <a:t>https</a:t>
            </a:r>
            <a:r>
              <a:rPr lang="en-US" sz="1200" b="1" dirty="0">
                <a:latin typeface="Delius Unicase" panose="020B0604020202020204" charset="0"/>
                <a:hlinkClick r:id="rId3"/>
              </a:rPr>
              <a:t>://</a:t>
            </a:r>
            <a:r>
              <a:rPr lang="en-US" sz="1200" b="1" dirty="0" smtClean="0">
                <a:latin typeface="Delius Unicase" panose="020B0604020202020204" charset="0"/>
                <a:hlinkClick r:id="rId3"/>
              </a:rPr>
              <a:t>www.liveworksheets.com/as1203603pd</a:t>
            </a:r>
            <a:endParaRPr lang="en-US" sz="1200" b="1" dirty="0" smtClean="0">
              <a:latin typeface="Delius Unicase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9592" y="1786019"/>
            <a:ext cx="33505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4"/>
                </a:solidFill>
                <a:latin typeface="Delius Unicase" panose="020B0604020202020204" charset="0"/>
              </a:rPr>
              <a:t>Present Continuous</a:t>
            </a:r>
            <a:endParaRPr lang="en-US" sz="2000" b="1" cap="none" spc="0" dirty="0">
              <a:ln/>
              <a:solidFill>
                <a:schemeClr val="accent4"/>
              </a:solidFill>
              <a:effectLst/>
              <a:latin typeface="Delius Unicase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0144" y="1316481"/>
            <a:ext cx="44694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Delius Unicase" panose="020B0604020202020204" charset="0"/>
                <a:hlinkClick r:id="rId4"/>
              </a:rPr>
              <a:t>https://</a:t>
            </a:r>
            <a:r>
              <a:rPr lang="en-US" sz="1200" b="1" dirty="0" smtClean="0">
                <a:latin typeface="Delius Unicase" panose="020B0604020202020204" charset="0"/>
                <a:hlinkClick r:id="rId4"/>
              </a:rPr>
              <a:t>www.liveworksheets.com/cz1348744gd</a:t>
            </a:r>
            <a:endParaRPr lang="en-US" sz="1200" b="1" dirty="0" smtClean="0">
              <a:latin typeface="Delius Unicase" panose="020B0604020202020204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58260" y="975976"/>
            <a:ext cx="2581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FFC301"/>
                </a:solidFill>
                <a:latin typeface="Delius Unicase" panose="020B0604020202020204" charset="0"/>
              </a:rPr>
              <a:t>Simple present</a:t>
            </a:r>
            <a:endParaRPr lang="en-US" sz="2000" b="1" cap="none" spc="0" dirty="0">
              <a:ln/>
              <a:solidFill>
                <a:srgbClr val="FFC301"/>
              </a:solidFill>
              <a:effectLst/>
              <a:latin typeface="Delius Unicase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144" y="357900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Delius Unicase" panose="020B0604020202020204" charset="0"/>
                <a:hlinkClick r:id="rId5"/>
              </a:rPr>
              <a:t>https://</a:t>
            </a:r>
            <a:r>
              <a:rPr lang="en-US" sz="1200" b="1" dirty="0" smtClean="0">
                <a:latin typeface="Delius Unicase" panose="020B0604020202020204" charset="0"/>
                <a:hlinkClick r:id="rId5"/>
              </a:rPr>
              <a:t>www.liveworksheets.com/w/en/english-second-language-esl/1037717</a:t>
            </a:r>
            <a:endParaRPr lang="en-US" sz="1200" b="1" dirty="0" smtClean="0">
              <a:latin typeface="Delius Unicase" panose="020B060402020202020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8336" y="27444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Delius Unicase" panose="020B0604020202020204" charset="0"/>
                <a:hlinkClick r:id="rId6"/>
              </a:rPr>
              <a:t>https://www.liveworksheets.com/pe1343539jr</a:t>
            </a:r>
            <a:endParaRPr lang="en-US" sz="1200" b="1" dirty="0">
              <a:latin typeface="Delius Unicase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144" y="2502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Delius Unicase" panose="020B0604020202020204" charset="0"/>
                <a:hlinkClick r:id="rId7"/>
              </a:rPr>
              <a:t>https://www.liveworksheets.com/mo2573444zg</a:t>
            </a:r>
            <a:endParaRPr lang="en-US" sz="1200" b="1" dirty="0">
              <a:latin typeface="Delius Unicas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03" y="398682"/>
            <a:ext cx="2660100" cy="492900"/>
          </a:xfrm>
        </p:spPr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010" y="1002139"/>
            <a:ext cx="3767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1.Smoking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not allowed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2.Books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returned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here.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3.The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building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locked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on Fridays.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4.The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reading list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has been updated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5.Books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organized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by genre.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6.Tests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being graded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7.The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rules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 been explained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8.Payment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accepted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by card or cash.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9.The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thief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has been arrested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10.All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tickets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sold out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6048" y="571251"/>
            <a:ext cx="3675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Segoe Print" panose="02000600000000000000" pitchFamily="2" charset="0"/>
              </a:rPr>
              <a:t>Read the sentences 1-10 and discuss the following questions. 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-Where </a:t>
            </a:r>
            <a:r>
              <a:rPr lang="en-US" b="1" dirty="0">
                <a:solidFill>
                  <a:schemeClr val="accent4"/>
                </a:solidFill>
                <a:latin typeface="Segoe Print" panose="02000600000000000000" pitchFamily="2" charset="0"/>
              </a:rPr>
              <a:t>do you see these sentences?</a:t>
            </a:r>
          </a:p>
          <a:p>
            <a:endParaRPr lang="en-US" sz="1000" dirty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-Who </a:t>
            </a: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do you think did the </a:t>
            </a:r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action in each sentence?</a:t>
            </a:r>
          </a:p>
          <a:p>
            <a:endParaRPr lang="en-US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endParaRPr lang="en-US" sz="1000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-Why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do you think the doer is not mentioned?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-What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is the tense used in each sentence?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-How </a:t>
            </a:r>
            <a:r>
              <a:rPr lang="en-US" b="1" dirty="0">
                <a:solidFill>
                  <a:srgbClr val="7030A0"/>
                </a:solidFill>
                <a:latin typeface="Segoe Print" panose="02000600000000000000" pitchFamily="2" charset="0"/>
              </a:rPr>
              <a:t>is the structure of these sentences different from the normal structure?</a:t>
            </a:r>
          </a:p>
        </p:txBody>
      </p:sp>
    </p:spTree>
    <p:extLst>
      <p:ext uri="{BB962C8B-B14F-4D97-AF65-F5344CB8AC3E}">
        <p14:creationId xmlns:p14="http://schemas.microsoft.com/office/powerpoint/2010/main" val="26711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690750" y="714825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100" y="538092"/>
            <a:ext cx="5720400" cy="6174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Who does t</a:t>
            </a:r>
            <a:r>
              <a:rPr lang="en-US" b="0" dirty="0" smtClean="0"/>
              <a:t>he</a:t>
            </a:r>
            <a:r>
              <a:rPr lang="en" b="0" dirty="0" smtClean="0"/>
              <a:t> action?</a:t>
            </a:r>
            <a:endParaRPr b="0" dirty="0"/>
          </a:p>
        </p:txBody>
      </p:sp>
      <p:sp>
        <p:nvSpPr>
          <p:cNvPr id="669" name="Google Shape;669;p36"/>
          <p:cNvSpPr txBox="1">
            <a:spLocks noGrp="1"/>
          </p:cNvSpPr>
          <p:nvPr>
            <p:ph type="body" idx="1"/>
          </p:nvPr>
        </p:nvSpPr>
        <p:spPr>
          <a:xfrm>
            <a:off x="599838" y="1548183"/>
            <a:ext cx="7161035" cy="2888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Traffic wakes me every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Most South Americans speak Spanish.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Sally is cleaning the house.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The dog is chasing the ball.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The students have learned new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grpSp>
        <p:nvGrpSpPr>
          <p:cNvPr id="5" name="Google Shape;1835;p62"/>
          <p:cNvGrpSpPr/>
          <p:nvPr/>
        </p:nvGrpSpPr>
        <p:grpSpPr>
          <a:xfrm>
            <a:off x="4551617" y="2992271"/>
            <a:ext cx="646165" cy="505163"/>
            <a:chOff x="6604200" y="2531312"/>
            <a:chExt cx="492091" cy="384681"/>
          </a:xfrm>
        </p:grpSpPr>
        <p:sp>
          <p:nvSpPr>
            <p:cNvPr id="6" name="Google Shape;1836;p62"/>
            <p:cNvSpPr/>
            <p:nvPr/>
          </p:nvSpPr>
          <p:spPr>
            <a:xfrm>
              <a:off x="6616976" y="2560077"/>
              <a:ext cx="462594" cy="340592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37;p62"/>
            <p:cNvSpPr/>
            <p:nvPr/>
          </p:nvSpPr>
          <p:spPr>
            <a:xfrm>
              <a:off x="6604200" y="2531312"/>
              <a:ext cx="492091" cy="384681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690750" y="714825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100" y="538092"/>
            <a:ext cx="5720400" cy="6174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Who does t</a:t>
            </a:r>
            <a:r>
              <a:rPr lang="en-US" b="0" dirty="0" smtClean="0"/>
              <a:t>he</a:t>
            </a:r>
            <a:r>
              <a:rPr lang="en" b="0" dirty="0" smtClean="0"/>
              <a:t> action?</a:t>
            </a:r>
            <a:endParaRPr b="0" dirty="0"/>
          </a:p>
        </p:txBody>
      </p:sp>
      <p:sp>
        <p:nvSpPr>
          <p:cNvPr id="669" name="Google Shape;669;p36"/>
          <p:cNvSpPr txBox="1">
            <a:spLocks noGrp="1"/>
          </p:cNvSpPr>
          <p:nvPr>
            <p:ph type="body" idx="1"/>
          </p:nvPr>
        </p:nvSpPr>
        <p:spPr>
          <a:xfrm>
            <a:off x="599838" y="1548183"/>
            <a:ext cx="7161035" cy="2888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1"/>
                </a:solidFill>
              </a:rPr>
              <a:t>Traffic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wakes </a:t>
            </a: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me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every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1"/>
                </a:solidFill>
              </a:rPr>
              <a:t>Most South Americans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speak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Spanish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1"/>
                </a:solidFill>
              </a:rPr>
              <a:t>Sally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is cleaning </a:t>
            </a: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the house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1"/>
                </a:solidFill>
              </a:rPr>
              <a:t>The dog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is chasing </a:t>
            </a: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the ball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000" b="1" dirty="0" smtClean="0">
                <a:ln/>
                <a:solidFill>
                  <a:schemeClr val="accent1"/>
                </a:solidFill>
              </a:rPr>
              <a:t>The students </a:t>
            </a:r>
            <a:r>
              <a:rPr lang="en-US" sz="2000" b="1" dirty="0" smtClean="0">
                <a:ln/>
                <a:solidFill>
                  <a:srgbClr val="4DAEFF"/>
                </a:solidFill>
              </a:rPr>
              <a:t>have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learned </a:t>
            </a: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new words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288" y="2661563"/>
            <a:ext cx="472561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Active – Form</a:t>
            </a:r>
          </a:p>
          <a:p>
            <a:pPr algn="ctr"/>
            <a:endParaRPr lang="en-US" sz="2000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elius Unicase" panose="020B0604020202020204" charset="0"/>
            </a:endParaRP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Subject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 + 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verb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 + 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object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elius Unicas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100" y="421189"/>
            <a:ext cx="5720400" cy="6174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Who does t</a:t>
            </a:r>
            <a:r>
              <a:rPr lang="en-US" b="0" dirty="0" smtClean="0"/>
              <a:t>he</a:t>
            </a:r>
            <a:r>
              <a:rPr lang="en" b="0" dirty="0" smtClean="0"/>
              <a:t> action?</a:t>
            </a:r>
            <a:endParaRPr b="0" dirty="0"/>
          </a:p>
        </p:txBody>
      </p:sp>
      <p:sp>
        <p:nvSpPr>
          <p:cNvPr id="669" name="Google Shape;669;p36"/>
          <p:cNvSpPr txBox="1">
            <a:spLocks noGrp="1"/>
          </p:cNvSpPr>
          <p:nvPr>
            <p:ph type="body" idx="1"/>
          </p:nvPr>
        </p:nvSpPr>
        <p:spPr>
          <a:xfrm>
            <a:off x="715100" y="1313111"/>
            <a:ext cx="5445901" cy="1849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She 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is known 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for her art.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Cash 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has been stolen 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from the register.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My room 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is being painted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grpSp>
        <p:nvGrpSpPr>
          <p:cNvPr id="5" name="Google Shape;1825;p62"/>
          <p:cNvGrpSpPr/>
          <p:nvPr/>
        </p:nvGrpSpPr>
        <p:grpSpPr>
          <a:xfrm>
            <a:off x="4619492" y="3971752"/>
            <a:ext cx="646184" cy="663307"/>
            <a:chOff x="2425825" y="2977625"/>
            <a:chExt cx="440600" cy="452275"/>
          </a:xfrm>
        </p:grpSpPr>
        <p:sp>
          <p:nvSpPr>
            <p:cNvPr id="6" name="Google Shape;1826;p62"/>
            <p:cNvSpPr/>
            <p:nvPr/>
          </p:nvSpPr>
          <p:spPr>
            <a:xfrm>
              <a:off x="2539200" y="2977625"/>
              <a:ext cx="327225" cy="215850"/>
            </a:xfrm>
            <a:custGeom>
              <a:avLst/>
              <a:gdLst/>
              <a:ahLst/>
              <a:cxnLst/>
              <a:rect l="l" t="t" r="r" b="b"/>
              <a:pathLst>
                <a:path w="13089" h="8634" extrusionOk="0">
                  <a:moveTo>
                    <a:pt x="6169" y="1"/>
                  </a:moveTo>
                  <a:cubicBezTo>
                    <a:pt x="5874" y="1"/>
                    <a:pt x="5550" y="66"/>
                    <a:pt x="5195" y="210"/>
                  </a:cubicBezTo>
                  <a:cubicBezTo>
                    <a:pt x="3674" y="825"/>
                    <a:pt x="2973" y="2585"/>
                    <a:pt x="3657" y="4071"/>
                  </a:cubicBezTo>
                  <a:cubicBezTo>
                    <a:pt x="3195" y="3886"/>
                    <a:pt x="2712" y="3759"/>
                    <a:pt x="2237" y="3759"/>
                  </a:cubicBezTo>
                  <a:cubicBezTo>
                    <a:pt x="1746" y="3759"/>
                    <a:pt x="1263" y="3895"/>
                    <a:pt x="821" y="4242"/>
                  </a:cubicBezTo>
                  <a:cubicBezTo>
                    <a:pt x="0" y="4874"/>
                    <a:pt x="18" y="6105"/>
                    <a:pt x="411" y="6976"/>
                  </a:cubicBezTo>
                  <a:cubicBezTo>
                    <a:pt x="991" y="8240"/>
                    <a:pt x="2495" y="8633"/>
                    <a:pt x="3759" y="8633"/>
                  </a:cubicBezTo>
                  <a:cubicBezTo>
                    <a:pt x="6117" y="8633"/>
                    <a:pt x="8868" y="7779"/>
                    <a:pt x="10748" y="6344"/>
                  </a:cubicBezTo>
                  <a:cubicBezTo>
                    <a:pt x="10791" y="6301"/>
                    <a:pt x="10749" y="6233"/>
                    <a:pt x="10694" y="6233"/>
                  </a:cubicBezTo>
                  <a:cubicBezTo>
                    <a:pt x="10684" y="6233"/>
                    <a:pt x="10673" y="6236"/>
                    <a:pt x="10662" y="6241"/>
                  </a:cubicBezTo>
                  <a:cubicBezTo>
                    <a:pt x="8971" y="7010"/>
                    <a:pt x="7330" y="7711"/>
                    <a:pt x="5485" y="8069"/>
                  </a:cubicBezTo>
                  <a:cubicBezTo>
                    <a:pt x="4937" y="8169"/>
                    <a:pt x="4348" y="8247"/>
                    <a:pt x="3765" y="8247"/>
                  </a:cubicBezTo>
                  <a:cubicBezTo>
                    <a:pt x="2841" y="8247"/>
                    <a:pt x="1933" y="8049"/>
                    <a:pt x="1231" y="7420"/>
                  </a:cubicBezTo>
                  <a:cubicBezTo>
                    <a:pt x="530" y="6788"/>
                    <a:pt x="342" y="5780"/>
                    <a:pt x="769" y="4943"/>
                  </a:cubicBezTo>
                  <a:cubicBezTo>
                    <a:pt x="1079" y="4372"/>
                    <a:pt x="1598" y="4172"/>
                    <a:pt x="2161" y="4172"/>
                  </a:cubicBezTo>
                  <a:cubicBezTo>
                    <a:pt x="2811" y="4172"/>
                    <a:pt x="3520" y="4438"/>
                    <a:pt x="4033" y="4703"/>
                  </a:cubicBezTo>
                  <a:cubicBezTo>
                    <a:pt x="4059" y="4714"/>
                    <a:pt x="4087" y="4719"/>
                    <a:pt x="4115" y="4719"/>
                  </a:cubicBezTo>
                  <a:cubicBezTo>
                    <a:pt x="4269" y="4719"/>
                    <a:pt x="4422" y="4574"/>
                    <a:pt x="4306" y="4430"/>
                  </a:cubicBezTo>
                  <a:cubicBezTo>
                    <a:pt x="3384" y="3114"/>
                    <a:pt x="3742" y="1525"/>
                    <a:pt x="5126" y="688"/>
                  </a:cubicBezTo>
                  <a:cubicBezTo>
                    <a:pt x="5494" y="470"/>
                    <a:pt x="5828" y="374"/>
                    <a:pt x="6128" y="374"/>
                  </a:cubicBezTo>
                  <a:cubicBezTo>
                    <a:pt x="7303" y="374"/>
                    <a:pt x="7949" y="1841"/>
                    <a:pt x="8031" y="3080"/>
                  </a:cubicBezTo>
                  <a:cubicBezTo>
                    <a:pt x="8041" y="3209"/>
                    <a:pt x="8155" y="3292"/>
                    <a:pt x="8258" y="3292"/>
                  </a:cubicBezTo>
                  <a:cubicBezTo>
                    <a:pt x="8333" y="3292"/>
                    <a:pt x="8403" y="3249"/>
                    <a:pt x="8424" y="3149"/>
                  </a:cubicBezTo>
                  <a:cubicBezTo>
                    <a:pt x="8685" y="2117"/>
                    <a:pt x="9911" y="1189"/>
                    <a:pt x="10960" y="1189"/>
                  </a:cubicBezTo>
                  <a:cubicBezTo>
                    <a:pt x="11561" y="1189"/>
                    <a:pt x="12103" y="1494"/>
                    <a:pt x="12371" y="2260"/>
                  </a:cubicBezTo>
                  <a:cubicBezTo>
                    <a:pt x="12747" y="3302"/>
                    <a:pt x="10628" y="5917"/>
                    <a:pt x="9603" y="6087"/>
                  </a:cubicBezTo>
                  <a:cubicBezTo>
                    <a:pt x="9415" y="6122"/>
                    <a:pt x="9449" y="6429"/>
                    <a:pt x="9637" y="6429"/>
                  </a:cubicBezTo>
                  <a:cubicBezTo>
                    <a:pt x="10509" y="6429"/>
                    <a:pt x="11329" y="5233"/>
                    <a:pt x="11790" y="4635"/>
                  </a:cubicBezTo>
                  <a:cubicBezTo>
                    <a:pt x="12473" y="3764"/>
                    <a:pt x="13089" y="2739"/>
                    <a:pt x="12576" y="1679"/>
                  </a:cubicBezTo>
                  <a:cubicBezTo>
                    <a:pt x="12245" y="992"/>
                    <a:pt x="11699" y="720"/>
                    <a:pt x="11096" y="720"/>
                  </a:cubicBezTo>
                  <a:cubicBezTo>
                    <a:pt x="10081" y="720"/>
                    <a:pt x="8907" y="1494"/>
                    <a:pt x="8339" y="2363"/>
                  </a:cubicBezTo>
                  <a:cubicBezTo>
                    <a:pt x="8091" y="1099"/>
                    <a:pt x="7380" y="1"/>
                    <a:pt x="61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27;p62"/>
            <p:cNvSpPr/>
            <p:nvPr/>
          </p:nvSpPr>
          <p:spPr>
            <a:xfrm>
              <a:off x="2425825" y="3280550"/>
              <a:ext cx="213775" cy="149350"/>
            </a:xfrm>
            <a:custGeom>
              <a:avLst/>
              <a:gdLst/>
              <a:ahLst/>
              <a:cxnLst/>
              <a:rect l="l" t="t" r="r" b="b"/>
              <a:pathLst>
                <a:path w="8551" h="5974" extrusionOk="0">
                  <a:moveTo>
                    <a:pt x="6633" y="457"/>
                  </a:moveTo>
                  <a:cubicBezTo>
                    <a:pt x="6673" y="457"/>
                    <a:pt x="6715" y="459"/>
                    <a:pt x="6757" y="463"/>
                  </a:cubicBezTo>
                  <a:cubicBezTo>
                    <a:pt x="7970" y="566"/>
                    <a:pt x="7816" y="2343"/>
                    <a:pt x="7406" y="3043"/>
                  </a:cubicBezTo>
                  <a:cubicBezTo>
                    <a:pt x="6688" y="4273"/>
                    <a:pt x="4911" y="5179"/>
                    <a:pt x="3579" y="5469"/>
                  </a:cubicBezTo>
                  <a:cubicBezTo>
                    <a:pt x="3367" y="5515"/>
                    <a:pt x="3143" y="5539"/>
                    <a:pt x="2916" y="5539"/>
                  </a:cubicBezTo>
                  <a:cubicBezTo>
                    <a:pt x="2043" y="5539"/>
                    <a:pt x="1133" y="5183"/>
                    <a:pt x="794" y="4342"/>
                  </a:cubicBezTo>
                  <a:cubicBezTo>
                    <a:pt x="332" y="3197"/>
                    <a:pt x="1768" y="2992"/>
                    <a:pt x="2724" y="2924"/>
                  </a:cubicBezTo>
                  <a:cubicBezTo>
                    <a:pt x="2878" y="3026"/>
                    <a:pt x="3066" y="3094"/>
                    <a:pt x="3271" y="3094"/>
                  </a:cubicBezTo>
                  <a:cubicBezTo>
                    <a:pt x="3277" y="3095"/>
                    <a:pt x="3283" y="3095"/>
                    <a:pt x="3288" y="3095"/>
                  </a:cubicBezTo>
                  <a:cubicBezTo>
                    <a:pt x="3480" y="3095"/>
                    <a:pt x="3539" y="2819"/>
                    <a:pt x="3357" y="2753"/>
                  </a:cubicBezTo>
                  <a:cubicBezTo>
                    <a:pt x="2690" y="2462"/>
                    <a:pt x="2553" y="1916"/>
                    <a:pt x="2964" y="1300"/>
                  </a:cubicBezTo>
                  <a:cubicBezTo>
                    <a:pt x="3150" y="1038"/>
                    <a:pt x="3354" y="934"/>
                    <a:pt x="3561" y="934"/>
                  </a:cubicBezTo>
                  <a:cubicBezTo>
                    <a:pt x="4093" y="934"/>
                    <a:pt x="4636" y="1626"/>
                    <a:pt x="4894" y="2069"/>
                  </a:cubicBezTo>
                  <a:cubicBezTo>
                    <a:pt x="4938" y="2149"/>
                    <a:pt x="5015" y="2186"/>
                    <a:pt x="5093" y="2186"/>
                  </a:cubicBezTo>
                  <a:cubicBezTo>
                    <a:pt x="5197" y="2186"/>
                    <a:pt x="5302" y="2119"/>
                    <a:pt x="5321" y="2001"/>
                  </a:cubicBezTo>
                  <a:cubicBezTo>
                    <a:pt x="5403" y="1252"/>
                    <a:pt x="5825" y="457"/>
                    <a:pt x="6633" y="457"/>
                  </a:cubicBezTo>
                  <a:close/>
                  <a:moveTo>
                    <a:pt x="6518" y="0"/>
                  </a:moveTo>
                  <a:cubicBezTo>
                    <a:pt x="6495" y="0"/>
                    <a:pt x="6472" y="1"/>
                    <a:pt x="6449" y="2"/>
                  </a:cubicBezTo>
                  <a:cubicBezTo>
                    <a:pt x="5680" y="36"/>
                    <a:pt x="5202" y="719"/>
                    <a:pt x="4980" y="1403"/>
                  </a:cubicBezTo>
                  <a:cubicBezTo>
                    <a:pt x="4605" y="929"/>
                    <a:pt x="4082" y="491"/>
                    <a:pt x="3547" y="491"/>
                  </a:cubicBezTo>
                  <a:cubicBezTo>
                    <a:pt x="3251" y="491"/>
                    <a:pt x="2952" y="625"/>
                    <a:pt x="2673" y="959"/>
                  </a:cubicBezTo>
                  <a:cubicBezTo>
                    <a:pt x="2297" y="1403"/>
                    <a:pt x="2178" y="2103"/>
                    <a:pt x="2434" y="2582"/>
                  </a:cubicBezTo>
                  <a:cubicBezTo>
                    <a:pt x="2397" y="2581"/>
                    <a:pt x="2361" y="2580"/>
                    <a:pt x="2324" y="2580"/>
                  </a:cubicBezTo>
                  <a:cubicBezTo>
                    <a:pt x="1208" y="2580"/>
                    <a:pt x="0" y="3086"/>
                    <a:pt x="298" y="4376"/>
                  </a:cubicBezTo>
                  <a:cubicBezTo>
                    <a:pt x="578" y="5564"/>
                    <a:pt x="1722" y="5974"/>
                    <a:pt x="2850" y="5974"/>
                  </a:cubicBezTo>
                  <a:cubicBezTo>
                    <a:pt x="3377" y="5974"/>
                    <a:pt x="3901" y="5884"/>
                    <a:pt x="4330" y="5743"/>
                  </a:cubicBezTo>
                  <a:cubicBezTo>
                    <a:pt x="6159" y="5162"/>
                    <a:pt x="8551" y="3573"/>
                    <a:pt x="8124" y="1369"/>
                  </a:cubicBezTo>
                  <a:cubicBezTo>
                    <a:pt x="7991" y="572"/>
                    <a:pt x="7309" y="0"/>
                    <a:pt x="65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08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>
            <a:off x="715100" y="671438"/>
            <a:ext cx="5720345" cy="513969"/>
          </a:xfrm>
          <a:custGeom>
            <a:avLst/>
            <a:gdLst/>
            <a:ahLst/>
            <a:cxnLst/>
            <a:rect l="l" t="t" r="r" b="b"/>
            <a:pathLst>
              <a:path w="29651" h="19524" extrusionOk="0">
                <a:moveTo>
                  <a:pt x="28501" y="19035"/>
                </a:moveTo>
                <a:lnTo>
                  <a:pt x="28501" y="19035"/>
                </a:lnTo>
                <a:cubicBezTo>
                  <a:pt x="28494" y="19040"/>
                  <a:pt x="28488" y="19047"/>
                  <a:pt x="28481" y="19047"/>
                </a:cubicBezTo>
                <a:cubicBezTo>
                  <a:pt x="28476" y="19047"/>
                  <a:pt x="28471" y="19044"/>
                  <a:pt x="28465" y="19035"/>
                </a:cubicBezTo>
                <a:close/>
                <a:moveTo>
                  <a:pt x="29395" y="19035"/>
                </a:moveTo>
                <a:lnTo>
                  <a:pt x="29395" y="19075"/>
                </a:lnTo>
                <a:lnTo>
                  <a:pt x="29408" y="19062"/>
                </a:lnTo>
                <a:lnTo>
                  <a:pt x="29408" y="19035"/>
                </a:lnTo>
                <a:close/>
                <a:moveTo>
                  <a:pt x="9552" y="19197"/>
                </a:moveTo>
                <a:cubicBezTo>
                  <a:pt x="9570" y="19197"/>
                  <a:pt x="9570" y="19215"/>
                  <a:pt x="9564" y="19215"/>
                </a:cubicBezTo>
                <a:cubicBezTo>
                  <a:pt x="9561" y="19215"/>
                  <a:pt x="9556" y="19210"/>
                  <a:pt x="9552" y="19197"/>
                </a:cubicBezTo>
                <a:close/>
                <a:moveTo>
                  <a:pt x="13984" y="19210"/>
                </a:moveTo>
                <a:cubicBezTo>
                  <a:pt x="13984" y="19224"/>
                  <a:pt x="13997" y="19210"/>
                  <a:pt x="13997" y="19237"/>
                </a:cubicBezTo>
                <a:lnTo>
                  <a:pt x="13984" y="19224"/>
                </a:lnTo>
                <a:lnTo>
                  <a:pt x="13984" y="19210"/>
                </a:lnTo>
                <a:close/>
                <a:moveTo>
                  <a:pt x="17015" y="19277"/>
                </a:moveTo>
                <a:cubicBezTo>
                  <a:pt x="17028" y="19282"/>
                  <a:pt x="17036" y="19283"/>
                  <a:pt x="17039" y="19283"/>
                </a:cubicBezTo>
                <a:cubicBezTo>
                  <a:pt x="17045" y="19283"/>
                  <a:pt x="17033" y="19277"/>
                  <a:pt x="17015" y="19277"/>
                </a:cubicBezTo>
                <a:close/>
                <a:moveTo>
                  <a:pt x="7940" y="19286"/>
                </a:moveTo>
                <a:cubicBezTo>
                  <a:pt x="7946" y="19286"/>
                  <a:pt x="7940" y="19304"/>
                  <a:pt x="7922" y="19304"/>
                </a:cubicBezTo>
                <a:cubicBezTo>
                  <a:pt x="7931" y="19291"/>
                  <a:pt x="7937" y="19286"/>
                  <a:pt x="7940" y="19286"/>
                </a:cubicBezTo>
                <a:close/>
                <a:moveTo>
                  <a:pt x="1" y="0"/>
                </a:moveTo>
                <a:lnTo>
                  <a:pt x="1" y="18334"/>
                </a:lnTo>
                <a:lnTo>
                  <a:pt x="1" y="18819"/>
                </a:lnTo>
                <a:lnTo>
                  <a:pt x="1" y="19075"/>
                </a:lnTo>
                <a:lnTo>
                  <a:pt x="1" y="19412"/>
                </a:lnTo>
                <a:cubicBezTo>
                  <a:pt x="25" y="19430"/>
                  <a:pt x="49" y="19438"/>
                  <a:pt x="90" y="19438"/>
                </a:cubicBezTo>
                <a:cubicBezTo>
                  <a:pt x="139" y="19438"/>
                  <a:pt x="212" y="19427"/>
                  <a:pt x="337" y="19412"/>
                </a:cubicBezTo>
                <a:cubicBezTo>
                  <a:pt x="364" y="19419"/>
                  <a:pt x="391" y="19422"/>
                  <a:pt x="417" y="19422"/>
                </a:cubicBezTo>
                <a:cubicBezTo>
                  <a:pt x="442" y="19422"/>
                  <a:pt x="465" y="19419"/>
                  <a:pt x="486" y="19412"/>
                </a:cubicBezTo>
                <a:cubicBezTo>
                  <a:pt x="566" y="19426"/>
                  <a:pt x="647" y="19439"/>
                  <a:pt x="728" y="19453"/>
                </a:cubicBezTo>
                <a:cubicBezTo>
                  <a:pt x="745" y="19441"/>
                  <a:pt x="772" y="19437"/>
                  <a:pt x="801" y="19437"/>
                </a:cubicBezTo>
                <a:cubicBezTo>
                  <a:pt x="841" y="19437"/>
                  <a:pt x="886" y="19445"/>
                  <a:pt x="917" y="19453"/>
                </a:cubicBezTo>
                <a:cubicBezTo>
                  <a:pt x="945" y="19467"/>
                  <a:pt x="959" y="19481"/>
                  <a:pt x="971" y="19481"/>
                </a:cubicBezTo>
                <a:cubicBezTo>
                  <a:pt x="982" y="19481"/>
                  <a:pt x="992" y="19470"/>
                  <a:pt x="1011" y="19439"/>
                </a:cubicBezTo>
                <a:cubicBezTo>
                  <a:pt x="1038" y="19439"/>
                  <a:pt x="1078" y="19426"/>
                  <a:pt x="1105" y="19412"/>
                </a:cubicBezTo>
                <a:cubicBezTo>
                  <a:pt x="1107" y="19409"/>
                  <a:pt x="1111" y="19407"/>
                  <a:pt x="1116" y="19407"/>
                </a:cubicBezTo>
                <a:cubicBezTo>
                  <a:pt x="1143" y="19407"/>
                  <a:pt x="1217" y="19449"/>
                  <a:pt x="1311" y="19449"/>
                </a:cubicBezTo>
                <a:cubicBezTo>
                  <a:pt x="1335" y="19449"/>
                  <a:pt x="1361" y="19446"/>
                  <a:pt x="1388" y="19439"/>
                </a:cubicBezTo>
                <a:cubicBezTo>
                  <a:pt x="1397" y="19435"/>
                  <a:pt x="1408" y="19433"/>
                  <a:pt x="1423" y="19433"/>
                </a:cubicBezTo>
                <a:cubicBezTo>
                  <a:pt x="1463" y="19433"/>
                  <a:pt x="1521" y="19446"/>
                  <a:pt x="1574" y="19446"/>
                </a:cubicBezTo>
                <a:cubicBezTo>
                  <a:pt x="1621" y="19446"/>
                  <a:pt x="1663" y="19436"/>
                  <a:pt x="1685" y="19399"/>
                </a:cubicBezTo>
                <a:cubicBezTo>
                  <a:pt x="1688" y="19397"/>
                  <a:pt x="1692" y="19397"/>
                  <a:pt x="1697" y="19397"/>
                </a:cubicBezTo>
                <a:cubicBezTo>
                  <a:pt x="1734" y="19397"/>
                  <a:pt x="1796" y="19432"/>
                  <a:pt x="1850" y="19432"/>
                </a:cubicBezTo>
                <a:cubicBezTo>
                  <a:pt x="1863" y="19432"/>
                  <a:pt x="1875" y="19430"/>
                  <a:pt x="1887" y="19426"/>
                </a:cubicBezTo>
                <a:cubicBezTo>
                  <a:pt x="1907" y="19426"/>
                  <a:pt x="1924" y="19429"/>
                  <a:pt x="1940" y="19429"/>
                </a:cubicBezTo>
                <a:cubicBezTo>
                  <a:pt x="1957" y="19429"/>
                  <a:pt x="1974" y="19426"/>
                  <a:pt x="1994" y="19412"/>
                </a:cubicBezTo>
                <a:cubicBezTo>
                  <a:pt x="2048" y="19412"/>
                  <a:pt x="2089" y="19399"/>
                  <a:pt x="2129" y="19385"/>
                </a:cubicBezTo>
                <a:cubicBezTo>
                  <a:pt x="2174" y="19419"/>
                  <a:pt x="2209" y="19489"/>
                  <a:pt x="2251" y="19489"/>
                </a:cubicBezTo>
                <a:cubicBezTo>
                  <a:pt x="2259" y="19489"/>
                  <a:pt x="2268" y="19486"/>
                  <a:pt x="2277" y="19480"/>
                </a:cubicBezTo>
                <a:cubicBezTo>
                  <a:pt x="2290" y="19489"/>
                  <a:pt x="2304" y="19493"/>
                  <a:pt x="2318" y="19493"/>
                </a:cubicBezTo>
                <a:cubicBezTo>
                  <a:pt x="2353" y="19493"/>
                  <a:pt x="2389" y="19473"/>
                  <a:pt x="2423" y="19473"/>
                </a:cubicBezTo>
                <a:cubicBezTo>
                  <a:pt x="2433" y="19473"/>
                  <a:pt x="2443" y="19475"/>
                  <a:pt x="2452" y="19480"/>
                </a:cubicBezTo>
                <a:cubicBezTo>
                  <a:pt x="2452" y="19453"/>
                  <a:pt x="2462" y="19439"/>
                  <a:pt x="2479" y="19439"/>
                </a:cubicBezTo>
                <a:cubicBezTo>
                  <a:pt x="2496" y="19439"/>
                  <a:pt x="2520" y="19453"/>
                  <a:pt x="2547" y="19480"/>
                </a:cubicBezTo>
                <a:cubicBezTo>
                  <a:pt x="2557" y="19460"/>
                  <a:pt x="2566" y="19447"/>
                  <a:pt x="2582" y="19447"/>
                </a:cubicBezTo>
                <a:cubicBezTo>
                  <a:pt x="2587" y="19447"/>
                  <a:pt x="2593" y="19449"/>
                  <a:pt x="2601" y="19453"/>
                </a:cubicBezTo>
                <a:cubicBezTo>
                  <a:pt x="2602" y="19451"/>
                  <a:pt x="2604" y="19450"/>
                  <a:pt x="2605" y="19450"/>
                </a:cubicBezTo>
                <a:cubicBezTo>
                  <a:pt x="2617" y="19450"/>
                  <a:pt x="2631" y="19493"/>
                  <a:pt x="2654" y="19493"/>
                </a:cubicBezTo>
                <a:cubicBezTo>
                  <a:pt x="2673" y="19511"/>
                  <a:pt x="2694" y="19519"/>
                  <a:pt x="2715" y="19519"/>
                </a:cubicBezTo>
                <a:cubicBezTo>
                  <a:pt x="2741" y="19519"/>
                  <a:pt x="2767" y="19508"/>
                  <a:pt x="2789" y="19493"/>
                </a:cubicBezTo>
                <a:cubicBezTo>
                  <a:pt x="2809" y="19513"/>
                  <a:pt x="2830" y="19523"/>
                  <a:pt x="2848" y="19523"/>
                </a:cubicBezTo>
                <a:cubicBezTo>
                  <a:pt x="2867" y="19523"/>
                  <a:pt x="2883" y="19513"/>
                  <a:pt x="2897" y="19493"/>
                </a:cubicBezTo>
                <a:cubicBezTo>
                  <a:pt x="2924" y="19493"/>
                  <a:pt x="2951" y="19475"/>
                  <a:pt x="2978" y="19475"/>
                </a:cubicBezTo>
                <a:cubicBezTo>
                  <a:pt x="2991" y="19475"/>
                  <a:pt x="3005" y="19480"/>
                  <a:pt x="3018" y="19493"/>
                </a:cubicBezTo>
                <a:cubicBezTo>
                  <a:pt x="3027" y="19502"/>
                  <a:pt x="3038" y="19505"/>
                  <a:pt x="3050" y="19505"/>
                </a:cubicBezTo>
                <a:cubicBezTo>
                  <a:pt x="3085" y="19505"/>
                  <a:pt x="3131" y="19481"/>
                  <a:pt x="3175" y="19481"/>
                </a:cubicBezTo>
                <a:cubicBezTo>
                  <a:pt x="3191" y="19481"/>
                  <a:pt x="3206" y="19484"/>
                  <a:pt x="3220" y="19493"/>
                </a:cubicBezTo>
                <a:cubicBezTo>
                  <a:pt x="3247" y="19493"/>
                  <a:pt x="3288" y="19506"/>
                  <a:pt x="3315" y="19506"/>
                </a:cubicBezTo>
                <a:cubicBezTo>
                  <a:pt x="3326" y="19510"/>
                  <a:pt x="3337" y="19512"/>
                  <a:pt x="3347" y="19512"/>
                </a:cubicBezTo>
                <a:cubicBezTo>
                  <a:pt x="3372" y="19512"/>
                  <a:pt x="3394" y="19503"/>
                  <a:pt x="3422" y="19493"/>
                </a:cubicBezTo>
                <a:cubicBezTo>
                  <a:pt x="3477" y="19481"/>
                  <a:pt x="3534" y="19474"/>
                  <a:pt x="3592" y="19474"/>
                </a:cubicBezTo>
                <a:cubicBezTo>
                  <a:pt x="3662" y="19474"/>
                  <a:pt x="3733" y="19484"/>
                  <a:pt x="3800" y="19506"/>
                </a:cubicBezTo>
                <a:lnTo>
                  <a:pt x="3853" y="19453"/>
                </a:lnTo>
                <a:cubicBezTo>
                  <a:pt x="3865" y="19473"/>
                  <a:pt x="3876" y="19482"/>
                  <a:pt x="3888" y="19482"/>
                </a:cubicBezTo>
                <a:cubicBezTo>
                  <a:pt x="3929" y="19482"/>
                  <a:pt x="3974" y="19376"/>
                  <a:pt x="4069" y="19345"/>
                </a:cubicBezTo>
                <a:lnTo>
                  <a:pt x="4096" y="19385"/>
                </a:lnTo>
                <a:cubicBezTo>
                  <a:pt x="4113" y="19363"/>
                  <a:pt x="4153" y="19352"/>
                  <a:pt x="4194" y="19352"/>
                </a:cubicBezTo>
                <a:cubicBezTo>
                  <a:pt x="4252" y="19352"/>
                  <a:pt x="4311" y="19373"/>
                  <a:pt x="4311" y="19412"/>
                </a:cubicBezTo>
                <a:cubicBezTo>
                  <a:pt x="4379" y="19264"/>
                  <a:pt x="5699" y="19291"/>
                  <a:pt x="5780" y="19210"/>
                </a:cubicBezTo>
                <a:cubicBezTo>
                  <a:pt x="5791" y="19232"/>
                  <a:pt x="5803" y="19242"/>
                  <a:pt x="5818" y="19242"/>
                </a:cubicBezTo>
                <a:cubicBezTo>
                  <a:pt x="5839" y="19242"/>
                  <a:pt x="5863" y="19218"/>
                  <a:pt x="5888" y="19170"/>
                </a:cubicBezTo>
                <a:cubicBezTo>
                  <a:pt x="5894" y="19153"/>
                  <a:pt x="5900" y="19147"/>
                  <a:pt x="5904" y="19147"/>
                </a:cubicBezTo>
                <a:cubicBezTo>
                  <a:pt x="5913" y="19147"/>
                  <a:pt x="5918" y="19172"/>
                  <a:pt x="5927" y="19172"/>
                </a:cubicBezTo>
                <a:cubicBezTo>
                  <a:pt x="5931" y="19172"/>
                  <a:pt x="5936" y="19168"/>
                  <a:pt x="5941" y="19156"/>
                </a:cubicBezTo>
                <a:cubicBezTo>
                  <a:pt x="5949" y="19141"/>
                  <a:pt x="5957" y="19104"/>
                  <a:pt x="5964" y="19104"/>
                </a:cubicBezTo>
                <a:cubicBezTo>
                  <a:pt x="5970" y="19104"/>
                  <a:pt x="5976" y="19126"/>
                  <a:pt x="5982" y="19197"/>
                </a:cubicBezTo>
                <a:cubicBezTo>
                  <a:pt x="5989" y="19187"/>
                  <a:pt x="5997" y="19183"/>
                  <a:pt x="6003" y="19183"/>
                </a:cubicBezTo>
                <a:cubicBezTo>
                  <a:pt x="6027" y="19183"/>
                  <a:pt x="6046" y="19232"/>
                  <a:pt x="6064" y="19232"/>
                </a:cubicBezTo>
                <a:cubicBezTo>
                  <a:pt x="6068" y="19232"/>
                  <a:pt x="6072" y="19230"/>
                  <a:pt x="6076" y="19224"/>
                </a:cubicBezTo>
                <a:cubicBezTo>
                  <a:pt x="6083" y="19237"/>
                  <a:pt x="6089" y="19242"/>
                  <a:pt x="6096" y="19242"/>
                </a:cubicBezTo>
                <a:cubicBezTo>
                  <a:pt x="6116" y="19242"/>
                  <a:pt x="6137" y="19193"/>
                  <a:pt x="6157" y="19183"/>
                </a:cubicBezTo>
                <a:cubicBezTo>
                  <a:pt x="6161" y="19180"/>
                  <a:pt x="6164" y="19178"/>
                  <a:pt x="6168" y="19178"/>
                </a:cubicBezTo>
                <a:cubicBezTo>
                  <a:pt x="6182" y="19178"/>
                  <a:pt x="6196" y="19199"/>
                  <a:pt x="6209" y="19199"/>
                </a:cubicBezTo>
                <a:cubicBezTo>
                  <a:pt x="6219" y="19199"/>
                  <a:pt x="6228" y="19189"/>
                  <a:pt x="6238" y="19156"/>
                </a:cubicBezTo>
                <a:cubicBezTo>
                  <a:pt x="6253" y="19156"/>
                  <a:pt x="6269" y="19139"/>
                  <a:pt x="6281" y="19139"/>
                </a:cubicBezTo>
                <a:cubicBezTo>
                  <a:pt x="6291" y="19139"/>
                  <a:pt x="6299" y="19149"/>
                  <a:pt x="6305" y="19183"/>
                </a:cubicBezTo>
                <a:cubicBezTo>
                  <a:pt x="6346" y="19224"/>
                  <a:pt x="6534" y="19264"/>
                  <a:pt x="6561" y="19304"/>
                </a:cubicBezTo>
                <a:cubicBezTo>
                  <a:pt x="6571" y="19248"/>
                  <a:pt x="6580" y="19231"/>
                  <a:pt x="6587" y="19231"/>
                </a:cubicBezTo>
                <a:cubicBezTo>
                  <a:pt x="6600" y="19231"/>
                  <a:pt x="6612" y="19277"/>
                  <a:pt x="6628" y="19277"/>
                </a:cubicBezTo>
                <a:cubicBezTo>
                  <a:pt x="6628" y="19277"/>
                  <a:pt x="6642" y="19291"/>
                  <a:pt x="6642" y="19304"/>
                </a:cubicBezTo>
                <a:lnTo>
                  <a:pt x="6642" y="19277"/>
                </a:lnTo>
                <a:cubicBezTo>
                  <a:pt x="6642" y="19304"/>
                  <a:pt x="6655" y="19318"/>
                  <a:pt x="6682" y="19318"/>
                </a:cubicBezTo>
                <a:cubicBezTo>
                  <a:pt x="6683" y="19317"/>
                  <a:pt x="6684" y="19316"/>
                  <a:pt x="6685" y="19316"/>
                </a:cubicBezTo>
                <a:cubicBezTo>
                  <a:pt x="6694" y="19316"/>
                  <a:pt x="6697" y="19364"/>
                  <a:pt x="6713" y="19364"/>
                </a:cubicBezTo>
                <a:cubicBezTo>
                  <a:pt x="6716" y="19364"/>
                  <a:pt x="6719" y="19362"/>
                  <a:pt x="6723" y="19358"/>
                </a:cubicBezTo>
                <a:cubicBezTo>
                  <a:pt x="6734" y="19337"/>
                  <a:pt x="6736" y="19297"/>
                  <a:pt x="6736" y="19297"/>
                </a:cubicBezTo>
                <a:cubicBezTo>
                  <a:pt x="6736" y="19297"/>
                  <a:pt x="6736" y="19299"/>
                  <a:pt x="6736" y="19304"/>
                </a:cubicBezTo>
                <a:cubicBezTo>
                  <a:pt x="6743" y="19318"/>
                  <a:pt x="6750" y="19318"/>
                  <a:pt x="6756" y="19318"/>
                </a:cubicBezTo>
                <a:cubicBezTo>
                  <a:pt x="6763" y="19318"/>
                  <a:pt x="6770" y="19318"/>
                  <a:pt x="6777" y="19331"/>
                </a:cubicBezTo>
                <a:cubicBezTo>
                  <a:pt x="6787" y="19300"/>
                  <a:pt x="6789" y="19269"/>
                  <a:pt x="6796" y="19269"/>
                </a:cubicBezTo>
                <a:cubicBezTo>
                  <a:pt x="6798" y="19269"/>
                  <a:pt x="6801" y="19271"/>
                  <a:pt x="6804" y="19277"/>
                </a:cubicBezTo>
                <a:cubicBezTo>
                  <a:pt x="6817" y="19277"/>
                  <a:pt x="6831" y="19277"/>
                  <a:pt x="6857" y="19304"/>
                </a:cubicBezTo>
                <a:cubicBezTo>
                  <a:pt x="6868" y="19325"/>
                  <a:pt x="6893" y="19382"/>
                  <a:pt x="6921" y="19382"/>
                </a:cubicBezTo>
                <a:cubicBezTo>
                  <a:pt x="6931" y="19382"/>
                  <a:pt x="6941" y="19375"/>
                  <a:pt x="6952" y="19358"/>
                </a:cubicBezTo>
                <a:cubicBezTo>
                  <a:pt x="6988" y="19358"/>
                  <a:pt x="7018" y="19370"/>
                  <a:pt x="7042" y="19370"/>
                </a:cubicBezTo>
                <a:cubicBezTo>
                  <a:pt x="7054" y="19370"/>
                  <a:pt x="7064" y="19367"/>
                  <a:pt x="7073" y="19358"/>
                </a:cubicBezTo>
                <a:cubicBezTo>
                  <a:pt x="7086" y="19352"/>
                  <a:pt x="7097" y="19348"/>
                  <a:pt x="7105" y="19348"/>
                </a:cubicBezTo>
                <a:cubicBezTo>
                  <a:pt x="7113" y="19348"/>
                  <a:pt x="7120" y="19352"/>
                  <a:pt x="7127" y="19358"/>
                </a:cubicBezTo>
                <a:cubicBezTo>
                  <a:pt x="7127" y="19366"/>
                  <a:pt x="7130" y="19369"/>
                  <a:pt x="7137" y="19369"/>
                </a:cubicBezTo>
                <a:cubicBezTo>
                  <a:pt x="7152" y="19369"/>
                  <a:pt x="7183" y="19350"/>
                  <a:pt x="7221" y="19331"/>
                </a:cubicBezTo>
                <a:cubicBezTo>
                  <a:pt x="7231" y="19311"/>
                  <a:pt x="7241" y="19304"/>
                  <a:pt x="7252" y="19304"/>
                </a:cubicBezTo>
                <a:cubicBezTo>
                  <a:pt x="7273" y="19304"/>
                  <a:pt x="7296" y="19331"/>
                  <a:pt x="7323" y="19331"/>
                </a:cubicBezTo>
                <a:cubicBezTo>
                  <a:pt x="7337" y="19331"/>
                  <a:pt x="7353" y="19325"/>
                  <a:pt x="7369" y="19304"/>
                </a:cubicBezTo>
                <a:cubicBezTo>
                  <a:pt x="7395" y="19301"/>
                  <a:pt x="7419" y="19299"/>
                  <a:pt x="7443" y="19299"/>
                </a:cubicBezTo>
                <a:cubicBezTo>
                  <a:pt x="7508" y="19299"/>
                  <a:pt x="7570" y="19312"/>
                  <a:pt x="7639" y="19331"/>
                </a:cubicBezTo>
                <a:lnTo>
                  <a:pt x="7747" y="19331"/>
                </a:lnTo>
                <a:cubicBezTo>
                  <a:pt x="7747" y="19331"/>
                  <a:pt x="7747" y="19325"/>
                  <a:pt x="7755" y="19325"/>
                </a:cubicBezTo>
                <a:cubicBezTo>
                  <a:pt x="7759" y="19325"/>
                  <a:pt x="7765" y="19327"/>
                  <a:pt x="7773" y="19331"/>
                </a:cubicBezTo>
                <a:lnTo>
                  <a:pt x="7908" y="19331"/>
                </a:lnTo>
                <a:cubicBezTo>
                  <a:pt x="7918" y="19319"/>
                  <a:pt x="7929" y="19314"/>
                  <a:pt x="7941" y="19314"/>
                </a:cubicBezTo>
                <a:cubicBezTo>
                  <a:pt x="7971" y="19314"/>
                  <a:pt x="8009" y="19342"/>
                  <a:pt x="8053" y="19342"/>
                </a:cubicBezTo>
                <a:cubicBezTo>
                  <a:pt x="8067" y="19342"/>
                  <a:pt x="8082" y="19339"/>
                  <a:pt x="8097" y="19331"/>
                </a:cubicBezTo>
                <a:cubicBezTo>
                  <a:pt x="8128" y="19331"/>
                  <a:pt x="8167" y="19234"/>
                  <a:pt x="8209" y="19234"/>
                </a:cubicBezTo>
                <a:cubicBezTo>
                  <a:pt x="8221" y="19234"/>
                  <a:pt x="8233" y="19243"/>
                  <a:pt x="8245" y="19264"/>
                </a:cubicBezTo>
                <a:cubicBezTo>
                  <a:pt x="8256" y="19266"/>
                  <a:pt x="8266" y="19267"/>
                  <a:pt x="8277" y="19267"/>
                </a:cubicBezTo>
                <a:cubicBezTo>
                  <a:pt x="8303" y="19267"/>
                  <a:pt x="8327" y="19262"/>
                  <a:pt x="8354" y="19262"/>
                </a:cubicBezTo>
                <a:cubicBezTo>
                  <a:pt x="8382" y="19262"/>
                  <a:pt x="8412" y="19268"/>
                  <a:pt x="8447" y="19291"/>
                </a:cubicBezTo>
                <a:cubicBezTo>
                  <a:pt x="8460" y="19298"/>
                  <a:pt x="8472" y="19300"/>
                  <a:pt x="8482" y="19300"/>
                </a:cubicBezTo>
                <a:cubicBezTo>
                  <a:pt x="8523" y="19300"/>
                  <a:pt x="8541" y="19255"/>
                  <a:pt x="8564" y="19255"/>
                </a:cubicBezTo>
                <a:cubicBezTo>
                  <a:pt x="8569" y="19255"/>
                  <a:pt x="8575" y="19257"/>
                  <a:pt x="8582" y="19264"/>
                </a:cubicBezTo>
                <a:cubicBezTo>
                  <a:pt x="8586" y="19271"/>
                  <a:pt x="8591" y="19274"/>
                  <a:pt x="8596" y="19274"/>
                </a:cubicBezTo>
                <a:cubicBezTo>
                  <a:pt x="8618" y="19274"/>
                  <a:pt x="8638" y="19208"/>
                  <a:pt x="8649" y="19197"/>
                </a:cubicBezTo>
                <a:cubicBezTo>
                  <a:pt x="8652" y="19190"/>
                  <a:pt x="8656" y="19187"/>
                  <a:pt x="8659" y="19187"/>
                </a:cubicBezTo>
                <a:cubicBezTo>
                  <a:pt x="8669" y="19187"/>
                  <a:pt x="8679" y="19210"/>
                  <a:pt x="8690" y="19210"/>
                </a:cubicBezTo>
                <a:cubicBezTo>
                  <a:pt x="8690" y="19212"/>
                  <a:pt x="8690" y="19213"/>
                  <a:pt x="8690" y="19213"/>
                </a:cubicBezTo>
                <a:cubicBezTo>
                  <a:pt x="8694" y="19213"/>
                  <a:pt x="8709" y="19183"/>
                  <a:pt x="8743" y="19183"/>
                </a:cubicBezTo>
                <a:cubicBezTo>
                  <a:pt x="8753" y="19202"/>
                  <a:pt x="8768" y="19233"/>
                  <a:pt x="8791" y="19233"/>
                </a:cubicBezTo>
                <a:cubicBezTo>
                  <a:pt x="8800" y="19233"/>
                  <a:pt x="8812" y="19227"/>
                  <a:pt x="8824" y="19210"/>
                </a:cubicBezTo>
                <a:cubicBezTo>
                  <a:pt x="8851" y="19217"/>
                  <a:pt x="8882" y="19220"/>
                  <a:pt x="8912" y="19220"/>
                </a:cubicBezTo>
                <a:cubicBezTo>
                  <a:pt x="8942" y="19220"/>
                  <a:pt x="8972" y="19217"/>
                  <a:pt x="8999" y="19210"/>
                </a:cubicBezTo>
                <a:cubicBezTo>
                  <a:pt x="9067" y="19237"/>
                  <a:pt x="9117" y="19251"/>
                  <a:pt x="9154" y="19251"/>
                </a:cubicBezTo>
                <a:cubicBezTo>
                  <a:pt x="9191" y="19251"/>
                  <a:pt x="9215" y="19237"/>
                  <a:pt x="9228" y="19210"/>
                </a:cubicBezTo>
                <a:lnTo>
                  <a:pt x="9228" y="19197"/>
                </a:lnTo>
                <a:cubicBezTo>
                  <a:pt x="9228" y="19197"/>
                  <a:pt x="9228" y="19183"/>
                  <a:pt x="9228" y="19183"/>
                </a:cubicBezTo>
                <a:cubicBezTo>
                  <a:pt x="9231" y="19175"/>
                  <a:pt x="9235" y="19172"/>
                  <a:pt x="9240" y="19172"/>
                </a:cubicBezTo>
                <a:cubicBezTo>
                  <a:pt x="9261" y="19172"/>
                  <a:pt x="9304" y="19224"/>
                  <a:pt x="9390" y="19224"/>
                </a:cubicBezTo>
                <a:cubicBezTo>
                  <a:pt x="9444" y="19210"/>
                  <a:pt x="9498" y="19197"/>
                  <a:pt x="9552" y="19197"/>
                </a:cubicBezTo>
                <a:cubicBezTo>
                  <a:pt x="9542" y="19212"/>
                  <a:pt x="9526" y="19214"/>
                  <a:pt x="9514" y="19214"/>
                </a:cubicBezTo>
                <a:cubicBezTo>
                  <a:pt x="9509" y="19214"/>
                  <a:pt x="9506" y="19213"/>
                  <a:pt x="9503" y="19213"/>
                </a:cubicBezTo>
                <a:cubicBezTo>
                  <a:pt x="9491" y="19213"/>
                  <a:pt x="9491" y="19217"/>
                  <a:pt x="9525" y="19251"/>
                </a:cubicBezTo>
                <a:cubicBezTo>
                  <a:pt x="9545" y="19257"/>
                  <a:pt x="9569" y="19257"/>
                  <a:pt x="9594" y="19257"/>
                </a:cubicBezTo>
                <a:cubicBezTo>
                  <a:pt x="9619" y="19257"/>
                  <a:pt x="9646" y="19257"/>
                  <a:pt x="9673" y="19264"/>
                </a:cubicBezTo>
                <a:cubicBezTo>
                  <a:pt x="9727" y="19210"/>
                  <a:pt x="9794" y="19183"/>
                  <a:pt x="9875" y="19183"/>
                </a:cubicBezTo>
                <a:cubicBezTo>
                  <a:pt x="9915" y="19183"/>
                  <a:pt x="9983" y="19331"/>
                  <a:pt x="10037" y="19331"/>
                </a:cubicBezTo>
                <a:cubicBezTo>
                  <a:pt x="10052" y="19327"/>
                  <a:pt x="10069" y="19326"/>
                  <a:pt x="10087" y="19326"/>
                </a:cubicBezTo>
                <a:cubicBezTo>
                  <a:pt x="10129" y="19326"/>
                  <a:pt x="10174" y="19335"/>
                  <a:pt x="10212" y="19345"/>
                </a:cubicBezTo>
                <a:cubicBezTo>
                  <a:pt x="10214" y="19344"/>
                  <a:pt x="10217" y="19344"/>
                  <a:pt x="10219" y="19344"/>
                </a:cubicBezTo>
                <a:cubicBezTo>
                  <a:pt x="10273" y="19344"/>
                  <a:pt x="10310" y="19463"/>
                  <a:pt x="10344" y="19463"/>
                </a:cubicBezTo>
                <a:cubicBezTo>
                  <a:pt x="10349" y="19463"/>
                  <a:pt x="10355" y="19460"/>
                  <a:pt x="10360" y="19453"/>
                </a:cubicBezTo>
                <a:cubicBezTo>
                  <a:pt x="10376" y="19460"/>
                  <a:pt x="10396" y="19468"/>
                  <a:pt x="10412" y="19468"/>
                </a:cubicBezTo>
                <a:cubicBezTo>
                  <a:pt x="10425" y="19468"/>
                  <a:pt x="10435" y="19464"/>
                  <a:pt x="10441" y="19453"/>
                </a:cubicBezTo>
                <a:cubicBezTo>
                  <a:pt x="10344" y="19444"/>
                  <a:pt x="10459" y="19384"/>
                  <a:pt x="10521" y="19384"/>
                </a:cubicBezTo>
                <a:cubicBezTo>
                  <a:pt x="10555" y="19384"/>
                  <a:pt x="10573" y="19401"/>
                  <a:pt x="10535" y="19453"/>
                </a:cubicBezTo>
                <a:cubicBezTo>
                  <a:pt x="10562" y="19426"/>
                  <a:pt x="10602" y="19426"/>
                  <a:pt x="10656" y="19426"/>
                </a:cubicBezTo>
                <a:cubicBezTo>
                  <a:pt x="10689" y="19442"/>
                  <a:pt x="10719" y="19448"/>
                  <a:pt x="10748" y="19448"/>
                </a:cubicBezTo>
                <a:cubicBezTo>
                  <a:pt x="10832" y="19448"/>
                  <a:pt x="10905" y="19398"/>
                  <a:pt x="10996" y="19398"/>
                </a:cubicBezTo>
                <a:cubicBezTo>
                  <a:pt x="11004" y="19398"/>
                  <a:pt x="11012" y="19398"/>
                  <a:pt x="11020" y="19399"/>
                </a:cubicBezTo>
                <a:cubicBezTo>
                  <a:pt x="11074" y="19399"/>
                  <a:pt x="11276" y="19385"/>
                  <a:pt x="11289" y="19385"/>
                </a:cubicBezTo>
                <a:cubicBezTo>
                  <a:pt x="11370" y="19385"/>
                  <a:pt x="11397" y="19372"/>
                  <a:pt x="11397" y="19358"/>
                </a:cubicBezTo>
                <a:cubicBezTo>
                  <a:pt x="11417" y="19352"/>
                  <a:pt x="11441" y="19348"/>
                  <a:pt x="11466" y="19348"/>
                </a:cubicBezTo>
                <a:cubicBezTo>
                  <a:pt x="11492" y="19348"/>
                  <a:pt x="11518" y="19352"/>
                  <a:pt x="11545" y="19358"/>
                </a:cubicBezTo>
                <a:cubicBezTo>
                  <a:pt x="11572" y="19365"/>
                  <a:pt x="11599" y="19368"/>
                  <a:pt x="11628" y="19368"/>
                </a:cubicBezTo>
                <a:cubicBezTo>
                  <a:pt x="11657" y="19368"/>
                  <a:pt x="11687" y="19365"/>
                  <a:pt x="11721" y="19358"/>
                </a:cubicBezTo>
                <a:lnTo>
                  <a:pt x="11909" y="19345"/>
                </a:lnTo>
                <a:lnTo>
                  <a:pt x="12057" y="19345"/>
                </a:lnTo>
                <a:cubicBezTo>
                  <a:pt x="12072" y="19359"/>
                  <a:pt x="12086" y="19363"/>
                  <a:pt x="12100" y="19363"/>
                </a:cubicBezTo>
                <a:cubicBezTo>
                  <a:pt x="12119" y="19363"/>
                  <a:pt x="12137" y="19355"/>
                  <a:pt x="12152" y="19355"/>
                </a:cubicBezTo>
                <a:cubicBezTo>
                  <a:pt x="12156" y="19355"/>
                  <a:pt x="12161" y="19356"/>
                  <a:pt x="12165" y="19358"/>
                </a:cubicBezTo>
                <a:cubicBezTo>
                  <a:pt x="12179" y="19358"/>
                  <a:pt x="12192" y="19372"/>
                  <a:pt x="12192" y="19372"/>
                </a:cubicBezTo>
                <a:cubicBezTo>
                  <a:pt x="12192" y="19385"/>
                  <a:pt x="12192" y="19399"/>
                  <a:pt x="12219" y="19399"/>
                </a:cubicBezTo>
                <a:cubicBezTo>
                  <a:pt x="12228" y="19425"/>
                  <a:pt x="12237" y="19446"/>
                  <a:pt x="12245" y="19446"/>
                </a:cubicBezTo>
                <a:cubicBezTo>
                  <a:pt x="12250" y="19446"/>
                  <a:pt x="12255" y="19440"/>
                  <a:pt x="12259" y="19426"/>
                </a:cubicBezTo>
                <a:cubicBezTo>
                  <a:pt x="12280" y="19412"/>
                  <a:pt x="12286" y="19402"/>
                  <a:pt x="12286" y="19399"/>
                </a:cubicBezTo>
                <a:lnTo>
                  <a:pt x="12286" y="19399"/>
                </a:lnTo>
                <a:cubicBezTo>
                  <a:pt x="12382" y="19389"/>
                  <a:pt x="12477" y="19380"/>
                  <a:pt x="12577" y="19380"/>
                </a:cubicBezTo>
                <a:cubicBezTo>
                  <a:pt x="12618" y="19380"/>
                  <a:pt x="12661" y="19381"/>
                  <a:pt x="12704" y="19385"/>
                </a:cubicBezTo>
                <a:cubicBezTo>
                  <a:pt x="12965" y="19385"/>
                  <a:pt x="12939" y="19316"/>
                  <a:pt x="13167" y="19316"/>
                </a:cubicBezTo>
                <a:cubicBezTo>
                  <a:pt x="13186" y="19316"/>
                  <a:pt x="13207" y="19317"/>
                  <a:pt x="13229" y="19318"/>
                </a:cubicBezTo>
                <a:cubicBezTo>
                  <a:pt x="13189" y="19304"/>
                  <a:pt x="13175" y="19277"/>
                  <a:pt x="13202" y="19251"/>
                </a:cubicBezTo>
                <a:lnTo>
                  <a:pt x="13202" y="19251"/>
                </a:lnTo>
                <a:cubicBezTo>
                  <a:pt x="13223" y="19271"/>
                  <a:pt x="13250" y="19281"/>
                  <a:pt x="13276" y="19281"/>
                </a:cubicBezTo>
                <a:cubicBezTo>
                  <a:pt x="13303" y="19281"/>
                  <a:pt x="13330" y="19271"/>
                  <a:pt x="13351" y="19251"/>
                </a:cubicBezTo>
                <a:cubicBezTo>
                  <a:pt x="13374" y="19253"/>
                  <a:pt x="13405" y="19253"/>
                  <a:pt x="13442" y="19253"/>
                </a:cubicBezTo>
                <a:cubicBezTo>
                  <a:pt x="13558" y="19253"/>
                  <a:pt x="13727" y="19245"/>
                  <a:pt x="13854" y="19245"/>
                </a:cubicBezTo>
                <a:cubicBezTo>
                  <a:pt x="13946" y="19245"/>
                  <a:pt x="14015" y="19250"/>
                  <a:pt x="14024" y="19264"/>
                </a:cubicBezTo>
                <a:cubicBezTo>
                  <a:pt x="14024" y="19251"/>
                  <a:pt x="14011" y="19251"/>
                  <a:pt x="14011" y="19237"/>
                </a:cubicBezTo>
                <a:lnTo>
                  <a:pt x="14011" y="19237"/>
                </a:lnTo>
                <a:cubicBezTo>
                  <a:pt x="14024" y="19237"/>
                  <a:pt x="14051" y="19264"/>
                  <a:pt x="14078" y="19277"/>
                </a:cubicBezTo>
                <a:cubicBezTo>
                  <a:pt x="14108" y="19284"/>
                  <a:pt x="14126" y="19287"/>
                  <a:pt x="14135" y="19287"/>
                </a:cubicBezTo>
                <a:cubicBezTo>
                  <a:pt x="14161" y="19287"/>
                  <a:pt x="14108" y="19264"/>
                  <a:pt x="14078" y="19264"/>
                </a:cubicBezTo>
                <a:cubicBezTo>
                  <a:pt x="14091" y="19213"/>
                  <a:pt x="14115" y="19115"/>
                  <a:pt x="14141" y="19115"/>
                </a:cubicBezTo>
                <a:cubicBezTo>
                  <a:pt x="14142" y="19115"/>
                  <a:pt x="14144" y="19115"/>
                  <a:pt x="14145" y="19116"/>
                </a:cubicBezTo>
                <a:cubicBezTo>
                  <a:pt x="14164" y="19125"/>
                  <a:pt x="14183" y="19141"/>
                  <a:pt x="14206" y="19141"/>
                </a:cubicBezTo>
                <a:cubicBezTo>
                  <a:pt x="14216" y="19141"/>
                  <a:pt x="14227" y="19138"/>
                  <a:pt x="14240" y="19129"/>
                </a:cubicBezTo>
                <a:cubicBezTo>
                  <a:pt x="14361" y="19141"/>
                  <a:pt x="14485" y="19148"/>
                  <a:pt x="14609" y="19148"/>
                </a:cubicBezTo>
                <a:cubicBezTo>
                  <a:pt x="14761" y="19148"/>
                  <a:pt x="14913" y="19138"/>
                  <a:pt x="15061" y="19116"/>
                </a:cubicBezTo>
                <a:cubicBezTo>
                  <a:pt x="15129" y="19224"/>
                  <a:pt x="15452" y="19224"/>
                  <a:pt x="15479" y="19224"/>
                </a:cubicBezTo>
                <a:cubicBezTo>
                  <a:pt x="15492" y="19219"/>
                  <a:pt x="15506" y="19218"/>
                  <a:pt x="15519" y="19218"/>
                </a:cubicBezTo>
                <a:cubicBezTo>
                  <a:pt x="15546" y="19218"/>
                  <a:pt x="15573" y="19224"/>
                  <a:pt x="15600" y="19224"/>
                </a:cubicBezTo>
                <a:cubicBezTo>
                  <a:pt x="15625" y="19234"/>
                  <a:pt x="15716" y="19236"/>
                  <a:pt x="15822" y="19236"/>
                </a:cubicBezTo>
                <a:cubicBezTo>
                  <a:pt x="15937" y="19236"/>
                  <a:pt x="16070" y="19233"/>
                  <a:pt x="16153" y="19233"/>
                </a:cubicBezTo>
                <a:cubicBezTo>
                  <a:pt x="16200" y="19233"/>
                  <a:pt x="16230" y="19234"/>
                  <a:pt x="16233" y="19237"/>
                </a:cubicBezTo>
                <a:cubicBezTo>
                  <a:pt x="16260" y="19237"/>
                  <a:pt x="16301" y="19237"/>
                  <a:pt x="16328" y="19251"/>
                </a:cubicBezTo>
                <a:cubicBezTo>
                  <a:pt x="16348" y="19257"/>
                  <a:pt x="16371" y="19261"/>
                  <a:pt x="16395" y="19261"/>
                </a:cubicBezTo>
                <a:cubicBezTo>
                  <a:pt x="16419" y="19261"/>
                  <a:pt x="16442" y="19257"/>
                  <a:pt x="16462" y="19251"/>
                </a:cubicBezTo>
                <a:cubicBezTo>
                  <a:pt x="16483" y="19263"/>
                  <a:pt x="16506" y="19267"/>
                  <a:pt x="16530" y="19267"/>
                </a:cubicBezTo>
                <a:cubicBezTo>
                  <a:pt x="16560" y="19267"/>
                  <a:pt x="16592" y="19261"/>
                  <a:pt x="16630" y="19261"/>
                </a:cubicBezTo>
                <a:cubicBezTo>
                  <a:pt x="16660" y="19261"/>
                  <a:pt x="16694" y="19265"/>
                  <a:pt x="16732" y="19277"/>
                </a:cubicBezTo>
                <a:lnTo>
                  <a:pt x="17001" y="19277"/>
                </a:lnTo>
                <a:cubicBezTo>
                  <a:pt x="17069" y="19277"/>
                  <a:pt x="17069" y="19277"/>
                  <a:pt x="17082" y="19264"/>
                </a:cubicBezTo>
                <a:cubicBezTo>
                  <a:pt x="17082" y="19251"/>
                  <a:pt x="17096" y="19237"/>
                  <a:pt x="17230" y="19224"/>
                </a:cubicBezTo>
                <a:cubicBezTo>
                  <a:pt x="17239" y="19226"/>
                  <a:pt x="17247" y="19227"/>
                  <a:pt x="17256" y="19227"/>
                </a:cubicBezTo>
                <a:cubicBezTo>
                  <a:pt x="17279" y="19227"/>
                  <a:pt x="17303" y="19220"/>
                  <a:pt x="17326" y="19220"/>
                </a:cubicBezTo>
                <a:cubicBezTo>
                  <a:pt x="17334" y="19220"/>
                  <a:pt x="17343" y="19221"/>
                  <a:pt x="17351" y="19224"/>
                </a:cubicBezTo>
                <a:cubicBezTo>
                  <a:pt x="17364" y="19215"/>
                  <a:pt x="17375" y="19212"/>
                  <a:pt x="17386" y="19212"/>
                </a:cubicBezTo>
                <a:cubicBezTo>
                  <a:pt x="17409" y="19212"/>
                  <a:pt x="17427" y="19228"/>
                  <a:pt x="17446" y="19237"/>
                </a:cubicBezTo>
                <a:cubicBezTo>
                  <a:pt x="17486" y="19264"/>
                  <a:pt x="17580" y="19237"/>
                  <a:pt x="17607" y="19277"/>
                </a:cubicBezTo>
                <a:cubicBezTo>
                  <a:pt x="17621" y="19264"/>
                  <a:pt x="17634" y="19257"/>
                  <a:pt x="17648" y="19257"/>
                </a:cubicBezTo>
                <a:cubicBezTo>
                  <a:pt x="17661" y="19257"/>
                  <a:pt x="17675" y="19264"/>
                  <a:pt x="17688" y="19277"/>
                </a:cubicBezTo>
                <a:cubicBezTo>
                  <a:pt x="17694" y="19283"/>
                  <a:pt x="17700" y="19285"/>
                  <a:pt x="17705" y="19285"/>
                </a:cubicBezTo>
                <a:cubicBezTo>
                  <a:pt x="17721" y="19285"/>
                  <a:pt x="17736" y="19270"/>
                  <a:pt x="17752" y="19270"/>
                </a:cubicBezTo>
                <a:cubicBezTo>
                  <a:pt x="17758" y="19270"/>
                  <a:pt x="17763" y="19272"/>
                  <a:pt x="17769" y="19277"/>
                </a:cubicBezTo>
                <a:cubicBezTo>
                  <a:pt x="17796" y="19277"/>
                  <a:pt x="17823" y="19277"/>
                  <a:pt x="17850" y="19304"/>
                </a:cubicBezTo>
                <a:cubicBezTo>
                  <a:pt x="17931" y="19304"/>
                  <a:pt x="17931" y="19318"/>
                  <a:pt x="17944" y="19318"/>
                </a:cubicBezTo>
                <a:cubicBezTo>
                  <a:pt x="17944" y="19307"/>
                  <a:pt x="17944" y="19270"/>
                  <a:pt x="17958" y="19270"/>
                </a:cubicBezTo>
                <a:cubicBezTo>
                  <a:pt x="17962" y="19270"/>
                  <a:pt x="17966" y="19272"/>
                  <a:pt x="17971" y="19277"/>
                </a:cubicBezTo>
                <a:cubicBezTo>
                  <a:pt x="17985" y="19277"/>
                  <a:pt x="18012" y="19264"/>
                  <a:pt x="18079" y="19264"/>
                </a:cubicBezTo>
                <a:cubicBezTo>
                  <a:pt x="18092" y="19271"/>
                  <a:pt x="18109" y="19274"/>
                  <a:pt x="18128" y="19274"/>
                </a:cubicBezTo>
                <a:cubicBezTo>
                  <a:pt x="18146" y="19274"/>
                  <a:pt x="18166" y="19271"/>
                  <a:pt x="18187" y="19264"/>
                </a:cubicBezTo>
                <a:cubicBezTo>
                  <a:pt x="18189" y="19258"/>
                  <a:pt x="18191" y="19255"/>
                  <a:pt x="18194" y="19255"/>
                </a:cubicBezTo>
                <a:cubicBezTo>
                  <a:pt x="18208" y="19255"/>
                  <a:pt x="18229" y="19333"/>
                  <a:pt x="18241" y="19345"/>
                </a:cubicBezTo>
                <a:cubicBezTo>
                  <a:pt x="18241" y="19348"/>
                  <a:pt x="18241" y="19349"/>
                  <a:pt x="18243" y="19349"/>
                </a:cubicBezTo>
                <a:cubicBezTo>
                  <a:pt x="18248" y="19349"/>
                  <a:pt x="18268" y="19331"/>
                  <a:pt x="18321" y="19331"/>
                </a:cubicBezTo>
                <a:cubicBezTo>
                  <a:pt x="18497" y="19331"/>
                  <a:pt x="18685" y="19304"/>
                  <a:pt x="18860" y="19264"/>
                </a:cubicBezTo>
                <a:cubicBezTo>
                  <a:pt x="18879" y="19264"/>
                  <a:pt x="18899" y="19298"/>
                  <a:pt x="18923" y="19298"/>
                </a:cubicBezTo>
                <a:cubicBezTo>
                  <a:pt x="18933" y="19298"/>
                  <a:pt x="18943" y="19293"/>
                  <a:pt x="18955" y="19277"/>
                </a:cubicBezTo>
                <a:cubicBezTo>
                  <a:pt x="18968" y="19264"/>
                  <a:pt x="18981" y="19260"/>
                  <a:pt x="18995" y="19260"/>
                </a:cubicBezTo>
                <a:cubicBezTo>
                  <a:pt x="19023" y="19260"/>
                  <a:pt x="19053" y="19277"/>
                  <a:pt x="19089" y="19277"/>
                </a:cubicBezTo>
                <a:cubicBezTo>
                  <a:pt x="19120" y="19277"/>
                  <a:pt x="19135" y="19255"/>
                  <a:pt x="19152" y="19255"/>
                </a:cubicBezTo>
                <a:cubicBezTo>
                  <a:pt x="19157" y="19255"/>
                  <a:pt x="19163" y="19257"/>
                  <a:pt x="19170" y="19264"/>
                </a:cubicBezTo>
                <a:cubicBezTo>
                  <a:pt x="19181" y="19280"/>
                  <a:pt x="19191" y="19283"/>
                  <a:pt x="19202" y="19283"/>
                </a:cubicBezTo>
                <a:cubicBezTo>
                  <a:pt x="19211" y="19283"/>
                  <a:pt x="19221" y="19281"/>
                  <a:pt x="19232" y="19281"/>
                </a:cubicBezTo>
                <a:cubicBezTo>
                  <a:pt x="19242" y="19281"/>
                  <a:pt x="19252" y="19283"/>
                  <a:pt x="19264" y="19291"/>
                </a:cubicBezTo>
                <a:cubicBezTo>
                  <a:pt x="19268" y="19293"/>
                  <a:pt x="19274" y="19294"/>
                  <a:pt x="19281" y="19294"/>
                </a:cubicBezTo>
                <a:cubicBezTo>
                  <a:pt x="19308" y="19294"/>
                  <a:pt x="19353" y="19281"/>
                  <a:pt x="19402" y="19281"/>
                </a:cubicBezTo>
                <a:cubicBezTo>
                  <a:pt x="19423" y="19281"/>
                  <a:pt x="19445" y="19284"/>
                  <a:pt x="19466" y="19291"/>
                </a:cubicBezTo>
                <a:cubicBezTo>
                  <a:pt x="19481" y="19276"/>
                  <a:pt x="19500" y="19265"/>
                  <a:pt x="19521" y="19265"/>
                </a:cubicBezTo>
                <a:cubicBezTo>
                  <a:pt x="19538" y="19265"/>
                  <a:pt x="19556" y="19273"/>
                  <a:pt x="19574" y="19291"/>
                </a:cubicBezTo>
                <a:cubicBezTo>
                  <a:pt x="19611" y="19315"/>
                  <a:pt x="19664" y="19324"/>
                  <a:pt x="19726" y="19324"/>
                </a:cubicBezTo>
                <a:cubicBezTo>
                  <a:pt x="19870" y="19324"/>
                  <a:pt x="20062" y="19277"/>
                  <a:pt x="20194" y="19277"/>
                </a:cubicBezTo>
                <a:lnTo>
                  <a:pt x="20261" y="19277"/>
                </a:lnTo>
                <a:cubicBezTo>
                  <a:pt x="20248" y="19277"/>
                  <a:pt x="20248" y="19264"/>
                  <a:pt x="20261" y="19264"/>
                </a:cubicBezTo>
                <a:lnTo>
                  <a:pt x="20261" y="19251"/>
                </a:lnTo>
                <a:cubicBezTo>
                  <a:pt x="20261" y="19257"/>
                  <a:pt x="20265" y="19261"/>
                  <a:pt x="20268" y="19261"/>
                </a:cubicBezTo>
                <a:cubicBezTo>
                  <a:pt x="20271" y="19261"/>
                  <a:pt x="20275" y="19257"/>
                  <a:pt x="20275" y="19251"/>
                </a:cubicBezTo>
                <a:cubicBezTo>
                  <a:pt x="20302" y="19251"/>
                  <a:pt x="20329" y="19237"/>
                  <a:pt x="20356" y="19237"/>
                </a:cubicBezTo>
                <a:cubicBezTo>
                  <a:pt x="20390" y="19237"/>
                  <a:pt x="20425" y="19267"/>
                  <a:pt x="20476" y="19267"/>
                </a:cubicBezTo>
                <a:cubicBezTo>
                  <a:pt x="20485" y="19267"/>
                  <a:pt x="20494" y="19266"/>
                  <a:pt x="20504" y="19264"/>
                </a:cubicBezTo>
                <a:cubicBezTo>
                  <a:pt x="20517" y="19271"/>
                  <a:pt x="20537" y="19274"/>
                  <a:pt x="20558" y="19274"/>
                </a:cubicBezTo>
                <a:cubicBezTo>
                  <a:pt x="20578" y="19274"/>
                  <a:pt x="20598" y="19271"/>
                  <a:pt x="20612" y="19264"/>
                </a:cubicBezTo>
                <a:cubicBezTo>
                  <a:pt x="20601" y="19243"/>
                  <a:pt x="20607" y="19215"/>
                  <a:pt x="20610" y="19215"/>
                </a:cubicBezTo>
                <a:lnTo>
                  <a:pt x="20610" y="19215"/>
                </a:lnTo>
                <a:cubicBezTo>
                  <a:pt x="20611" y="19215"/>
                  <a:pt x="20612" y="19217"/>
                  <a:pt x="20612" y="19224"/>
                </a:cubicBezTo>
                <a:cubicBezTo>
                  <a:pt x="20638" y="19197"/>
                  <a:pt x="20652" y="19210"/>
                  <a:pt x="20665" y="19183"/>
                </a:cubicBezTo>
                <a:cubicBezTo>
                  <a:pt x="20684" y="19202"/>
                  <a:pt x="20697" y="19221"/>
                  <a:pt x="20712" y="19221"/>
                </a:cubicBezTo>
                <a:cubicBezTo>
                  <a:pt x="20718" y="19221"/>
                  <a:pt x="20725" y="19218"/>
                  <a:pt x="20733" y="19210"/>
                </a:cubicBezTo>
                <a:lnTo>
                  <a:pt x="20746" y="19210"/>
                </a:lnTo>
                <a:cubicBezTo>
                  <a:pt x="20760" y="19224"/>
                  <a:pt x="20787" y="19237"/>
                  <a:pt x="20787" y="19251"/>
                </a:cubicBezTo>
                <a:cubicBezTo>
                  <a:pt x="20800" y="19264"/>
                  <a:pt x="20800" y="19264"/>
                  <a:pt x="20800" y="19264"/>
                </a:cubicBezTo>
                <a:cubicBezTo>
                  <a:pt x="20915" y="19298"/>
                  <a:pt x="21029" y="19315"/>
                  <a:pt x="21142" y="19315"/>
                </a:cubicBezTo>
                <a:cubicBezTo>
                  <a:pt x="21255" y="19315"/>
                  <a:pt x="21366" y="19298"/>
                  <a:pt x="21474" y="19264"/>
                </a:cubicBezTo>
                <a:cubicBezTo>
                  <a:pt x="21488" y="19282"/>
                  <a:pt x="21503" y="19289"/>
                  <a:pt x="21517" y="19289"/>
                </a:cubicBezTo>
                <a:cubicBezTo>
                  <a:pt x="21554" y="19289"/>
                  <a:pt x="21592" y="19249"/>
                  <a:pt x="21635" y="19249"/>
                </a:cubicBezTo>
                <a:cubicBezTo>
                  <a:pt x="21640" y="19249"/>
                  <a:pt x="21644" y="19250"/>
                  <a:pt x="21649" y="19251"/>
                </a:cubicBezTo>
                <a:cubicBezTo>
                  <a:pt x="21674" y="19208"/>
                  <a:pt x="21720" y="19187"/>
                  <a:pt x="21765" y="19187"/>
                </a:cubicBezTo>
                <a:cubicBezTo>
                  <a:pt x="21791" y="19187"/>
                  <a:pt x="21817" y="19195"/>
                  <a:pt x="21837" y="19210"/>
                </a:cubicBezTo>
                <a:cubicBezTo>
                  <a:pt x="21878" y="19237"/>
                  <a:pt x="21918" y="19251"/>
                  <a:pt x="21959" y="19264"/>
                </a:cubicBezTo>
                <a:cubicBezTo>
                  <a:pt x="21999" y="19251"/>
                  <a:pt x="22039" y="19237"/>
                  <a:pt x="22080" y="19210"/>
                </a:cubicBezTo>
                <a:cubicBezTo>
                  <a:pt x="22107" y="19237"/>
                  <a:pt x="22144" y="19251"/>
                  <a:pt x="22183" y="19251"/>
                </a:cubicBezTo>
                <a:cubicBezTo>
                  <a:pt x="22221" y="19251"/>
                  <a:pt x="22262" y="19237"/>
                  <a:pt x="22295" y="19210"/>
                </a:cubicBezTo>
                <a:cubicBezTo>
                  <a:pt x="22306" y="19226"/>
                  <a:pt x="22312" y="19231"/>
                  <a:pt x="22316" y="19231"/>
                </a:cubicBezTo>
                <a:cubicBezTo>
                  <a:pt x="22322" y="19231"/>
                  <a:pt x="22322" y="19218"/>
                  <a:pt x="22322" y="19210"/>
                </a:cubicBezTo>
                <a:cubicBezTo>
                  <a:pt x="22331" y="19210"/>
                  <a:pt x="22328" y="19198"/>
                  <a:pt x="22341" y="19198"/>
                </a:cubicBezTo>
                <a:cubicBezTo>
                  <a:pt x="22348" y="19198"/>
                  <a:pt x="22358" y="19201"/>
                  <a:pt x="22376" y="19210"/>
                </a:cubicBezTo>
                <a:cubicBezTo>
                  <a:pt x="22457" y="19291"/>
                  <a:pt x="22982" y="19331"/>
                  <a:pt x="23104" y="19331"/>
                </a:cubicBezTo>
                <a:lnTo>
                  <a:pt x="23306" y="19331"/>
                </a:lnTo>
                <a:cubicBezTo>
                  <a:pt x="23352" y="19331"/>
                  <a:pt x="23470" y="19200"/>
                  <a:pt x="23509" y="19200"/>
                </a:cubicBezTo>
                <a:cubicBezTo>
                  <a:pt x="23515" y="19200"/>
                  <a:pt x="23519" y="19203"/>
                  <a:pt x="23521" y="19210"/>
                </a:cubicBezTo>
                <a:cubicBezTo>
                  <a:pt x="23526" y="19226"/>
                  <a:pt x="23536" y="19229"/>
                  <a:pt x="23547" y="19229"/>
                </a:cubicBezTo>
                <a:cubicBezTo>
                  <a:pt x="23556" y="19229"/>
                  <a:pt x="23566" y="19227"/>
                  <a:pt x="23576" y="19227"/>
                </a:cubicBezTo>
                <a:cubicBezTo>
                  <a:pt x="23585" y="19227"/>
                  <a:pt x="23594" y="19229"/>
                  <a:pt x="23602" y="19237"/>
                </a:cubicBezTo>
                <a:cubicBezTo>
                  <a:pt x="23606" y="19248"/>
                  <a:pt x="23611" y="19252"/>
                  <a:pt x="23618" y="19252"/>
                </a:cubicBezTo>
                <a:cubicBezTo>
                  <a:pt x="23637" y="19252"/>
                  <a:pt x="23663" y="19224"/>
                  <a:pt x="23683" y="19224"/>
                </a:cubicBezTo>
                <a:cubicBezTo>
                  <a:pt x="23691" y="19204"/>
                  <a:pt x="23700" y="19197"/>
                  <a:pt x="23710" y="19197"/>
                </a:cubicBezTo>
                <a:cubicBezTo>
                  <a:pt x="23732" y="19197"/>
                  <a:pt x="23758" y="19237"/>
                  <a:pt x="23777" y="19237"/>
                </a:cubicBezTo>
                <a:cubicBezTo>
                  <a:pt x="23792" y="19257"/>
                  <a:pt x="23807" y="19262"/>
                  <a:pt x="23822" y="19262"/>
                </a:cubicBezTo>
                <a:cubicBezTo>
                  <a:pt x="23838" y="19262"/>
                  <a:pt x="23855" y="19256"/>
                  <a:pt x="23871" y="19256"/>
                </a:cubicBezTo>
                <a:cubicBezTo>
                  <a:pt x="23880" y="19256"/>
                  <a:pt x="23889" y="19258"/>
                  <a:pt x="23898" y="19264"/>
                </a:cubicBezTo>
                <a:cubicBezTo>
                  <a:pt x="23925" y="19277"/>
                  <a:pt x="23966" y="19291"/>
                  <a:pt x="24006" y="19304"/>
                </a:cubicBezTo>
                <a:cubicBezTo>
                  <a:pt x="24023" y="19304"/>
                  <a:pt x="24035" y="19331"/>
                  <a:pt x="24048" y="19331"/>
                </a:cubicBezTo>
                <a:cubicBezTo>
                  <a:pt x="24055" y="19331"/>
                  <a:pt x="24063" y="19321"/>
                  <a:pt x="24074" y="19291"/>
                </a:cubicBezTo>
                <a:cubicBezTo>
                  <a:pt x="24080" y="19298"/>
                  <a:pt x="24086" y="19300"/>
                  <a:pt x="24092" y="19300"/>
                </a:cubicBezTo>
                <a:cubicBezTo>
                  <a:pt x="24110" y="19300"/>
                  <a:pt x="24122" y="19268"/>
                  <a:pt x="24130" y="19268"/>
                </a:cubicBezTo>
                <a:cubicBezTo>
                  <a:pt x="24134" y="19268"/>
                  <a:pt x="24138" y="19274"/>
                  <a:pt x="24141" y="19291"/>
                </a:cubicBezTo>
                <a:cubicBezTo>
                  <a:pt x="24145" y="19283"/>
                  <a:pt x="24147" y="19281"/>
                  <a:pt x="24148" y="19281"/>
                </a:cubicBezTo>
                <a:cubicBezTo>
                  <a:pt x="24149" y="19281"/>
                  <a:pt x="24149" y="19283"/>
                  <a:pt x="24151" y="19283"/>
                </a:cubicBezTo>
                <a:cubicBezTo>
                  <a:pt x="24153" y="19283"/>
                  <a:pt x="24157" y="19280"/>
                  <a:pt x="24168" y="19264"/>
                </a:cubicBezTo>
                <a:cubicBezTo>
                  <a:pt x="24176" y="19215"/>
                  <a:pt x="24189" y="19185"/>
                  <a:pt x="24208" y="19185"/>
                </a:cubicBezTo>
                <a:cubicBezTo>
                  <a:pt x="24219" y="19185"/>
                  <a:pt x="24233" y="19197"/>
                  <a:pt x="24249" y="19224"/>
                </a:cubicBezTo>
                <a:cubicBezTo>
                  <a:pt x="24262" y="19224"/>
                  <a:pt x="24330" y="19277"/>
                  <a:pt x="24356" y="19304"/>
                </a:cubicBezTo>
                <a:cubicBezTo>
                  <a:pt x="24365" y="19295"/>
                  <a:pt x="24376" y="19292"/>
                  <a:pt x="24388" y="19292"/>
                </a:cubicBezTo>
                <a:cubicBezTo>
                  <a:pt x="24412" y="19292"/>
                  <a:pt x="24442" y="19304"/>
                  <a:pt x="24478" y="19304"/>
                </a:cubicBezTo>
                <a:cubicBezTo>
                  <a:pt x="24572" y="19264"/>
                  <a:pt x="24680" y="19237"/>
                  <a:pt x="24788" y="19210"/>
                </a:cubicBezTo>
                <a:cubicBezTo>
                  <a:pt x="24799" y="19222"/>
                  <a:pt x="24809" y="19225"/>
                  <a:pt x="24819" y="19225"/>
                </a:cubicBezTo>
                <a:cubicBezTo>
                  <a:pt x="24838" y="19225"/>
                  <a:pt x="24853" y="19208"/>
                  <a:pt x="24863" y="19208"/>
                </a:cubicBezTo>
                <a:cubicBezTo>
                  <a:pt x="24865" y="19208"/>
                  <a:pt x="24867" y="19209"/>
                  <a:pt x="24868" y="19210"/>
                </a:cubicBezTo>
                <a:lnTo>
                  <a:pt x="24882" y="19210"/>
                </a:lnTo>
                <a:cubicBezTo>
                  <a:pt x="24882" y="19224"/>
                  <a:pt x="24882" y="19224"/>
                  <a:pt x="24882" y="19237"/>
                </a:cubicBezTo>
                <a:cubicBezTo>
                  <a:pt x="24882" y="19237"/>
                  <a:pt x="24882" y="19251"/>
                  <a:pt x="24909" y="19251"/>
                </a:cubicBezTo>
                <a:cubicBezTo>
                  <a:pt x="24949" y="19264"/>
                  <a:pt x="24990" y="19277"/>
                  <a:pt x="25044" y="19277"/>
                </a:cubicBezTo>
                <a:cubicBezTo>
                  <a:pt x="25061" y="19300"/>
                  <a:pt x="25075" y="19309"/>
                  <a:pt x="25089" y="19309"/>
                </a:cubicBezTo>
                <a:cubicBezTo>
                  <a:pt x="25107" y="19309"/>
                  <a:pt x="25122" y="19293"/>
                  <a:pt x="25138" y="19277"/>
                </a:cubicBezTo>
                <a:cubicBezTo>
                  <a:pt x="25149" y="19277"/>
                  <a:pt x="25209" y="19280"/>
                  <a:pt x="25279" y="19280"/>
                </a:cubicBezTo>
                <a:cubicBezTo>
                  <a:pt x="25385" y="19280"/>
                  <a:pt x="25512" y="19275"/>
                  <a:pt x="25528" y="19251"/>
                </a:cubicBezTo>
                <a:cubicBezTo>
                  <a:pt x="25549" y="19244"/>
                  <a:pt x="25569" y="19240"/>
                  <a:pt x="25589" y="19240"/>
                </a:cubicBezTo>
                <a:cubicBezTo>
                  <a:pt x="25609" y="19240"/>
                  <a:pt x="25630" y="19244"/>
                  <a:pt x="25650" y="19251"/>
                </a:cubicBezTo>
                <a:cubicBezTo>
                  <a:pt x="25684" y="19239"/>
                  <a:pt x="26018" y="19131"/>
                  <a:pt x="26136" y="19131"/>
                </a:cubicBezTo>
                <a:cubicBezTo>
                  <a:pt x="26157" y="19131"/>
                  <a:pt x="26171" y="19135"/>
                  <a:pt x="26175" y="19143"/>
                </a:cubicBezTo>
                <a:cubicBezTo>
                  <a:pt x="26195" y="19163"/>
                  <a:pt x="26205" y="19166"/>
                  <a:pt x="26214" y="19166"/>
                </a:cubicBezTo>
                <a:cubicBezTo>
                  <a:pt x="26218" y="19166"/>
                  <a:pt x="26222" y="19165"/>
                  <a:pt x="26226" y="19165"/>
                </a:cubicBezTo>
                <a:cubicBezTo>
                  <a:pt x="26231" y="19165"/>
                  <a:pt x="26236" y="19166"/>
                  <a:pt x="26242" y="19170"/>
                </a:cubicBezTo>
                <a:cubicBezTo>
                  <a:pt x="26256" y="19156"/>
                  <a:pt x="26283" y="19143"/>
                  <a:pt x="26310" y="19129"/>
                </a:cubicBezTo>
                <a:cubicBezTo>
                  <a:pt x="26317" y="19125"/>
                  <a:pt x="26324" y="19123"/>
                  <a:pt x="26332" y="19123"/>
                </a:cubicBezTo>
                <a:cubicBezTo>
                  <a:pt x="26359" y="19123"/>
                  <a:pt x="26389" y="19143"/>
                  <a:pt x="26425" y="19143"/>
                </a:cubicBezTo>
                <a:cubicBezTo>
                  <a:pt x="26440" y="19143"/>
                  <a:pt x="26455" y="19139"/>
                  <a:pt x="26471" y="19129"/>
                </a:cubicBezTo>
                <a:cubicBezTo>
                  <a:pt x="26478" y="19131"/>
                  <a:pt x="26483" y="19132"/>
                  <a:pt x="26489" y="19132"/>
                </a:cubicBezTo>
                <a:cubicBezTo>
                  <a:pt x="26511" y="19132"/>
                  <a:pt x="26530" y="19120"/>
                  <a:pt x="26555" y="19120"/>
                </a:cubicBezTo>
                <a:cubicBezTo>
                  <a:pt x="26566" y="19120"/>
                  <a:pt x="26579" y="19122"/>
                  <a:pt x="26593" y="19129"/>
                </a:cubicBezTo>
                <a:cubicBezTo>
                  <a:pt x="26629" y="19129"/>
                  <a:pt x="26920" y="19087"/>
                  <a:pt x="27003" y="19087"/>
                </a:cubicBezTo>
                <a:cubicBezTo>
                  <a:pt x="27014" y="19087"/>
                  <a:pt x="27021" y="19087"/>
                  <a:pt x="27024" y="19089"/>
                </a:cubicBezTo>
                <a:cubicBezTo>
                  <a:pt x="27185" y="19089"/>
                  <a:pt x="27334" y="19075"/>
                  <a:pt x="27495" y="19048"/>
                </a:cubicBezTo>
                <a:lnTo>
                  <a:pt x="28061" y="19048"/>
                </a:lnTo>
                <a:lnTo>
                  <a:pt x="28061" y="19062"/>
                </a:lnTo>
                <a:lnTo>
                  <a:pt x="28088" y="19062"/>
                </a:lnTo>
                <a:lnTo>
                  <a:pt x="28075" y="19048"/>
                </a:lnTo>
                <a:lnTo>
                  <a:pt x="28533" y="19048"/>
                </a:lnTo>
                <a:cubicBezTo>
                  <a:pt x="28529" y="19042"/>
                  <a:pt x="28527" y="19038"/>
                  <a:pt x="28524" y="19035"/>
                </a:cubicBezTo>
                <a:lnTo>
                  <a:pt x="29395" y="19035"/>
                </a:lnTo>
                <a:lnTo>
                  <a:pt x="29395" y="18779"/>
                </a:lnTo>
                <a:lnTo>
                  <a:pt x="29651" y="5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27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/>
          </p:nvPr>
        </p:nvSpPr>
        <p:spPr>
          <a:xfrm>
            <a:off x="715100" y="421189"/>
            <a:ext cx="5720400" cy="6174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Who does t</a:t>
            </a:r>
            <a:r>
              <a:rPr lang="en-US" b="0" dirty="0" smtClean="0"/>
              <a:t>he</a:t>
            </a:r>
            <a:r>
              <a:rPr lang="en" b="0" dirty="0" smtClean="0"/>
              <a:t> action?</a:t>
            </a:r>
            <a:endParaRPr b="0" dirty="0"/>
          </a:p>
        </p:txBody>
      </p:sp>
      <p:sp>
        <p:nvSpPr>
          <p:cNvPr id="669" name="Google Shape;669;p36"/>
          <p:cNvSpPr txBox="1">
            <a:spLocks noGrp="1"/>
          </p:cNvSpPr>
          <p:nvPr>
            <p:ph type="body" idx="1"/>
          </p:nvPr>
        </p:nvSpPr>
        <p:spPr>
          <a:xfrm>
            <a:off x="445675" y="1435656"/>
            <a:ext cx="5355770" cy="1918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She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is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known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for her art.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Cash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has been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stolen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from the register.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My room 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is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being</a:t>
            </a:r>
            <a:r>
              <a:rPr lang="en-US" sz="24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painted</a:t>
            </a:r>
            <a:r>
              <a:rPr lang="en-US" sz="20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1954" y="2853665"/>
            <a:ext cx="324698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Passive – Form</a:t>
            </a:r>
          </a:p>
          <a:p>
            <a:pPr algn="ctr"/>
            <a:endParaRPr lang="en-US" sz="1800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elius Unicase" panose="020B0604020202020204" charset="0"/>
            </a:endParaRPr>
          </a:p>
          <a:p>
            <a:pPr algn="ctr"/>
            <a:r>
              <a:rPr lang="en-US" sz="1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object</a:t>
            </a:r>
            <a:r>
              <a:rPr lang="en-US" sz="1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 + </a:t>
            </a:r>
            <a:r>
              <a:rPr lang="en-US" sz="1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verb to be </a:t>
            </a:r>
            <a:r>
              <a:rPr lang="en-US" sz="1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+ </a:t>
            </a:r>
            <a:r>
              <a:rPr lang="en-US" sz="1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elius Unicase" panose="020B0604020202020204" charset="0"/>
              </a:rPr>
              <a:t>past participle</a:t>
            </a:r>
            <a:endParaRPr lang="en-US" sz="1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elius Unicas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44"/>
          <p:cNvGrpSpPr/>
          <p:nvPr/>
        </p:nvGrpSpPr>
        <p:grpSpPr>
          <a:xfrm>
            <a:off x="1245689" y="575173"/>
            <a:ext cx="6688638" cy="3978809"/>
            <a:chOff x="1245689" y="575173"/>
            <a:chExt cx="6688638" cy="3978809"/>
          </a:xfrm>
        </p:grpSpPr>
        <p:grpSp>
          <p:nvGrpSpPr>
            <p:cNvPr id="985" name="Google Shape;985;p44"/>
            <p:cNvGrpSpPr/>
            <p:nvPr/>
          </p:nvGrpSpPr>
          <p:grpSpPr>
            <a:xfrm>
              <a:off x="1245689" y="575173"/>
              <a:ext cx="6518451" cy="3978809"/>
              <a:chOff x="-886011" y="575173"/>
              <a:chExt cx="6518451" cy="3978809"/>
            </a:xfrm>
          </p:grpSpPr>
          <p:grpSp>
            <p:nvGrpSpPr>
              <p:cNvPr id="986" name="Google Shape;986;p44"/>
              <p:cNvGrpSpPr/>
              <p:nvPr/>
            </p:nvGrpSpPr>
            <p:grpSpPr>
              <a:xfrm rot="-577828">
                <a:off x="-543780" y="1052772"/>
                <a:ext cx="5965042" cy="3023610"/>
                <a:chOff x="-1354615" y="2412137"/>
                <a:chExt cx="4884533" cy="2770352"/>
              </a:xfrm>
            </p:grpSpPr>
            <p:sp>
              <p:nvSpPr>
                <p:cNvPr id="987" name="Google Shape;987;p44"/>
                <p:cNvSpPr/>
                <p:nvPr/>
              </p:nvSpPr>
              <p:spPr>
                <a:xfrm rot="344730">
                  <a:off x="-1321156" y="2652358"/>
                  <a:ext cx="4817615" cy="224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1" h="23791" extrusionOk="0">
                      <a:moveTo>
                        <a:pt x="0" y="0"/>
                      </a:moveTo>
                      <a:lnTo>
                        <a:pt x="256" y="23480"/>
                      </a:lnTo>
                      <a:lnTo>
                        <a:pt x="37221" y="23790"/>
                      </a:lnTo>
                      <a:lnTo>
                        <a:pt x="36736" y="243"/>
                      </a:lnTo>
                      <a:lnTo>
                        <a:pt x="19654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88" name="Google Shape;988;p44"/>
                <p:cNvGrpSpPr/>
                <p:nvPr/>
              </p:nvGrpSpPr>
              <p:grpSpPr>
                <a:xfrm>
                  <a:off x="-1334799" y="4549538"/>
                  <a:ext cx="4781884" cy="632951"/>
                  <a:chOff x="-1334799" y="4549538"/>
                  <a:chExt cx="4781884" cy="632951"/>
                </a:xfrm>
              </p:grpSpPr>
              <p:sp>
                <p:nvSpPr>
                  <p:cNvPr id="989" name="Google Shape;989;p44"/>
                  <p:cNvSpPr/>
                  <p:nvPr/>
                </p:nvSpPr>
                <p:spPr>
                  <a:xfrm rot="353503">
                    <a:off x="-1340446" y="4795786"/>
                    <a:ext cx="4798504" cy="91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79" h="975" extrusionOk="0">
                        <a:moveTo>
                          <a:pt x="11395" y="248"/>
                        </a:moveTo>
                        <a:cubicBezTo>
                          <a:pt x="11387" y="248"/>
                          <a:pt x="11379" y="261"/>
                          <a:pt x="11370" y="273"/>
                        </a:cubicBezTo>
                        <a:lnTo>
                          <a:pt x="11370" y="273"/>
                        </a:lnTo>
                        <a:cubicBezTo>
                          <a:pt x="11360" y="271"/>
                          <a:pt x="11351" y="270"/>
                          <a:pt x="11344" y="270"/>
                        </a:cubicBezTo>
                        <a:cubicBezTo>
                          <a:pt x="11330" y="270"/>
                          <a:pt x="11321" y="274"/>
                          <a:pt x="11316" y="287"/>
                        </a:cubicBezTo>
                        <a:cubicBezTo>
                          <a:pt x="11310" y="278"/>
                          <a:pt x="11306" y="274"/>
                          <a:pt x="11305" y="274"/>
                        </a:cubicBezTo>
                        <a:lnTo>
                          <a:pt x="11305" y="274"/>
                        </a:lnTo>
                        <a:cubicBezTo>
                          <a:pt x="11303" y="274"/>
                          <a:pt x="11315" y="294"/>
                          <a:pt x="11329" y="294"/>
                        </a:cubicBezTo>
                        <a:cubicBezTo>
                          <a:pt x="11334" y="294"/>
                          <a:pt x="11338" y="292"/>
                          <a:pt x="11343" y="287"/>
                        </a:cubicBezTo>
                        <a:cubicBezTo>
                          <a:pt x="11345" y="288"/>
                          <a:pt x="11346" y="289"/>
                          <a:pt x="11348" y="289"/>
                        </a:cubicBezTo>
                        <a:cubicBezTo>
                          <a:pt x="11355" y="289"/>
                          <a:pt x="11363" y="281"/>
                          <a:pt x="11370" y="273"/>
                        </a:cubicBezTo>
                        <a:lnTo>
                          <a:pt x="11370" y="273"/>
                        </a:lnTo>
                        <a:cubicBezTo>
                          <a:pt x="11381" y="275"/>
                          <a:pt x="11394" y="277"/>
                          <a:pt x="11409" y="280"/>
                        </a:cubicBezTo>
                        <a:lnTo>
                          <a:pt x="11409" y="280"/>
                        </a:lnTo>
                        <a:cubicBezTo>
                          <a:pt x="11405" y="256"/>
                          <a:pt x="11400" y="248"/>
                          <a:pt x="11395" y="248"/>
                        </a:cubicBezTo>
                        <a:close/>
                        <a:moveTo>
                          <a:pt x="8129" y="277"/>
                        </a:moveTo>
                        <a:cubicBezTo>
                          <a:pt x="8124" y="277"/>
                          <a:pt x="8121" y="290"/>
                          <a:pt x="8137" y="297"/>
                        </a:cubicBezTo>
                        <a:lnTo>
                          <a:pt x="8137" y="297"/>
                        </a:lnTo>
                        <a:cubicBezTo>
                          <a:pt x="8136" y="282"/>
                          <a:pt x="8132" y="277"/>
                          <a:pt x="8129" y="277"/>
                        </a:cubicBezTo>
                        <a:close/>
                        <a:moveTo>
                          <a:pt x="15392" y="323"/>
                        </a:moveTo>
                        <a:cubicBezTo>
                          <a:pt x="15383" y="323"/>
                          <a:pt x="15398" y="341"/>
                          <a:pt x="15425" y="341"/>
                        </a:cubicBezTo>
                        <a:cubicBezTo>
                          <a:pt x="15407" y="328"/>
                          <a:pt x="15397" y="323"/>
                          <a:pt x="15392" y="323"/>
                        </a:cubicBezTo>
                        <a:close/>
                        <a:moveTo>
                          <a:pt x="10707" y="280"/>
                        </a:moveTo>
                        <a:cubicBezTo>
                          <a:pt x="10719" y="281"/>
                          <a:pt x="10721" y="293"/>
                          <a:pt x="10737" y="301"/>
                        </a:cubicBezTo>
                        <a:cubicBezTo>
                          <a:pt x="10752" y="309"/>
                          <a:pt x="10768" y="330"/>
                          <a:pt x="10783" y="344"/>
                        </a:cubicBezTo>
                        <a:lnTo>
                          <a:pt x="10783" y="344"/>
                        </a:lnTo>
                        <a:cubicBezTo>
                          <a:pt x="10768" y="339"/>
                          <a:pt x="10756" y="327"/>
                          <a:pt x="10737" y="314"/>
                        </a:cubicBezTo>
                        <a:cubicBezTo>
                          <a:pt x="10714" y="297"/>
                          <a:pt x="10706" y="285"/>
                          <a:pt x="10707" y="280"/>
                        </a:cubicBezTo>
                        <a:close/>
                        <a:moveTo>
                          <a:pt x="36063" y="335"/>
                        </a:moveTo>
                        <a:cubicBezTo>
                          <a:pt x="36063" y="335"/>
                          <a:pt x="36063" y="337"/>
                          <a:pt x="36063" y="341"/>
                        </a:cubicBezTo>
                        <a:cubicBezTo>
                          <a:pt x="36063" y="346"/>
                          <a:pt x="36063" y="350"/>
                          <a:pt x="36064" y="353"/>
                        </a:cubicBezTo>
                        <a:lnTo>
                          <a:pt x="36064" y="353"/>
                        </a:lnTo>
                        <a:cubicBezTo>
                          <a:pt x="36064" y="343"/>
                          <a:pt x="36064" y="335"/>
                          <a:pt x="36063" y="335"/>
                        </a:cubicBezTo>
                        <a:close/>
                        <a:moveTo>
                          <a:pt x="15437" y="346"/>
                        </a:moveTo>
                        <a:cubicBezTo>
                          <a:pt x="15450" y="348"/>
                          <a:pt x="15466" y="350"/>
                          <a:pt x="15485" y="354"/>
                        </a:cubicBezTo>
                        <a:lnTo>
                          <a:pt x="15485" y="354"/>
                        </a:lnTo>
                        <a:cubicBezTo>
                          <a:pt x="15466" y="353"/>
                          <a:pt x="15450" y="351"/>
                          <a:pt x="15437" y="346"/>
                        </a:cubicBezTo>
                        <a:close/>
                        <a:moveTo>
                          <a:pt x="28356" y="336"/>
                        </a:moveTo>
                        <a:cubicBezTo>
                          <a:pt x="28357" y="336"/>
                          <a:pt x="28359" y="337"/>
                          <a:pt x="28361" y="337"/>
                        </a:cubicBezTo>
                        <a:lnTo>
                          <a:pt x="28361" y="337"/>
                        </a:lnTo>
                        <a:cubicBezTo>
                          <a:pt x="28360" y="338"/>
                          <a:pt x="28358" y="340"/>
                          <a:pt x="28357" y="341"/>
                        </a:cubicBezTo>
                        <a:cubicBezTo>
                          <a:pt x="28343" y="360"/>
                          <a:pt x="28334" y="366"/>
                          <a:pt x="28330" y="366"/>
                        </a:cubicBezTo>
                        <a:cubicBezTo>
                          <a:pt x="28321" y="366"/>
                          <a:pt x="28334" y="336"/>
                          <a:pt x="28356" y="336"/>
                        </a:cubicBezTo>
                        <a:close/>
                        <a:moveTo>
                          <a:pt x="21514" y="395"/>
                        </a:moveTo>
                        <a:cubicBezTo>
                          <a:pt x="21568" y="395"/>
                          <a:pt x="21656" y="412"/>
                          <a:pt x="21545" y="412"/>
                        </a:cubicBezTo>
                        <a:cubicBezTo>
                          <a:pt x="21533" y="412"/>
                          <a:pt x="21518" y="412"/>
                          <a:pt x="21501" y="412"/>
                        </a:cubicBezTo>
                        <a:lnTo>
                          <a:pt x="21501" y="412"/>
                        </a:lnTo>
                        <a:cubicBezTo>
                          <a:pt x="21505" y="408"/>
                          <a:pt x="21509" y="402"/>
                          <a:pt x="21514" y="395"/>
                        </a:cubicBezTo>
                        <a:close/>
                        <a:moveTo>
                          <a:pt x="18881" y="473"/>
                        </a:moveTo>
                        <a:cubicBezTo>
                          <a:pt x="18883" y="474"/>
                          <a:pt x="18885" y="475"/>
                          <a:pt x="18887" y="476"/>
                        </a:cubicBezTo>
                        <a:cubicBezTo>
                          <a:pt x="18892" y="485"/>
                          <a:pt x="18896" y="491"/>
                          <a:pt x="18901" y="495"/>
                        </a:cubicBezTo>
                        <a:lnTo>
                          <a:pt x="18901" y="495"/>
                        </a:lnTo>
                        <a:cubicBezTo>
                          <a:pt x="18894" y="492"/>
                          <a:pt x="18886" y="486"/>
                          <a:pt x="18877" y="478"/>
                        </a:cubicBezTo>
                        <a:lnTo>
                          <a:pt x="18877" y="478"/>
                        </a:lnTo>
                        <a:cubicBezTo>
                          <a:pt x="18879" y="476"/>
                          <a:pt x="18880" y="475"/>
                          <a:pt x="18881" y="473"/>
                        </a:cubicBezTo>
                        <a:close/>
                        <a:moveTo>
                          <a:pt x="18911" y="494"/>
                        </a:moveTo>
                        <a:cubicBezTo>
                          <a:pt x="18913" y="496"/>
                          <a:pt x="18916" y="499"/>
                          <a:pt x="18918" y="501"/>
                        </a:cubicBezTo>
                        <a:lnTo>
                          <a:pt x="18918" y="501"/>
                        </a:lnTo>
                        <a:cubicBezTo>
                          <a:pt x="18917" y="501"/>
                          <a:pt x="18917" y="501"/>
                          <a:pt x="18916" y="501"/>
                        </a:cubicBezTo>
                        <a:cubicBezTo>
                          <a:pt x="18911" y="501"/>
                          <a:pt x="18906" y="499"/>
                          <a:pt x="18901" y="495"/>
                        </a:cubicBezTo>
                        <a:lnTo>
                          <a:pt x="18901" y="495"/>
                        </a:lnTo>
                        <a:cubicBezTo>
                          <a:pt x="18902" y="495"/>
                          <a:pt x="18904" y="496"/>
                          <a:pt x="18905" y="496"/>
                        </a:cubicBezTo>
                        <a:cubicBezTo>
                          <a:pt x="18907" y="496"/>
                          <a:pt x="18909" y="495"/>
                          <a:pt x="18911" y="494"/>
                        </a:cubicBezTo>
                        <a:close/>
                        <a:moveTo>
                          <a:pt x="23" y="1"/>
                        </a:moveTo>
                        <a:cubicBezTo>
                          <a:pt x="16" y="1"/>
                          <a:pt x="8" y="2"/>
                          <a:pt x="1" y="5"/>
                        </a:cubicBezTo>
                        <a:lnTo>
                          <a:pt x="14" y="72"/>
                        </a:lnTo>
                        <a:lnTo>
                          <a:pt x="14" y="139"/>
                        </a:lnTo>
                        <a:lnTo>
                          <a:pt x="14" y="207"/>
                        </a:lnTo>
                        <a:lnTo>
                          <a:pt x="14" y="665"/>
                        </a:lnTo>
                        <a:lnTo>
                          <a:pt x="36979" y="974"/>
                        </a:lnTo>
                        <a:lnTo>
                          <a:pt x="36965" y="274"/>
                        </a:lnTo>
                        <a:lnTo>
                          <a:pt x="36736" y="287"/>
                        </a:lnTo>
                        <a:cubicBezTo>
                          <a:pt x="36712" y="322"/>
                          <a:pt x="36685" y="333"/>
                          <a:pt x="36657" y="333"/>
                        </a:cubicBezTo>
                        <a:cubicBezTo>
                          <a:pt x="36609" y="333"/>
                          <a:pt x="36558" y="301"/>
                          <a:pt x="36507" y="301"/>
                        </a:cubicBezTo>
                        <a:cubicBezTo>
                          <a:pt x="36480" y="328"/>
                          <a:pt x="36440" y="341"/>
                          <a:pt x="36400" y="355"/>
                        </a:cubicBezTo>
                        <a:cubicBezTo>
                          <a:pt x="36359" y="355"/>
                          <a:pt x="36332" y="341"/>
                          <a:pt x="36292" y="328"/>
                        </a:cubicBezTo>
                        <a:cubicBezTo>
                          <a:pt x="36238" y="341"/>
                          <a:pt x="36184" y="341"/>
                          <a:pt x="36130" y="341"/>
                        </a:cubicBezTo>
                        <a:cubicBezTo>
                          <a:pt x="36112" y="371"/>
                          <a:pt x="36097" y="382"/>
                          <a:pt x="36086" y="382"/>
                        </a:cubicBezTo>
                        <a:cubicBezTo>
                          <a:pt x="36074" y="382"/>
                          <a:pt x="36066" y="370"/>
                          <a:pt x="36064" y="353"/>
                        </a:cubicBezTo>
                        <a:lnTo>
                          <a:pt x="36064" y="353"/>
                        </a:lnTo>
                        <a:cubicBezTo>
                          <a:pt x="36063" y="369"/>
                          <a:pt x="36059" y="387"/>
                          <a:pt x="36049" y="387"/>
                        </a:cubicBezTo>
                        <a:cubicBezTo>
                          <a:pt x="36041" y="387"/>
                          <a:pt x="36028" y="376"/>
                          <a:pt x="36009" y="341"/>
                        </a:cubicBezTo>
                        <a:cubicBezTo>
                          <a:pt x="36009" y="333"/>
                          <a:pt x="36008" y="331"/>
                          <a:pt x="36005" y="331"/>
                        </a:cubicBezTo>
                        <a:cubicBezTo>
                          <a:pt x="36003" y="331"/>
                          <a:pt x="35999" y="334"/>
                          <a:pt x="35994" y="334"/>
                        </a:cubicBezTo>
                        <a:cubicBezTo>
                          <a:pt x="35987" y="334"/>
                          <a:pt x="35979" y="330"/>
                          <a:pt x="35968" y="314"/>
                        </a:cubicBezTo>
                        <a:cubicBezTo>
                          <a:pt x="35963" y="279"/>
                          <a:pt x="35958" y="264"/>
                          <a:pt x="35953" y="264"/>
                        </a:cubicBezTo>
                        <a:cubicBezTo>
                          <a:pt x="35943" y="264"/>
                          <a:pt x="35931" y="304"/>
                          <a:pt x="35915" y="355"/>
                        </a:cubicBezTo>
                        <a:cubicBezTo>
                          <a:pt x="35888" y="355"/>
                          <a:pt x="35861" y="314"/>
                          <a:pt x="35834" y="314"/>
                        </a:cubicBezTo>
                        <a:cubicBezTo>
                          <a:pt x="35811" y="314"/>
                          <a:pt x="35788" y="297"/>
                          <a:pt x="35765" y="297"/>
                        </a:cubicBezTo>
                        <a:cubicBezTo>
                          <a:pt x="35747" y="297"/>
                          <a:pt x="35730" y="307"/>
                          <a:pt x="35713" y="341"/>
                        </a:cubicBezTo>
                        <a:cubicBezTo>
                          <a:pt x="35672" y="341"/>
                          <a:pt x="35632" y="355"/>
                          <a:pt x="35591" y="368"/>
                        </a:cubicBezTo>
                        <a:cubicBezTo>
                          <a:pt x="35578" y="394"/>
                          <a:pt x="35566" y="403"/>
                          <a:pt x="35553" y="403"/>
                        </a:cubicBezTo>
                        <a:cubicBezTo>
                          <a:pt x="35525" y="403"/>
                          <a:pt x="35498" y="360"/>
                          <a:pt x="35470" y="341"/>
                        </a:cubicBezTo>
                        <a:cubicBezTo>
                          <a:pt x="35446" y="317"/>
                          <a:pt x="35426" y="312"/>
                          <a:pt x="35406" y="312"/>
                        </a:cubicBezTo>
                        <a:cubicBezTo>
                          <a:pt x="35392" y="312"/>
                          <a:pt x="35378" y="314"/>
                          <a:pt x="35362" y="314"/>
                        </a:cubicBezTo>
                        <a:cubicBezTo>
                          <a:pt x="35359" y="313"/>
                          <a:pt x="35356" y="312"/>
                          <a:pt x="35353" y="312"/>
                        </a:cubicBezTo>
                        <a:cubicBezTo>
                          <a:pt x="35337" y="312"/>
                          <a:pt x="35320" y="330"/>
                          <a:pt x="35299" y="330"/>
                        </a:cubicBezTo>
                        <a:cubicBezTo>
                          <a:pt x="35290" y="330"/>
                          <a:pt x="35279" y="326"/>
                          <a:pt x="35268" y="314"/>
                        </a:cubicBezTo>
                        <a:cubicBezTo>
                          <a:pt x="35262" y="317"/>
                          <a:pt x="35256" y="319"/>
                          <a:pt x="35250" y="319"/>
                        </a:cubicBezTo>
                        <a:cubicBezTo>
                          <a:pt x="35208" y="319"/>
                          <a:pt x="35174" y="246"/>
                          <a:pt x="35140" y="246"/>
                        </a:cubicBezTo>
                        <a:cubicBezTo>
                          <a:pt x="35138" y="246"/>
                          <a:pt x="35136" y="246"/>
                          <a:pt x="35133" y="247"/>
                        </a:cubicBezTo>
                        <a:cubicBezTo>
                          <a:pt x="35113" y="247"/>
                          <a:pt x="35100" y="287"/>
                          <a:pt x="35095" y="287"/>
                        </a:cubicBezTo>
                        <a:cubicBezTo>
                          <a:pt x="35094" y="287"/>
                          <a:pt x="35093" y="283"/>
                          <a:pt x="35093" y="274"/>
                        </a:cubicBezTo>
                        <a:cubicBezTo>
                          <a:pt x="35063" y="294"/>
                          <a:pt x="35034" y="306"/>
                          <a:pt x="35009" y="306"/>
                        </a:cubicBezTo>
                        <a:cubicBezTo>
                          <a:pt x="35001" y="306"/>
                          <a:pt x="34992" y="305"/>
                          <a:pt x="34985" y="301"/>
                        </a:cubicBezTo>
                        <a:cubicBezTo>
                          <a:pt x="34976" y="323"/>
                          <a:pt x="34966" y="330"/>
                          <a:pt x="34955" y="330"/>
                        </a:cubicBezTo>
                        <a:cubicBezTo>
                          <a:pt x="34933" y="330"/>
                          <a:pt x="34908" y="297"/>
                          <a:pt x="34882" y="297"/>
                        </a:cubicBezTo>
                        <a:cubicBezTo>
                          <a:pt x="34867" y="297"/>
                          <a:pt x="34852" y="308"/>
                          <a:pt x="34837" y="341"/>
                        </a:cubicBezTo>
                        <a:cubicBezTo>
                          <a:pt x="34829" y="343"/>
                          <a:pt x="34820" y="344"/>
                          <a:pt x="34811" y="344"/>
                        </a:cubicBezTo>
                        <a:cubicBezTo>
                          <a:pt x="34775" y="344"/>
                          <a:pt x="34730" y="332"/>
                          <a:pt x="34679" y="332"/>
                        </a:cubicBezTo>
                        <a:cubicBezTo>
                          <a:pt x="34656" y="332"/>
                          <a:pt x="34633" y="334"/>
                          <a:pt x="34608" y="341"/>
                        </a:cubicBezTo>
                        <a:cubicBezTo>
                          <a:pt x="34599" y="344"/>
                          <a:pt x="34589" y="345"/>
                          <a:pt x="34579" y="345"/>
                        </a:cubicBezTo>
                        <a:cubicBezTo>
                          <a:pt x="34560" y="345"/>
                          <a:pt x="34540" y="342"/>
                          <a:pt x="34519" y="342"/>
                        </a:cubicBezTo>
                        <a:cubicBezTo>
                          <a:pt x="34500" y="342"/>
                          <a:pt x="34480" y="345"/>
                          <a:pt x="34460" y="355"/>
                        </a:cubicBezTo>
                        <a:cubicBezTo>
                          <a:pt x="34406" y="355"/>
                          <a:pt x="34352" y="368"/>
                          <a:pt x="34298" y="382"/>
                        </a:cubicBezTo>
                        <a:cubicBezTo>
                          <a:pt x="34278" y="370"/>
                          <a:pt x="34260" y="365"/>
                          <a:pt x="34242" y="365"/>
                        </a:cubicBezTo>
                        <a:cubicBezTo>
                          <a:pt x="34198" y="365"/>
                          <a:pt x="34157" y="394"/>
                          <a:pt x="34109" y="422"/>
                        </a:cubicBezTo>
                        <a:cubicBezTo>
                          <a:pt x="34097" y="415"/>
                          <a:pt x="34084" y="412"/>
                          <a:pt x="34071" y="412"/>
                        </a:cubicBezTo>
                        <a:cubicBezTo>
                          <a:pt x="34029" y="412"/>
                          <a:pt x="33985" y="439"/>
                          <a:pt x="33943" y="439"/>
                        </a:cubicBezTo>
                        <a:cubicBezTo>
                          <a:pt x="33926" y="439"/>
                          <a:pt x="33910" y="435"/>
                          <a:pt x="33894" y="422"/>
                        </a:cubicBezTo>
                        <a:cubicBezTo>
                          <a:pt x="33894" y="456"/>
                          <a:pt x="33884" y="473"/>
                          <a:pt x="33864" y="473"/>
                        </a:cubicBezTo>
                        <a:cubicBezTo>
                          <a:pt x="33843" y="473"/>
                          <a:pt x="33813" y="456"/>
                          <a:pt x="33773" y="422"/>
                        </a:cubicBezTo>
                        <a:cubicBezTo>
                          <a:pt x="33763" y="452"/>
                          <a:pt x="33745" y="468"/>
                          <a:pt x="33725" y="468"/>
                        </a:cubicBezTo>
                        <a:cubicBezTo>
                          <a:pt x="33719" y="468"/>
                          <a:pt x="33712" y="466"/>
                          <a:pt x="33705" y="463"/>
                        </a:cubicBezTo>
                        <a:cubicBezTo>
                          <a:pt x="33703" y="466"/>
                          <a:pt x="33701" y="468"/>
                          <a:pt x="33699" y="468"/>
                        </a:cubicBezTo>
                        <a:cubicBezTo>
                          <a:pt x="33684" y="468"/>
                          <a:pt x="33661" y="409"/>
                          <a:pt x="33638" y="409"/>
                        </a:cubicBezTo>
                        <a:cubicBezTo>
                          <a:pt x="33611" y="395"/>
                          <a:pt x="33581" y="388"/>
                          <a:pt x="33550" y="388"/>
                        </a:cubicBezTo>
                        <a:cubicBezTo>
                          <a:pt x="33520" y="388"/>
                          <a:pt x="33490" y="395"/>
                          <a:pt x="33463" y="409"/>
                        </a:cubicBezTo>
                        <a:cubicBezTo>
                          <a:pt x="33444" y="384"/>
                          <a:pt x="33425" y="373"/>
                          <a:pt x="33405" y="373"/>
                        </a:cubicBezTo>
                        <a:cubicBezTo>
                          <a:pt x="33382" y="373"/>
                          <a:pt x="33357" y="387"/>
                          <a:pt x="33328" y="409"/>
                        </a:cubicBezTo>
                        <a:cubicBezTo>
                          <a:pt x="33303" y="417"/>
                          <a:pt x="33273" y="436"/>
                          <a:pt x="33240" y="436"/>
                        </a:cubicBezTo>
                        <a:cubicBezTo>
                          <a:pt x="33221" y="436"/>
                          <a:pt x="33200" y="429"/>
                          <a:pt x="33180" y="409"/>
                        </a:cubicBezTo>
                        <a:cubicBezTo>
                          <a:pt x="33161" y="393"/>
                          <a:pt x="33143" y="388"/>
                          <a:pt x="33124" y="388"/>
                        </a:cubicBezTo>
                        <a:cubicBezTo>
                          <a:pt x="33078" y="388"/>
                          <a:pt x="33031" y="423"/>
                          <a:pt x="32984" y="423"/>
                        </a:cubicBezTo>
                        <a:cubicBezTo>
                          <a:pt x="32969" y="423"/>
                          <a:pt x="32953" y="419"/>
                          <a:pt x="32937" y="409"/>
                        </a:cubicBezTo>
                        <a:cubicBezTo>
                          <a:pt x="32897" y="409"/>
                          <a:pt x="32843" y="382"/>
                          <a:pt x="32803" y="382"/>
                        </a:cubicBezTo>
                        <a:cubicBezTo>
                          <a:pt x="32762" y="382"/>
                          <a:pt x="32708" y="382"/>
                          <a:pt x="32682" y="395"/>
                        </a:cubicBezTo>
                        <a:cubicBezTo>
                          <a:pt x="32628" y="422"/>
                          <a:pt x="32587" y="395"/>
                          <a:pt x="32547" y="436"/>
                        </a:cubicBezTo>
                        <a:cubicBezTo>
                          <a:pt x="32541" y="444"/>
                          <a:pt x="32535" y="447"/>
                          <a:pt x="32528" y="447"/>
                        </a:cubicBezTo>
                        <a:cubicBezTo>
                          <a:pt x="32500" y="447"/>
                          <a:pt x="32468" y="386"/>
                          <a:pt x="32439" y="386"/>
                        </a:cubicBezTo>
                        <a:cubicBezTo>
                          <a:pt x="32429" y="386"/>
                          <a:pt x="32420" y="392"/>
                          <a:pt x="32412" y="409"/>
                        </a:cubicBezTo>
                        <a:cubicBezTo>
                          <a:pt x="32390" y="394"/>
                          <a:pt x="32368" y="389"/>
                          <a:pt x="32348" y="389"/>
                        </a:cubicBezTo>
                        <a:cubicBezTo>
                          <a:pt x="32316" y="389"/>
                          <a:pt x="32287" y="401"/>
                          <a:pt x="32263" y="401"/>
                        </a:cubicBezTo>
                        <a:cubicBezTo>
                          <a:pt x="32248" y="401"/>
                          <a:pt x="32235" y="397"/>
                          <a:pt x="32224" y="382"/>
                        </a:cubicBezTo>
                        <a:cubicBezTo>
                          <a:pt x="32220" y="381"/>
                          <a:pt x="32217" y="381"/>
                          <a:pt x="32214" y="381"/>
                        </a:cubicBezTo>
                        <a:cubicBezTo>
                          <a:pt x="32180" y="381"/>
                          <a:pt x="32163" y="431"/>
                          <a:pt x="32141" y="431"/>
                        </a:cubicBezTo>
                        <a:cubicBezTo>
                          <a:pt x="32134" y="431"/>
                          <a:pt x="32126" y="425"/>
                          <a:pt x="32116" y="409"/>
                        </a:cubicBezTo>
                        <a:cubicBezTo>
                          <a:pt x="32107" y="394"/>
                          <a:pt x="32100" y="389"/>
                          <a:pt x="32095" y="389"/>
                        </a:cubicBezTo>
                        <a:cubicBezTo>
                          <a:pt x="32081" y="389"/>
                          <a:pt x="32077" y="422"/>
                          <a:pt x="32076" y="422"/>
                        </a:cubicBezTo>
                        <a:cubicBezTo>
                          <a:pt x="32075" y="422"/>
                          <a:pt x="32075" y="415"/>
                          <a:pt x="32075" y="395"/>
                        </a:cubicBezTo>
                        <a:cubicBezTo>
                          <a:pt x="32075" y="326"/>
                          <a:pt x="32075" y="299"/>
                          <a:pt x="32072" y="299"/>
                        </a:cubicBezTo>
                        <a:cubicBezTo>
                          <a:pt x="32068" y="299"/>
                          <a:pt x="32061" y="322"/>
                          <a:pt x="32048" y="355"/>
                        </a:cubicBezTo>
                        <a:cubicBezTo>
                          <a:pt x="32045" y="369"/>
                          <a:pt x="32040" y="374"/>
                          <a:pt x="32035" y="374"/>
                        </a:cubicBezTo>
                        <a:cubicBezTo>
                          <a:pt x="32023" y="374"/>
                          <a:pt x="32006" y="349"/>
                          <a:pt x="31985" y="349"/>
                        </a:cubicBezTo>
                        <a:cubicBezTo>
                          <a:pt x="31979" y="349"/>
                          <a:pt x="31974" y="351"/>
                          <a:pt x="31968" y="355"/>
                        </a:cubicBezTo>
                        <a:cubicBezTo>
                          <a:pt x="31960" y="335"/>
                          <a:pt x="31953" y="329"/>
                          <a:pt x="31947" y="329"/>
                        </a:cubicBezTo>
                        <a:cubicBezTo>
                          <a:pt x="31936" y="329"/>
                          <a:pt x="31926" y="345"/>
                          <a:pt x="31912" y="345"/>
                        </a:cubicBezTo>
                        <a:cubicBezTo>
                          <a:pt x="31905" y="345"/>
                          <a:pt x="31897" y="341"/>
                          <a:pt x="31887" y="328"/>
                        </a:cubicBezTo>
                        <a:cubicBezTo>
                          <a:pt x="31878" y="336"/>
                          <a:pt x="31870" y="341"/>
                          <a:pt x="31861" y="341"/>
                        </a:cubicBezTo>
                        <a:cubicBezTo>
                          <a:pt x="31841" y="341"/>
                          <a:pt x="31820" y="320"/>
                          <a:pt x="31792" y="274"/>
                        </a:cubicBezTo>
                        <a:cubicBezTo>
                          <a:pt x="31752" y="301"/>
                          <a:pt x="31725" y="274"/>
                          <a:pt x="31698" y="328"/>
                        </a:cubicBezTo>
                        <a:cubicBezTo>
                          <a:pt x="31693" y="346"/>
                          <a:pt x="31688" y="352"/>
                          <a:pt x="31683" y="352"/>
                        </a:cubicBezTo>
                        <a:cubicBezTo>
                          <a:pt x="31666" y="352"/>
                          <a:pt x="31649" y="276"/>
                          <a:pt x="31632" y="276"/>
                        </a:cubicBezTo>
                        <a:cubicBezTo>
                          <a:pt x="31627" y="276"/>
                          <a:pt x="31622" y="283"/>
                          <a:pt x="31617" y="301"/>
                        </a:cubicBezTo>
                        <a:cubicBezTo>
                          <a:pt x="31604" y="319"/>
                          <a:pt x="31590" y="323"/>
                          <a:pt x="31577" y="323"/>
                        </a:cubicBezTo>
                        <a:cubicBezTo>
                          <a:pt x="31563" y="323"/>
                          <a:pt x="31550" y="319"/>
                          <a:pt x="31536" y="319"/>
                        </a:cubicBezTo>
                        <a:cubicBezTo>
                          <a:pt x="31523" y="319"/>
                          <a:pt x="31510" y="323"/>
                          <a:pt x="31496" y="341"/>
                        </a:cubicBezTo>
                        <a:cubicBezTo>
                          <a:pt x="31492" y="342"/>
                          <a:pt x="31487" y="343"/>
                          <a:pt x="31483" y="343"/>
                        </a:cubicBezTo>
                        <a:cubicBezTo>
                          <a:pt x="31423" y="343"/>
                          <a:pt x="31386" y="260"/>
                          <a:pt x="31348" y="247"/>
                        </a:cubicBezTo>
                        <a:lnTo>
                          <a:pt x="31348" y="247"/>
                        </a:lnTo>
                        <a:cubicBezTo>
                          <a:pt x="31367" y="257"/>
                          <a:pt x="31296" y="329"/>
                          <a:pt x="31265" y="329"/>
                        </a:cubicBezTo>
                        <a:cubicBezTo>
                          <a:pt x="31252" y="329"/>
                          <a:pt x="31246" y="318"/>
                          <a:pt x="31254" y="287"/>
                        </a:cubicBezTo>
                        <a:lnTo>
                          <a:pt x="31254" y="287"/>
                        </a:lnTo>
                        <a:cubicBezTo>
                          <a:pt x="31237" y="326"/>
                          <a:pt x="31220" y="338"/>
                          <a:pt x="31201" y="338"/>
                        </a:cubicBezTo>
                        <a:cubicBezTo>
                          <a:pt x="31173" y="338"/>
                          <a:pt x="31139" y="314"/>
                          <a:pt x="31092" y="314"/>
                        </a:cubicBezTo>
                        <a:cubicBezTo>
                          <a:pt x="31086" y="309"/>
                          <a:pt x="31081" y="307"/>
                          <a:pt x="31075" y="307"/>
                        </a:cubicBezTo>
                        <a:cubicBezTo>
                          <a:pt x="31059" y="307"/>
                          <a:pt x="31042" y="322"/>
                          <a:pt x="31022" y="322"/>
                        </a:cubicBezTo>
                        <a:cubicBezTo>
                          <a:pt x="31014" y="322"/>
                          <a:pt x="31006" y="320"/>
                          <a:pt x="30998" y="314"/>
                        </a:cubicBezTo>
                        <a:cubicBezTo>
                          <a:pt x="30983" y="305"/>
                          <a:pt x="30967" y="300"/>
                          <a:pt x="30951" y="300"/>
                        </a:cubicBezTo>
                        <a:cubicBezTo>
                          <a:pt x="30922" y="300"/>
                          <a:pt x="30894" y="315"/>
                          <a:pt x="30876" y="341"/>
                        </a:cubicBezTo>
                        <a:cubicBezTo>
                          <a:pt x="30856" y="310"/>
                          <a:pt x="30833" y="297"/>
                          <a:pt x="30813" y="297"/>
                        </a:cubicBezTo>
                        <a:cubicBezTo>
                          <a:pt x="30779" y="297"/>
                          <a:pt x="30750" y="332"/>
                          <a:pt x="30742" y="382"/>
                        </a:cubicBezTo>
                        <a:cubicBezTo>
                          <a:pt x="30734" y="404"/>
                          <a:pt x="30728" y="411"/>
                          <a:pt x="30722" y="411"/>
                        </a:cubicBezTo>
                        <a:cubicBezTo>
                          <a:pt x="30712" y="411"/>
                          <a:pt x="30702" y="387"/>
                          <a:pt x="30692" y="387"/>
                        </a:cubicBezTo>
                        <a:cubicBezTo>
                          <a:pt x="30686" y="387"/>
                          <a:pt x="30681" y="393"/>
                          <a:pt x="30674" y="409"/>
                        </a:cubicBezTo>
                        <a:cubicBezTo>
                          <a:pt x="30667" y="416"/>
                          <a:pt x="30655" y="457"/>
                          <a:pt x="30642" y="457"/>
                        </a:cubicBezTo>
                        <a:cubicBezTo>
                          <a:pt x="30631" y="457"/>
                          <a:pt x="30619" y="431"/>
                          <a:pt x="30607" y="341"/>
                        </a:cubicBezTo>
                        <a:cubicBezTo>
                          <a:pt x="30599" y="355"/>
                          <a:pt x="30590" y="361"/>
                          <a:pt x="30582" y="361"/>
                        </a:cubicBezTo>
                        <a:cubicBezTo>
                          <a:pt x="30556" y="361"/>
                          <a:pt x="30531" y="307"/>
                          <a:pt x="30511" y="307"/>
                        </a:cubicBezTo>
                        <a:cubicBezTo>
                          <a:pt x="30507" y="307"/>
                          <a:pt x="30503" y="309"/>
                          <a:pt x="30499" y="314"/>
                        </a:cubicBezTo>
                        <a:cubicBezTo>
                          <a:pt x="30490" y="298"/>
                          <a:pt x="30480" y="292"/>
                          <a:pt x="30471" y="292"/>
                        </a:cubicBezTo>
                        <a:cubicBezTo>
                          <a:pt x="30440" y="292"/>
                          <a:pt x="30412" y="355"/>
                          <a:pt x="30391" y="355"/>
                        </a:cubicBezTo>
                        <a:cubicBezTo>
                          <a:pt x="30385" y="361"/>
                          <a:pt x="30379" y="363"/>
                          <a:pt x="30374" y="363"/>
                        </a:cubicBezTo>
                        <a:cubicBezTo>
                          <a:pt x="30356" y="363"/>
                          <a:pt x="30340" y="340"/>
                          <a:pt x="30326" y="340"/>
                        </a:cubicBezTo>
                        <a:cubicBezTo>
                          <a:pt x="30316" y="340"/>
                          <a:pt x="30307" y="352"/>
                          <a:pt x="30297" y="395"/>
                        </a:cubicBezTo>
                        <a:cubicBezTo>
                          <a:pt x="30273" y="395"/>
                          <a:pt x="30254" y="419"/>
                          <a:pt x="30237" y="419"/>
                        </a:cubicBezTo>
                        <a:cubicBezTo>
                          <a:pt x="30225" y="419"/>
                          <a:pt x="30214" y="407"/>
                          <a:pt x="30203" y="368"/>
                        </a:cubicBezTo>
                        <a:cubicBezTo>
                          <a:pt x="30188" y="354"/>
                          <a:pt x="30175" y="349"/>
                          <a:pt x="30162" y="349"/>
                        </a:cubicBezTo>
                        <a:cubicBezTo>
                          <a:pt x="30138" y="349"/>
                          <a:pt x="30118" y="367"/>
                          <a:pt x="30101" y="367"/>
                        </a:cubicBezTo>
                        <a:cubicBezTo>
                          <a:pt x="30094" y="367"/>
                          <a:pt x="30087" y="364"/>
                          <a:pt x="30082" y="355"/>
                        </a:cubicBezTo>
                        <a:cubicBezTo>
                          <a:pt x="30066" y="424"/>
                          <a:pt x="30052" y="445"/>
                          <a:pt x="30040" y="445"/>
                        </a:cubicBezTo>
                        <a:cubicBezTo>
                          <a:pt x="30022" y="445"/>
                          <a:pt x="30009" y="395"/>
                          <a:pt x="30001" y="395"/>
                        </a:cubicBezTo>
                        <a:cubicBezTo>
                          <a:pt x="29974" y="382"/>
                          <a:pt x="29960" y="368"/>
                          <a:pt x="29960" y="355"/>
                        </a:cubicBezTo>
                        <a:lnTo>
                          <a:pt x="29960" y="395"/>
                        </a:lnTo>
                        <a:cubicBezTo>
                          <a:pt x="29960" y="355"/>
                          <a:pt x="29933" y="341"/>
                          <a:pt x="29920" y="341"/>
                        </a:cubicBezTo>
                        <a:cubicBezTo>
                          <a:pt x="29908" y="341"/>
                          <a:pt x="29884" y="286"/>
                          <a:pt x="29870" y="286"/>
                        </a:cubicBezTo>
                        <a:cubicBezTo>
                          <a:pt x="29869" y="286"/>
                          <a:pt x="29867" y="286"/>
                          <a:pt x="29866" y="287"/>
                        </a:cubicBezTo>
                        <a:cubicBezTo>
                          <a:pt x="29866" y="309"/>
                          <a:pt x="29857" y="366"/>
                          <a:pt x="29847" y="366"/>
                        </a:cubicBezTo>
                        <a:cubicBezTo>
                          <a:pt x="29844" y="366"/>
                          <a:pt x="29842" y="363"/>
                          <a:pt x="29839" y="355"/>
                        </a:cubicBezTo>
                        <a:cubicBezTo>
                          <a:pt x="29832" y="335"/>
                          <a:pt x="29826" y="331"/>
                          <a:pt x="29819" y="331"/>
                        </a:cubicBezTo>
                        <a:cubicBezTo>
                          <a:pt x="29816" y="331"/>
                          <a:pt x="29812" y="332"/>
                          <a:pt x="29809" y="332"/>
                        </a:cubicBezTo>
                        <a:cubicBezTo>
                          <a:pt x="29805" y="332"/>
                          <a:pt x="29802" y="331"/>
                          <a:pt x="29799" y="328"/>
                        </a:cubicBezTo>
                        <a:cubicBezTo>
                          <a:pt x="29789" y="358"/>
                          <a:pt x="29779" y="396"/>
                          <a:pt x="29768" y="396"/>
                        </a:cubicBezTo>
                        <a:cubicBezTo>
                          <a:pt x="29765" y="396"/>
                          <a:pt x="29762" y="392"/>
                          <a:pt x="29758" y="382"/>
                        </a:cubicBezTo>
                        <a:cubicBezTo>
                          <a:pt x="29755" y="385"/>
                          <a:pt x="29752" y="387"/>
                          <a:pt x="29749" y="387"/>
                        </a:cubicBezTo>
                        <a:cubicBezTo>
                          <a:pt x="29742" y="387"/>
                          <a:pt x="29734" y="375"/>
                          <a:pt x="29704" y="355"/>
                        </a:cubicBezTo>
                        <a:cubicBezTo>
                          <a:pt x="29673" y="334"/>
                          <a:pt x="29642" y="266"/>
                          <a:pt x="29605" y="266"/>
                        </a:cubicBezTo>
                        <a:cubicBezTo>
                          <a:pt x="29594" y="266"/>
                          <a:pt x="29582" y="272"/>
                          <a:pt x="29570" y="287"/>
                        </a:cubicBezTo>
                        <a:cubicBezTo>
                          <a:pt x="29522" y="278"/>
                          <a:pt x="29488" y="268"/>
                          <a:pt x="29458" y="268"/>
                        </a:cubicBezTo>
                        <a:cubicBezTo>
                          <a:pt x="29445" y="268"/>
                          <a:pt x="29433" y="270"/>
                          <a:pt x="29422" y="274"/>
                        </a:cubicBezTo>
                        <a:cubicBezTo>
                          <a:pt x="29404" y="274"/>
                          <a:pt x="29398" y="280"/>
                          <a:pt x="29388" y="280"/>
                        </a:cubicBezTo>
                        <a:cubicBezTo>
                          <a:pt x="29383" y="280"/>
                          <a:pt x="29377" y="278"/>
                          <a:pt x="29368" y="274"/>
                        </a:cubicBezTo>
                        <a:cubicBezTo>
                          <a:pt x="29327" y="274"/>
                          <a:pt x="29314" y="274"/>
                          <a:pt x="29233" y="328"/>
                        </a:cubicBezTo>
                        <a:cubicBezTo>
                          <a:pt x="29224" y="349"/>
                          <a:pt x="29213" y="357"/>
                          <a:pt x="29201" y="357"/>
                        </a:cubicBezTo>
                        <a:cubicBezTo>
                          <a:pt x="29174" y="357"/>
                          <a:pt x="29141" y="318"/>
                          <a:pt x="29103" y="318"/>
                        </a:cubicBezTo>
                        <a:cubicBezTo>
                          <a:pt x="29084" y="318"/>
                          <a:pt x="29065" y="328"/>
                          <a:pt x="29044" y="355"/>
                        </a:cubicBezTo>
                        <a:cubicBezTo>
                          <a:pt x="29017" y="358"/>
                          <a:pt x="28990" y="360"/>
                          <a:pt x="28961" y="360"/>
                        </a:cubicBezTo>
                        <a:cubicBezTo>
                          <a:pt x="28877" y="360"/>
                          <a:pt x="28788" y="345"/>
                          <a:pt x="28708" y="314"/>
                        </a:cubicBezTo>
                        <a:cubicBezTo>
                          <a:pt x="28654" y="311"/>
                          <a:pt x="28607" y="307"/>
                          <a:pt x="28566" y="305"/>
                        </a:cubicBezTo>
                        <a:lnTo>
                          <a:pt x="28566" y="305"/>
                        </a:lnTo>
                        <a:cubicBezTo>
                          <a:pt x="28566" y="309"/>
                          <a:pt x="28565" y="311"/>
                          <a:pt x="28562" y="311"/>
                        </a:cubicBezTo>
                        <a:cubicBezTo>
                          <a:pt x="28559" y="311"/>
                          <a:pt x="28555" y="309"/>
                          <a:pt x="28549" y="304"/>
                        </a:cubicBezTo>
                        <a:lnTo>
                          <a:pt x="28549" y="304"/>
                        </a:lnTo>
                        <a:cubicBezTo>
                          <a:pt x="28555" y="304"/>
                          <a:pt x="28560" y="305"/>
                          <a:pt x="28566" y="305"/>
                        </a:cubicBezTo>
                        <a:lnTo>
                          <a:pt x="28566" y="305"/>
                        </a:lnTo>
                        <a:cubicBezTo>
                          <a:pt x="28565" y="297"/>
                          <a:pt x="28557" y="284"/>
                          <a:pt x="28544" y="284"/>
                        </a:cubicBezTo>
                        <a:cubicBezTo>
                          <a:pt x="28537" y="284"/>
                          <a:pt x="28528" y="288"/>
                          <a:pt x="28519" y="301"/>
                        </a:cubicBezTo>
                        <a:cubicBezTo>
                          <a:pt x="28518" y="302"/>
                          <a:pt x="28518" y="302"/>
                          <a:pt x="28518" y="303"/>
                        </a:cubicBezTo>
                        <a:lnTo>
                          <a:pt x="28518" y="303"/>
                        </a:lnTo>
                        <a:cubicBezTo>
                          <a:pt x="28523" y="303"/>
                          <a:pt x="28528" y="303"/>
                          <a:pt x="28533" y="303"/>
                        </a:cubicBezTo>
                        <a:lnTo>
                          <a:pt x="28533" y="303"/>
                        </a:lnTo>
                        <a:cubicBezTo>
                          <a:pt x="28537" y="303"/>
                          <a:pt x="28542" y="302"/>
                          <a:pt x="28546" y="301"/>
                        </a:cubicBezTo>
                        <a:cubicBezTo>
                          <a:pt x="28547" y="302"/>
                          <a:pt x="28548" y="303"/>
                          <a:pt x="28549" y="304"/>
                        </a:cubicBezTo>
                        <a:lnTo>
                          <a:pt x="28549" y="304"/>
                        </a:lnTo>
                        <a:cubicBezTo>
                          <a:pt x="28544" y="304"/>
                          <a:pt x="28538" y="304"/>
                          <a:pt x="28533" y="303"/>
                        </a:cubicBezTo>
                        <a:lnTo>
                          <a:pt x="28533" y="303"/>
                        </a:lnTo>
                        <a:cubicBezTo>
                          <a:pt x="28527" y="304"/>
                          <a:pt x="28521" y="305"/>
                          <a:pt x="28515" y="306"/>
                        </a:cubicBezTo>
                        <a:lnTo>
                          <a:pt x="28515" y="306"/>
                        </a:lnTo>
                        <a:cubicBezTo>
                          <a:pt x="28516" y="305"/>
                          <a:pt x="28517" y="304"/>
                          <a:pt x="28518" y="303"/>
                        </a:cubicBezTo>
                        <a:lnTo>
                          <a:pt x="28518" y="303"/>
                        </a:lnTo>
                        <a:cubicBezTo>
                          <a:pt x="28508" y="303"/>
                          <a:pt x="28499" y="302"/>
                          <a:pt x="28491" y="302"/>
                        </a:cubicBezTo>
                        <a:cubicBezTo>
                          <a:pt x="28460" y="302"/>
                          <a:pt x="28435" y="304"/>
                          <a:pt x="28414" y="309"/>
                        </a:cubicBezTo>
                        <a:lnTo>
                          <a:pt x="28414" y="309"/>
                        </a:lnTo>
                        <a:cubicBezTo>
                          <a:pt x="28400" y="307"/>
                          <a:pt x="28385" y="305"/>
                          <a:pt x="28371" y="301"/>
                        </a:cubicBezTo>
                        <a:cubicBezTo>
                          <a:pt x="28357" y="318"/>
                          <a:pt x="28342" y="324"/>
                          <a:pt x="28325" y="324"/>
                        </a:cubicBezTo>
                        <a:cubicBezTo>
                          <a:pt x="28286" y="324"/>
                          <a:pt x="28238" y="292"/>
                          <a:pt x="28180" y="292"/>
                        </a:cubicBezTo>
                        <a:cubicBezTo>
                          <a:pt x="28163" y="292"/>
                          <a:pt x="28146" y="294"/>
                          <a:pt x="28128" y="301"/>
                        </a:cubicBezTo>
                        <a:cubicBezTo>
                          <a:pt x="28094" y="301"/>
                          <a:pt x="28054" y="345"/>
                          <a:pt x="28012" y="345"/>
                        </a:cubicBezTo>
                        <a:cubicBezTo>
                          <a:pt x="27988" y="345"/>
                          <a:pt x="27964" y="331"/>
                          <a:pt x="27940" y="287"/>
                        </a:cubicBezTo>
                        <a:cubicBezTo>
                          <a:pt x="27921" y="281"/>
                          <a:pt x="27902" y="279"/>
                          <a:pt x="27883" y="279"/>
                        </a:cubicBezTo>
                        <a:cubicBezTo>
                          <a:pt x="27848" y="279"/>
                          <a:pt x="27813" y="286"/>
                          <a:pt x="27777" y="286"/>
                        </a:cubicBezTo>
                        <a:cubicBezTo>
                          <a:pt x="27745" y="286"/>
                          <a:pt x="27714" y="280"/>
                          <a:pt x="27684" y="261"/>
                        </a:cubicBezTo>
                        <a:cubicBezTo>
                          <a:pt x="27670" y="249"/>
                          <a:pt x="27657" y="245"/>
                          <a:pt x="27644" y="245"/>
                        </a:cubicBezTo>
                        <a:cubicBezTo>
                          <a:pt x="27602" y="245"/>
                          <a:pt x="27566" y="292"/>
                          <a:pt x="27536" y="292"/>
                        </a:cubicBezTo>
                        <a:cubicBezTo>
                          <a:pt x="27532" y="292"/>
                          <a:pt x="27527" y="291"/>
                          <a:pt x="27522" y="287"/>
                        </a:cubicBezTo>
                        <a:cubicBezTo>
                          <a:pt x="27493" y="258"/>
                          <a:pt x="27471" y="236"/>
                          <a:pt x="27456" y="236"/>
                        </a:cubicBezTo>
                        <a:cubicBezTo>
                          <a:pt x="27450" y="236"/>
                          <a:pt x="27445" y="240"/>
                          <a:pt x="27441" y="247"/>
                        </a:cubicBezTo>
                        <a:cubicBezTo>
                          <a:pt x="27413" y="238"/>
                          <a:pt x="27398" y="228"/>
                          <a:pt x="27391" y="228"/>
                        </a:cubicBezTo>
                        <a:cubicBezTo>
                          <a:pt x="27389" y="228"/>
                          <a:pt x="27387" y="230"/>
                          <a:pt x="27387" y="234"/>
                        </a:cubicBezTo>
                        <a:cubicBezTo>
                          <a:pt x="27384" y="227"/>
                          <a:pt x="27381" y="224"/>
                          <a:pt x="27379" y="224"/>
                        </a:cubicBezTo>
                        <a:cubicBezTo>
                          <a:pt x="27371" y="224"/>
                          <a:pt x="27360" y="247"/>
                          <a:pt x="27320" y="247"/>
                        </a:cubicBezTo>
                        <a:cubicBezTo>
                          <a:pt x="27302" y="229"/>
                          <a:pt x="27277" y="191"/>
                          <a:pt x="27246" y="191"/>
                        </a:cubicBezTo>
                        <a:cubicBezTo>
                          <a:pt x="27231" y="191"/>
                          <a:pt x="27216" y="199"/>
                          <a:pt x="27199" y="220"/>
                        </a:cubicBezTo>
                        <a:cubicBezTo>
                          <a:pt x="27165" y="213"/>
                          <a:pt x="27131" y="210"/>
                          <a:pt x="27098" y="210"/>
                        </a:cubicBezTo>
                        <a:cubicBezTo>
                          <a:pt x="27064" y="210"/>
                          <a:pt x="27030" y="213"/>
                          <a:pt x="26997" y="220"/>
                        </a:cubicBezTo>
                        <a:cubicBezTo>
                          <a:pt x="26920" y="188"/>
                          <a:pt x="26859" y="175"/>
                          <a:pt x="26811" y="175"/>
                        </a:cubicBezTo>
                        <a:cubicBezTo>
                          <a:pt x="26758" y="175"/>
                          <a:pt x="26722" y="192"/>
                          <a:pt x="26700" y="220"/>
                        </a:cubicBezTo>
                        <a:cubicBezTo>
                          <a:pt x="26698" y="225"/>
                          <a:pt x="26696" y="230"/>
                          <a:pt x="26694" y="234"/>
                        </a:cubicBezTo>
                        <a:lnTo>
                          <a:pt x="26694" y="234"/>
                        </a:lnTo>
                        <a:cubicBezTo>
                          <a:pt x="26691" y="226"/>
                          <a:pt x="26687" y="220"/>
                          <a:pt x="26687" y="220"/>
                        </a:cubicBezTo>
                        <a:cubicBezTo>
                          <a:pt x="26678" y="220"/>
                          <a:pt x="26675" y="250"/>
                          <a:pt x="26682" y="250"/>
                        </a:cubicBezTo>
                        <a:cubicBezTo>
                          <a:pt x="26685" y="250"/>
                          <a:pt x="26689" y="246"/>
                          <a:pt x="26694" y="234"/>
                        </a:cubicBezTo>
                        <a:lnTo>
                          <a:pt x="26694" y="234"/>
                        </a:lnTo>
                        <a:cubicBezTo>
                          <a:pt x="26700" y="246"/>
                          <a:pt x="26703" y="261"/>
                          <a:pt x="26687" y="261"/>
                        </a:cubicBezTo>
                        <a:cubicBezTo>
                          <a:pt x="26685" y="268"/>
                          <a:pt x="26681" y="271"/>
                          <a:pt x="26676" y="271"/>
                        </a:cubicBezTo>
                        <a:cubicBezTo>
                          <a:pt x="26652" y="271"/>
                          <a:pt x="26596" y="207"/>
                          <a:pt x="26485" y="207"/>
                        </a:cubicBezTo>
                        <a:cubicBezTo>
                          <a:pt x="26417" y="220"/>
                          <a:pt x="26350" y="234"/>
                          <a:pt x="26269" y="247"/>
                        </a:cubicBezTo>
                        <a:cubicBezTo>
                          <a:pt x="26251" y="238"/>
                          <a:pt x="26251" y="216"/>
                          <a:pt x="26258" y="216"/>
                        </a:cubicBezTo>
                        <a:cubicBezTo>
                          <a:pt x="26261" y="216"/>
                          <a:pt x="26265" y="221"/>
                          <a:pt x="26269" y="234"/>
                        </a:cubicBezTo>
                        <a:cubicBezTo>
                          <a:pt x="26281" y="218"/>
                          <a:pt x="26298" y="213"/>
                          <a:pt x="26313" y="213"/>
                        </a:cubicBezTo>
                        <a:cubicBezTo>
                          <a:pt x="26329" y="213"/>
                          <a:pt x="26344" y="218"/>
                          <a:pt x="26348" y="218"/>
                        </a:cubicBezTo>
                        <a:cubicBezTo>
                          <a:pt x="26354" y="218"/>
                          <a:pt x="26346" y="211"/>
                          <a:pt x="26310" y="180"/>
                        </a:cubicBezTo>
                        <a:cubicBezTo>
                          <a:pt x="26283" y="173"/>
                          <a:pt x="26256" y="173"/>
                          <a:pt x="26227" y="173"/>
                        </a:cubicBezTo>
                        <a:cubicBezTo>
                          <a:pt x="26199" y="173"/>
                          <a:pt x="26168" y="173"/>
                          <a:pt x="26135" y="166"/>
                        </a:cubicBezTo>
                        <a:cubicBezTo>
                          <a:pt x="26054" y="220"/>
                          <a:pt x="25959" y="247"/>
                          <a:pt x="25879" y="247"/>
                        </a:cubicBezTo>
                        <a:cubicBezTo>
                          <a:pt x="25871" y="249"/>
                          <a:pt x="25863" y="250"/>
                          <a:pt x="25854" y="250"/>
                        </a:cubicBezTo>
                        <a:cubicBezTo>
                          <a:pt x="25813" y="250"/>
                          <a:pt x="25767" y="231"/>
                          <a:pt x="25720" y="231"/>
                        </a:cubicBezTo>
                        <a:cubicBezTo>
                          <a:pt x="25710" y="231"/>
                          <a:pt x="25700" y="232"/>
                          <a:pt x="25690" y="234"/>
                        </a:cubicBezTo>
                        <a:cubicBezTo>
                          <a:pt x="25609" y="234"/>
                          <a:pt x="25528" y="234"/>
                          <a:pt x="25461" y="207"/>
                        </a:cubicBezTo>
                        <a:cubicBezTo>
                          <a:pt x="25380" y="220"/>
                          <a:pt x="25313" y="234"/>
                          <a:pt x="25286" y="301"/>
                        </a:cubicBezTo>
                        <a:cubicBezTo>
                          <a:pt x="25266" y="294"/>
                          <a:pt x="25249" y="287"/>
                          <a:pt x="25235" y="287"/>
                        </a:cubicBezTo>
                        <a:cubicBezTo>
                          <a:pt x="25222" y="287"/>
                          <a:pt x="25212" y="294"/>
                          <a:pt x="25205" y="314"/>
                        </a:cubicBezTo>
                        <a:cubicBezTo>
                          <a:pt x="25179" y="306"/>
                          <a:pt x="25170" y="275"/>
                          <a:pt x="25149" y="275"/>
                        </a:cubicBezTo>
                        <a:cubicBezTo>
                          <a:pt x="25137" y="275"/>
                          <a:pt x="25122" y="285"/>
                          <a:pt x="25097" y="314"/>
                        </a:cubicBezTo>
                        <a:cubicBezTo>
                          <a:pt x="25057" y="341"/>
                          <a:pt x="25003" y="341"/>
                          <a:pt x="24922" y="341"/>
                        </a:cubicBezTo>
                        <a:cubicBezTo>
                          <a:pt x="24882" y="314"/>
                          <a:pt x="24841" y="314"/>
                          <a:pt x="24787" y="314"/>
                        </a:cubicBezTo>
                        <a:cubicBezTo>
                          <a:pt x="24776" y="312"/>
                          <a:pt x="24764" y="311"/>
                          <a:pt x="24752" y="311"/>
                        </a:cubicBezTo>
                        <a:cubicBezTo>
                          <a:pt x="24697" y="311"/>
                          <a:pt x="24643" y="335"/>
                          <a:pt x="24599" y="368"/>
                        </a:cubicBezTo>
                        <a:cubicBezTo>
                          <a:pt x="24584" y="374"/>
                          <a:pt x="24569" y="376"/>
                          <a:pt x="24555" y="376"/>
                        </a:cubicBezTo>
                        <a:cubicBezTo>
                          <a:pt x="24523" y="376"/>
                          <a:pt x="24492" y="366"/>
                          <a:pt x="24466" y="366"/>
                        </a:cubicBezTo>
                        <a:cubicBezTo>
                          <a:pt x="24450" y="366"/>
                          <a:pt x="24436" y="370"/>
                          <a:pt x="24424" y="382"/>
                        </a:cubicBezTo>
                        <a:cubicBezTo>
                          <a:pt x="24370" y="368"/>
                          <a:pt x="24329" y="368"/>
                          <a:pt x="24276" y="368"/>
                        </a:cubicBezTo>
                        <a:cubicBezTo>
                          <a:pt x="24252" y="353"/>
                          <a:pt x="24224" y="346"/>
                          <a:pt x="24196" y="346"/>
                        </a:cubicBezTo>
                        <a:cubicBezTo>
                          <a:pt x="24177" y="346"/>
                          <a:pt x="24158" y="349"/>
                          <a:pt x="24141" y="355"/>
                        </a:cubicBezTo>
                        <a:cubicBezTo>
                          <a:pt x="24100" y="341"/>
                          <a:pt x="24114" y="301"/>
                          <a:pt x="24114" y="301"/>
                        </a:cubicBezTo>
                        <a:cubicBezTo>
                          <a:pt x="24114" y="300"/>
                          <a:pt x="24114" y="299"/>
                          <a:pt x="24115" y="299"/>
                        </a:cubicBezTo>
                        <a:cubicBezTo>
                          <a:pt x="24117" y="299"/>
                          <a:pt x="24127" y="318"/>
                          <a:pt x="24137" y="318"/>
                        </a:cubicBezTo>
                        <a:cubicBezTo>
                          <a:pt x="24143" y="318"/>
                          <a:pt x="24150" y="311"/>
                          <a:pt x="24154" y="287"/>
                        </a:cubicBezTo>
                        <a:cubicBezTo>
                          <a:pt x="24208" y="287"/>
                          <a:pt x="24262" y="261"/>
                          <a:pt x="24262" y="234"/>
                        </a:cubicBezTo>
                        <a:cubicBezTo>
                          <a:pt x="24262" y="228"/>
                          <a:pt x="24260" y="226"/>
                          <a:pt x="24258" y="226"/>
                        </a:cubicBezTo>
                        <a:cubicBezTo>
                          <a:pt x="24246" y="226"/>
                          <a:pt x="24214" y="261"/>
                          <a:pt x="24181" y="261"/>
                        </a:cubicBezTo>
                        <a:cubicBezTo>
                          <a:pt x="24172" y="251"/>
                          <a:pt x="24162" y="248"/>
                          <a:pt x="24150" y="248"/>
                        </a:cubicBezTo>
                        <a:cubicBezTo>
                          <a:pt x="24110" y="248"/>
                          <a:pt x="24058" y="291"/>
                          <a:pt x="24006" y="301"/>
                        </a:cubicBezTo>
                        <a:cubicBezTo>
                          <a:pt x="23952" y="328"/>
                          <a:pt x="23898" y="341"/>
                          <a:pt x="23844" y="341"/>
                        </a:cubicBezTo>
                        <a:cubicBezTo>
                          <a:pt x="23833" y="333"/>
                          <a:pt x="23823" y="330"/>
                          <a:pt x="23814" y="330"/>
                        </a:cubicBezTo>
                        <a:cubicBezTo>
                          <a:pt x="23787" y="330"/>
                          <a:pt x="23771" y="360"/>
                          <a:pt x="23765" y="360"/>
                        </a:cubicBezTo>
                        <a:cubicBezTo>
                          <a:pt x="23764" y="360"/>
                          <a:pt x="23764" y="359"/>
                          <a:pt x="23764" y="355"/>
                        </a:cubicBezTo>
                        <a:cubicBezTo>
                          <a:pt x="23764" y="368"/>
                          <a:pt x="23755" y="373"/>
                          <a:pt x="23739" y="373"/>
                        </a:cubicBezTo>
                        <a:cubicBezTo>
                          <a:pt x="23707" y="373"/>
                          <a:pt x="23647" y="355"/>
                          <a:pt x="23575" y="355"/>
                        </a:cubicBezTo>
                        <a:cubicBezTo>
                          <a:pt x="23541" y="362"/>
                          <a:pt x="23511" y="365"/>
                          <a:pt x="23482" y="365"/>
                        </a:cubicBezTo>
                        <a:cubicBezTo>
                          <a:pt x="23454" y="365"/>
                          <a:pt x="23427" y="362"/>
                          <a:pt x="23400" y="355"/>
                        </a:cubicBezTo>
                        <a:cubicBezTo>
                          <a:pt x="23370" y="362"/>
                          <a:pt x="23341" y="374"/>
                          <a:pt x="23314" y="374"/>
                        </a:cubicBezTo>
                        <a:cubicBezTo>
                          <a:pt x="23291" y="374"/>
                          <a:pt x="23270" y="366"/>
                          <a:pt x="23252" y="341"/>
                        </a:cubicBezTo>
                        <a:cubicBezTo>
                          <a:pt x="23218" y="368"/>
                          <a:pt x="23191" y="375"/>
                          <a:pt x="23164" y="375"/>
                        </a:cubicBezTo>
                        <a:cubicBezTo>
                          <a:pt x="23137" y="375"/>
                          <a:pt x="23110" y="368"/>
                          <a:pt x="23077" y="368"/>
                        </a:cubicBezTo>
                        <a:cubicBezTo>
                          <a:pt x="23050" y="382"/>
                          <a:pt x="23009" y="368"/>
                          <a:pt x="22955" y="395"/>
                        </a:cubicBezTo>
                        <a:cubicBezTo>
                          <a:pt x="22922" y="402"/>
                          <a:pt x="22888" y="405"/>
                          <a:pt x="22854" y="405"/>
                        </a:cubicBezTo>
                        <a:cubicBezTo>
                          <a:pt x="22821" y="405"/>
                          <a:pt x="22787" y="402"/>
                          <a:pt x="22753" y="395"/>
                        </a:cubicBezTo>
                        <a:cubicBezTo>
                          <a:pt x="22741" y="391"/>
                          <a:pt x="22729" y="390"/>
                          <a:pt x="22716" y="390"/>
                        </a:cubicBezTo>
                        <a:cubicBezTo>
                          <a:pt x="22666" y="390"/>
                          <a:pt x="22609" y="414"/>
                          <a:pt x="22541" y="414"/>
                        </a:cubicBezTo>
                        <a:cubicBezTo>
                          <a:pt x="22511" y="414"/>
                          <a:pt x="22479" y="409"/>
                          <a:pt x="22443" y="395"/>
                        </a:cubicBezTo>
                        <a:cubicBezTo>
                          <a:pt x="22396" y="386"/>
                          <a:pt x="22348" y="376"/>
                          <a:pt x="22301" y="376"/>
                        </a:cubicBezTo>
                        <a:cubicBezTo>
                          <a:pt x="22281" y="376"/>
                          <a:pt x="22261" y="378"/>
                          <a:pt x="22241" y="382"/>
                        </a:cubicBezTo>
                        <a:cubicBezTo>
                          <a:pt x="22161" y="382"/>
                          <a:pt x="22080" y="395"/>
                          <a:pt x="21985" y="395"/>
                        </a:cubicBezTo>
                        <a:lnTo>
                          <a:pt x="21810" y="395"/>
                        </a:lnTo>
                        <a:cubicBezTo>
                          <a:pt x="21792" y="376"/>
                          <a:pt x="21774" y="371"/>
                          <a:pt x="21758" y="371"/>
                        </a:cubicBezTo>
                        <a:cubicBezTo>
                          <a:pt x="21734" y="371"/>
                          <a:pt x="21712" y="384"/>
                          <a:pt x="21690" y="384"/>
                        </a:cubicBezTo>
                        <a:cubicBezTo>
                          <a:pt x="21685" y="384"/>
                          <a:pt x="21680" y="383"/>
                          <a:pt x="21676" y="382"/>
                        </a:cubicBezTo>
                        <a:cubicBezTo>
                          <a:pt x="21631" y="382"/>
                          <a:pt x="21592" y="352"/>
                          <a:pt x="21563" y="352"/>
                        </a:cubicBezTo>
                        <a:cubicBezTo>
                          <a:pt x="21548" y="352"/>
                          <a:pt x="21536" y="359"/>
                          <a:pt x="21527" y="382"/>
                        </a:cubicBezTo>
                        <a:cubicBezTo>
                          <a:pt x="21510" y="395"/>
                          <a:pt x="21500" y="405"/>
                          <a:pt x="21494" y="412"/>
                        </a:cubicBezTo>
                        <a:lnTo>
                          <a:pt x="21494" y="412"/>
                        </a:lnTo>
                        <a:cubicBezTo>
                          <a:pt x="21473" y="411"/>
                          <a:pt x="21449" y="410"/>
                          <a:pt x="21420" y="409"/>
                        </a:cubicBezTo>
                        <a:cubicBezTo>
                          <a:pt x="21394" y="391"/>
                          <a:pt x="21368" y="369"/>
                          <a:pt x="21342" y="369"/>
                        </a:cubicBezTo>
                        <a:cubicBezTo>
                          <a:pt x="21327" y="369"/>
                          <a:pt x="21313" y="376"/>
                          <a:pt x="21298" y="395"/>
                        </a:cubicBezTo>
                        <a:cubicBezTo>
                          <a:pt x="21292" y="391"/>
                          <a:pt x="21285" y="389"/>
                          <a:pt x="21279" y="389"/>
                        </a:cubicBezTo>
                        <a:cubicBezTo>
                          <a:pt x="21252" y="389"/>
                          <a:pt x="21230" y="424"/>
                          <a:pt x="21202" y="424"/>
                        </a:cubicBezTo>
                        <a:cubicBezTo>
                          <a:pt x="21198" y="424"/>
                          <a:pt x="21194" y="423"/>
                          <a:pt x="21191" y="422"/>
                        </a:cubicBezTo>
                        <a:cubicBezTo>
                          <a:pt x="21138" y="445"/>
                          <a:pt x="21098" y="463"/>
                          <a:pt x="21061" y="463"/>
                        </a:cubicBezTo>
                        <a:cubicBezTo>
                          <a:pt x="21032" y="463"/>
                          <a:pt x="21005" y="452"/>
                          <a:pt x="20975" y="422"/>
                        </a:cubicBezTo>
                        <a:lnTo>
                          <a:pt x="20773" y="422"/>
                        </a:lnTo>
                        <a:cubicBezTo>
                          <a:pt x="20748" y="441"/>
                          <a:pt x="20717" y="451"/>
                          <a:pt x="20687" y="451"/>
                        </a:cubicBezTo>
                        <a:cubicBezTo>
                          <a:pt x="20653" y="451"/>
                          <a:pt x="20620" y="438"/>
                          <a:pt x="20598" y="409"/>
                        </a:cubicBezTo>
                        <a:cubicBezTo>
                          <a:pt x="20575" y="422"/>
                          <a:pt x="20552" y="427"/>
                          <a:pt x="20526" y="427"/>
                        </a:cubicBezTo>
                        <a:cubicBezTo>
                          <a:pt x="20474" y="427"/>
                          <a:pt x="20414" y="409"/>
                          <a:pt x="20342" y="409"/>
                        </a:cubicBezTo>
                        <a:cubicBezTo>
                          <a:pt x="20325" y="410"/>
                          <a:pt x="20309" y="411"/>
                          <a:pt x="20294" y="411"/>
                        </a:cubicBezTo>
                        <a:cubicBezTo>
                          <a:pt x="20193" y="411"/>
                          <a:pt x="20112" y="387"/>
                          <a:pt x="20052" y="387"/>
                        </a:cubicBezTo>
                        <a:cubicBezTo>
                          <a:pt x="20023" y="387"/>
                          <a:pt x="19998" y="393"/>
                          <a:pt x="19978" y="409"/>
                        </a:cubicBezTo>
                        <a:cubicBezTo>
                          <a:pt x="19953" y="413"/>
                          <a:pt x="19933" y="414"/>
                          <a:pt x="19918" y="415"/>
                        </a:cubicBezTo>
                        <a:lnTo>
                          <a:pt x="19918" y="415"/>
                        </a:lnTo>
                        <a:cubicBezTo>
                          <a:pt x="19904" y="403"/>
                          <a:pt x="19889" y="392"/>
                          <a:pt x="19879" y="392"/>
                        </a:cubicBezTo>
                        <a:cubicBezTo>
                          <a:pt x="19871" y="392"/>
                          <a:pt x="19867" y="400"/>
                          <a:pt x="19870" y="422"/>
                        </a:cubicBezTo>
                        <a:cubicBezTo>
                          <a:pt x="19870" y="415"/>
                          <a:pt x="19877" y="415"/>
                          <a:pt x="19894" y="415"/>
                        </a:cubicBezTo>
                        <a:cubicBezTo>
                          <a:pt x="19900" y="415"/>
                          <a:pt x="19908" y="415"/>
                          <a:pt x="19918" y="415"/>
                        </a:cubicBezTo>
                        <a:lnTo>
                          <a:pt x="19918" y="415"/>
                        </a:lnTo>
                        <a:cubicBezTo>
                          <a:pt x="19935" y="431"/>
                          <a:pt x="19951" y="449"/>
                          <a:pt x="19951" y="449"/>
                        </a:cubicBezTo>
                        <a:cubicBezTo>
                          <a:pt x="19951" y="464"/>
                          <a:pt x="19951" y="475"/>
                          <a:pt x="19936" y="475"/>
                        </a:cubicBezTo>
                        <a:cubicBezTo>
                          <a:pt x="19923" y="475"/>
                          <a:pt x="19900" y="467"/>
                          <a:pt x="19857" y="449"/>
                        </a:cubicBezTo>
                        <a:cubicBezTo>
                          <a:pt x="19834" y="449"/>
                          <a:pt x="19811" y="419"/>
                          <a:pt x="19779" y="419"/>
                        </a:cubicBezTo>
                        <a:cubicBezTo>
                          <a:pt x="19774" y="419"/>
                          <a:pt x="19768" y="420"/>
                          <a:pt x="19763" y="422"/>
                        </a:cubicBezTo>
                        <a:cubicBezTo>
                          <a:pt x="19749" y="476"/>
                          <a:pt x="19732" y="493"/>
                          <a:pt x="19712" y="493"/>
                        </a:cubicBezTo>
                        <a:cubicBezTo>
                          <a:pt x="19692" y="493"/>
                          <a:pt x="19668" y="476"/>
                          <a:pt x="19641" y="463"/>
                        </a:cubicBezTo>
                        <a:cubicBezTo>
                          <a:pt x="19608" y="469"/>
                          <a:pt x="19577" y="473"/>
                          <a:pt x="19547" y="473"/>
                        </a:cubicBezTo>
                        <a:cubicBezTo>
                          <a:pt x="19517" y="473"/>
                          <a:pt x="19487" y="469"/>
                          <a:pt x="19453" y="463"/>
                        </a:cubicBezTo>
                        <a:cubicBezTo>
                          <a:pt x="19430" y="454"/>
                          <a:pt x="19406" y="451"/>
                          <a:pt x="19381" y="451"/>
                        </a:cubicBezTo>
                        <a:cubicBezTo>
                          <a:pt x="19330" y="451"/>
                          <a:pt x="19273" y="463"/>
                          <a:pt x="19210" y="463"/>
                        </a:cubicBezTo>
                        <a:cubicBezTo>
                          <a:pt x="19163" y="463"/>
                          <a:pt x="19123" y="456"/>
                          <a:pt x="19087" y="456"/>
                        </a:cubicBezTo>
                        <a:cubicBezTo>
                          <a:pt x="19052" y="456"/>
                          <a:pt x="19022" y="463"/>
                          <a:pt x="18995" y="490"/>
                        </a:cubicBezTo>
                        <a:cubicBezTo>
                          <a:pt x="18988" y="488"/>
                          <a:pt x="18982" y="487"/>
                          <a:pt x="18977" y="487"/>
                        </a:cubicBezTo>
                        <a:cubicBezTo>
                          <a:pt x="18963" y="487"/>
                          <a:pt x="18951" y="491"/>
                          <a:pt x="18941" y="495"/>
                        </a:cubicBezTo>
                        <a:lnTo>
                          <a:pt x="18941" y="495"/>
                        </a:lnTo>
                        <a:cubicBezTo>
                          <a:pt x="18941" y="493"/>
                          <a:pt x="18941" y="491"/>
                          <a:pt x="18941" y="490"/>
                        </a:cubicBezTo>
                        <a:lnTo>
                          <a:pt x="18941" y="490"/>
                        </a:lnTo>
                        <a:cubicBezTo>
                          <a:pt x="18941" y="491"/>
                          <a:pt x="18941" y="493"/>
                          <a:pt x="18941" y="495"/>
                        </a:cubicBezTo>
                        <a:lnTo>
                          <a:pt x="18941" y="495"/>
                        </a:lnTo>
                        <a:cubicBezTo>
                          <a:pt x="18941" y="495"/>
                          <a:pt x="18941" y="495"/>
                          <a:pt x="18941" y="495"/>
                        </a:cubicBezTo>
                        <a:lnTo>
                          <a:pt x="18941" y="495"/>
                        </a:lnTo>
                        <a:cubicBezTo>
                          <a:pt x="18941" y="518"/>
                          <a:pt x="18939" y="525"/>
                          <a:pt x="18937" y="525"/>
                        </a:cubicBezTo>
                        <a:cubicBezTo>
                          <a:pt x="18934" y="525"/>
                          <a:pt x="18930" y="515"/>
                          <a:pt x="18926" y="505"/>
                        </a:cubicBezTo>
                        <a:lnTo>
                          <a:pt x="18926" y="505"/>
                        </a:lnTo>
                        <a:cubicBezTo>
                          <a:pt x="18928" y="506"/>
                          <a:pt x="18930" y="507"/>
                          <a:pt x="18932" y="507"/>
                        </a:cubicBezTo>
                        <a:cubicBezTo>
                          <a:pt x="18936" y="507"/>
                          <a:pt x="18940" y="503"/>
                          <a:pt x="18941" y="495"/>
                        </a:cubicBezTo>
                        <a:lnTo>
                          <a:pt x="18941" y="495"/>
                        </a:lnTo>
                        <a:cubicBezTo>
                          <a:pt x="18935" y="497"/>
                          <a:pt x="18929" y="499"/>
                          <a:pt x="18923" y="500"/>
                        </a:cubicBezTo>
                        <a:lnTo>
                          <a:pt x="18923" y="500"/>
                        </a:lnTo>
                        <a:cubicBezTo>
                          <a:pt x="18920" y="494"/>
                          <a:pt x="18917" y="490"/>
                          <a:pt x="18914" y="490"/>
                        </a:cubicBezTo>
                        <a:cubicBezTo>
                          <a:pt x="18913" y="492"/>
                          <a:pt x="18912" y="493"/>
                          <a:pt x="18911" y="494"/>
                        </a:cubicBezTo>
                        <a:lnTo>
                          <a:pt x="18911" y="494"/>
                        </a:lnTo>
                        <a:cubicBezTo>
                          <a:pt x="18901" y="485"/>
                          <a:pt x="18892" y="473"/>
                          <a:pt x="18887" y="463"/>
                        </a:cubicBezTo>
                        <a:cubicBezTo>
                          <a:pt x="18885" y="467"/>
                          <a:pt x="18883" y="470"/>
                          <a:pt x="18881" y="473"/>
                        </a:cubicBezTo>
                        <a:lnTo>
                          <a:pt x="18881" y="473"/>
                        </a:lnTo>
                        <a:cubicBezTo>
                          <a:pt x="18877" y="470"/>
                          <a:pt x="18873" y="469"/>
                          <a:pt x="18870" y="469"/>
                        </a:cubicBezTo>
                        <a:cubicBezTo>
                          <a:pt x="18870" y="469"/>
                          <a:pt x="18869" y="469"/>
                          <a:pt x="18868" y="470"/>
                        </a:cubicBezTo>
                        <a:lnTo>
                          <a:pt x="18868" y="470"/>
                        </a:lnTo>
                        <a:cubicBezTo>
                          <a:pt x="18851" y="454"/>
                          <a:pt x="18830" y="434"/>
                          <a:pt x="18806" y="422"/>
                        </a:cubicBezTo>
                        <a:cubicBezTo>
                          <a:pt x="18777" y="418"/>
                          <a:pt x="18752" y="416"/>
                          <a:pt x="18731" y="416"/>
                        </a:cubicBezTo>
                        <a:cubicBezTo>
                          <a:pt x="18663" y="416"/>
                          <a:pt x="18630" y="432"/>
                          <a:pt x="18613" y="432"/>
                        </a:cubicBezTo>
                        <a:cubicBezTo>
                          <a:pt x="18600" y="432"/>
                          <a:pt x="18596" y="424"/>
                          <a:pt x="18591" y="395"/>
                        </a:cubicBezTo>
                        <a:cubicBezTo>
                          <a:pt x="18581" y="371"/>
                          <a:pt x="18573" y="364"/>
                          <a:pt x="18564" y="364"/>
                        </a:cubicBezTo>
                        <a:cubicBezTo>
                          <a:pt x="18553" y="364"/>
                          <a:pt x="18541" y="375"/>
                          <a:pt x="18522" y="375"/>
                        </a:cubicBezTo>
                        <a:cubicBezTo>
                          <a:pt x="18515" y="375"/>
                          <a:pt x="18506" y="373"/>
                          <a:pt x="18496" y="368"/>
                        </a:cubicBezTo>
                        <a:cubicBezTo>
                          <a:pt x="18469" y="359"/>
                          <a:pt x="18447" y="343"/>
                          <a:pt x="18419" y="343"/>
                        </a:cubicBezTo>
                        <a:cubicBezTo>
                          <a:pt x="18406" y="343"/>
                          <a:pt x="18392" y="346"/>
                          <a:pt x="18375" y="355"/>
                        </a:cubicBezTo>
                        <a:cubicBezTo>
                          <a:pt x="18370" y="358"/>
                          <a:pt x="18364" y="359"/>
                          <a:pt x="18359" y="359"/>
                        </a:cubicBezTo>
                        <a:cubicBezTo>
                          <a:pt x="18318" y="359"/>
                          <a:pt x="18276" y="293"/>
                          <a:pt x="18220" y="293"/>
                        </a:cubicBezTo>
                        <a:cubicBezTo>
                          <a:pt x="18209" y="293"/>
                          <a:pt x="18198" y="295"/>
                          <a:pt x="18187" y="301"/>
                        </a:cubicBezTo>
                        <a:cubicBezTo>
                          <a:pt x="18127" y="281"/>
                          <a:pt x="18068" y="269"/>
                          <a:pt x="18009" y="269"/>
                        </a:cubicBezTo>
                        <a:cubicBezTo>
                          <a:pt x="17987" y="269"/>
                          <a:pt x="17966" y="270"/>
                          <a:pt x="17944" y="274"/>
                        </a:cubicBezTo>
                        <a:cubicBezTo>
                          <a:pt x="17907" y="265"/>
                          <a:pt x="17876" y="249"/>
                          <a:pt x="17847" y="249"/>
                        </a:cubicBezTo>
                        <a:cubicBezTo>
                          <a:pt x="17834" y="249"/>
                          <a:pt x="17822" y="252"/>
                          <a:pt x="17809" y="261"/>
                        </a:cubicBezTo>
                        <a:cubicBezTo>
                          <a:pt x="17769" y="261"/>
                          <a:pt x="17715" y="274"/>
                          <a:pt x="17688" y="314"/>
                        </a:cubicBezTo>
                        <a:cubicBezTo>
                          <a:pt x="17680" y="336"/>
                          <a:pt x="17671" y="342"/>
                          <a:pt x="17661" y="342"/>
                        </a:cubicBezTo>
                        <a:cubicBezTo>
                          <a:pt x="17648" y="342"/>
                          <a:pt x="17632" y="329"/>
                          <a:pt x="17612" y="329"/>
                        </a:cubicBezTo>
                        <a:cubicBezTo>
                          <a:pt x="17603" y="329"/>
                          <a:pt x="17592" y="332"/>
                          <a:pt x="17580" y="341"/>
                        </a:cubicBezTo>
                        <a:cubicBezTo>
                          <a:pt x="17513" y="341"/>
                          <a:pt x="17459" y="355"/>
                          <a:pt x="17392" y="368"/>
                        </a:cubicBezTo>
                        <a:cubicBezTo>
                          <a:pt x="17251" y="354"/>
                          <a:pt x="17188" y="343"/>
                          <a:pt x="17164" y="343"/>
                        </a:cubicBezTo>
                        <a:cubicBezTo>
                          <a:pt x="17144" y="343"/>
                          <a:pt x="17151" y="350"/>
                          <a:pt x="17163" y="368"/>
                        </a:cubicBezTo>
                        <a:cubicBezTo>
                          <a:pt x="17176" y="415"/>
                          <a:pt x="17196" y="436"/>
                          <a:pt x="17196" y="436"/>
                        </a:cubicBezTo>
                        <a:cubicBezTo>
                          <a:pt x="17196" y="436"/>
                          <a:pt x="17176" y="415"/>
                          <a:pt x="17109" y="382"/>
                        </a:cubicBezTo>
                        <a:cubicBezTo>
                          <a:pt x="17088" y="387"/>
                          <a:pt x="17071" y="390"/>
                          <a:pt x="17056" y="390"/>
                        </a:cubicBezTo>
                        <a:cubicBezTo>
                          <a:pt x="16993" y="390"/>
                          <a:pt x="16970" y="352"/>
                          <a:pt x="16955" y="352"/>
                        </a:cubicBezTo>
                        <a:cubicBezTo>
                          <a:pt x="16947" y="352"/>
                          <a:pt x="16942" y="363"/>
                          <a:pt x="16934" y="395"/>
                        </a:cubicBezTo>
                        <a:lnTo>
                          <a:pt x="16866" y="395"/>
                        </a:lnTo>
                        <a:cubicBezTo>
                          <a:pt x="16862" y="394"/>
                          <a:pt x="16857" y="393"/>
                          <a:pt x="16851" y="393"/>
                        </a:cubicBezTo>
                        <a:cubicBezTo>
                          <a:pt x="16823" y="393"/>
                          <a:pt x="16785" y="411"/>
                          <a:pt x="16733" y="411"/>
                        </a:cubicBezTo>
                        <a:cubicBezTo>
                          <a:pt x="16709" y="411"/>
                          <a:pt x="16681" y="407"/>
                          <a:pt x="16651" y="395"/>
                        </a:cubicBezTo>
                        <a:cubicBezTo>
                          <a:pt x="16621" y="388"/>
                          <a:pt x="16595" y="385"/>
                          <a:pt x="16572" y="385"/>
                        </a:cubicBezTo>
                        <a:cubicBezTo>
                          <a:pt x="16502" y="385"/>
                          <a:pt x="16466" y="412"/>
                          <a:pt x="16438" y="412"/>
                        </a:cubicBezTo>
                        <a:cubicBezTo>
                          <a:pt x="16427" y="412"/>
                          <a:pt x="16418" y="408"/>
                          <a:pt x="16408" y="395"/>
                        </a:cubicBezTo>
                        <a:cubicBezTo>
                          <a:pt x="16397" y="399"/>
                          <a:pt x="16385" y="401"/>
                          <a:pt x="16373" y="401"/>
                        </a:cubicBezTo>
                        <a:cubicBezTo>
                          <a:pt x="16344" y="401"/>
                          <a:pt x="16316" y="391"/>
                          <a:pt x="16287" y="382"/>
                        </a:cubicBezTo>
                        <a:cubicBezTo>
                          <a:pt x="16260" y="375"/>
                          <a:pt x="16233" y="372"/>
                          <a:pt x="16206" y="372"/>
                        </a:cubicBezTo>
                        <a:cubicBezTo>
                          <a:pt x="16179" y="372"/>
                          <a:pt x="16152" y="375"/>
                          <a:pt x="16125" y="382"/>
                        </a:cubicBezTo>
                        <a:cubicBezTo>
                          <a:pt x="16101" y="371"/>
                          <a:pt x="16077" y="368"/>
                          <a:pt x="16051" y="368"/>
                        </a:cubicBezTo>
                        <a:cubicBezTo>
                          <a:pt x="16010" y="368"/>
                          <a:pt x="15966" y="377"/>
                          <a:pt x="15915" y="377"/>
                        </a:cubicBezTo>
                        <a:cubicBezTo>
                          <a:pt x="15877" y="377"/>
                          <a:pt x="15836" y="372"/>
                          <a:pt x="15789" y="355"/>
                        </a:cubicBezTo>
                        <a:cubicBezTo>
                          <a:pt x="15740" y="352"/>
                          <a:pt x="15697" y="351"/>
                          <a:pt x="15660" y="351"/>
                        </a:cubicBezTo>
                        <a:cubicBezTo>
                          <a:pt x="15593" y="351"/>
                          <a:pt x="15544" y="354"/>
                          <a:pt x="15505" y="354"/>
                        </a:cubicBezTo>
                        <a:cubicBezTo>
                          <a:pt x="15502" y="354"/>
                          <a:pt x="15498" y="354"/>
                          <a:pt x="15494" y="354"/>
                        </a:cubicBezTo>
                        <a:lnTo>
                          <a:pt x="15494" y="354"/>
                        </a:lnTo>
                        <a:cubicBezTo>
                          <a:pt x="15494" y="354"/>
                          <a:pt x="15493" y="354"/>
                          <a:pt x="15492" y="355"/>
                        </a:cubicBezTo>
                        <a:cubicBezTo>
                          <a:pt x="15490" y="354"/>
                          <a:pt x="15488" y="354"/>
                          <a:pt x="15485" y="354"/>
                        </a:cubicBezTo>
                        <a:lnTo>
                          <a:pt x="15485" y="354"/>
                        </a:lnTo>
                        <a:cubicBezTo>
                          <a:pt x="15488" y="354"/>
                          <a:pt x="15491" y="354"/>
                          <a:pt x="15494" y="354"/>
                        </a:cubicBezTo>
                        <a:lnTo>
                          <a:pt x="15494" y="354"/>
                        </a:lnTo>
                        <a:cubicBezTo>
                          <a:pt x="15539" y="329"/>
                          <a:pt x="15556" y="321"/>
                          <a:pt x="15556" y="321"/>
                        </a:cubicBezTo>
                        <a:lnTo>
                          <a:pt x="15556" y="321"/>
                        </a:lnTo>
                        <a:cubicBezTo>
                          <a:pt x="15555" y="321"/>
                          <a:pt x="15501" y="346"/>
                          <a:pt x="15455" y="346"/>
                        </a:cubicBezTo>
                        <a:cubicBezTo>
                          <a:pt x="15444" y="346"/>
                          <a:pt x="15434" y="345"/>
                          <a:pt x="15425" y="341"/>
                        </a:cubicBezTo>
                        <a:lnTo>
                          <a:pt x="15425" y="341"/>
                        </a:lnTo>
                        <a:cubicBezTo>
                          <a:pt x="15429" y="343"/>
                          <a:pt x="15433" y="345"/>
                          <a:pt x="15437" y="346"/>
                        </a:cubicBezTo>
                        <a:lnTo>
                          <a:pt x="15437" y="346"/>
                        </a:lnTo>
                        <a:cubicBezTo>
                          <a:pt x="15417" y="344"/>
                          <a:pt x="15402" y="343"/>
                          <a:pt x="15391" y="343"/>
                        </a:cubicBezTo>
                        <a:cubicBezTo>
                          <a:pt x="15350" y="343"/>
                          <a:pt x="15353" y="355"/>
                          <a:pt x="15344" y="355"/>
                        </a:cubicBezTo>
                        <a:cubicBezTo>
                          <a:pt x="15344" y="355"/>
                          <a:pt x="15317" y="382"/>
                          <a:pt x="15156" y="395"/>
                        </a:cubicBezTo>
                        <a:cubicBezTo>
                          <a:pt x="15141" y="388"/>
                          <a:pt x="15127" y="386"/>
                          <a:pt x="15114" y="386"/>
                        </a:cubicBezTo>
                        <a:cubicBezTo>
                          <a:pt x="15082" y="386"/>
                          <a:pt x="15052" y="398"/>
                          <a:pt x="15027" y="398"/>
                        </a:cubicBezTo>
                        <a:cubicBezTo>
                          <a:pt x="15020" y="398"/>
                          <a:pt x="15013" y="397"/>
                          <a:pt x="15007" y="395"/>
                        </a:cubicBezTo>
                        <a:cubicBezTo>
                          <a:pt x="14986" y="411"/>
                          <a:pt x="14967" y="419"/>
                          <a:pt x="14949" y="419"/>
                        </a:cubicBezTo>
                        <a:cubicBezTo>
                          <a:pt x="14922" y="419"/>
                          <a:pt x="14897" y="401"/>
                          <a:pt x="14873" y="368"/>
                        </a:cubicBezTo>
                        <a:cubicBezTo>
                          <a:pt x="14859" y="355"/>
                          <a:pt x="14847" y="352"/>
                          <a:pt x="14836" y="352"/>
                        </a:cubicBezTo>
                        <a:cubicBezTo>
                          <a:pt x="14827" y="352"/>
                          <a:pt x="14818" y="354"/>
                          <a:pt x="14809" y="354"/>
                        </a:cubicBezTo>
                        <a:cubicBezTo>
                          <a:pt x="14795" y="354"/>
                          <a:pt x="14781" y="349"/>
                          <a:pt x="14765" y="328"/>
                        </a:cubicBezTo>
                        <a:cubicBezTo>
                          <a:pt x="14751" y="341"/>
                          <a:pt x="14735" y="348"/>
                          <a:pt x="14718" y="348"/>
                        </a:cubicBezTo>
                        <a:cubicBezTo>
                          <a:pt x="14701" y="348"/>
                          <a:pt x="14684" y="341"/>
                          <a:pt x="14671" y="328"/>
                        </a:cubicBezTo>
                        <a:cubicBezTo>
                          <a:pt x="14663" y="316"/>
                          <a:pt x="14655" y="312"/>
                          <a:pt x="14646" y="312"/>
                        </a:cubicBezTo>
                        <a:cubicBezTo>
                          <a:pt x="14633" y="312"/>
                          <a:pt x="14618" y="322"/>
                          <a:pt x="14601" y="322"/>
                        </a:cubicBezTo>
                        <a:cubicBezTo>
                          <a:pt x="14593" y="322"/>
                          <a:pt x="14585" y="320"/>
                          <a:pt x="14576" y="314"/>
                        </a:cubicBezTo>
                        <a:cubicBezTo>
                          <a:pt x="14536" y="314"/>
                          <a:pt x="14495" y="301"/>
                          <a:pt x="14469" y="274"/>
                        </a:cubicBezTo>
                        <a:cubicBezTo>
                          <a:pt x="14444" y="277"/>
                          <a:pt x="14425" y="278"/>
                          <a:pt x="14411" y="278"/>
                        </a:cubicBezTo>
                        <a:cubicBezTo>
                          <a:pt x="14352" y="278"/>
                          <a:pt x="14358" y="261"/>
                          <a:pt x="14347" y="261"/>
                        </a:cubicBezTo>
                        <a:cubicBezTo>
                          <a:pt x="14347" y="261"/>
                          <a:pt x="14347" y="312"/>
                          <a:pt x="14334" y="312"/>
                        </a:cubicBezTo>
                        <a:cubicBezTo>
                          <a:pt x="14330" y="312"/>
                          <a:pt x="14326" y="309"/>
                          <a:pt x="14320" y="301"/>
                        </a:cubicBezTo>
                        <a:cubicBezTo>
                          <a:pt x="14293" y="301"/>
                          <a:pt x="14253" y="314"/>
                          <a:pt x="14186" y="328"/>
                        </a:cubicBezTo>
                        <a:cubicBezTo>
                          <a:pt x="14162" y="312"/>
                          <a:pt x="14134" y="306"/>
                          <a:pt x="14106" y="306"/>
                        </a:cubicBezTo>
                        <a:cubicBezTo>
                          <a:pt x="14087" y="306"/>
                          <a:pt x="14068" y="309"/>
                          <a:pt x="14051" y="314"/>
                        </a:cubicBezTo>
                        <a:cubicBezTo>
                          <a:pt x="14031" y="345"/>
                          <a:pt x="14026" y="360"/>
                          <a:pt x="14019" y="360"/>
                        </a:cubicBezTo>
                        <a:cubicBezTo>
                          <a:pt x="14016" y="360"/>
                          <a:pt x="14014" y="358"/>
                          <a:pt x="14011" y="355"/>
                        </a:cubicBezTo>
                        <a:cubicBezTo>
                          <a:pt x="13984" y="355"/>
                          <a:pt x="13984" y="368"/>
                          <a:pt x="13903" y="368"/>
                        </a:cubicBezTo>
                        <a:cubicBezTo>
                          <a:pt x="13883" y="355"/>
                          <a:pt x="13856" y="348"/>
                          <a:pt x="13829" y="348"/>
                        </a:cubicBezTo>
                        <a:cubicBezTo>
                          <a:pt x="13802" y="348"/>
                          <a:pt x="13775" y="355"/>
                          <a:pt x="13755" y="368"/>
                        </a:cubicBezTo>
                        <a:cubicBezTo>
                          <a:pt x="13735" y="368"/>
                          <a:pt x="13709" y="334"/>
                          <a:pt x="13681" y="334"/>
                        </a:cubicBezTo>
                        <a:cubicBezTo>
                          <a:pt x="13670" y="334"/>
                          <a:pt x="13658" y="339"/>
                          <a:pt x="13647" y="355"/>
                        </a:cubicBezTo>
                        <a:cubicBezTo>
                          <a:pt x="13629" y="377"/>
                          <a:pt x="13611" y="385"/>
                          <a:pt x="13592" y="385"/>
                        </a:cubicBezTo>
                        <a:cubicBezTo>
                          <a:pt x="13556" y="385"/>
                          <a:pt x="13517" y="355"/>
                          <a:pt x="13472" y="355"/>
                        </a:cubicBezTo>
                        <a:cubicBezTo>
                          <a:pt x="13469" y="353"/>
                          <a:pt x="13465" y="353"/>
                          <a:pt x="13462" y="353"/>
                        </a:cubicBezTo>
                        <a:cubicBezTo>
                          <a:pt x="13442" y="353"/>
                          <a:pt x="13416" y="376"/>
                          <a:pt x="13389" y="376"/>
                        </a:cubicBezTo>
                        <a:cubicBezTo>
                          <a:pt x="13381" y="376"/>
                          <a:pt x="13372" y="374"/>
                          <a:pt x="13364" y="368"/>
                        </a:cubicBezTo>
                        <a:cubicBezTo>
                          <a:pt x="13344" y="355"/>
                          <a:pt x="13323" y="355"/>
                          <a:pt x="13303" y="355"/>
                        </a:cubicBezTo>
                        <a:cubicBezTo>
                          <a:pt x="13283" y="355"/>
                          <a:pt x="13263" y="355"/>
                          <a:pt x="13243" y="341"/>
                        </a:cubicBezTo>
                        <a:cubicBezTo>
                          <a:pt x="13228" y="337"/>
                          <a:pt x="13214" y="335"/>
                          <a:pt x="13200" y="335"/>
                        </a:cubicBezTo>
                        <a:cubicBezTo>
                          <a:pt x="13160" y="335"/>
                          <a:pt x="13122" y="349"/>
                          <a:pt x="13080" y="349"/>
                        </a:cubicBezTo>
                        <a:cubicBezTo>
                          <a:pt x="13055" y="349"/>
                          <a:pt x="13029" y="344"/>
                          <a:pt x="13000" y="328"/>
                        </a:cubicBezTo>
                        <a:cubicBezTo>
                          <a:pt x="12973" y="348"/>
                          <a:pt x="12946" y="358"/>
                          <a:pt x="12921" y="358"/>
                        </a:cubicBezTo>
                        <a:cubicBezTo>
                          <a:pt x="12896" y="358"/>
                          <a:pt x="12872" y="348"/>
                          <a:pt x="12852" y="328"/>
                        </a:cubicBezTo>
                        <a:cubicBezTo>
                          <a:pt x="12836" y="348"/>
                          <a:pt x="12820" y="355"/>
                          <a:pt x="12804" y="355"/>
                        </a:cubicBezTo>
                        <a:cubicBezTo>
                          <a:pt x="12765" y="355"/>
                          <a:pt x="12724" y="314"/>
                          <a:pt x="12677" y="314"/>
                        </a:cubicBezTo>
                        <a:cubicBezTo>
                          <a:pt x="12640" y="305"/>
                          <a:pt x="12596" y="289"/>
                          <a:pt x="12551" y="289"/>
                        </a:cubicBezTo>
                        <a:cubicBezTo>
                          <a:pt x="12530" y="289"/>
                          <a:pt x="12509" y="293"/>
                          <a:pt x="12488" y="301"/>
                        </a:cubicBezTo>
                        <a:cubicBezTo>
                          <a:pt x="12455" y="287"/>
                          <a:pt x="12421" y="281"/>
                          <a:pt x="12387" y="281"/>
                        </a:cubicBezTo>
                        <a:cubicBezTo>
                          <a:pt x="12354" y="281"/>
                          <a:pt x="12320" y="287"/>
                          <a:pt x="12286" y="301"/>
                        </a:cubicBezTo>
                        <a:cubicBezTo>
                          <a:pt x="12232" y="301"/>
                          <a:pt x="12172" y="313"/>
                          <a:pt x="12111" y="313"/>
                        </a:cubicBezTo>
                        <a:cubicBezTo>
                          <a:pt x="12080" y="313"/>
                          <a:pt x="12048" y="310"/>
                          <a:pt x="12017" y="301"/>
                        </a:cubicBezTo>
                        <a:cubicBezTo>
                          <a:pt x="12009" y="303"/>
                          <a:pt x="12002" y="304"/>
                          <a:pt x="11994" y="304"/>
                        </a:cubicBezTo>
                        <a:cubicBezTo>
                          <a:pt x="11948" y="304"/>
                          <a:pt x="11902" y="272"/>
                          <a:pt x="11855" y="261"/>
                        </a:cubicBezTo>
                        <a:cubicBezTo>
                          <a:pt x="11844" y="258"/>
                          <a:pt x="11832" y="257"/>
                          <a:pt x="11821" y="257"/>
                        </a:cubicBezTo>
                        <a:cubicBezTo>
                          <a:pt x="11790" y="257"/>
                          <a:pt x="11761" y="264"/>
                          <a:pt x="11734" y="264"/>
                        </a:cubicBezTo>
                        <a:cubicBezTo>
                          <a:pt x="11725" y="264"/>
                          <a:pt x="11716" y="263"/>
                          <a:pt x="11707" y="261"/>
                        </a:cubicBezTo>
                        <a:cubicBezTo>
                          <a:pt x="11664" y="291"/>
                          <a:pt x="11627" y="299"/>
                          <a:pt x="11594" y="299"/>
                        </a:cubicBezTo>
                        <a:cubicBezTo>
                          <a:pt x="11554" y="299"/>
                          <a:pt x="11521" y="287"/>
                          <a:pt x="11491" y="287"/>
                        </a:cubicBezTo>
                        <a:cubicBezTo>
                          <a:pt x="11459" y="287"/>
                          <a:pt x="11432" y="284"/>
                          <a:pt x="11409" y="280"/>
                        </a:cubicBezTo>
                        <a:lnTo>
                          <a:pt x="11409" y="280"/>
                        </a:lnTo>
                        <a:cubicBezTo>
                          <a:pt x="11410" y="282"/>
                          <a:pt x="11410" y="285"/>
                          <a:pt x="11411" y="287"/>
                        </a:cubicBezTo>
                        <a:cubicBezTo>
                          <a:pt x="11414" y="292"/>
                          <a:pt x="11417" y="296"/>
                          <a:pt x="11419" y="299"/>
                        </a:cubicBezTo>
                        <a:lnTo>
                          <a:pt x="11419" y="299"/>
                        </a:lnTo>
                        <a:cubicBezTo>
                          <a:pt x="11417" y="298"/>
                          <a:pt x="11415" y="298"/>
                          <a:pt x="11413" y="298"/>
                        </a:cubicBezTo>
                        <a:cubicBezTo>
                          <a:pt x="11409" y="298"/>
                          <a:pt x="11403" y="299"/>
                          <a:pt x="11397" y="301"/>
                        </a:cubicBezTo>
                        <a:cubicBezTo>
                          <a:pt x="11370" y="314"/>
                          <a:pt x="11330" y="314"/>
                          <a:pt x="11303" y="328"/>
                        </a:cubicBezTo>
                        <a:cubicBezTo>
                          <a:pt x="11256" y="316"/>
                          <a:pt x="11210" y="285"/>
                          <a:pt x="11147" y="285"/>
                        </a:cubicBezTo>
                        <a:cubicBezTo>
                          <a:pt x="11136" y="285"/>
                          <a:pt x="11126" y="286"/>
                          <a:pt x="11114" y="287"/>
                        </a:cubicBezTo>
                        <a:cubicBezTo>
                          <a:pt x="11094" y="281"/>
                          <a:pt x="11070" y="277"/>
                          <a:pt x="11045" y="277"/>
                        </a:cubicBezTo>
                        <a:cubicBezTo>
                          <a:pt x="11020" y="277"/>
                          <a:pt x="10993" y="281"/>
                          <a:pt x="10966" y="287"/>
                        </a:cubicBezTo>
                        <a:cubicBezTo>
                          <a:pt x="10962" y="289"/>
                          <a:pt x="10958" y="291"/>
                          <a:pt x="10954" y="293"/>
                        </a:cubicBezTo>
                        <a:lnTo>
                          <a:pt x="10954" y="293"/>
                        </a:lnTo>
                        <a:cubicBezTo>
                          <a:pt x="10953" y="292"/>
                          <a:pt x="10951" y="291"/>
                          <a:pt x="10949" y="291"/>
                        </a:cubicBezTo>
                        <a:cubicBezTo>
                          <a:pt x="10944" y="291"/>
                          <a:pt x="10939" y="294"/>
                          <a:pt x="10934" y="301"/>
                        </a:cubicBezTo>
                        <a:lnTo>
                          <a:pt x="10934" y="301"/>
                        </a:lnTo>
                        <a:cubicBezTo>
                          <a:pt x="10941" y="298"/>
                          <a:pt x="10948" y="296"/>
                          <a:pt x="10954" y="293"/>
                        </a:cubicBezTo>
                        <a:lnTo>
                          <a:pt x="10954" y="293"/>
                        </a:lnTo>
                        <a:cubicBezTo>
                          <a:pt x="10971" y="303"/>
                          <a:pt x="10979" y="353"/>
                          <a:pt x="10966" y="353"/>
                        </a:cubicBezTo>
                        <a:cubicBezTo>
                          <a:pt x="10963" y="353"/>
                          <a:pt x="10959" y="349"/>
                          <a:pt x="10953" y="341"/>
                        </a:cubicBezTo>
                        <a:cubicBezTo>
                          <a:pt x="10939" y="382"/>
                          <a:pt x="10912" y="368"/>
                          <a:pt x="10885" y="382"/>
                        </a:cubicBezTo>
                        <a:cubicBezTo>
                          <a:pt x="10865" y="372"/>
                          <a:pt x="10852" y="346"/>
                          <a:pt x="10835" y="346"/>
                        </a:cubicBezTo>
                        <a:cubicBezTo>
                          <a:pt x="10830" y="346"/>
                          <a:pt x="10824" y="348"/>
                          <a:pt x="10818" y="355"/>
                        </a:cubicBezTo>
                        <a:cubicBezTo>
                          <a:pt x="10815" y="356"/>
                          <a:pt x="10812" y="357"/>
                          <a:pt x="10809" y="357"/>
                        </a:cubicBezTo>
                        <a:cubicBezTo>
                          <a:pt x="10800" y="357"/>
                          <a:pt x="10792" y="351"/>
                          <a:pt x="10783" y="344"/>
                        </a:cubicBezTo>
                        <a:lnTo>
                          <a:pt x="10783" y="344"/>
                        </a:lnTo>
                        <a:cubicBezTo>
                          <a:pt x="10787" y="345"/>
                          <a:pt x="10791" y="346"/>
                          <a:pt x="10796" y="346"/>
                        </a:cubicBezTo>
                        <a:cubicBezTo>
                          <a:pt x="10811" y="346"/>
                          <a:pt x="10830" y="337"/>
                          <a:pt x="10858" y="314"/>
                        </a:cubicBezTo>
                        <a:cubicBezTo>
                          <a:pt x="10875" y="314"/>
                          <a:pt x="10893" y="312"/>
                          <a:pt x="10909" y="308"/>
                        </a:cubicBezTo>
                        <a:lnTo>
                          <a:pt x="10909" y="308"/>
                        </a:lnTo>
                        <a:cubicBezTo>
                          <a:pt x="10915" y="310"/>
                          <a:pt x="10920" y="312"/>
                          <a:pt x="10926" y="314"/>
                        </a:cubicBezTo>
                        <a:cubicBezTo>
                          <a:pt x="10928" y="309"/>
                          <a:pt x="10931" y="304"/>
                          <a:pt x="10934" y="301"/>
                        </a:cubicBezTo>
                        <a:lnTo>
                          <a:pt x="10934" y="301"/>
                        </a:lnTo>
                        <a:cubicBezTo>
                          <a:pt x="10926" y="304"/>
                          <a:pt x="10918" y="306"/>
                          <a:pt x="10909" y="308"/>
                        </a:cubicBezTo>
                        <a:lnTo>
                          <a:pt x="10909" y="308"/>
                        </a:lnTo>
                        <a:cubicBezTo>
                          <a:pt x="10899" y="306"/>
                          <a:pt x="10889" y="305"/>
                          <a:pt x="10878" y="305"/>
                        </a:cubicBezTo>
                        <a:cubicBezTo>
                          <a:pt x="10852" y="305"/>
                          <a:pt x="10824" y="311"/>
                          <a:pt x="10798" y="311"/>
                        </a:cubicBezTo>
                        <a:cubicBezTo>
                          <a:pt x="10781" y="311"/>
                          <a:pt x="10765" y="308"/>
                          <a:pt x="10751" y="301"/>
                        </a:cubicBezTo>
                        <a:cubicBezTo>
                          <a:pt x="10734" y="284"/>
                          <a:pt x="10719" y="277"/>
                          <a:pt x="10712" y="277"/>
                        </a:cubicBezTo>
                        <a:cubicBezTo>
                          <a:pt x="10709" y="277"/>
                          <a:pt x="10707" y="278"/>
                          <a:pt x="10707" y="280"/>
                        </a:cubicBezTo>
                        <a:lnTo>
                          <a:pt x="10707" y="280"/>
                        </a:lnTo>
                        <a:cubicBezTo>
                          <a:pt x="10706" y="280"/>
                          <a:pt x="10706" y="280"/>
                          <a:pt x="10705" y="280"/>
                        </a:cubicBezTo>
                        <a:cubicBezTo>
                          <a:pt x="10697" y="280"/>
                          <a:pt x="10683" y="285"/>
                          <a:pt x="10656" y="301"/>
                        </a:cubicBezTo>
                        <a:cubicBezTo>
                          <a:pt x="10648" y="307"/>
                          <a:pt x="10639" y="310"/>
                          <a:pt x="10631" y="310"/>
                        </a:cubicBezTo>
                        <a:cubicBezTo>
                          <a:pt x="10585" y="310"/>
                          <a:pt x="10540" y="234"/>
                          <a:pt x="10495" y="234"/>
                        </a:cubicBezTo>
                        <a:cubicBezTo>
                          <a:pt x="10480" y="237"/>
                          <a:pt x="10465" y="239"/>
                          <a:pt x="10449" y="239"/>
                        </a:cubicBezTo>
                        <a:cubicBezTo>
                          <a:pt x="10406" y="239"/>
                          <a:pt x="10359" y="226"/>
                          <a:pt x="10319" y="207"/>
                        </a:cubicBezTo>
                        <a:cubicBezTo>
                          <a:pt x="10301" y="197"/>
                          <a:pt x="10277" y="170"/>
                          <a:pt x="10246" y="170"/>
                        </a:cubicBezTo>
                        <a:cubicBezTo>
                          <a:pt x="10231" y="170"/>
                          <a:pt x="10215" y="176"/>
                          <a:pt x="10198" y="193"/>
                        </a:cubicBezTo>
                        <a:cubicBezTo>
                          <a:pt x="10184" y="190"/>
                          <a:pt x="10170" y="188"/>
                          <a:pt x="10157" y="188"/>
                        </a:cubicBezTo>
                        <a:cubicBezTo>
                          <a:pt x="10122" y="188"/>
                          <a:pt x="10089" y="200"/>
                          <a:pt x="10050" y="220"/>
                        </a:cubicBezTo>
                        <a:cubicBezTo>
                          <a:pt x="10010" y="247"/>
                          <a:pt x="9956" y="220"/>
                          <a:pt x="9888" y="261"/>
                        </a:cubicBezTo>
                        <a:cubicBezTo>
                          <a:pt x="9871" y="240"/>
                          <a:pt x="9854" y="233"/>
                          <a:pt x="9837" y="233"/>
                        </a:cubicBezTo>
                        <a:cubicBezTo>
                          <a:pt x="9790" y="233"/>
                          <a:pt x="9741" y="289"/>
                          <a:pt x="9686" y="289"/>
                        </a:cubicBezTo>
                        <a:cubicBezTo>
                          <a:pt x="9681" y="289"/>
                          <a:pt x="9677" y="288"/>
                          <a:pt x="9673" y="287"/>
                        </a:cubicBezTo>
                        <a:cubicBezTo>
                          <a:pt x="9639" y="330"/>
                          <a:pt x="9584" y="351"/>
                          <a:pt x="9528" y="351"/>
                        </a:cubicBezTo>
                        <a:cubicBezTo>
                          <a:pt x="9495" y="351"/>
                          <a:pt x="9461" y="343"/>
                          <a:pt x="9430" y="328"/>
                        </a:cubicBezTo>
                        <a:cubicBezTo>
                          <a:pt x="9390" y="287"/>
                          <a:pt x="9336" y="274"/>
                          <a:pt x="9296" y="274"/>
                        </a:cubicBezTo>
                        <a:cubicBezTo>
                          <a:pt x="9242" y="274"/>
                          <a:pt x="9188" y="287"/>
                          <a:pt x="9147" y="314"/>
                        </a:cubicBezTo>
                        <a:cubicBezTo>
                          <a:pt x="9107" y="281"/>
                          <a:pt x="9057" y="264"/>
                          <a:pt x="9006" y="264"/>
                        </a:cubicBezTo>
                        <a:cubicBezTo>
                          <a:pt x="8955" y="264"/>
                          <a:pt x="8905" y="281"/>
                          <a:pt x="8865" y="314"/>
                        </a:cubicBezTo>
                        <a:cubicBezTo>
                          <a:pt x="8846" y="290"/>
                          <a:pt x="8836" y="282"/>
                          <a:pt x="8831" y="282"/>
                        </a:cubicBezTo>
                        <a:cubicBezTo>
                          <a:pt x="8824" y="282"/>
                          <a:pt x="8824" y="294"/>
                          <a:pt x="8824" y="301"/>
                        </a:cubicBezTo>
                        <a:cubicBezTo>
                          <a:pt x="8824" y="316"/>
                          <a:pt x="8820" y="332"/>
                          <a:pt x="8808" y="332"/>
                        </a:cubicBezTo>
                        <a:cubicBezTo>
                          <a:pt x="8800" y="332"/>
                          <a:pt x="8787" y="324"/>
                          <a:pt x="8770" y="301"/>
                        </a:cubicBezTo>
                        <a:cubicBezTo>
                          <a:pt x="8762" y="321"/>
                          <a:pt x="8753" y="328"/>
                          <a:pt x="8743" y="328"/>
                        </a:cubicBezTo>
                        <a:cubicBezTo>
                          <a:pt x="8722" y="328"/>
                          <a:pt x="8697" y="299"/>
                          <a:pt x="8672" y="299"/>
                        </a:cubicBezTo>
                        <a:cubicBezTo>
                          <a:pt x="8669" y="299"/>
                          <a:pt x="8666" y="300"/>
                          <a:pt x="8662" y="301"/>
                        </a:cubicBezTo>
                        <a:cubicBezTo>
                          <a:pt x="8629" y="287"/>
                          <a:pt x="8595" y="281"/>
                          <a:pt x="8561" y="281"/>
                        </a:cubicBezTo>
                        <a:cubicBezTo>
                          <a:pt x="8528" y="281"/>
                          <a:pt x="8494" y="287"/>
                          <a:pt x="8460" y="301"/>
                        </a:cubicBezTo>
                        <a:cubicBezTo>
                          <a:pt x="8427" y="314"/>
                          <a:pt x="8393" y="321"/>
                          <a:pt x="8359" y="321"/>
                        </a:cubicBezTo>
                        <a:cubicBezTo>
                          <a:pt x="8326" y="321"/>
                          <a:pt x="8292" y="314"/>
                          <a:pt x="8258" y="301"/>
                        </a:cubicBezTo>
                        <a:cubicBezTo>
                          <a:pt x="8233" y="309"/>
                          <a:pt x="8213" y="334"/>
                          <a:pt x="8194" y="334"/>
                        </a:cubicBezTo>
                        <a:cubicBezTo>
                          <a:pt x="8184" y="334"/>
                          <a:pt x="8174" y="326"/>
                          <a:pt x="8164" y="301"/>
                        </a:cubicBezTo>
                        <a:cubicBezTo>
                          <a:pt x="8152" y="301"/>
                          <a:pt x="8143" y="299"/>
                          <a:pt x="8137" y="297"/>
                        </a:cubicBezTo>
                        <a:lnTo>
                          <a:pt x="8137" y="297"/>
                        </a:lnTo>
                        <a:cubicBezTo>
                          <a:pt x="8137" y="298"/>
                          <a:pt x="8137" y="299"/>
                          <a:pt x="8137" y="301"/>
                        </a:cubicBezTo>
                        <a:cubicBezTo>
                          <a:pt x="8137" y="321"/>
                          <a:pt x="8137" y="333"/>
                          <a:pt x="8121" y="333"/>
                        </a:cubicBezTo>
                        <a:cubicBezTo>
                          <a:pt x="8115" y="333"/>
                          <a:pt x="8108" y="331"/>
                          <a:pt x="8097" y="328"/>
                        </a:cubicBezTo>
                        <a:cubicBezTo>
                          <a:pt x="8049" y="318"/>
                          <a:pt x="8001" y="309"/>
                          <a:pt x="7954" y="309"/>
                        </a:cubicBezTo>
                        <a:cubicBezTo>
                          <a:pt x="7934" y="309"/>
                          <a:pt x="7914" y="310"/>
                          <a:pt x="7895" y="314"/>
                        </a:cubicBezTo>
                        <a:cubicBezTo>
                          <a:pt x="7850" y="278"/>
                          <a:pt x="7813" y="266"/>
                          <a:pt x="7782" y="266"/>
                        </a:cubicBezTo>
                        <a:cubicBezTo>
                          <a:pt x="7719" y="266"/>
                          <a:pt x="7681" y="318"/>
                          <a:pt x="7660" y="318"/>
                        </a:cubicBezTo>
                        <a:cubicBezTo>
                          <a:pt x="7657" y="318"/>
                          <a:pt x="7654" y="317"/>
                          <a:pt x="7652" y="314"/>
                        </a:cubicBezTo>
                        <a:cubicBezTo>
                          <a:pt x="7639" y="301"/>
                          <a:pt x="7631" y="296"/>
                          <a:pt x="7628" y="296"/>
                        </a:cubicBezTo>
                        <a:cubicBezTo>
                          <a:pt x="7621" y="296"/>
                          <a:pt x="7630" y="314"/>
                          <a:pt x="7639" y="314"/>
                        </a:cubicBezTo>
                        <a:cubicBezTo>
                          <a:pt x="7652" y="321"/>
                          <a:pt x="7672" y="325"/>
                          <a:pt x="7669" y="325"/>
                        </a:cubicBezTo>
                        <a:cubicBezTo>
                          <a:pt x="7666" y="325"/>
                          <a:pt x="7639" y="321"/>
                          <a:pt x="7558" y="314"/>
                        </a:cubicBezTo>
                        <a:cubicBezTo>
                          <a:pt x="7522" y="334"/>
                          <a:pt x="7490" y="341"/>
                          <a:pt x="7460" y="341"/>
                        </a:cubicBezTo>
                        <a:cubicBezTo>
                          <a:pt x="7389" y="341"/>
                          <a:pt x="7332" y="301"/>
                          <a:pt x="7275" y="301"/>
                        </a:cubicBezTo>
                        <a:cubicBezTo>
                          <a:pt x="7255" y="294"/>
                          <a:pt x="7235" y="291"/>
                          <a:pt x="7214" y="291"/>
                        </a:cubicBezTo>
                        <a:cubicBezTo>
                          <a:pt x="7194" y="291"/>
                          <a:pt x="7174" y="294"/>
                          <a:pt x="7154" y="301"/>
                        </a:cubicBezTo>
                        <a:cubicBezTo>
                          <a:pt x="7149" y="302"/>
                          <a:pt x="7145" y="302"/>
                          <a:pt x="7141" y="302"/>
                        </a:cubicBezTo>
                        <a:cubicBezTo>
                          <a:pt x="7102" y="302"/>
                          <a:pt x="7064" y="263"/>
                          <a:pt x="7025" y="263"/>
                        </a:cubicBezTo>
                        <a:cubicBezTo>
                          <a:pt x="7014" y="263"/>
                          <a:pt x="7003" y="266"/>
                          <a:pt x="6992" y="274"/>
                        </a:cubicBezTo>
                        <a:cubicBezTo>
                          <a:pt x="6979" y="240"/>
                          <a:pt x="6965" y="237"/>
                          <a:pt x="6950" y="237"/>
                        </a:cubicBezTo>
                        <a:cubicBezTo>
                          <a:pt x="6946" y="237"/>
                          <a:pt x="6942" y="237"/>
                          <a:pt x="6938" y="237"/>
                        </a:cubicBezTo>
                        <a:cubicBezTo>
                          <a:pt x="6926" y="237"/>
                          <a:pt x="6913" y="235"/>
                          <a:pt x="6898" y="220"/>
                        </a:cubicBezTo>
                        <a:cubicBezTo>
                          <a:pt x="6892" y="215"/>
                          <a:pt x="6886" y="213"/>
                          <a:pt x="6880" y="213"/>
                        </a:cubicBezTo>
                        <a:cubicBezTo>
                          <a:pt x="6855" y="213"/>
                          <a:pt x="6822" y="247"/>
                          <a:pt x="6790" y="247"/>
                        </a:cubicBezTo>
                        <a:cubicBezTo>
                          <a:pt x="6782" y="267"/>
                          <a:pt x="6773" y="274"/>
                          <a:pt x="6763" y="274"/>
                        </a:cubicBezTo>
                        <a:cubicBezTo>
                          <a:pt x="6738" y="274"/>
                          <a:pt x="6707" y="234"/>
                          <a:pt x="6669" y="234"/>
                        </a:cubicBezTo>
                        <a:cubicBezTo>
                          <a:pt x="6654" y="209"/>
                          <a:pt x="6638" y="203"/>
                          <a:pt x="6621" y="203"/>
                        </a:cubicBezTo>
                        <a:cubicBezTo>
                          <a:pt x="6600" y="203"/>
                          <a:pt x="6578" y="213"/>
                          <a:pt x="6558" y="213"/>
                        </a:cubicBezTo>
                        <a:cubicBezTo>
                          <a:pt x="6549" y="213"/>
                          <a:pt x="6541" y="212"/>
                          <a:pt x="6534" y="207"/>
                        </a:cubicBezTo>
                        <a:cubicBezTo>
                          <a:pt x="6480" y="180"/>
                          <a:pt x="6440" y="166"/>
                          <a:pt x="6399" y="153"/>
                        </a:cubicBezTo>
                        <a:cubicBezTo>
                          <a:pt x="6374" y="153"/>
                          <a:pt x="6353" y="115"/>
                          <a:pt x="6335" y="115"/>
                        </a:cubicBezTo>
                        <a:cubicBezTo>
                          <a:pt x="6325" y="115"/>
                          <a:pt x="6315" y="127"/>
                          <a:pt x="6305" y="166"/>
                        </a:cubicBezTo>
                        <a:cubicBezTo>
                          <a:pt x="6297" y="156"/>
                          <a:pt x="6290" y="152"/>
                          <a:pt x="6283" y="152"/>
                        </a:cubicBezTo>
                        <a:cubicBezTo>
                          <a:pt x="6263" y="152"/>
                          <a:pt x="6247" y="187"/>
                          <a:pt x="6236" y="187"/>
                        </a:cubicBezTo>
                        <a:cubicBezTo>
                          <a:pt x="6231" y="187"/>
                          <a:pt x="6227" y="182"/>
                          <a:pt x="6224" y="166"/>
                        </a:cubicBezTo>
                        <a:cubicBezTo>
                          <a:pt x="6216" y="174"/>
                          <a:pt x="6213" y="176"/>
                          <a:pt x="6211" y="176"/>
                        </a:cubicBezTo>
                        <a:cubicBezTo>
                          <a:pt x="6210" y="176"/>
                          <a:pt x="6210" y="174"/>
                          <a:pt x="6207" y="174"/>
                        </a:cubicBezTo>
                        <a:cubicBezTo>
                          <a:pt x="6205" y="174"/>
                          <a:pt x="6199" y="177"/>
                          <a:pt x="6184" y="193"/>
                        </a:cubicBezTo>
                        <a:cubicBezTo>
                          <a:pt x="6176" y="250"/>
                          <a:pt x="6163" y="287"/>
                          <a:pt x="6142" y="287"/>
                        </a:cubicBezTo>
                        <a:cubicBezTo>
                          <a:pt x="6128" y="287"/>
                          <a:pt x="6111" y="271"/>
                          <a:pt x="6089" y="234"/>
                        </a:cubicBezTo>
                        <a:cubicBezTo>
                          <a:pt x="6067" y="234"/>
                          <a:pt x="6045" y="280"/>
                          <a:pt x="6014" y="280"/>
                        </a:cubicBezTo>
                        <a:cubicBezTo>
                          <a:pt x="6008" y="280"/>
                          <a:pt x="6002" y="278"/>
                          <a:pt x="5995" y="274"/>
                        </a:cubicBezTo>
                        <a:cubicBezTo>
                          <a:pt x="5985" y="281"/>
                          <a:pt x="5974" y="283"/>
                          <a:pt x="5963" y="283"/>
                        </a:cubicBezTo>
                        <a:cubicBezTo>
                          <a:pt x="5928" y="283"/>
                          <a:pt x="5887" y="261"/>
                          <a:pt x="5847" y="261"/>
                        </a:cubicBezTo>
                        <a:cubicBezTo>
                          <a:pt x="5812" y="284"/>
                          <a:pt x="5780" y="290"/>
                          <a:pt x="5751" y="290"/>
                        </a:cubicBezTo>
                        <a:cubicBezTo>
                          <a:pt x="5724" y="290"/>
                          <a:pt x="5700" y="285"/>
                          <a:pt x="5680" y="285"/>
                        </a:cubicBezTo>
                        <a:cubicBezTo>
                          <a:pt x="5672" y="285"/>
                          <a:pt x="5665" y="285"/>
                          <a:pt x="5658" y="287"/>
                        </a:cubicBezTo>
                        <a:cubicBezTo>
                          <a:pt x="5640" y="270"/>
                          <a:pt x="5625" y="264"/>
                          <a:pt x="5613" y="264"/>
                        </a:cubicBezTo>
                        <a:cubicBezTo>
                          <a:pt x="5587" y="264"/>
                          <a:pt x="5569" y="287"/>
                          <a:pt x="5551" y="287"/>
                        </a:cubicBezTo>
                        <a:cubicBezTo>
                          <a:pt x="5550" y="288"/>
                          <a:pt x="5549" y="288"/>
                          <a:pt x="5549" y="288"/>
                        </a:cubicBezTo>
                        <a:lnTo>
                          <a:pt x="5549" y="288"/>
                        </a:lnTo>
                        <a:cubicBezTo>
                          <a:pt x="5550" y="281"/>
                          <a:pt x="5551" y="272"/>
                          <a:pt x="5551" y="261"/>
                        </a:cubicBezTo>
                        <a:cubicBezTo>
                          <a:pt x="5551" y="261"/>
                          <a:pt x="5551" y="234"/>
                          <a:pt x="5524" y="234"/>
                        </a:cubicBezTo>
                        <a:cubicBezTo>
                          <a:pt x="5470" y="220"/>
                          <a:pt x="5402" y="220"/>
                          <a:pt x="5349" y="220"/>
                        </a:cubicBezTo>
                        <a:cubicBezTo>
                          <a:pt x="5331" y="190"/>
                          <a:pt x="5313" y="179"/>
                          <a:pt x="5295" y="179"/>
                        </a:cubicBezTo>
                        <a:cubicBezTo>
                          <a:pt x="5273" y="179"/>
                          <a:pt x="5250" y="197"/>
                          <a:pt x="5227" y="220"/>
                        </a:cubicBezTo>
                        <a:cubicBezTo>
                          <a:pt x="5200" y="220"/>
                          <a:pt x="5179" y="190"/>
                          <a:pt x="5160" y="190"/>
                        </a:cubicBezTo>
                        <a:cubicBezTo>
                          <a:pt x="5151" y="190"/>
                          <a:pt x="5142" y="198"/>
                          <a:pt x="5133" y="220"/>
                        </a:cubicBezTo>
                        <a:cubicBezTo>
                          <a:pt x="5106" y="227"/>
                          <a:pt x="5079" y="230"/>
                          <a:pt x="5052" y="230"/>
                        </a:cubicBezTo>
                        <a:cubicBezTo>
                          <a:pt x="5025" y="230"/>
                          <a:pt x="4998" y="227"/>
                          <a:pt x="4971" y="220"/>
                        </a:cubicBezTo>
                        <a:cubicBezTo>
                          <a:pt x="4944" y="220"/>
                          <a:pt x="4906" y="232"/>
                          <a:pt x="4875" y="232"/>
                        </a:cubicBezTo>
                        <a:cubicBezTo>
                          <a:pt x="4859" y="232"/>
                          <a:pt x="4846" y="229"/>
                          <a:pt x="4837" y="220"/>
                        </a:cubicBezTo>
                        <a:cubicBezTo>
                          <a:pt x="4810" y="180"/>
                          <a:pt x="4783" y="193"/>
                          <a:pt x="4756" y="166"/>
                        </a:cubicBezTo>
                        <a:cubicBezTo>
                          <a:pt x="4729" y="193"/>
                          <a:pt x="4702" y="207"/>
                          <a:pt x="4675" y="220"/>
                        </a:cubicBezTo>
                        <a:cubicBezTo>
                          <a:pt x="4666" y="225"/>
                          <a:pt x="4656" y="227"/>
                          <a:pt x="4645" y="227"/>
                        </a:cubicBezTo>
                        <a:cubicBezTo>
                          <a:pt x="4611" y="227"/>
                          <a:pt x="4571" y="207"/>
                          <a:pt x="4524" y="207"/>
                        </a:cubicBezTo>
                        <a:cubicBezTo>
                          <a:pt x="4504" y="207"/>
                          <a:pt x="4482" y="210"/>
                          <a:pt x="4459" y="220"/>
                        </a:cubicBezTo>
                        <a:cubicBezTo>
                          <a:pt x="4455" y="219"/>
                          <a:pt x="4450" y="218"/>
                          <a:pt x="4445" y="218"/>
                        </a:cubicBezTo>
                        <a:cubicBezTo>
                          <a:pt x="4421" y="218"/>
                          <a:pt x="4396" y="235"/>
                          <a:pt x="4368" y="235"/>
                        </a:cubicBezTo>
                        <a:cubicBezTo>
                          <a:pt x="4354" y="235"/>
                          <a:pt x="4340" y="232"/>
                          <a:pt x="4325" y="220"/>
                        </a:cubicBezTo>
                        <a:cubicBezTo>
                          <a:pt x="4296" y="227"/>
                          <a:pt x="4267" y="242"/>
                          <a:pt x="4236" y="242"/>
                        </a:cubicBezTo>
                        <a:cubicBezTo>
                          <a:pt x="4210" y="242"/>
                          <a:pt x="4181" y="231"/>
                          <a:pt x="4150" y="193"/>
                        </a:cubicBezTo>
                        <a:cubicBezTo>
                          <a:pt x="4123" y="207"/>
                          <a:pt x="4096" y="213"/>
                          <a:pt x="4069" y="213"/>
                        </a:cubicBezTo>
                        <a:cubicBezTo>
                          <a:pt x="4042" y="213"/>
                          <a:pt x="4015" y="207"/>
                          <a:pt x="3988" y="193"/>
                        </a:cubicBezTo>
                        <a:cubicBezTo>
                          <a:pt x="3976" y="190"/>
                          <a:pt x="3964" y="189"/>
                          <a:pt x="3953" y="189"/>
                        </a:cubicBezTo>
                        <a:cubicBezTo>
                          <a:pt x="3934" y="189"/>
                          <a:pt x="3916" y="192"/>
                          <a:pt x="3899" y="192"/>
                        </a:cubicBezTo>
                        <a:cubicBezTo>
                          <a:pt x="3883" y="192"/>
                          <a:pt x="3868" y="190"/>
                          <a:pt x="3853" y="180"/>
                        </a:cubicBezTo>
                        <a:cubicBezTo>
                          <a:pt x="3838" y="165"/>
                          <a:pt x="3825" y="163"/>
                          <a:pt x="3813" y="163"/>
                        </a:cubicBezTo>
                        <a:cubicBezTo>
                          <a:pt x="3809" y="163"/>
                          <a:pt x="3805" y="163"/>
                          <a:pt x="3801" y="163"/>
                        </a:cubicBezTo>
                        <a:cubicBezTo>
                          <a:pt x="3786" y="163"/>
                          <a:pt x="3772" y="159"/>
                          <a:pt x="3759" y="126"/>
                        </a:cubicBezTo>
                        <a:cubicBezTo>
                          <a:pt x="3732" y="153"/>
                          <a:pt x="3705" y="139"/>
                          <a:pt x="3678" y="166"/>
                        </a:cubicBezTo>
                        <a:cubicBezTo>
                          <a:pt x="3624" y="166"/>
                          <a:pt x="3588" y="196"/>
                          <a:pt x="3562" y="196"/>
                        </a:cubicBezTo>
                        <a:cubicBezTo>
                          <a:pt x="3549" y="196"/>
                          <a:pt x="3539" y="189"/>
                          <a:pt x="3530" y="166"/>
                        </a:cubicBezTo>
                        <a:cubicBezTo>
                          <a:pt x="3502" y="120"/>
                          <a:pt x="3474" y="105"/>
                          <a:pt x="3428" y="105"/>
                        </a:cubicBezTo>
                        <a:cubicBezTo>
                          <a:pt x="3408" y="105"/>
                          <a:pt x="3384" y="108"/>
                          <a:pt x="3355" y="112"/>
                        </a:cubicBezTo>
                        <a:cubicBezTo>
                          <a:pt x="3341" y="131"/>
                          <a:pt x="3325" y="138"/>
                          <a:pt x="3309" y="138"/>
                        </a:cubicBezTo>
                        <a:cubicBezTo>
                          <a:pt x="3277" y="138"/>
                          <a:pt x="3242" y="112"/>
                          <a:pt x="3207" y="85"/>
                        </a:cubicBezTo>
                        <a:cubicBezTo>
                          <a:pt x="3186" y="116"/>
                          <a:pt x="3166" y="176"/>
                          <a:pt x="3146" y="176"/>
                        </a:cubicBezTo>
                        <a:cubicBezTo>
                          <a:pt x="3139" y="176"/>
                          <a:pt x="3133" y="170"/>
                          <a:pt x="3126" y="153"/>
                        </a:cubicBezTo>
                        <a:cubicBezTo>
                          <a:pt x="3099" y="99"/>
                          <a:pt x="3072" y="139"/>
                          <a:pt x="3045" y="85"/>
                        </a:cubicBezTo>
                        <a:cubicBezTo>
                          <a:pt x="3040" y="81"/>
                          <a:pt x="3036" y="79"/>
                          <a:pt x="3031" y="79"/>
                        </a:cubicBezTo>
                        <a:cubicBezTo>
                          <a:pt x="3011" y="79"/>
                          <a:pt x="2992" y="114"/>
                          <a:pt x="2972" y="114"/>
                        </a:cubicBezTo>
                        <a:cubicBezTo>
                          <a:pt x="2969" y="114"/>
                          <a:pt x="2967" y="114"/>
                          <a:pt x="2964" y="112"/>
                        </a:cubicBezTo>
                        <a:cubicBezTo>
                          <a:pt x="2937" y="112"/>
                          <a:pt x="2910" y="99"/>
                          <a:pt x="2883" y="72"/>
                        </a:cubicBezTo>
                        <a:cubicBezTo>
                          <a:pt x="2877" y="66"/>
                          <a:pt x="2871" y="63"/>
                          <a:pt x="2865" y="63"/>
                        </a:cubicBezTo>
                        <a:cubicBezTo>
                          <a:pt x="2845" y="63"/>
                          <a:pt x="2826" y="92"/>
                          <a:pt x="2816" y="112"/>
                        </a:cubicBezTo>
                        <a:cubicBezTo>
                          <a:pt x="2813" y="111"/>
                          <a:pt x="2811" y="111"/>
                          <a:pt x="2808" y="111"/>
                        </a:cubicBezTo>
                        <a:cubicBezTo>
                          <a:pt x="2793" y="111"/>
                          <a:pt x="2778" y="129"/>
                          <a:pt x="2763" y="129"/>
                        </a:cubicBezTo>
                        <a:cubicBezTo>
                          <a:pt x="2754" y="129"/>
                          <a:pt x="2744" y="122"/>
                          <a:pt x="2735" y="99"/>
                        </a:cubicBezTo>
                        <a:cubicBezTo>
                          <a:pt x="2695" y="92"/>
                          <a:pt x="2658" y="89"/>
                          <a:pt x="2621" y="89"/>
                        </a:cubicBezTo>
                        <a:cubicBezTo>
                          <a:pt x="2584" y="89"/>
                          <a:pt x="2547" y="92"/>
                          <a:pt x="2506" y="99"/>
                        </a:cubicBezTo>
                        <a:cubicBezTo>
                          <a:pt x="2484" y="65"/>
                          <a:pt x="2470" y="12"/>
                          <a:pt x="2451" y="12"/>
                        </a:cubicBezTo>
                        <a:cubicBezTo>
                          <a:pt x="2447" y="12"/>
                          <a:pt x="2443" y="14"/>
                          <a:pt x="2439" y="18"/>
                        </a:cubicBezTo>
                        <a:cubicBezTo>
                          <a:pt x="2434" y="14"/>
                          <a:pt x="2430" y="9"/>
                          <a:pt x="2425" y="9"/>
                        </a:cubicBezTo>
                        <a:cubicBezTo>
                          <a:pt x="2416" y="9"/>
                          <a:pt x="2407" y="27"/>
                          <a:pt x="2398" y="99"/>
                        </a:cubicBezTo>
                        <a:cubicBezTo>
                          <a:pt x="2371" y="126"/>
                          <a:pt x="2358" y="112"/>
                          <a:pt x="2345" y="153"/>
                        </a:cubicBezTo>
                        <a:cubicBezTo>
                          <a:pt x="2342" y="151"/>
                          <a:pt x="2340" y="150"/>
                          <a:pt x="2338" y="150"/>
                        </a:cubicBezTo>
                        <a:cubicBezTo>
                          <a:pt x="2331" y="150"/>
                          <a:pt x="2323" y="162"/>
                          <a:pt x="2315" y="162"/>
                        </a:cubicBezTo>
                        <a:cubicBezTo>
                          <a:pt x="2311" y="162"/>
                          <a:pt x="2308" y="160"/>
                          <a:pt x="2304" y="153"/>
                        </a:cubicBezTo>
                        <a:cubicBezTo>
                          <a:pt x="2279" y="153"/>
                          <a:pt x="2259" y="126"/>
                          <a:pt x="2238" y="126"/>
                        </a:cubicBezTo>
                        <a:cubicBezTo>
                          <a:pt x="2225" y="126"/>
                          <a:pt x="2211" y="136"/>
                          <a:pt x="2196" y="166"/>
                        </a:cubicBezTo>
                        <a:cubicBezTo>
                          <a:pt x="2177" y="206"/>
                          <a:pt x="2164" y="231"/>
                          <a:pt x="2148" y="231"/>
                        </a:cubicBezTo>
                        <a:cubicBezTo>
                          <a:pt x="2142" y="231"/>
                          <a:pt x="2136" y="227"/>
                          <a:pt x="2129" y="220"/>
                        </a:cubicBezTo>
                        <a:cubicBezTo>
                          <a:pt x="2114" y="162"/>
                          <a:pt x="2100" y="139"/>
                          <a:pt x="2085" y="139"/>
                        </a:cubicBezTo>
                        <a:cubicBezTo>
                          <a:pt x="2073" y="139"/>
                          <a:pt x="2060" y="155"/>
                          <a:pt x="2048" y="180"/>
                        </a:cubicBezTo>
                        <a:cubicBezTo>
                          <a:pt x="2028" y="173"/>
                          <a:pt x="2011" y="170"/>
                          <a:pt x="1994" y="170"/>
                        </a:cubicBezTo>
                        <a:cubicBezTo>
                          <a:pt x="1977" y="170"/>
                          <a:pt x="1961" y="173"/>
                          <a:pt x="1940" y="180"/>
                        </a:cubicBezTo>
                        <a:cubicBezTo>
                          <a:pt x="1932" y="168"/>
                          <a:pt x="1923" y="164"/>
                          <a:pt x="1914" y="164"/>
                        </a:cubicBezTo>
                        <a:cubicBezTo>
                          <a:pt x="1894" y="164"/>
                          <a:pt x="1875" y="184"/>
                          <a:pt x="1855" y="184"/>
                        </a:cubicBezTo>
                        <a:cubicBezTo>
                          <a:pt x="1843" y="184"/>
                          <a:pt x="1831" y="177"/>
                          <a:pt x="1819" y="153"/>
                        </a:cubicBezTo>
                        <a:cubicBezTo>
                          <a:pt x="1795" y="153"/>
                          <a:pt x="1772" y="129"/>
                          <a:pt x="1745" y="129"/>
                        </a:cubicBezTo>
                        <a:cubicBezTo>
                          <a:pt x="1727" y="129"/>
                          <a:pt x="1707" y="141"/>
                          <a:pt x="1684" y="180"/>
                        </a:cubicBezTo>
                        <a:cubicBezTo>
                          <a:pt x="1659" y="163"/>
                          <a:pt x="1628" y="146"/>
                          <a:pt x="1598" y="146"/>
                        </a:cubicBezTo>
                        <a:cubicBezTo>
                          <a:pt x="1581" y="146"/>
                          <a:pt x="1565" y="151"/>
                          <a:pt x="1550" y="166"/>
                        </a:cubicBezTo>
                        <a:cubicBezTo>
                          <a:pt x="1523" y="186"/>
                          <a:pt x="1492" y="197"/>
                          <a:pt x="1462" y="197"/>
                        </a:cubicBezTo>
                        <a:cubicBezTo>
                          <a:pt x="1432" y="197"/>
                          <a:pt x="1402" y="186"/>
                          <a:pt x="1375" y="166"/>
                        </a:cubicBezTo>
                        <a:cubicBezTo>
                          <a:pt x="1348" y="159"/>
                          <a:pt x="1317" y="156"/>
                          <a:pt x="1287" y="156"/>
                        </a:cubicBezTo>
                        <a:cubicBezTo>
                          <a:pt x="1257" y="156"/>
                          <a:pt x="1226" y="159"/>
                          <a:pt x="1199" y="166"/>
                        </a:cubicBezTo>
                        <a:cubicBezTo>
                          <a:pt x="1191" y="154"/>
                          <a:pt x="1182" y="150"/>
                          <a:pt x="1175" y="150"/>
                        </a:cubicBezTo>
                        <a:cubicBezTo>
                          <a:pt x="1157" y="150"/>
                          <a:pt x="1142" y="171"/>
                          <a:pt x="1125" y="171"/>
                        </a:cubicBezTo>
                        <a:cubicBezTo>
                          <a:pt x="1114" y="171"/>
                          <a:pt x="1104" y="163"/>
                          <a:pt x="1092" y="139"/>
                        </a:cubicBezTo>
                        <a:cubicBezTo>
                          <a:pt x="1083" y="131"/>
                          <a:pt x="1074" y="128"/>
                          <a:pt x="1064" y="128"/>
                        </a:cubicBezTo>
                        <a:cubicBezTo>
                          <a:pt x="1041" y="128"/>
                          <a:pt x="1016" y="143"/>
                          <a:pt x="997" y="153"/>
                        </a:cubicBezTo>
                        <a:cubicBezTo>
                          <a:pt x="987" y="151"/>
                          <a:pt x="976" y="150"/>
                          <a:pt x="966" y="150"/>
                        </a:cubicBezTo>
                        <a:cubicBezTo>
                          <a:pt x="940" y="150"/>
                          <a:pt x="916" y="155"/>
                          <a:pt x="891" y="155"/>
                        </a:cubicBezTo>
                        <a:cubicBezTo>
                          <a:pt x="865" y="155"/>
                          <a:pt x="838" y="149"/>
                          <a:pt x="809" y="126"/>
                        </a:cubicBezTo>
                        <a:cubicBezTo>
                          <a:pt x="782" y="88"/>
                          <a:pt x="758" y="79"/>
                          <a:pt x="734" y="79"/>
                        </a:cubicBezTo>
                        <a:cubicBezTo>
                          <a:pt x="706" y="79"/>
                          <a:pt x="680" y="91"/>
                          <a:pt x="651" y="91"/>
                        </a:cubicBezTo>
                        <a:cubicBezTo>
                          <a:pt x="641" y="91"/>
                          <a:pt x="631" y="90"/>
                          <a:pt x="620" y="85"/>
                        </a:cubicBezTo>
                        <a:cubicBezTo>
                          <a:pt x="553" y="58"/>
                          <a:pt x="485" y="45"/>
                          <a:pt x="418" y="45"/>
                        </a:cubicBezTo>
                        <a:cubicBezTo>
                          <a:pt x="405" y="50"/>
                          <a:pt x="391" y="53"/>
                          <a:pt x="378" y="53"/>
                        </a:cubicBezTo>
                        <a:cubicBezTo>
                          <a:pt x="324" y="53"/>
                          <a:pt x="270" y="18"/>
                          <a:pt x="216" y="18"/>
                        </a:cubicBezTo>
                        <a:cubicBezTo>
                          <a:pt x="198" y="43"/>
                          <a:pt x="180" y="52"/>
                          <a:pt x="162" y="52"/>
                        </a:cubicBezTo>
                        <a:cubicBezTo>
                          <a:pt x="118" y="52"/>
                          <a:pt x="73" y="1"/>
                          <a:pt x="2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47625" dir="2820000" algn="bl" rotWithShape="0">
                      <a:schemeClr val="dk2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0" name="Google Shape;990;p44"/>
                  <p:cNvSpPr/>
                  <p:nvPr/>
                </p:nvSpPr>
                <p:spPr>
                  <a:xfrm rot="353503">
                    <a:off x="-1345878" y="4850064"/>
                    <a:ext cx="4802008" cy="8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6" h="920" extrusionOk="0">
                        <a:moveTo>
                          <a:pt x="8546" y="576"/>
                        </a:moveTo>
                        <a:cubicBezTo>
                          <a:pt x="8553" y="576"/>
                          <a:pt x="8541" y="604"/>
                          <a:pt x="8522" y="604"/>
                        </a:cubicBezTo>
                        <a:cubicBezTo>
                          <a:pt x="8521" y="604"/>
                          <a:pt x="8520" y="604"/>
                          <a:pt x="8519" y="604"/>
                        </a:cubicBezTo>
                        <a:lnTo>
                          <a:pt x="8519" y="604"/>
                        </a:lnTo>
                        <a:cubicBezTo>
                          <a:pt x="8522" y="601"/>
                          <a:pt x="8525" y="597"/>
                          <a:pt x="8528" y="594"/>
                        </a:cubicBezTo>
                        <a:cubicBezTo>
                          <a:pt x="8537" y="581"/>
                          <a:pt x="8543" y="576"/>
                          <a:pt x="8546" y="576"/>
                        </a:cubicBezTo>
                        <a:close/>
                        <a:moveTo>
                          <a:pt x="8358" y="641"/>
                        </a:moveTo>
                        <a:cubicBezTo>
                          <a:pt x="8357" y="642"/>
                          <a:pt x="8356" y="644"/>
                          <a:pt x="8355" y="645"/>
                        </a:cubicBezTo>
                        <a:lnTo>
                          <a:pt x="8355" y="645"/>
                        </a:lnTo>
                        <a:cubicBezTo>
                          <a:pt x="8350" y="645"/>
                          <a:pt x="8345" y="645"/>
                          <a:pt x="8339" y="644"/>
                        </a:cubicBezTo>
                        <a:lnTo>
                          <a:pt x="8339" y="644"/>
                        </a:lnTo>
                        <a:cubicBezTo>
                          <a:pt x="8335" y="645"/>
                          <a:pt x="8330" y="646"/>
                          <a:pt x="8326" y="647"/>
                        </a:cubicBezTo>
                        <a:cubicBezTo>
                          <a:pt x="8324" y="646"/>
                          <a:pt x="8323" y="645"/>
                          <a:pt x="8322" y="644"/>
                        </a:cubicBezTo>
                        <a:lnTo>
                          <a:pt x="8322" y="644"/>
                        </a:lnTo>
                        <a:cubicBezTo>
                          <a:pt x="8328" y="644"/>
                          <a:pt x="8334" y="644"/>
                          <a:pt x="8339" y="644"/>
                        </a:cubicBezTo>
                        <a:lnTo>
                          <a:pt x="8339" y="644"/>
                        </a:lnTo>
                        <a:cubicBezTo>
                          <a:pt x="8345" y="643"/>
                          <a:pt x="8352" y="642"/>
                          <a:pt x="8358" y="641"/>
                        </a:cubicBezTo>
                        <a:close/>
                        <a:moveTo>
                          <a:pt x="17589" y="602"/>
                        </a:moveTo>
                        <a:cubicBezTo>
                          <a:pt x="17589" y="602"/>
                          <a:pt x="17593" y="615"/>
                          <a:pt x="17597" y="627"/>
                        </a:cubicBezTo>
                        <a:lnTo>
                          <a:pt x="17597" y="627"/>
                        </a:lnTo>
                        <a:cubicBezTo>
                          <a:pt x="17595" y="630"/>
                          <a:pt x="17594" y="636"/>
                          <a:pt x="17594" y="647"/>
                        </a:cubicBezTo>
                        <a:cubicBezTo>
                          <a:pt x="17589" y="614"/>
                          <a:pt x="17588" y="602"/>
                          <a:pt x="17589" y="602"/>
                        </a:cubicBezTo>
                        <a:close/>
                        <a:moveTo>
                          <a:pt x="26067" y="688"/>
                        </a:moveTo>
                        <a:cubicBezTo>
                          <a:pt x="26061" y="697"/>
                          <a:pt x="26055" y="703"/>
                          <a:pt x="26050" y="707"/>
                        </a:cubicBezTo>
                        <a:lnTo>
                          <a:pt x="26050" y="707"/>
                        </a:lnTo>
                        <a:cubicBezTo>
                          <a:pt x="26074" y="701"/>
                          <a:pt x="26104" y="701"/>
                          <a:pt x="26135" y="701"/>
                        </a:cubicBezTo>
                        <a:cubicBezTo>
                          <a:pt x="26136" y="700"/>
                          <a:pt x="26137" y="698"/>
                          <a:pt x="26139" y="697"/>
                        </a:cubicBezTo>
                        <a:lnTo>
                          <a:pt x="26139" y="697"/>
                        </a:lnTo>
                        <a:cubicBezTo>
                          <a:pt x="26128" y="697"/>
                          <a:pt x="26119" y="698"/>
                          <a:pt x="26109" y="698"/>
                        </a:cubicBezTo>
                        <a:cubicBezTo>
                          <a:pt x="26094" y="698"/>
                          <a:pt x="26079" y="696"/>
                          <a:pt x="26067" y="688"/>
                        </a:cubicBezTo>
                        <a:close/>
                        <a:moveTo>
                          <a:pt x="25678" y="720"/>
                        </a:moveTo>
                        <a:cubicBezTo>
                          <a:pt x="25681" y="726"/>
                          <a:pt x="25682" y="728"/>
                          <a:pt x="25682" y="728"/>
                        </a:cubicBezTo>
                        <a:cubicBezTo>
                          <a:pt x="25682" y="728"/>
                          <a:pt x="25681" y="724"/>
                          <a:pt x="25678" y="720"/>
                        </a:cubicBezTo>
                        <a:close/>
                        <a:moveTo>
                          <a:pt x="25663" y="708"/>
                        </a:moveTo>
                        <a:cubicBezTo>
                          <a:pt x="25659" y="708"/>
                          <a:pt x="25654" y="710"/>
                          <a:pt x="25650" y="715"/>
                        </a:cubicBezTo>
                        <a:cubicBezTo>
                          <a:pt x="25648" y="714"/>
                          <a:pt x="25646" y="714"/>
                          <a:pt x="25645" y="714"/>
                        </a:cubicBezTo>
                        <a:cubicBezTo>
                          <a:pt x="25637" y="714"/>
                          <a:pt x="25630" y="721"/>
                          <a:pt x="25623" y="730"/>
                        </a:cubicBezTo>
                        <a:lnTo>
                          <a:pt x="25623" y="730"/>
                        </a:lnTo>
                        <a:cubicBezTo>
                          <a:pt x="25608" y="727"/>
                          <a:pt x="25591" y="723"/>
                          <a:pt x="25570" y="720"/>
                        </a:cubicBezTo>
                        <a:lnTo>
                          <a:pt x="25570" y="720"/>
                        </a:lnTo>
                        <a:cubicBezTo>
                          <a:pt x="25578" y="745"/>
                          <a:pt x="25586" y="754"/>
                          <a:pt x="25594" y="754"/>
                        </a:cubicBezTo>
                        <a:cubicBezTo>
                          <a:pt x="25604" y="754"/>
                          <a:pt x="25613" y="741"/>
                          <a:pt x="25623" y="730"/>
                        </a:cubicBezTo>
                        <a:lnTo>
                          <a:pt x="25623" y="730"/>
                        </a:lnTo>
                        <a:cubicBezTo>
                          <a:pt x="25633" y="732"/>
                          <a:pt x="25642" y="733"/>
                          <a:pt x="25649" y="733"/>
                        </a:cubicBezTo>
                        <a:cubicBezTo>
                          <a:pt x="25663" y="733"/>
                          <a:pt x="25671" y="729"/>
                          <a:pt x="25676" y="716"/>
                        </a:cubicBezTo>
                        <a:lnTo>
                          <a:pt x="25676" y="716"/>
                        </a:lnTo>
                        <a:cubicBezTo>
                          <a:pt x="25677" y="718"/>
                          <a:pt x="25678" y="719"/>
                          <a:pt x="25678" y="720"/>
                        </a:cubicBezTo>
                        <a:lnTo>
                          <a:pt x="25678" y="720"/>
                        </a:lnTo>
                        <a:cubicBezTo>
                          <a:pt x="25678" y="719"/>
                          <a:pt x="25677" y="717"/>
                          <a:pt x="25677" y="715"/>
                        </a:cubicBezTo>
                        <a:cubicBezTo>
                          <a:pt x="25676" y="715"/>
                          <a:pt x="25676" y="716"/>
                          <a:pt x="25676" y="716"/>
                        </a:cubicBezTo>
                        <a:lnTo>
                          <a:pt x="25676" y="716"/>
                        </a:lnTo>
                        <a:cubicBezTo>
                          <a:pt x="25673" y="712"/>
                          <a:pt x="25668" y="708"/>
                          <a:pt x="25663" y="708"/>
                        </a:cubicBezTo>
                        <a:close/>
                        <a:moveTo>
                          <a:pt x="21420" y="755"/>
                        </a:moveTo>
                        <a:cubicBezTo>
                          <a:pt x="21438" y="769"/>
                          <a:pt x="21447" y="773"/>
                          <a:pt x="21450" y="773"/>
                        </a:cubicBezTo>
                        <a:cubicBezTo>
                          <a:pt x="21456" y="773"/>
                          <a:pt x="21438" y="755"/>
                          <a:pt x="21420" y="755"/>
                        </a:cubicBezTo>
                        <a:close/>
                        <a:moveTo>
                          <a:pt x="22848" y="809"/>
                        </a:moveTo>
                        <a:cubicBezTo>
                          <a:pt x="22848" y="809"/>
                          <a:pt x="22848" y="809"/>
                          <a:pt x="22848" y="809"/>
                        </a:cubicBezTo>
                        <a:cubicBezTo>
                          <a:pt x="22848" y="809"/>
                          <a:pt x="22848" y="809"/>
                          <a:pt x="22848" y="809"/>
                        </a:cubicBezTo>
                        <a:close/>
                        <a:moveTo>
                          <a:pt x="23323" y="873"/>
                        </a:moveTo>
                        <a:lnTo>
                          <a:pt x="23323" y="873"/>
                        </a:lnTo>
                        <a:cubicBezTo>
                          <a:pt x="23321" y="874"/>
                          <a:pt x="23320" y="875"/>
                          <a:pt x="23319" y="876"/>
                        </a:cubicBezTo>
                        <a:cubicBezTo>
                          <a:pt x="23313" y="885"/>
                          <a:pt x="23310" y="888"/>
                          <a:pt x="23310" y="888"/>
                        </a:cubicBezTo>
                        <a:cubicBezTo>
                          <a:pt x="23310" y="888"/>
                          <a:pt x="23315" y="882"/>
                          <a:pt x="23323" y="873"/>
                        </a:cubicBezTo>
                        <a:close/>
                        <a:moveTo>
                          <a:pt x="1" y="1"/>
                        </a:moveTo>
                        <a:lnTo>
                          <a:pt x="1" y="445"/>
                        </a:lnTo>
                        <a:lnTo>
                          <a:pt x="1" y="782"/>
                        </a:lnTo>
                        <a:cubicBezTo>
                          <a:pt x="34" y="796"/>
                          <a:pt x="68" y="802"/>
                          <a:pt x="129" y="802"/>
                        </a:cubicBezTo>
                        <a:cubicBezTo>
                          <a:pt x="189" y="802"/>
                          <a:pt x="277" y="796"/>
                          <a:pt x="418" y="782"/>
                        </a:cubicBezTo>
                        <a:lnTo>
                          <a:pt x="607" y="782"/>
                        </a:lnTo>
                        <a:cubicBezTo>
                          <a:pt x="715" y="782"/>
                          <a:pt x="809" y="796"/>
                          <a:pt x="903" y="823"/>
                        </a:cubicBezTo>
                        <a:cubicBezTo>
                          <a:pt x="921" y="814"/>
                          <a:pt x="947" y="811"/>
                          <a:pt x="975" y="811"/>
                        </a:cubicBezTo>
                        <a:cubicBezTo>
                          <a:pt x="1032" y="811"/>
                          <a:pt x="1101" y="823"/>
                          <a:pt x="1146" y="823"/>
                        </a:cubicBezTo>
                        <a:cubicBezTo>
                          <a:pt x="1162" y="823"/>
                          <a:pt x="1185" y="849"/>
                          <a:pt x="1209" y="849"/>
                        </a:cubicBezTo>
                        <a:cubicBezTo>
                          <a:pt x="1223" y="849"/>
                          <a:pt x="1238" y="839"/>
                          <a:pt x="1253" y="809"/>
                        </a:cubicBezTo>
                        <a:cubicBezTo>
                          <a:pt x="1294" y="809"/>
                          <a:pt x="1334" y="796"/>
                          <a:pt x="1375" y="769"/>
                        </a:cubicBezTo>
                        <a:cubicBezTo>
                          <a:pt x="1376" y="766"/>
                          <a:pt x="1379" y="765"/>
                          <a:pt x="1384" y="765"/>
                        </a:cubicBezTo>
                        <a:cubicBezTo>
                          <a:pt x="1416" y="765"/>
                          <a:pt x="1520" y="823"/>
                          <a:pt x="1635" y="823"/>
                        </a:cubicBezTo>
                        <a:cubicBezTo>
                          <a:pt x="1664" y="823"/>
                          <a:pt x="1695" y="819"/>
                          <a:pt x="1725" y="809"/>
                        </a:cubicBezTo>
                        <a:cubicBezTo>
                          <a:pt x="1736" y="805"/>
                          <a:pt x="1750" y="804"/>
                          <a:pt x="1765" y="804"/>
                        </a:cubicBezTo>
                        <a:cubicBezTo>
                          <a:pt x="1820" y="804"/>
                          <a:pt x="1900" y="822"/>
                          <a:pt x="1970" y="822"/>
                        </a:cubicBezTo>
                        <a:cubicBezTo>
                          <a:pt x="2026" y="822"/>
                          <a:pt x="2076" y="810"/>
                          <a:pt x="2102" y="769"/>
                        </a:cubicBezTo>
                        <a:cubicBezTo>
                          <a:pt x="2110" y="765"/>
                          <a:pt x="2119" y="763"/>
                          <a:pt x="2129" y="763"/>
                        </a:cubicBezTo>
                        <a:cubicBezTo>
                          <a:pt x="2182" y="763"/>
                          <a:pt x="2261" y="811"/>
                          <a:pt x="2336" y="811"/>
                        </a:cubicBezTo>
                        <a:cubicBezTo>
                          <a:pt x="2343" y="811"/>
                          <a:pt x="2351" y="810"/>
                          <a:pt x="2358" y="809"/>
                        </a:cubicBezTo>
                        <a:cubicBezTo>
                          <a:pt x="2378" y="796"/>
                          <a:pt x="2402" y="796"/>
                          <a:pt x="2427" y="796"/>
                        </a:cubicBezTo>
                        <a:cubicBezTo>
                          <a:pt x="2452" y="796"/>
                          <a:pt x="2479" y="796"/>
                          <a:pt x="2506" y="782"/>
                        </a:cubicBezTo>
                        <a:cubicBezTo>
                          <a:pt x="2560" y="782"/>
                          <a:pt x="2614" y="782"/>
                          <a:pt x="2668" y="755"/>
                        </a:cubicBezTo>
                        <a:cubicBezTo>
                          <a:pt x="2684" y="767"/>
                          <a:pt x="2701" y="772"/>
                          <a:pt x="2718" y="772"/>
                        </a:cubicBezTo>
                        <a:cubicBezTo>
                          <a:pt x="2761" y="772"/>
                          <a:pt x="2809" y="743"/>
                          <a:pt x="2856" y="715"/>
                        </a:cubicBezTo>
                        <a:cubicBezTo>
                          <a:pt x="2869" y="722"/>
                          <a:pt x="2882" y="725"/>
                          <a:pt x="2894" y="725"/>
                        </a:cubicBezTo>
                        <a:cubicBezTo>
                          <a:pt x="2934" y="725"/>
                          <a:pt x="2974" y="698"/>
                          <a:pt x="3017" y="698"/>
                        </a:cubicBezTo>
                        <a:cubicBezTo>
                          <a:pt x="3035" y="698"/>
                          <a:pt x="3053" y="702"/>
                          <a:pt x="3072" y="715"/>
                        </a:cubicBezTo>
                        <a:cubicBezTo>
                          <a:pt x="3072" y="681"/>
                          <a:pt x="3082" y="664"/>
                          <a:pt x="3102" y="664"/>
                        </a:cubicBezTo>
                        <a:cubicBezTo>
                          <a:pt x="3123" y="664"/>
                          <a:pt x="3153" y="681"/>
                          <a:pt x="3193" y="715"/>
                        </a:cubicBezTo>
                        <a:cubicBezTo>
                          <a:pt x="3203" y="684"/>
                          <a:pt x="3221" y="669"/>
                          <a:pt x="3235" y="669"/>
                        </a:cubicBezTo>
                        <a:cubicBezTo>
                          <a:pt x="3240" y="669"/>
                          <a:pt x="3244" y="671"/>
                          <a:pt x="3247" y="674"/>
                        </a:cubicBezTo>
                        <a:cubicBezTo>
                          <a:pt x="3250" y="673"/>
                          <a:pt x="3252" y="673"/>
                          <a:pt x="3254" y="673"/>
                        </a:cubicBezTo>
                        <a:cubicBezTo>
                          <a:pt x="3279" y="673"/>
                          <a:pt x="3303" y="728"/>
                          <a:pt x="3328" y="728"/>
                        </a:cubicBezTo>
                        <a:cubicBezTo>
                          <a:pt x="3355" y="748"/>
                          <a:pt x="3385" y="759"/>
                          <a:pt x="3414" y="759"/>
                        </a:cubicBezTo>
                        <a:cubicBezTo>
                          <a:pt x="3442" y="759"/>
                          <a:pt x="3469" y="748"/>
                          <a:pt x="3490" y="728"/>
                        </a:cubicBezTo>
                        <a:cubicBezTo>
                          <a:pt x="3517" y="755"/>
                          <a:pt x="3540" y="769"/>
                          <a:pt x="3562" y="769"/>
                        </a:cubicBezTo>
                        <a:cubicBezTo>
                          <a:pt x="3584" y="769"/>
                          <a:pt x="3604" y="755"/>
                          <a:pt x="3624" y="728"/>
                        </a:cubicBezTo>
                        <a:cubicBezTo>
                          <a:pt x="3655" y="721"/>
                          <a:pt x="3682" y="704"/>
                          <a:pt x="3709" y="704"/>
                        </a:cubicBezTo>
                        <a:cubicBezTo>
                          <a:pt x="3729" y="704"/>
                          <a:pt x="3750" y="713"/>
                          <a:pt x="3773" y="742"/>
                        </a:cubicBezTo>
                        <a:cubicBezTo>
                          <a:pt x="3791" y="757"/>
                          <a:pt x="3810" y="763"/>
                          <a:pt x="3828" y="763"/>
                        </a:cubicBezTo>
                        <a:cubicBezTo>
                          <a:pt x="3875" y="763"/>
                          <a:pt x="3924" y="727"/>
                          <a:pt x="3975" y="727"/>
                        </a:cubicBezTo>
                        <a:cubicBezTo>
                          <a:pt x="3993" y="727"/>
                          <a:pt x="4010" y="731"/>
                          <a:pt x="4028" y="742"/>
                        </a:cubicBezTo>
                        <a:cubicBezTo>
                          <a:pt x="4069" y="742"/>
                          <a:pt x="4109" y="755"/>
                          <a:pt x="4150" y="755"/>
                        </a:cubicBezTo>
                        <a:cubicBezTo>
                          <a:pt x="4166" y="761"/>
                          <a:pt x="4185" y="764"/>
                          <a:pt x="4205" y="764"/>
                        </a:cubicBezTo>
                        <a:cubicBezTo>
                          <a:pt x="4232" y="764"/>
                          <a:pt x="4261" y="758"/>
                          <a:pt x="4284" y="742"/>
                        </a:cubicBezTo>
                        <a:cubicBezTo>
                          <a:pt x="4352" y="725"/>
                          <a:pt x="4420" y="717"/>
                          <a:pt x="4487" y="717"/>
                        </a:cubicBezTo>
                        <a:cubicBezTo>
                          <a:pt x="4579" y="717"/>
                          <a:pt x="4670" y="732"/>
                          <a:pt x="4756" y="755"/>
                        </a:cubicBezTo>
                        <a:lnTo>
                          <a:pt x="4823" y="701"/>
                        </a:lnTo>
                        <a:cubicBezTo>
                          <a:pt x="4838" y="725"/>
                          <a:pt x="4852" y="734"/>
                          <a:pt x="4866" y="734"/>
                        </a:cubicBezTo>
                        <a:cubicBezTo>
                          <a:pt x="4919" y="734"/>
                          <a:pt x="4979" y="609"/>
                          <a:pt x="5106" y="567"/>
                        </a:cubicBezTo>
                        <a:cubicBezTo>
                          <a:pt x="5106" y="580"/>
                          <a:pt x="5120" y="607"/>
                          <a:pt x="5133" y="621"/>
                        </a:cubicBezTo>
                        <a:cubicBezTo>
                          <a:pt x="5154" y="594"/>
                          <a:pt x="5200" y="582"/>
                          <a:pt x="5247" y="582"/>
                        </a:cubicBezTo>
                        <a:cubicBezTo>
                          <a:pt x="5322" y="582"/>
                          <a:pt x="5403" y="612"/>
                          <a:pt x="5403" y="661"/>
                        </a:cubicBezTo>
                        <a:cubicBezTo>
                          <a:pt x="5443" y="567"/>
                          <a:pt x="5537" y="557"/>
                          <a:pt x="5633" y="557"/>
                        </a:cubicBezTo>
                        <a:cubicBezTo>
                          <a:pt x="5659" y="557"/>
                          <a:pt x="5686" y="557"/>
                          <a:pt x="5711" y="557"/>
                        </a:cubicBezTo>
                        <a:cubicBezTo>
                          <a:pt x="5779" y="557"/>
                          <a:pt x="5840" y="552"/>
                          <a:pt x="5874" y="513"/>
                        </a:cubicBezTo>
                        <a:cubicBezTo>
                          <a:pt x="5895" y="539"/>
                          <a:pt x="5916" y="551"/>
                          <a:pt x="5935" y="551"/>
                        </a:cubicBezTo>
                        <a:cubicBezTo>
                          <a:pt x="5966" y="551"/>
                          <a:pt x="5992" y="522"/>
                          <a:pt x="6009" y="472"/>
                        </a:cubicBezTo>
                        <a:cubicBezTo>
                          <a:pt x="6016" y="450"/>
                          <a:pt x="6022" y="443"/>
                          <a:pt x="6028" y="443"/>
                        </a:cubicBezTo>
                        <a:cubicBezTo>
                          <a:pt x="6039" y="443"/>
                          <a:pt x="6048" y="467"/>
                          <a:pt x="6059" y="467"/>
                        </a:cubicBezTo>
                        <a:cubicBezTo>
                          <a:pt x="6064" y="467"/>
                          <a:pt x="6070" y="461"/>
                          <a:pt x="6076" y="445"/>
                        </a:cubicBezTo>
                        <a:cubicBezTo>
                          <a:pt x="6084" y="438"/>
                          <a:pt x="6095" y="397"/>
                          <a:pt x="6109" y="397"/>
                        </a:cubicBezTo>
                        <a:cubicBezTo>
                          <a:pt x="6120" y="397"/>
                          <a:pt x="6131" y="423"/>
                          <a:pt x="6143" y="513"/>
                        </a:cubicBezTo>
                        <a:cubicBezTo>
                          <a:pt x="6152" y="499"/>
                          <a:pt x="6160" y="494"/>
                          <a:pt x="6168" y="494"/>
                        </a:cubicBezTo>
                        <a:cubicBezTo>
                          <a:pt x="6195" y="494"/>
                          <a:pt x="6220" y="547"/>
                          <a:pt x="6240" y="547"/>
                        </a:cubicBezTo>
                        <a:cubicBezTo>
                          <a:pt x="6244" y="547"/>
                          <a:pt x="6248" y="545"/>
                          <a:pt x="6251" y="540"/>
                        </a:cubicBezTo>
                        <a:cubicBezTo>
                          <a:pt x="6262" y="557"/>
                          <a:pt x="6272" y="564"/>
                          <a:pt x="6282" y="564"/>
                        </a:cubicBezTo>
                        <a:cubicBezTo>
                          <a:pt x="6312" y="564"/>
                          <a:pt x="6339" y="509"/>
                          <a:pt x="6359" y="499"/>
                        </a:cubicBezTo>
                        <a:cubicBezTo>
                          <a:pt x="6365" y="493"/>
                          <a:pt x="6371" y="491"/>
                          <a:pt x="6377" y="491"/>
                        </a:cubicBezTo>
                        <a:cubicBezTo>
                          <a:pt x="6395" y="491"/>
                          <a:pt x="6410" y="514"/>
                          <a:pt x="6424" y="514"/>
                        </a:cubicBezTo>
                        <a:cubicBezTo>
                          <a:pt x="6434" y="514"/>
                          <a:pt x="6444" y="502"/>
                          <a:pt x="6453" y="459"/>
                        </a:cubicBezTo>
                        <a:cubicBezTo>
                          <a:pt x="6469" y="459"/>
                          <a:pt x="6485" y="436"/>
                          <a:pt x="6501" y="436"/>
                        </a:cubicBezTo>
                        <a:cubicBezTo>
                          <a:pt x="6512" y="436"/>
                          <a:pt x="6523" y="447"/>
                          <a:pt x="6534" y="486"/>
                        </a:cubicBezTo>
                        <a:cubicBezTo>
                          <a:pt x="6588" y="540"/>
                          <a:pt x="6763" y="540"/>
                          <a:pt x="6790" y="594"/>
                        </a:cubicBezTo>
                        <a:cubicBezTo>
                          <a:pt x="6800" y="551"/>
                          <a:pt x="6813" y="535"/>
                          <a:pt x="6827" y="535"/>
                        </a:cubicBezTo>
                        <a:cubicBezTo>
                          <a:pt x="6872" y="535"/>
                          <a:pt x="6928" y="691"/>
                          <a:pt x="6938" y="701"/>
                        </a:cubicBezTo>
                        <a:cubicBezTo>
                          <a:pt x="6939" y="702"/>
                          <a:pt x="6939" y="702"/>
                          <a:pt x="6940" y="702"/>
                        </a:cubicBezTo>
                        <a:cubicBezTo>
                          <a:pt x="6948" y="702"/>
                          <a:pt x="6915" y="593"/>
                          <a:pt x="6912" y="593"/>
                        </a:cubicBezTo>
                        <a:cubicBezTo>
                          <a:pt x="6911" y="593"/>
                          <a:pt x="6911" y="593"/>
                          <a:pt x="6911" y="594"/>
                        </a:cubicBezTo>
                        <a:cubicBezTo>
                          <a:pt x="6909" y="584"/>
                          <a:pt x="6909" y="580"/>
                          <a:pt x="6911" y="580"/>
                        </a:cubicBezTo>
                        <a:lnTo>
                          <a:pt x="6911" y="580"/>
                        </a:lnTo>
                        <a:cubicBezTo>
                          <a:pt x="6918" y="580"/>
                          <a:pt x="6967" y="706"/>
                          <a:pt x="6977" y="706"/>
                        </a:cubicBezTo>
                        <a:cubicBezTo>
                          <a:pt x="6978" y="706"/>
                          <a:pt x="6979" y="705"/>
                          <a:pt x="6979" y="701"/>
                        </a:cubicBezTo>
                        <a:lnTo>
                          <a:pt x="6979" y="701"/>
                        </a:lnTo>
                        <a:cubicBezTo>
                          <a:pt x="6979" y="704"/>
                          <a:pt x="6978" y="705"/>
                          <a:pt x="6978" y="705"/>
                        </a:cubicBezTo>
                        <a:cubicBezTo>
                          <a:pt x="6972" y="705"/>
                          <a:pt x="6943" y="606"/>
                          <a:pt x="6950" y="606"/>
                        </a:cubicBezTo>
                        <a:lnTo>
                          <a:pt x="6950" y="606"/>
                        </a:lnTo>
                        <a:cubicBezTo>
                          <a:pt x="6951" y="606"/>
                          <a:pt x="6951" y="606"/>
                          <a:pt x="6952" y="607"/>
                        </a:cubicBezTo>
                        <a:cubicBezTo>
                          <a:pt x="6963" y="607"/>
                          <a:pt x="6984" y="654"/>
                          <a:pt x="6998" y="654"/>
                        </a:cubicBezTo>
                        <a:cubicBezTo>
                          <a:pt x="7001" y="654"/>
                          <a:pt x="7003" y="652"/>
                          <a:pt x="7006" y="647"/>
                        </a:cubicBezTo>
                        <a:cubicBezTo>
                          <a:pt x="7016" y="637"/>
                          <a:pt x="7019" y="582"/>
                          <a:pt x="7026" y="582"/>
                        </a:cubicBezTo>
                        <a:cubicBezTo>
                          <a:pt x="7028" y="582"/>
                          <a:pt x="7030" y="586"/>
                          <a:pt x="7033" y="594"/>
                        </a:cubicBezTo>
                        <a:cubicBezTo>
                          <a:pt x="7038" y="609"/>
                          <a:pt x="7043" y="613"/>
                          <a:pt x="7048" y="613"/>
                        </a:cubicBezTo>
                        <a:cubicBezTo>
                          <a:pt x="7052" y="613"/>
                          <a:pt x="7057" y="610"/>
                          <a:pt x="7061" y="610"/>
                        </a:cubicBezTo>
                        <a:cubicBezTo>
                          <a:pt x="7065" y="610"/>
                          <a:pt x="7069" y="612"/>
                          <a:pt x="7073" y="621"/>
                        </a:cubicBezTo>
                        <a:cubicBezTo>
                          <a:pt x="7083" y="590"/>
                          <a:pt x="7093" y="552"/>
                          <a:pt x="7103" y="552"/>
                        </a:cubicBezTo>
                        <a:cubicBezTo>
                          <a:pt x="7107" y="552"/>
                          <a:pt x="7110" y="557"/>
                          <a:pt x="7113" y="567"/>
                        </a:cubicBezTo>
                        <a:cubicBezTo>
                          <a:pt x="7121" y="563"/>
                          <a:pt x="7125" y="561"/>
                          <a:pt x="7128" y="561"/>
                        </a:cubicBezTo>
                        <a:cubicBezTo>
                          <a:pt x="7137" y="561"/>
                          <a:pt x="7138" y="574"/>
                          <a:pt x="7167" y="594"/>
                        </a:cubicBezTo>
                        <a:cubicBezTo>
                          <a:pt x="7197" y="613"/>
                          <a:pt x="7234" y="677"/>
                          <a:pt x="7268" y="677"/>
                        </a:cubicBezTo>
                        <a:cubicBezTo>
                          <a:pt x="7280" y="677"/>
                          <a:pt x="7291" y="669"/>
                          <a:pt x="7302" y="647"/>
                        </a:cubicBezTo>
                        <a:cubicBezTo>
                          <a:pt x="7348" y="657"/>
                          <a:pt x="7382" y="672"/>
                          <a:pt x="7412" y="672"/>
                        </a:cubicBezTo>
                        <a:cubicBezTo>
                          <a:pt x="7425" y="672"/>
                          <a:pt x="7438" y="669"/>
                          <a:pt x="7450" y="661"/>
                        </a:cubicBezTo>
                        <a:lnTo>
                          <a:pt x="7517" y="661"/>
                        </a:lnTo>
                        <a:cubicBezTo>
                          <a:pt x="7524" y="664"/>
                          <a:pt x="7530" y="666"/>
                          <a:pt x="7536" y="666"/>
                        </a:cubicBezTo>
                        <a:cubicBezTo>
                          <a:pt x="7555" y="666"/>
                          <a:pt x="7578" y="651"/>
                          <a:pt x="7639" y="621"/>
                        </a:cubicBezTo>
                        <a:cubicBezTo>
                          <a:pt x="7648" y="599"/>
                          <a:pt x="7659" y="591"/>
                          <a:pt x="7670" y="591"/>
                        </a:cubicBezTo>
                        <a:cubicBezTo>
                          <a:pt x="7697" y="591"/>
                          <a:pt x="7731" y="630"/>
                          <a:pt x="7769" y="630"/>
                        </a:cubicBezTo>
                        <a:cubicBezTo>
                          <a:pt x="7787" y="630"/>
                          <a:pt x="7807" y="621"/>
                          <a:pt x="7827" y="594"/>
                        </a:cubicBezTo>
                        <a:cubicBezTo>
                          <a:pt x="7854" y="590"/>
                          <a:pt x="7882" y="589"/>
                          <a:pt x="7910" y="589"/>
                        </a:cubicBezTo>
                        <a:cubicBezTo>
                          <a:pt x="7995" y="589"/>
                          <a:pt x="8083" y="604"/>
                          <a:pt x="8164" y="634"/>
                        </a:cubicBezTo>
                        <a:cubicBezTo>
                          <a:pt x="8219" y="637"/>
                          <a:pt x="8266" y="641"/>
                          <a:pt x="8307" y="643"/>
                        </a:cubicBezTo>
                        <a:lnTo>
                          <a:pt x="8307" y="643"/>
                        </a:lnTo>
                        <a:cubicBezTo>
                          <a:pt x="8305" y="639"/>
                          <a:pt x="8306" y="636"/>
                          <a:pt x="8309" y="636"/>
                        </a:cubicBezTo>
                        <a:cubicBezTo>
                          <a:pt x="8311" y="636"/>
                          <a:pt x="8315" y="638"/>
                          <a:pt x="8322" y="644"/>
                        </a:cubicBezTo>
                        <a:lnTo>
                          <a:pt x="8322" y="644"/>
                        </a:lnTo>
                        <a:cubicBezTo>
                          <a:pt x="8317" y="643"/>
                          <a:pt x="8312" y="643"/>
                          <a:pt x="8307" y="643"/>
                        </a:cubicBezTo>
                        <a:lnTo>
                          <a:pt x="8307" y="643"/>
                        </a:lnTo>
                        <a:cubicBezTo>
                          <a:pt x="8309" y="650"/>
                          <a:pt x="8318" y="659"/>
                          <a:pt x="8329" y="659"/>
                        </a:cubicBezTo>
                        <a:cubicBezTo>
                          <a:pt x="8336" y="659"/>
                          <a:pt x="8344" y="656"/>
                          <a:pt x="8353" y="647"/>
                        </a:cubicBezTo>
                        <a:cubicBezTo>
                          <a:pt x="8353" y="647"/>
                          <a:pt x="8354" y="646"/>
                          <a:pt x="8355" y="645"/>
                        </a:cubicBezTo>
                        <a:lnTo>
                          <a:pt x="8355" y="645"/>
                        </a:lnTo>
                        <a:cubicBezTo>
                          <a:pt x="8361" y="645"/>
                          <a:pt x="8367" y="645"/>
                          <a:pt x="8373" y="645"/>
                        </a:cubicBezTo>
                        <a:cubicBezTo>
                          <a:pt x="8403" y="645"/>
                          <a:pt x="8428" y="643"/>
                          <a:pt x="8449" y="639"/>
                        </a:cubicBezTo>
                        <a:lnTo>
                          <a:pt x="8449" y="639"/>
                        </a:lnTo>
                        <a:cubicBezTo>
                          <a:pt x="8467" y="641"/>
                          <a:pt x="8485" y="643"/>
                          <a:pt x="8501" y="647"/>
                        </a:cubicBezTo>
                        <a:cubicBezTo>
                          <a:pt x="8514" y="631"/>
                          <a:pt x="8530" y="625"/>
                          <a:pt x="8546" y="625"/>
                        </a:cubicBezTo>
                        <a:cubicBezTo>
                          <a:pt x="8586" y="625"/>
                          <a:pt x="8634" y="657"/>
                          <a:pt x="8692" y="657"/>
                        </a:cubicBezTo>
                        <a:cubicBezTo>
                          <a:pt x="8708" y="657"/>
                          <a:pt x="8725" y="654"/>
                          <a:pt x="8743" y="647"/>
                        </a:cubicBezTo>
                        <a:cubicBezTo>
                          <a:pt x="8777" y="639"/>
                          <a:pt x="8810" y="600"/>
                          <a:pt x="8850" y="600"/>
                        </a:cubicBezTo>
                        <a:cubicBezTo>
                          <a:pt x="8874" y="600"/>
                          <a:pt x="8901" y="615"/>
                          <a:pt x="8932" y="661"/>
                        </a:cubicBezTo>
                        <a:cubicBezTo>
                          <a:pt x="8950" y="667"/>
                          <a:pt x="8969" y="669"/>
                          <a:pt x="8988" y="669"/>
                        </a:cubicBezTo>
                        <a:cubicBezTo>
                          <a:pt x="9023" y="669"/>
                          <a:pt x="9058" y="663"/>
                          <a:pt x="9091" y="663"/>
                        </a:cubicBezTo>
                        <a:cubicBezTo>
                          <a:pt x="9121" y="663"/>
                          <a:pt x="9150" y="668"/>
                          <a:pt x="9174" y="688"/>
                        </a:cubicBezTo>
                        <a:cubicBezTo>
                          <a:pt x="9191" y="699"/>
                          <a:pt x="9206" y="703"/>
                          <a:pt x="9221" y="703"/>
                        </a:cubicBezTo>
                        <a:cubicBezTo>
                          <a:pt x="9269" y="703"/>
                          <a:pt x="9305" y="657"/>
                          <a:pt x="9335" y="657"/>
                        </a:cubicBezTo>
                        <a:cubicBezTo>
                          <a:pt x="9340" y="657"/>
                          <a:pt x="9345" y="658"/>
                          <a:pt x="9350" y="661"/>
                        </a:cubicBezTo>
                        <a:cubicBezTo>
                          <a:pt x="9381" y="682"/>
                          <a:pt x="9404" y="710"/>
                          <a:pt x="9419" y="710"/>
                        </a:cubicBezTo>
                        <a:cubicBezTo>
                          <a:pt x="9423" y="710"/>
                          <a:pt x="9427" y="708"/>
                          <a:pt x="9430" y="701"/>
                        </a:cubicBezTo>
                        <a:cubicBezTo>
                          <a:pt x="9459" y="711"/>
                          <a:pt x="9474" y="720"/>
                          <a:pt x="9480" y="720"/>
                        </a:cubicBezTo>
                        <a:cubicBezTo>
                          <a:pt x="9483" y="720"/>
                          <a:pt x="9484" y="719"/>
                          <a:pt x="9484" y="715"/>
                        </a:cubicBezTo>
                        <a:cubicBezTo>
                          <a:pt x="9484" y="722"/>
                          <a:pt x="9485" y="724"/>
                          <a:pt x="9487" y="724"/>
                        </a:cubicBezTo>
                        <a:cubicBezTo>
                          <a:pt x="9494" y="724"/>
                          <a:pt x="9511" y="701"/>
                          <a:pt x="9552" y="701"/>
                        </a:cubicBezTo>
                        <a:cubicBezTo>
                          <a:pt x="9570" y="720"/>
                          <a:pt x="9595" y="757"/>
                          <a:pt x="9622" y="757"/>
                        </a:cubicBezTo>
                        <a:cubicBezTo>
                          <a:pt x="9634" y="757"/>
                          <a:pt x="9647" y="749"/>
                          <a:pt x="9659" y="728"/>
                        </a:cubicBezTo>
                        <a:cubicBezTo>
                          <a:pt x="9693" y="735"/>
                          <a:pt x="9727" y="738"/>
                          <a:pt x="9760" y="738"/>
                        </a:cubicBezTo>
                        <a:cubicBezTo>
                          <a:pt x="9794" y="738"/>
                          <a:pt x="9828" y="735"/>
                          <a:pt x="9861" y="728"/>
                        </a:cubicBezTo>
                        <a:cubicBezTo>
                          <a:pt x="9944" y="760"/>
                          <a:pt x="10006" y="774"/>
                          <a:pt x="10052" y="774"/>
                        </a:cubicBezTo>
                        <a:cubicBezTo>
                          <a:pt x="10104" y="774"/>
                          <a:pt x="10137" y="757"/>
                          <a:pt x="10158" y="728"/>
                        </a:cubicBezTo>
                        <a:cubicBezTo>
                          <a:pt x="10168" y="712"/>
                          <a:pt x="10174" y="703"/>
                          <a:pt x="10179" y="700"/>
                        </a:cubicBezTo>
                        <a:lnTo>
                          <a:pt x="10179" y="700"/>
                        </a:lnTo>
                        <a:cubicBezTo>
                          <a:pt x="10179" y="712"/>
                          <a:pt x="10185" y="728"/>
                          <a:pt x="10185" y="728"/>
                        </a:cubicBezTo>
                        <a:cubicBezTo>
                          <a:pt x="10185" y="728"/>
                          <a:pt x="10191" y="698"/>
                          <a:pt x="10183" y="698"/>
                        </a:cubicBezTo>
                        <a:cubicBezTo>
                          <a:pt x="10182" y="698"/>
                          <a:pt x="10180" y="699"/>
                          <a:pt x="10179" y="700"/>
                        </a:cubicBezTo>
                        <a:lnTo>
                          <a:pt x="10179" y="700"/>
                        </a:lnTo>
                        <a:cubicBezTo>
                          <a:pt x="10179" y="693"/>
                          <a:pt x="10180" y="688"/>
                          <a:pt x="10185" y="688"/>
                        </a:cubicBezTo>
                        <a:cubicBezTo>
                          <a:pt x="10187" y="677"/>
                          <a:pt x="10192" y="673"/>
                          <a:pt x="10199" y="673"/>
                        </a:cubicBezTo>
                        <a:cubicBezTo>
                          <a:pt x="10227" y="673"/>
                          <a:pt x="10290" y="742"/>
                          <a:pt x="10387" y="742"/>
                        </a:cubicBezTo>
                        <a:cubicBezTo>
                          <a:pt x="10454" y="728"/>
                          <a:pt x="10535" y="715"/>
                          <a:pt x="10602" y="701"/>
                        </a:cubicBezTo>
                        <a:cubicBezTo>
                          <a:pt x="10630" y="711"/>
                          <a:pt x="10632" y="732"/>
                          <a:pt x="10623" y="732"/>
                        </a:cubicBezTo>
                        <a:cubicBezTo>
                          <a:pt x="10618" y="732"/>
                          <a:pt x="10611" y="728"/>
                          <a:pt x="10602" y="715"/>
                        </a:cubicBezTo>
                        <a:cubicBezTo>
                          <a:pt x="10591" y="726"/>
                          <a:pt x="10576" y="729"/>
                          <a:pt x="10563" y="729"/>
                        </a:cubicBezTo>
                        <a:cubicBezTo>
                          <a:pt x="10550" y="729"/>
                          <a:pt x="10538" y="726"/>
                          <a:pt x="10532" y="726"/>
                        </a:cubicBezTo>
                        <a:cubicBezTo>
                          <a:pt x="10522" y="726"/>
                          <a:pt x="10526" y="733"/>
                          <a:pt x="10562" y="769"/>
                        </a:cubicBezTo>
                        <a:cubicBezTo>
                          <a:pt x="10574" y="772"/>
                          <a:pt x="10586" y="773"/>
                          <a:pt x="10599" y="773"/>
                        </a:cubicBezTo>
                        <a:cubicBezTo>
                          <a:pt x="10621" y="773"/>
                          <a:pt x="10645" y="770"/>
                          <a:pt x="10671" y="770"/>
                        </a:cubicBezTo>
                        <a:cubicBezTo>
                          <a:pt x="10695" y="770"/>
                          <a:pt x="10721" y="772"/>
                          <a:pt x="10751" y="782"/>
                        </a:cubicBezTo>
                        <a:cubicBezTo>
                          <a:pt x="10809" y="735"/>
                          <a:pt x="10888" y="699"/>
                          <a:pt x="10969" y="699"/>
                        </a:cubicBezTo>
                        <a:cubicBezTo>
                          <a:pt x="10982" y="699"/>
                          <a:pt x="10994" y="700"/>
                          <a:pt x="11007" y="701"/>
                        </a:cubicBezTo>
                        <a:cubicBezTo>
                          <a:pt x="11008" y="701"/>
                          <a:pt x="11010" y="701"/>
                          <a:pt x="11012" y="701"/>
                        </a:cubicBezTo>
                        <a:cubicBezTo>
                          <a:pt x="11063" y="701"/>
                          <a:pt x="11125" y="864"/>
                          <a:pt x="11188" y="864"/>
                        </a:cubicBezTo>
                        <a:cubicBezTo>
                          <a:pt x="11190" y="864"/>
                          <a:pt x="11193" y="863"/>
                          <a:pt x="11195" y="863"/>
                        </a:cubicBezTo>
                        <a:cubicBezTo>
                          <a:pt x="11276" y="863"/>
                          <a:pt x="11357" y="863"/>
                          <a:pt x="11424" y="876"/>
                        </a:cubicBezTo>
                        <a:cubicBezTo>
                          <a:pt x="11518" y="863"/>
                          <a:pt x="11572" y="863"/>
                          <a:pt x="11613" y="796"/>
                        </a:cubicBezTo>
                        <a:cubicBezTo>
                          <a:pt x="11633" y="802"/>
                          <a:pt x="11646" y="809"/>
                          <a:pt x="11658" y="809"/>
                        </a:cubicBezTo>
                        <a:cubicBezTo>
                          <a:pt x="11670" y="809"/>
                          <a:pt x="11680" y="802"/>
                          <a:pt x="11694" y="782"/>
                        </a:cubicBezTo>
                        <a:cubicBezTo>
                          <a:pt x="11711" y="791"/>
                          <a:pt x="11717" y="821"/>
                          <a:pt x="11740" y="821"/>
                        </a:cubicBezTo>
                        <a:cubicBezTo>
                          <a:pt x="11753" y="821"/>
                          <a:pt x="11772" y="811"/>
                          <a:pt x="11801" y="782"/>
                        </a:cubicBezTo>
                        <a:cubicBezTo>
                          <a:pt x="11842" y="755"/>
                          <a:pt x="11882" y="755"/>
                          <a:pt x="11963" y="755"/>
                        </a:cubicBezTo>
                        <a:cubicBezTo>
                          <a:pt x="12001" y="774"/>
                          <a:pt x="12036" y="781"/>
                          <a:pt x="12071" y="781"/>
                        </a:cubicBezTo>
                        <a:cubicBezTo>
                          <a:pt x="12177" y="781"/>
                          <a:pt x="12274" y="714"/>
                          <a:pt x="12396" y="714"/>
                        </a:cubicBezTo>
                        <a:cubicBezTo>
                          <a:pt x="12404" y="714"/>
                          <a:pt x="12413" y="714"/>
                          <a:pt x="12421" y="715"/>
                        </a:cubicBezTo>
                        <a:cubicBezTo>
                          <a:pt x="12488" y="728"/>
                          <a:pt x="12744" y="796"/>
                          <a:pt x="12758" y="796"/>
                        </a:cubicBezTo>
                        <a:cubicBezTo>
                          <a:pt x="13115" y="785"/>
                          <a:pt x="13455" y="668"/>
                          <a:pt x="13818" y="668"/>
                        </a:cubicBezTo>
                        <a:cubicBezTo>
                          <a:pt x="13921" y="668"/>
                          <a:pt x="14025" y="678"/>
                          <a:pt x="14132" y="701"/>
                        </a:cubicBezTo>
                        <a:cubicBezTo>
                          <a:pt x="14144" y="705"/>
                          <a:pt x="14157" y="707"/>
                          <a:pt x="14170" y="707"/>
                        </a:cubicBezTo>
                        <a:cubicBezTo>
                          <a:pt x="14222" y="707"/>
                          <a:pt x="14283" y="682"/>
                          <a:pt x="14350" y="682"/>
                        </a:cubicBezTo>
                        <a:cubicBezTo>
                          <a:pt x="14379" y="682"/>
                          <a:pt x="14410" y="687"/>
                          <a:pt x="14442" y="701"/>
                        </a:cubicBezTo>
                        <a:cubicBezTo>
                          <a:pt x="14475" y="708"/>
                          <a:pt x="14509" y="711"/>
                          <a:pt x="14543" y="711"/>
                        </a:cubicBezTo>
                        <a:cubicBezTo>
                          <a:pt x="14576" y="711"/>
                          <a:pt x="14610" y="708"/>
                          <a:pt x="14644" y="701"/>
                        </a:cubicBezTo>
                        <a:cubicBezTo>
                          <a:pt x="14725" y="701"/>
                          <a:pt x="14805" y="688"/>
                          <a:pt x="14900" y="688"/>
                        </a:cubicBezTo>
                        <a:lnTo>
                          <a:pt x="15075" y="688"/>
                        </a:lnTo>
                        <a:cubicBezTo>
                          <a:pt x="15095" y="708"/>
                          <a:pt x="15113" y="713"/>
                          <a:pt x="15130" y="713"/>
                        </a:cubicBezTo>
                        <a:cubicBezTo>
                          <a:pt x="15148" y="713"/>
                          <a:pt x="15165" y="707"/>
                          <a:pt x="15182" y="707"/>
                        </a:cubicBezTo>
                        <a:cubicBezTo>
                          <a:pt x="15191" y="707"/>
                          <a:pt x="15200" y="709"/>
                          <a:pt x="15210" y="715"/>
                        </a:cubicBezTo>
                        <a:cubicBezTo>
                          <a:pt x="15263" y="715"/>
                          <a:pt x="15299" y="745"/>
                          <a:pt x="15325" y="745"/>
                        </a:cubicBezTo>
                        <a:cubicBezTo>
                          <a:pt x="15338" y="745"/>
                          <a:pt x="15349" y="737"/>
                          <a:pt x="15358" y="715"/>
                        </a:cubicBezTo>
                        <a:cubicBezTo>
                          <a:pt x="15397" y="691"/>
                          <a:pt x="15409" y="677"/>
                          <a:pt x="15404" y="677"/>
                        </a:cubicBezTo>
                        <a:cubicBezTo>
                          <a:pt x="15400" y="677"/>
                          <a:pt x="15389" y="684"/>
                          <a:pt x="15373" y="699"/>
                        </a:cubicBezTo>
                        <a:lnTo>
                          <a:pt x="15373" y="699"/>
                        </a:lnTo>
                        <a:cubicBezTo>
                          <a:pt x="15373" y="698"/>
                          <a:pt x="15365" y="697"/>
                          <a:pt x="15355" y="697"/>
                        </a:cubicBezTo>
                        <a:cubicBezTo>
                          <a:pt x="15340" y="697"/>
                          <a:pt x="15321" y="698"/>
                          <a:pt x="15309" y="698"/>
                        </a:cubicBezTo>
                        <a:cubicBezTo>
                          <a:pt x="15284" y="698"/>
                          <a:pt x="15284" y="695"/>
                          <a:pt x="15398" y="674"/>
                        </a:cubicBezTo>
                        <a:cubicBezTo>
                          <a:pt x="15522" y="665"/>
                          <a:pt x="15646" y="655"/>
                          <a:pt x="15770" y="655"/>
                        </a:cubicBezTo>
                        <a:cubicBezTo>
                          <a:pt x="15821" y="655"/>
                          <a:pt x="15872" y="657"/>
                          <a:pt x="15923" y="661"/>
                        </a:cubicBezTo>
                        <a:cubicBezTo>
                          <a:pt x="16287" y="674"/>
                          <a:pt x="16287" y="728"/>
                          <a:pt x="16651" y="742"/>
                        </a:cubicBezTo>
                        <a:cubicBezTo>
                          <a:pt x="16611" y="728"/>
                          <a:pt x="16584" y="688"/>
                          <a:pt x="16611" y="661"/>
                        </a:cubicBezTo>
                        <a:lnTo>
                          <a:pt x="16611" y="661"/>
                        </a:lnTo>
                        <a:cubicBezTo>
                          <a:pt x="16637" y="681"/>
                          <a:pt x="16671" y="691"/>
                          <a:pt x="16705" y="691"/>
                        </a:cubicBezTo>
                        <a:cubicBezTo>
                          <a:pt x="16738" y="691"/>
                          <a:pt x="16772" y="681"/>
                          <a:pt x="16799" y="661"/>
                        </a:cubicBezTo>
                        <a:cubicBezTo>
                          <a:pt x="16828" y="663"/>
                          <a:pt x="16868" y="664"/>
                          <a:pt x="16914" y="664"/>
                        </a:cubicBezTo>
                        <a:cubicBezTo>
                          <a:pt x="17060" y="664"/>
                          <a:pt x="17272" y="656"/>
                          <a:pt x="17431" y="656"/>
                        </a:cubicBezTo>
                        <a:cubicBezTo>
                          <a:pt x="17546" y="656"/>
                          <a:pt x="17633" y="660"/>
                          <a:pt x="17648" y="674"/>
                        </a:cubicBezTo>
                        <a:cubicBezTo>
                          <a:pt x="17638" y="665"/>
                          <a:pt x="17628" y="652"/>
                          <a:pt x="17620" y="641"/>
                        </a:cubicBezTo>
                        <a:lnTo>
                          <a:pt x="17620" y="641"/>
                        </a:lnTo>
                        <a:cubicBezTo>
                          <a:pt x="17620" y="641"/>
                          <a:pt x="17621" y="641"/>
                          <a:pt x="17621" y="641"/>
                        </a:cubicBezTo>
                        <a:cubicBezTo>
                          <a:pt x="17641" y="641"/>
                          <a:pt x="17664" y="680"/>
                          <a:pt x="17701" y="696"/>
                        </a:cubicBezTo>
                        <a:lnTo>
                          <a:pt x="17701" y="696"/>
                        </a:lnTo>
                        <a:cubicBezTo>
                          <a:pt x="17701" y="698"/>
                          <a:pt x="17701" y="700"/>
                          <a:pt x="17702" y="701"/>
                        </a:cubicBezTo>
                        <a:cubicBezTo>
                          <a:pt x="17703" y="711"/>
                          <a:pt x="17705" y="715"/>
                          <a:pt x="17707" y="715"/>
                        </a:cubicBezTo>
                        <a:cubicBezTo>
                          <a:pt x="17709" y="715"/>
                          <a:pt x="17711" y="710"/>
                          <a:pt x="17713" y="701"/>
                        </a:cubicBezTo>
                        <a:lnTo>
                          <a:pt x="17713" y="701"/>
                        </a:lnTo>
                        <a:cubicBezTo>
                          <a:pt x="17714" y="701"/>
                          <a:pt x="17714" y="701"/>
                          <a:pt x="17715" y="701"/>
                        </a:cubicBezTo>
                        <a:cubicBezTo>
                          <a:pt x="17749" y="708"/>
                          <a:pt x="17771" y="711"/>
                          <a:pt x="17783" y="711"/>
                        </a:cubicBezTo>
                        <a:cubicBezTo>
                          <a:pt x="17828" y="711"/>
                          <a:pt x="17765" y="679"/>
                          <a:pt x="17727" y="679"/>
                        </a:cubicBezTo>
                        <a:cubicBezTo>
                          <a:pt x="17723" y="679"/>
                          <a:pt x="17720" y="679"/>
                          <a:pt x="17718" y="679"/>
                        </a:cubicBezTo>
                        <a:lnTo>
                          <a:pt x="17718" y="679"/>
                        </a:lnTo>
                        <a:cubicBezTo>
                          <a:pt x="17730" y="621"/>
                          <a:pt x="17749" y="511"/>
                          <a:pt x="17787" y="511"/>
                        </a:cubicBezTo>
                        <a:cubicBezTo>
                          <a:pt x="17790" y="511"/>
                          <a:pt x="17793" y="512"/>
                          <a:pt x="17796" y="513"/>
                        </a:cubicBezTo>
                        <a:cubicBezTo>
                          <a:pt x="17816" y="513"/>
                          <a:pt x="17842" y="541"/>
                          <a:pt x="17871" y="541"/>
                        </a:cubicBezTo>
                        <a:cubicBezTo>
                          <a:pt x="17882" y="541"/>
                          <a:pt x="17893" y="537"/>
                          <a:pt x="17904" y="526"/>
                        </a:cubicBezTo>
                        <a:cubicBezTo>
                          <a:pt x="18079" y="546"/>
                          <a:pt x="18254" y="557"/>
                          <a:pt x="18429" y="557"/>
                        </a:cubicBezTo>
                        <a:cubicBezTo>
                          <a:pt x="18604" y="557"/>
                          <a:pt x="18779" y="546"/>
                          <a:pt x="18954" y="526"/>
                        </a:cubicBezTo>
                        <a:cubicBezTo>
                          <a:pt x="19022" y="661"/>
                          <a:pt x="19439" y="661"/>
                          <a:pt x="19480" y="661"/>
                        </a:cubicBezTo>
                        <a:cubicBezTo>
                          <a:pt x="19492" y="657"/>
                          <a:pt x="19505" y="655"/>
                          <a:pt x="19518" y="655"/>
                        </a:cubicBezTo>
                        <a:cubicBezTo>
                          <a:pt x="19551" y="655"/>
                          <a:pt x="19586" y="665"/>
                          <a:pt x="19615" y="674"/>
                        </a:cubicBezTo>
                        <a:cubicBezTo>
                          <a:pt x="19662" y="681"/>
                          <a:pt x="19860" y="681"/>
                          <a:pt x="20049" y="681"/>
                        </a:cubicBezTo>
                        <a:cubicBezTo>
                          <a:pt x="20238" y="681"/>
                          <a:pt x="20416" y="681"/>
                          <a:pt x="20423" y="688"/>
                        </a:cubicBezTo>
                        <a:cubicBezTo>
                          <a:pt x="20463" y="688"/>
                          <a:pt x="20504" y="688"/>
                          <a:pt x="20544" y="715"/>
                        </a:cubicBezTo>
                        <a:lnTo>
                          <a:pt x="20719" y="715"/>
                        </a:lnTo>
                        <a:cubicBezTo>
                          <a:pt x="20737" y="721"/>
                          <a:pt x="20756" y="723"/>
                          <a:pt x="20776" y="723"/>
                        </a:cubicBezTo>
                        <a:cubicBezTo>
                          <a:pt x="20821" y="723"/>
                          <a:pt x="20874" y="713"/>
                          <a:pt x="20935" y="713"/>
                        </a:cubicBezTo>
                        <a:cubicBezTo>
                          <a:pt x="20972" y="713"/>
                          <a:pt x="21012" y="716"/>
                          <a:pt x="21056" y="728"/>
                        </a:cubicBezTo>
                        <a:cubicBezTo>
                          <a:pt x="21157" y="742"/>
                          <a:pt x="21234" y="742"/>
                          <a:pt x="21293" y="742"/>
                        </a:cubicBezTo>
                        <a:cubicBezTo>
                          <a:pt x="21310" y="742"/>
                          <a:pt x="21325" y="742"/>
                          <a:pt x="21338" y="742"/>
                        </a:cubicBezTo>
                        <a:lnTo>
                          <a:pt x="21338" y="742"/>
                        </a:lnTo>
                        <a:cubicBezTo>
                          <a:pt x="21339" y="742"/>
                          <a:pt x="21339" y="742"/>
                          <a:pt x="21339" y="742"/>
                        </a:cubicBezTo>
                        <a:cubicBezTo>
                          <a:pt x="21340" y="742"/>
                          <a:pt x="21340" y="742"/>
                          <a:pt x="21341" y="742"/>
                        </a:cubicBezTo>
                        <a:lnTo>
                          <a:pt x="21341" y="742"/>
                        </a:lnTo>
                        <a:cubicBezTo>
                          <a:pt x="21371" y="743"/>
                          <a:pt x="21395" y="745"/>
                          <a:pt x="21413" y="752"/>
                        </a:cubicBezTo>
                        <a:lnTo>
                          <a:pt x="21413" y="752"/>
                        </a:lnTo>
                        <a:cubicBezTo>
                          <a:pt x="21394" y="751"/>
                          <a:pt x="21370" y="747"/>
                          <a:pt x="21341" y="742"/>
                        </a:cubicBezTo>
                        <a:lnTo>
                          <a:pt x="21341" y="742"/>
                        </a:lnTo>
                        <a:cubicBezTo>
                          <a:pt x="21340" y="742"/>
                          <a:pt x="21339" y="742"/>
                          <a:pt x="21338" y="742"/>
                        </a:cubicBezTo>
                        <a:lnTo>
                          <a:pt x="21338" y="742"/>
                        </a:lnTo>
                        <a:cubicBezTo>
                          <a:pt x="21296" y="767"/>
                          <a:pt x="21281" y="775"/>
                          <a:pt x="21282" y="775"/>
                        </a:cubicBezTo>
                        <a:cubicBezTo>
                          <a:pt x="21283" y="775"/>
                          <a:pt x="21336" y="750"/>
                          <a:pt x="21385" y="750"/>
                        </a:cubicBezTo>
                        <a:cubicBezTo>
                          <a:pt x="21397" y="750"/>
                          <a:pt x="21409" y="752"/>
                          <a:pt x="21420" y="755"/>
                        </a:cubicBezTo>
                        <a:cubicBezTo>
                          <a:pt x="21418" y="754"/>
                          <a:pt x="21415" y="753"/>
                          <a:pt x="21413" y="752"/>
                        </a:cubicBezTo>
                        <a:lnTo>
                          <a:pt x="21413" y="752"/>
                        </a:lnTo>
                        <a:cubicBezTo>
                          <a:pt x="21425" y="753"/>
                          <a:pt x="21435" y="754"/>
                          <a:pt x="21443" y="754"/>
                        </a:cubicBezTo>
                        <a:cubicBezTo>
                          <a:pt x="21487" y="754"/>
                          <a:pt x="21487" y="742"/>
                          <a:pt x="21487" y="742"/>
                        </a:cubicBezTo>
                        <a:cubicBezTo>
                          <a:pt x="21554" y="715"/>
                          <a:pt x="21622" y="701"/>
                          <a:pt x="21689" y="701"/>
                        </a:cubicBezTo>
                        <a:cubicBezTo>
                          <a:pt x="21703" y="708"/>
                          <a:pt x="21716" y="711"/>
                          <a:pt x="21729" y="711"/>
                        </a:cubicBezTo>
                        <a:cubicBezTo>
                          <a:pt x="21758" y="711"/>
                          <a:pt x="21784" y="698"/>
                          <a:pt x="21814" y="698"/>
                        </a:cubicBezTo>
                        <a:cubicBezTo>
                          <a:pt x="21821" y="698"/>
                          <a:pt x="21829" y="699"/>
                          <a:pt x="21837" y="701"/>
                        </a:cubicBezTo>
                        <a:cubicBezTo>
                          <a:pt x="21853" y="685"/>
                          <a:pt x="21869" y="678"/>
                          <a:pt x="21885" y="678"/>
                        </a:cubicBezTo>
                        <a:cubicBezTo>
                          <a:pt x="21910" y="678"/>
                          <a:pt x="21934" y="696"/>
                          <a:pt x="21959" y="728"/>
                        </a:cubicBezTo>
                        <a:cubicBezTo>
                          <a:pt x="21999" y="769"/>
                          <a:pt x="22147" y="850"/>
                          <a:pt x="22188" y="903"/>
                        </a:cubicBezTo>
                        <a:cubicBezTo>
                          <a:pt x="22198" y="893"/>
                          <a:pt x="22210" y="889"/>
                          <a:pt x="22223" y="889"/>
                        </a:cubicBezTo>
                        <a:cubicBezTo>
                          <a:pt x="22243" y="889"/>
                          <a:pt x="22265" y="900"/>
                          <a:pt x="22282" y="917"/>
                        </a:cubicBezTo>
                        <a:cubicBezTo>
                          <a:pt x="22283" y="918"/>
                          <a:pt x="22286" y="919"/>
                          <a:pt x="22289" y="919"/>
                        </a:cubicBezTo>
                        <a:cubicBezTo>
                          <a:pt x="22337" y="919"/>
                          <a:pt x="22551" y="753"/>
                          <a:pt x="22609" y="753"/>
                        </a:cubicBezTo>
                        <a:cubicBezTo>
                          <a:pt x="22613" y="753"/>
                          <a:pt x="22616" y="754"/>
                          <a:pt x="22619" y="755"/>
                        </a:cubicBezTo>
                        <a:cubicBezTo>
                          <a:pt x="22659" y="755"/>
                          <a:pt x="22699" y="769"/>
                          <a:pt x="22726" y="796"/>
                        </a:cubicBezTo>
                        <a:cubicBezTo>
                          <a:pt x="22751" y="793"/>
                          <a:pt x="22770" y="792"/>
                          <a:pt x="22786" y="792"/>
                        </a:cubicBezTo>
                        <a:cubicBezTo>
                          <a:pt x="22848" y="792"/>
                          <a:pt x="22848" y="809"/>
                          <a:pt x="22848" y="809"/>
                        </a:cubicBezTo>
                        <a:cubicBezTo>
                          <a:pt x="22848" y="809"/>
                          <a:pt x="22848" y="757"/>
                          <a:pt x="22861" y="757"/>
                        </a:cubicBezTo>
                        <a:cubicBezTo>
                          <a:pt x="22865" y="757"/>
                          <a:pt x="22869" y="761"/>
                          <a:pt x="22875" y="769"/>
                        </a:cubicBezTo>
                        <a:cubicBezTo>
                          <a:pt x="22902" y="769"/>
                          <a:pt x="22942" y="755"/>
                          <a:pt x="23009" y="742"/>
                        </a:cubicBezTo>
                        <a:cubicBezTo>
                          <a:pt x="23033" y="758"/>
                          <a:pt x="23061" y="764"/>
                          <a:pt x="23089" y="764"/>
                        </a:cubicBezTo>
                        <a:cubicBezTo>
                          <a:pt x="23108" y="764"/>
                          <a:pt x="23127" y="761"/>
                          <a:pt x="23144" y="755"/>
                        </a:cubicBezTo>
                        <a:cubicBezTo>
                          <a:pt x="23164" y="725"/>
                          <a:pt x="23169" y="710"/>
                          <a:pt x="23182" y="710"/>
                        </a:cubicBezTo>
                        <a:cubicBezTo>
                          <a:pt x="23186" y="710"/>
                          <a:pt x="23191" y="711"/>
                          <a:pt x="23198" y="715"/>
                        </a:cubicBezTo>
                        <a:cubicBezTo>
                          <a:pt x="23211" y="715"/>
                          <a:pt x="23211" y="701"/>
                          <a:pt x="23292" y="701"/>
                        </a:cubicBezTo>
                        <a:cubicBezTo>
                          <a:pt x="23312" y="715"/>
                          <a:pt x="23339" y="722"/>
                          <a:pt x="23366" y="722"/>
                        </a:cubicBezTo>
                        <a:cubicBezTo>
                          <a:pt x="23393" y="722"/>
                          <a:pt x="23420" y="715"/>
                          <a:pt x="23440" y="701"/>
                        </a:cubicBezTo>
                        <a:lnTo>
                          <a:pt x="23440" y="701"/>
                        </a:lnTo>
                        <a:cubicBezTo>
                          <a:pt x="23460" y="701"/>
                          <a:pt x="23360" y="828"/>
                          <a:pt x="23323" y="873"/>
                        </a:cubicBezTo>
                        <a:lnTo>
                          <a:pt x="23323" y="873"/>
                        </a:lnTo>
                        <a:cubicBezTo>
                          <a:pt x="23396" y="820"/>
                          <a:pt x="24196" y="769"/>
                          <a:pt x="24262" y="769"/>
                        </a:cubicBezTo>
                        <a:cubicBezTo>
                          <a:pt x="24267" y="773"/>
                          <a:pt x="24272" y="775"/>
                          <a:pt x="24277" y="775"/>
                        </a:cubicBezTo>
                        <a:cubicBezTo>
                          <a:pt x="24298" y="775"/>
                          <a:pt x="24323" y="749"/>
                          <a:pt x="24349" y="749"/>
                        </a:cubicBezTo>
                        <a:cubicBezTo>
                          <a:pt x="24356" y="749"/>
                          <a:pt x="24363" y="751"/>
                          <a:pt x="24370" y="755"/>
                        </a:cubicBezTo>
                        <a:cubicBezTo>
                          <a:pt x="24390" y="769"/>
                          <a:pt x="24410" y="769"/>
                          <a:pt x="24431" y="769"/>
                        </a:cubicBezTo>
                        <a:cubicBezTo>
                          <a:pt x="24451" y="769"/>
                          <a:pt x="24471" y="769"/>
                          <a:pt x="24491" y="782"/>
                        </a:cubicBezTo>
                        <a:cubicBezTo>
                          <a:pt x="24509" y="788"/>
                          <a:pt x="24526" y="790"/>
                          <a:pt x="24543" y="790"/>
                        </a:cubicBezTo>
                        <a:cubicBezTo>
                          <a:pt x="24580" y="790"/>
                          <a:pt x="24616" y="780"/>
                          <a:pt x="24656" y="780"/>
                        </a:cubicBezTo>
                        <a:cubicBezTo>
                          <a:pt x="24680" y="780"/>
                          <a:pt x="24706" y="784"/>
                          <a:pt x="24734" y="796"/>
                        </a:cubicBezTo>
                        <a:cubicBezTo>
                          <a:pt x="24761" y="782"/>
                          <a:pt x="24788" y="775"/>
                          <a:pt x="24813" y="775"/>
                        </a:cubicBezTo>
                        <a:cubicBezTo>
                          <a:pt x="24838" y="775"/>
                          <a:pt x="24862" y="782"/>
                          <a:pt x="24882" y="796"/>
                        </a:cubicBezTo>
                        <a:cubicBezTo>
                          <a:pt x="24915" y="820"/>
                          <a:pt x="24952" y="829"/>
                          <a:pt x="24992" y="829"/>
                        </a:cubicBezTo>
                        <a:cubicBezTo>
                          <a:pt x="25132" y="829"/>
                          <a:pt x="25313" y="715"/>
                          <a:pt x="25501" y="715"/>
                        </a:cubicBezTo>
                        <a:cubicBezTo>
                          <a:pt x="25528" y="715"/>
                          <a:pt x="25550" y="717"/>
                          <a:pt x="25570" y="720"/>
                        </a:cubicBezTo>
                        <a:lnTo>
                          <a:pt x="25570" y="720"/>
                        </a:lnTo>
                        <a:cubicBezTo>
                          <a:pt x="25570" y="718"/>
                          <a:pt x="25569" y="717"/>
                          <a:pt x="25569" y="715"/>
                        </a:cubicBezTo>
                        <a:cubicBezTo>
                          <a:pt x="25568" y="714"/>
                          <a:pt x="25568" y="713"/>
                          <a:pt x="25568" y="712"/>
                        </a:cubicBezTo>
                        <a:lnTo>
                          <a:pt x="25568" y="712"/>
                        </a:lnTo>
                        <a:cubicBezTo>
                          <a:pt x="25571" y="715"/>
                          <a:pt x="25576" y="717"/>
                          <a:pt x="25583" y="717"/>
                        </a:cubicBezTo>
                        <a:cubicBezTo>
                          <a:pt x="25587" y="717"/>
                          <a:pt x="25591" y="716"/>
                          <a:pt x="25596" y="715"/>
                        </a:cubicBezTo>
                        <a:cubicBezTo>
                          <a:pt x="25623" y="701"/>
                          <a:pt x="25650" y="688"/>
                          <a:pt x="25690" y="688"/>
                        </a:cubicBezTo>
                        <a:cubicBezTo>
                          <a:pt x="25725" y="688"/>
                          <a:pt x="25779" y="718"/>
                          <a:pt x="25836" y="718"/>
                        </a:cubicBezTo>
                        <a:cubicBezTo>
                          <a:pt x="25846" y="718"/>
                          <a:pt x="25856" y="717"/>
                          <a:pt x="25865" y="715"/>
                        </a:cubicBezTo>
                        <a:cubicBezTo>
                          <a:pt x="25892" y="722"/>
                          <a:pt x="25919" y="725"/>
                          <a:pt x="25946" y="725"/>
                        </a:cubicBezTo>
                        <a:cubicBezTo>
                          <a:pt x="25973" y="725"/>
                          <a:pt x="26000" y="722"/>
                          <a:pt x="26027" y="715"/>
                        </a:cubicBezTo>
                        <a:cubicBezTo>
                          <a:pt x="26030" y="713"/>
                          <a:pt x="26033" y="712"/>
                          <a:pt x="26036" y="711"/>
                        </a:cubicBezTo>
                        <a:lnTo>
                          <a:pt x="26036" y="711"/>
                        </a:lnTo>
                        <a:cubicBezTo>
                          <a:pt x="26037" y="711"/>
                          <a:pt x="26037" y="711"/>
                          <a:pt x="26038" y="711"/>
                        </a:cubicBezTo>
                        <a:cubicBezTo>
                          <a:pt x="26041" y="711"/>
                          <a:pt x="26045" y="710"/>
                          <a:pt x="26050" y="707"/>
                        </a:cubicBezTo>
                        <a:lnTo>
                          <a:pt x="26050" y="707"/>
                        </a:lnTo>
                        <a:cubicBezTo>
                          <a:pt x="26045" y="708"/>
                          <a:pt x="26040" y="709"/>
                          <a:pt x="26036" y="711"/>
                        </a:cubicBezTo>
                        <a:lnTo>
                          <a:pt x="26036" y="711"/>
                        </a:lnTo>
                        <a:cubicBezTo>
                          <a:pt x="26011" y="708"/>
                          <a:pt x="26002" y="650"/>
                          <a:pt x="26021" y="650"/>
                        </a:cubicBezTo>
                        <a:cubicBezTo>
                          <a:pt x="26026" y="650"/>
                          <a:pt x="26032" y="653"/>
                          <a:pt x="26040" y="661"/>
                        </a:cubicBezTo>
                        <a:cubicBezTo>
                          <a:pt x="26054" y="634"/>
                          <a:pt x="26081" y="634"/>
                          <a:pt x="26094" y="621"/>
                        </a:cubicBezTo>
                        <a:cubicBezTo>
                          <a:pt x="26116" y="631"/>
                          <a:pt x="26138" y="668"/>
                          <a:pt x="26159" y="668"/>
                        </a:cubicBezTo>
                        <a:cubicBezTo>
                          <a:pt x="26165" y="668"/>
                          <a:pt x="26170" y="666"/>
                          <a:pt x="26175" y="661"/>
                        </a:cubicBezTo>
                        <a:cubicBezTo>
                          <a:pt x="26180" y="656"/>
                          <a:pt x="26185" y="654"/>
                          <a:pt x="26190" y="654"/>
                        </a:cubicBezTo>
                        <a:cubicBezTo>
                          <a:pt x="26197" y="654"/>
                          <a:pt x="26204" y="658"/>
                          <a:pt x="26210" y="664"/>
                        </a:cubicBezTo>
                        <a:lnTo>
                          <a:pt x="26210" y="664"/>
                        </a:lnTo>
                        <a:cubicBezTo>
                          <a:pt x="26205" y="662"/>
                          <a:pt x="26199" y="660"/>
                          <a:pt x="26194" y="660"/>
                        </a:cubicBezTo>
                        <a:cubicBezTo>
                          <a:pt x="26178" y="660"/>
                          <a:pt x="26160" y="670"/>
                          <a:pt x="26139" y="697"/>
                        </a:cubicBezTo>
                        <a:lnTo>
                          <a:pt x="26139" y="697"/>
                        </a:lnTo>
                        <a:cubicBezTo>
                          <a:pt x="26146" y="696"/>
                          <a:pt x="26154" y="696"/>
                          <a:pt x="26162" y="696"/>
                        </a:cubicBezTo>
                        <a:cubicBezTo>
                          <a:pt x="26185" y="696"/>
                          <a:pt x="26208" y="699"/>
                          <a:pt x="26229" y="715"/>
                        </a:cubicBezTo>
                        <a:cubicBezTo>
                          <a:pt x="26248" y="725"/>
                          <a:pt x="26263" y="729"/>
                          <a:pt x="26271" y="729"/>
                        </a:cubicBezTo>
                        <a:lnTo>
                          <a:pt x="26271" y="729"/>
                        </a:lnTo>
                        <a:cubicBezTo>
                          <a:pt x="26260" y="725"/>
                          <a:pt x="26250" y="720"/>
                          <a:pt x="26242" y="715"/>
                        </a:cubicBezTo>
                        <a:cubicBezTo>
                          <a:pt x="26235" y="700"/>
                          <a:pt x="26224" y="677"/>
                          <a:pt x="26210" y="664"/>
                        </a:cubicBezTo>
                        <a:lnTo>
                          <a:pt x="26210" y="664"/>
                        </a:lnTo>
                        <a:cubicBezTo>
                          <a:pt x="26225" y="671"/>
                          <a:pt x="26239" y="685"/>
                          <a:pt x="26256" y="701"/>
                        </a:cubicBezTo>
                        <a:cubicBezTo>
                          <a:pt x="26281" y="718"/>
                          <a:pt x="26285" y="729"/>
                          <a:pt x="26272" y="729"/>
                        </a:cubicBezTo>
                        <a:cubicBezTo>
                          <a:pt x="26272" y="729"/>
                          <a:pt x="26271" y="729"/>
                          <a:pt x="26271" y="729"/>
                        </a:cubicBezTo>
                        <a:lnTo>
                          <a:pt x="26271" y="729"/>
                        </a:lnTo>
                        <a:cubicBezTo>
                          <a:pt x="26363" y="768"/>
                          <a:pt x="26570" y="791"/>
                          <a:pt x="26757" y="791"/>
                        </a:cubicBezTo>
                        <a:cubicBezTo>
                          <a:pt x="26909" y="791"/>
                          <a:pt x="27048" y="776"/>
                          <a:pt x="27105" y="742"/>
                        </a:cubicBezTo>
                        <a:cubicBezTo>
                          <a:pt x="27121" y="758"/>
                          <a:pt x="27137" y="764"/>
                          <a:pt x="27154" y="764"/>
                        </a:cubicBezTo>
                        <a:cubicBezTo>
                          <a:pt x="27201" y="764"/>
                          <a:pt x="27250" y="714"/>
                          <a:pt x="27306" y="714"/>
                        </a:cubicBezTo>
                        <a:cubicBezTo>
                          <a:pt x="27310" y="714"/>
                          <a:pt x="27315" y="714"/>
                          <a:pt x="27320" y="715"/>
                        </a:cubicBezTo>
                        <a:cubicBezTo>
                          <a:pt x="27363" y="672"/>
                          <a:pt x="27416" y="646"/>
                          <a:pt x="27470" y="646"/>
                        </a:cubicBezTo>
                        <a:cubicBezTo>
                          <a:pt x="27501" y="646"/>
                          <a:pt x="27533" y="655"/>
                          <a:pt x="27563" y="674"/>
                        </a:cubicBezTo>
                        <a:cubicBezTo>
                          <a:pt x="27603" y="701"/>
                          <a:pt x="27657" y="728"/>
                          <a:pt x="27711" y="728"/>
                        </a:cubicBezTo>
                        <a:cubicBezTo>
                          <a:pt x="27765" y="728"/>
                          <a:pt x="27819" y="715"/>
                          <a:pt x="27859" y="674"/>
                        </a:cubicBezTo>
                        <a:cubicBezTo>
                          <a:pt x="27899" y="708"/>
                          <a:pt x="27946" y="725"/>
                          <a:pt x="27994" y="725"/>
                        </a:cubicBezTo>
                        <a:cubicBezTo>
                          <a:pt x="28041" y="725"/>
                          <a:pt x="28088" y="708"/>
                          <a:pt x="28128" y="674"/>
                        </a:cubicBezTo>
                        <a:cubicBezTo>
                          <a:pt x="28153" y="699"/>
                          <a:pt x="28163" y="707"/>
                          <a:pt x="28169" y="707"/>
                        </a:cubicBezTo>
                        <a:cubicBezTo>
                          <a:pt x="28176" y="707"/>
                          <a:pt x="28175" y="695"/>
                          <a:pt x="28182" y="688"/>
                        </a:cubicBezTo>
                        <a:cubicBezTo>
                          <a:pt x="28182" y="680"/>
                          <a:pt x="28182" y="667"/>
                          <a:pt x="28194" y="667"/>
                        </a:cubicBezTo>
                        <a:cubicBezTo>
                          <a:pt x="28202" y="667"/>
                          <a:pt x="28215" y="672"/>
                          <a:pt x="28236" y="688"/>
                        </a:cubicBezTo>
                        <a:cubicBezTo>
                          <a:pt x="28268" y="715"/>
                          <a:pt x="28357" y="724"/>
                          <a:pt x="28469" y="724"/>
                        </a:cubicBezTo>
                        <a:cubicBezTo>
                          <a:pt x="28693" y="724"/>
                          <a:pt x="29004" y="688"/>
                          <a:pt x="29112" y="688"/>
                        </a:cubicBezTo>
                        <a:lnTo>
                          <a:pt x="29368" y="688"/>
                        </a:lnTo>
                        <a:cubicBezTo>
                          <a:pt x="29418" y="688"/>
                          <a:pt x="29552" y="642"/>
                          <a:pt x="29627" y="642"/>
                        </a:cubicBezTo>
                        <a:cubicBezTo>
                          <a:pt x="29652" y="642"/>
                          <a:pt x="29671" y="647"/>
                          <a:pt x="29678" y="661"/>
                        </a:cubicBezTo>
                        <a:cubicBezTo>
                          <a:pt x="29691" y="695"/>
                          <a:pt x="29704" y="698"/>
                          <a:pt x="29720" y="698"/>
                        </a:cubicBezTo>
                        <a:cubicBezTo>
                          <a:pt x="29723" y="698"/>
                          <a:pt x="29727" y="698"/>
                          <a:pt x="29731" y="698"/>
                        </a:cubicBezTo>
                        <a:cubicBezTo>
                          <a:pt x="29743" y="698"/>
                          <a:pt x="29757" y="700"/>
                          <a:pt x="29772" y="715"/>
                        </a:cubicBezTo>
                        <a:cubicBezTo>
                          <a:pt x="29777" y="720"/>
                          <a:pt x="29783" y="722"/>
                          <a:pt x="29790" y="722"/>
                        </a:cubicBezTo>
                        <a:cubicBezTo>
                          <a:pt x="29815" y="722"/>
                          <a:pt x="29847" y="688"/>
                          <a:pt x="29880" y="688"/>
                        </a:cubicBezTo>
                        <a:cubicBezTo>
                          <a:pt x="29888" y="668"/>
                          <a:pt x="29898" y="661"/>
                          <a:pt x="29909" y="661"/>
                        </a:cubicBezTo>
                        <a:cubicBezTo>
                          <a:pt x="29937" y="661"/>
                          <a:pt x="29972" y="701"/>
                          <a:pt x="30001" y="701"/>
                        </a:cubicBezTo>
                        <a:cubicBezTo>
                          <a:pt x="30015" y="726"/>
                          <a:pt x="30032" y="732"/>
                          <a:pt x="30049" y="732"/>
                        </a:cubicBezTo>
                        <a:cubicBezTo>
                          <a:pt x="30071" y="732"/>
                          <a:pt x="30095" y="722"/>
                          <a:pt x="30119" y="722"/>
                        </a:cubicBezTo>
                        <a:cubicBezTo>
                          <a:pt x="30129" y="722"/>
                          <a:pt x="30139" y="723"/>
                          <a:pt x="30149" y="728"/>
                        </a:cubicBezTo>
                        <a:cubicBezTo>
                          <a:pt x="30189" y="755"/>
                          <a:pt x="30230" y="782"/>
                          <a:pt x="30284" y="796"/>
                        </a:cubicBezTo>
                        <a:cubicBezTo>
                          <a:pt x="30286" y="795"/>
                          <a:pt x="30288" y="794"/>
                          <a:pt x="30290" y="794"/>
                        </a:cubicBezTo>
                        <a:cubicBezTo>
                          <a:pt x="30305" y="794"/>
                          <a:pt x="30325" y="821"/>
                          <a:pt x="30340" y="821"/>
                        </a:cubicBezTo>
                        <a:cubicBezTo>
                          <a:pt x="30351" y="821"/>
                          <a:pt x="30360" y="809"/>
                          <a:pt x="30365" y="769"/>
                        </a:cubicBezTo>
                        <a:cubicBezTo>
                          <a:pt x="30376" y="783"/>
                          <a:pt x="30386" y="788"/>
                          <a:pt x="30394" y="788"/>
                        </a:cubicBezTo>
                        <a:cubicBezTo>
                          <a:pt x="30416" y="788"/>
                          <a:pt x="30428" y="749"/>
                          <a:pt x="30436" y="749"/>
                        </a:cubicBezTo>
                        <a:cubicBezTo>
                          <a:pt x="30440" y="749"/>
                          <a:pt x="30443" y="754"/>
                          <a:pt x="30445" y="769"/>
                        </a:cubicBezTo>
                        <a:cubicBezTo>
                          <a:pt x="30453" y="761"/>
                          <a:pt x="30458" y="759"/>
                          <a:pt x="30461" y="759"/>
                        </a:cubicBezTo>
                        <a:cubicBezTo>
                          <a:pt x="30464" y="759"/>
                          <a:pt x="30466" y="761"/>
                          <a:pt x="30468" y="761"/>
                        </a:cubicBezTo>
                        <a:cubicBezTo>
                          <a:pt x="30471" y="761"/>
                          <a:pt x="30475" y="757"/>
                          <a:pt x="30486" y="742"/>
                        </a:cubicBezTo>
                        <a:cubicBezTo>
                          <a:pt x="30494" y="685"/>
                          <a:pt x="30507" y="648"/>
                          <a:pt x="30528" y="648"/>
                        </a:cubicBezTo>
                        <a:cubicBezTo>
                          <a:pt x="30542" y="648"/>
                          <a:pt x="30559" y="664"/>
                          <a:pt x="30580" y="701"/>
                        </a:cubicBezTo>
                        <a:cubicBezTo>
                          <a:pt x="30603" y="701"/>
                          <a:pt x="30634" y="655"/>
                          <a:pt x="30668" y="655"/>
                        </a:cubicBezTo>
                        <a:cubicBezTo>
                          <a:pt x="30674" y="655"/>
                          <a:pt x="30681" y="656"/>
                          <a:pt x="30688" y="661"/>
                        </a:cubicBezTo>
                        <a:cubicBezTo>
                          <a:pt x="30701" y="647"/>
                          <a:pt x="30715" y="643"/>
                          <a:pt x="30729" y="643"/>
                        </a:cubicBezTo>
                        <a:cubicBezTo>
                          <a:pt x="30757" y="643"/>
                          <a:pt x="30787" y="661"/>
                          <a:pt x="30823" y="661"/>
                        </a:cubicBezTo>
                        <a:cubicBezTo>
                          <a:pt x="30855" y="642"/>
                          <a:pt x="30883" y="636"/>
                          <a:pt x="30908" y="636"/>
                        </a:cubicBezTo>
                        <a:cubicBezTo>
                          <a:pt x="30946" y="636"/>
                          <a:pt x="30976" y="650"/>
                          <a:pt x="31005" y="650"/>
                        </a:cubicBezTo>
                        <a:cubicBezTo>
                          <a:pt x="31012" y="650"/>
                          <a:pt x="31018" y="649"/>
                          <a:pt x="31025" y="647"/>
                        </a:cubicBezTo>
                        <a:cubicBezTo>
                          <a:pt x="31041" y="663"/>
                          <a:pt x="31054" y="669"/>
                          <a:pt x="31066" y="669"/>
                        </a:cubicBezTo>
                        <a:cubicBezTo>
                          <a:pt x="31090" y="669"/>
                          <a:pt x="31105" y="646"/>
                          <a:pt x="31115" y="646"/>
                        </a:cubicBezTo>
                        <a:cubicBezTo>
                          <a:pt x="31116" y="646"/>
                          <a:pt x="31118" y="646"/>
                          <a:pt x="31119" y="647"/>
                        </a:cubicBezTo>
                        <a:cubicBezTo>
                          <a:pt x="31125" y="646"/>
                          <a:pt x="31129" y="645"/>
                          <a:pt x="31133" y="643"/>
                        </a:cubicBezTo>
                        <a:lnTo>
                          <a:pt x="31133" y="643"/>
                        </a:lnTo>
                        <a:cubicBezTo>
                          <a:pt x="31133" y="648"/>
                          <a:pt x="31132" y="654"/>
                          <a:pt x="31132" y="661"/>
                        </a:cubicBezTo>
                        <a:cubicBezTo>
                          <a:pt x="31132" y="674"/>
                          <a:pt x="31132" y="674"/>
                          <a:pt x="31159" y="688"/>
                        </a:cubicBezTo>
                        <a:cubicBezTo>
                          <a:pt x="31213" y="701"/>
                          <a:pt x="31281" y="715"/>
                          <a:pt x="31348" y="715"/>
                        </a:cubicBezTo>
                        <a:cubicBezTo>
                          <a:pt x="31364" y="742"/>
                          <a:pt x="31381" y="752"/>
                          <a:pt x="31396" y="752"/>
                        </a:cubicBezTo>
                        <a:cubicBezTo>
                          <a:pt x="31419" y="752"/>
                          <a:pt x="31440" y="731"/>
                          <a:pt x="31456" y="715"/>
                        </a:cubicBezTo>
                        <a:cubicBezTo>
                          <a:pt x="31496" y="715"/>
                          <a:pt x="32116" y="661"/>
                          <a:pt x="32156" y="607"/>
                        </a:cubicBezTo>
                        <a:cubicBezTo>
                          <a:pt x="32158" y="607"/>
                          <a:pt x="32160" y="606"/>
                          <a:pt x="32162" y="606"/>
                        </a:cubicBezTo>
                        <a:cubicBezTo>
                          <a:pt x="32227" y="606"/>
                          <a:pt x="32481" y="796"/>
                          <a:pt x="32520" y="809"/>
                        </a:cubicBezTo>
                        <a:cubicBezTo>
                          <a:pt x="32548" y="807"/>
                          <a:pt x="32575" y="806"/>
                          <a:pt x="32603" y="806"/>
                        </a:cubicBezTo>
                        <a:cubicBezTo>
                          <a:pt x="32737" y="806"/>
                          <a:pt x="32871" y="832"/>
                          <a:pt x="33005" y="876"/>
                        </a:cubicBezTo>
                        <a:cubicBezTo>
                          <a:pt x="33018" y="903"/>
                          <a:pt x="33045" y="890"/>
                          <a:pt x="33072" y="917"/>
                        </a:cubicBezTo>
                        <a:cubicBezTo>
                          <a:pt x="33099" y="903"/>
                          <a:pt x="33126" y="876"/>
                          <a:pt x="33153" y="863"/>
                        </a:cubicBezTo>
                        <a:cubicBezTo>
                          <a:pt x="33165" y="858"/>
                          <a:pt x="33177" y="856"/>
                          <a:pt x="33189" y="856"/>
                        </a:cubicBezTo>
                        <a:cubicBezTo>
                          <a:pt x="33228" y="856"/>
                          <a:pt x="33268" y="876"/>
                          <a:pt x="33312" y="876"/>
                        </a:cubicBezTo>
                        <a:cubicBezTo>
                          <a:pt x="33330" y="876"/>
                          <a:pt x="33349" y="873"/>
                          <a:pt x="33369" y="863"/>
                        </a:cubicBezTo>
                        <a:cubicBezTo>
                          <a:pt x="33377" y="865"/>
                          <a:pt x="33385" y="866"/>
                          <a:pt x="33392" y="866"/>
                        </a:cubicBezTo>
                        <a:cubicBezTo>
                          <a:pt x="33422" y="866"/>
                          <a:pt x="33448" y="853"/>
                          <a:pt x="33477" y="853"/>
                        </a:cubicBezTo>
                        <a:cubicBezTo>
                          <a:pt x="33490" y="853"/>
                          <a:pt x="33503" y="856"/>
                          <a:pt x="33517" y="863"/>
                        </a:cubicBezTo>
                        <a:cubicBezTo>
                          <a:pt x="33551" y="863"/>
                          <a:pt x="33903" y="804"/>
                          <a:pt x="34028" y="804"/>
                        </a:cubicBezTo>
                        <a:cubicBezTo>
                          <a:pt x="34049" y="804"/>
                          <a:pt x="34063" y="805"/>
                          <a:pt x="34069" y="809"/>
                        </a:cubicBezTo>
                        <a:cubicBezTo>
                          <a:pt x="34072" y="812"/>
                          <a:pt x="34079" y="814"/>
                          <a:pt x="34090" y="814"/>
                        </a:cubicBezTo>
                        <a:cubicBezTo>
                          <a:pt x="34208" y="814"/>
                          <a:pt x="34752" y="617"/>
                          <a:pt x="34864" y="580"/>
                        </a:cubicBezTo>
                        <a:cubicBezTo>
                          <a:pt x="34871" y="634"/>
                          <a:pt x="34881" y="647"/>
                          <a:pt x="34894" y="647"/>
                        </a:cubicBezTo>
                        <a:cubicBezTo>
                          <a:pt x="34908" y="647"/>
                          <a:pt x="34925" y="634"/>
                          <a:pt x="34945" y="634"/>
                        </a:cubicBezTo>
                        <a:lnTo>
                          <a:pt x="35066" y="634"/>
                        </a:lnTo>
                        <a:cubicBezTo>
                          <a:pt x="35075" y="646"/>
                          <a:pt x="35083" y="650"/>
                          <a:pt x="35091" y="650"/>
                        </a:cubicBezTo>
                        <a:cubicBezTo>
                          <a:pt x="35110" y="650"/>
                          <a:pt x="35128" y="624"/>
                          <a:pt x="35151" y="624"/>
                        </a:cubicBezTo>
                        <a:cubicBezTo>
                          <a:pt x="35162" y="624"/>
                          <a:pt x="35174" y="630"/>
                          <a:pt x="35187" y="647"/>
                        </a:cubicBezTo>
                        <a:cubicBezTo>
                          <a:pt x="35210" y="655"/>
                          <a:pt x="35234" y="681"/>
                          <a:pt x="35257" y="681"/>
                        </a:cubicBezTo>
                        <a:cubicBezTo>
                          <a:pt x="35274" y="681"/>
                          <a:pt x="35291" y="666"/>
                          <a:pt x="35308" y="621"/>
                        </a:cubicBezTo>
                        <a:cubicBezTo>
                          <a:pt x="35341" y="645"/>
                          <a:pt x="35368" y="664"/>
                          <a:pt x="35397" y="664"/>
                        </a:cubicBezTo>
                        <a:cubicBezTo>
                          <a:pt x="35416" y="664"/>
                          <a:pt x="35435" y="656"/>
                          <a:pt x="35457" y="634"/>
                        </a:cubicBezTo>
                        <a:cubicBezTo>
                          <a:pt x="35477" y="614"/>
                          <a:pt x="35507" y="604"/>
                          <a:pt x="35537" y="604"/>
                        </a:cubicBezTo>
                        <a:cubicBezTo>
                          <a:pt x="35568" y="604"/>
                          <a:pt x="35598" y="614"/>
                          <a:pt x="35618" y="634"/>
                        </a:cubicBezTo>
                        <a:cubicBezTo>
                          <a:pt x="35652" y="647"/>
                          <a:pt x="35686" y="654"/>
                          <a:pt x="35718" y="654"/>
                        </a:cubicBezTo>
                        <a:cubicBezTo>
                          <a:pt x="35750" y="654"/>
                          <a:pt x="35780" y="647"/>
                          <a:pt x="35807" y="634"/>
                        </a:cubicBezTo>
                        <a:cubicBezTo>
                          <a:pt x="35818" y="652"/>
                          <a:pt x="35827" y="657"/>
                          <a:pt x="35836" y="657"/>
                        </a:cubicBezTo>
                        <a:cubicBezTo>
                          <a:pt x="35851" y="657"/>
                          <a:pt x="35864" y="643"/>
                          <a:pt x="35876" y="643"/>
                        </a:cubicBezTo>
                        <a:cubicBezTo>
                          <a:pt x="35885" y="643"/>
                          <a:pt x="35893" y="650"/>
                          <a:pt x="35901" y="674"/>
                        </a:cubicBezTo>
                        <a:cubicBezTo>
                          <a:pt x="35914" y="683"/>
                          <a:pt x="35925" y="686"/>
                          <a:pt x="35936" y="686"/>
                        </a:cubicBezTo>
                        <a:cubicBezTo>
                          <a:pt x="35960" y="686"/>
                          <a:pt x="35981" y="670"/>
                          <a:pt x="36009" y="661"/>
                        </a:cubicBezTo>
                        <a:cubicBezTo>
                          <a:pt x="36018" y="663"/>
                          <a:pt x="36027" y="664"/>
                          <a:pt x="36036" y="664"/>
                        </a:cubicBezTo>
                        <a:cubicBezTo>
                          <a:pt x="36059" y="664"/>
                          <a:pt x="36085" y="659"/>
                          <a:pt x="36111" y="659"/>
                        </a:cubicBezTo>
                        <a:cubicBezTo>
                          <a:pt x="36139" y="659"/>
                          <a:pt x="36168" y="665"/>
                          <a:pt x="36198" y="688"/>
                        </a:cubicBezTo>
                        <a:cubicBezTo>
                          <a:pt x="36224" y="725"/>
                          <a:pt x="36249" y="735"/>
                          <a:pt x="36273" y="735"/>
                        </a:cubicBezTo>
                        <a:cubicBezTo>
                          <a:pt x="36300" y="735"/>
                          <a:pt x="36327" y="722"/>
                          <a:pt x="36355" y="722"/>
                        </a:cubicBezTo>
                        <a:cubicBezTo>
                          <a:pt x="36365" y="722"/>
                          <a:pt x="36376" y="724"/>
                          <a:pt x="36386" y="728"/>
                        </a:cubicBezTo>
                        <a:cubicBezTo>
                          <a:pt x="36588" y="769"/>
                          <a:pt x="36790" y="796"/>
                          <a:pt x="37006" y="796"/>
                        </a:cubicBezTo>
                        <a:cubicBezTo>
                          <a:pt x="37006" y="715"/>
                          <a:pt x="37006" y="634"/>
                          <a:pt x="37006" y="553"/>
                        </a:cubicBezTo>
                        <a:lnTo>
                          <a:pt x="37006" y="338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47625" dir="2820000" algn="bl" rotWithShape="0">
                      <a:schemeClr val="dk2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91" name="Google Shape;991;p44"/>
              <p:cNvPicPr preferRelativeResize="0"/>
              <p:nvPr/>
            </p:nvPicPr>
            <p:blipFill>
              <a:blip r:embed="rId3">
                <a:alphaModFix amt="80000"/>
              </a:blip>
              <a:stretch>
                <a:fillRect/>
              </a:stretch>
            </p:blipFill>
            <p:spPr>
              <a:xfrm rot="1549352">
                <a:off x="-740517" y="3025178"/>
                <a:ext cx="958875" cy="887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92" name="Google Shape;992;p44"/>
            <p:cNvPicPr preferRelativeResize="0"/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 rot="-1549352" flipH="1">
              <a:off x="6829958" y="2615603"/>
              <a:ext cx="958875" cy="88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3" name="Google Shape;993;p44"/>
          <p:cNvSpPr txBox="1">
            <a:spLocks noGrp="1"/>
          </p:cNvSpPr>
          <p:nvPr>
            <p:ph type="title"/>
          </p:nvPr>
        </p:nvSpPr>
        <p:spPr>
          <a:xfrm rot="-345531">
            <a:off x="2060062" y="1584276"/>
            <a:ext cx="5067676" cy="189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W</a:t>
            </a:r>
            <a:r>
              <a:rPr lang="en" sz="4000" dirty="0" smtClean="0"/>
              <a:t>hen do we use the </a:t>
            </a:r>
            <a:r>
              <a:rPr lang="en" sz="4000" dirty="0" smtClean="0">
                <a:solidFill>
                  <a:schemeClr val="accent1">
                    <a:lumMod val="75000"/>
                  </a:schemeClr>
                </a:solidFill>
              </a:rPr>
              <a:t>passive</a:t>
            </a:r>
            <a:r>
              <a:rPr lang="en" sz="4000" dirty="0" smtClean="0"/>
              <a:t> voice?</a:t>
            </a:r>
            <a:endParaRPr sz="4000" dirty="0"/>
          </a:p>
        </p:txBody>
      </p:sp>
      <p:sp>
        <p:nvSpPr>
          <p:cNvPr id="994" name="Google Shape;994;p44"/>
          <p:cNvSpPr/>
          <p:nvPr/>
        </p:nvSpPr>
        <p:spPr>
          <a:xfrm>
            <a:off x="1135075" y="943211"/>
            <a:ext cx="330426" cy="421540"/>
          </a:xfrm>
          <a:custGeom>
            <a:avLst/>
            <a:gdLst/>
            <a:ahLst/>
            <a:cxnLst/>
            <a:rect l="l" t="t" r="r" b="b"/>
            <a:pathLst>
              <a:path w="3612" h="4608" extrusionOk="0">
                <a:moveTo>
                  <a:pt x="1604" y="1388"/>
                </a:moveTo>
                <a:cubicBezTo>
                  <a:pt x="1617" y="1401"/>
                  <a:pt x="1631" y="1428"/>
                  <a:pt x="1644" y="1455"/>
                </a:cubicBezTo>
                <a:lnTo>
                  <a:pt x="1910" y="1904"/>
                </a:lnTo>
                <a:lnTo>
                  <a:pt x="1910" y="1904"/>
                </a:lnTo>
                <a:cubicBezTo>
                  <a:pt x="1766" y="1983"/>
                  <a:pt x="1619" y="2059"/>
                  <a:pt x="1470" y="2131"/>
                </a:cubicBezTo>
                <a:lnTo>
                  <a:pt x="1470" y="2131"/>
                </a:lnTo>
                <a:cubicBezTo>
                  <a:pt x="1511" y="1929"/>
                  <a:pt x="1546" y="1721"/>
                  <a:pt x="1591" y="1523"/>
                </a:cubicBezTo>
                <a:lnTo>
                  <a:pt x="1591" y="1469"/>
                </a:lnTo>
                <a:lnTo>
                  <a:pt x="1591" y="1455"/>
                </a:lnTo>
                <a:lnTo>
                  <a:pt x="1591" y="1428"/>
                </a:lnTo>
                <a:lnTo>
                  <a:pt x="1604" y="1388"/>
                </a:lnTo>
                <a:close/>
                <a:moveTo>
                  <a:pt x="2125" y="2266"/>
                </a:moveTo>
                <a:lnTo>
                  <a:pt x="2158" y="2323"/>
                </a:lnTo>
                <a:lnTo>
                  <a:pt x="2158" y="2323"/>
                </a:lnTo>
                <a:cubicBezTo>
                  <a:pt x="2039" y="2513"/>
                  <a:pt x="1915" y="2709"/>
                  <a:pt x="1783" y="2915"/>
                </a:cubicBezTo>
                <a:lnTo>
                  <a:pt x="1783" y="2915"/>
                </a:lnTo>
                <a:cubicBezTo>
                  <a:pt x="1636" y="2865"/>
                  <a:pt x="1488" y="2822"/>
                  <a:pt x="1338" y="2787"/>
                </a:cubicBezTo>
                <a:lnTo>
                  <a:pt x="1338" y="2787"/>
                </a:lnTo>
                <a:cubicBezTo>
                  <a:pt x="1348" y="2735"/>
                  <a:pt x="1359" y="2684"/>
                  <a:pt x="1369" y="2632"/>
                </a:cubicBezTo>
                <a:lnTo>
                  <a:pt x="1369" y="2632"/>
                </a:lnTo>
                <a:cubicBezTo>
                  <a:pt x="1627" y="2521"/>
                  <a:pt x="1879" y="2399"/>
                  <a:pt x="2125" y="2266"/>
                </a:cubicBezTo>
                <a:close/>
                <a:moveTo>
                  <a:pt x="2396" y="2725"/>
                </a:moveTo>
                <a:lnTo>
                  <a:pt x="2466" y="2843"/>
                </a:lnTo>
                <a:cubicBezTo>
                  <a:pt x="2567" y="3021"/>
                  <a:pt x="2667" y="3200"/>
                  <a:pt x="2765" y="3379"/>
                </a:cubicBezTo>
                <a:lnTo>
                  <a:pt x="2765" y="3379"/>
                </a:lnTo>
                <a:cubicBezTo>
                  <a:pt x="2578" y="3256"/>
                  <a:pt x="2380" y="3151"/>
                  <a:pt x="2173" y="3067"/>
                </a:cubicBezTo>
                <a:lnTo>
                  <a:pt x="2173" y="3067"/>
                </a:lnTo>
                <a:cubicBezTo>
                  <a:pt x="2244" y="2960"/>
                  <a:pt x="2319" y="2845"/>
                  <a:pt x="2396" y="2725"/>
                </a:cubicBezTo>
                <a:close/>
                <a:moveTo>
                  <a:pt x="1264" y="3149"/>
                </a:moveTo>
                <a:cubicBezTo>
                  <a:pt x="1369" y="3174"/>
                  <a:pt x="1473" y="3203"/>
                  <a:pt x="1577" y="3236"/>
                </a:cubicBezTo>
                <a:lnTo>
                  <a:pt x="1577" y="3236"/>
                </a:lnTo>
                <a:cubicBezTo>
                  <a:pt x="1428" y="3466"/>
                  <a:pt x="1269" y="3708"/>
                  <a:pt x="1098" y="3966"/>
                </a:cubicBezTo>
                <a:lnTo>
                  <a:pt x="1098" y="3966"/>
                </a:lnTo>
                <a:cubicBezTo>
                  <a:pt x="1113" y="3901"/>
                  <a:pt x="1129" y="3828"/>
                  <a:pt x="1146" y="3745"/>
                </a:cubicBezTo>
                <a:cubicBezTo>
                  <a:pt x="1184" y="3546"/>
                  <a:pt x="1223" y="3347"/>
                  <a:pt x="1264" y="3149"/>
                </a:cubicBezTo>
                <a:close/>
                <a:moveTo>
                  <a:pt x="1388" y="0"/>
                </a:moveTo>
                <a:cubicBezTo>
                  <a:pt x="1308" y="485"/>
                  <a:pt x="1227" y="970"/>
                  <a:pt x="1146" y="1442"/>
                </a:cubicBezTo>
                <a:cubicBezTo>
                  <a:pt x="1106" y="1698"/>
                  <a:pt x="1065" y="1940"/>
                  <a:pt x="1038" y="2183"/>
                </a:cubicBezTo>
                <a:cubicBezTo>
                  <a:pt x="1031" y="2235"/>
                  <a:pt x="1023" y="2287"/>
                  <a:pt x="1016" y="2339"/>
                </a:cubicBezTo>
                <a:lnTo>
                  <a:pt x="1016" y="2339"/>
                </a:lnTo>
                <a:cubicBezTo>
                  <a:pt x="970" y="2359"/>
                  <a:pt x="923" y="2379"/>
                  <a:pt x="877" y="2398"/>
                </a:cubicBezTo>
                <a:cubicBezTo>
                  <a:pt x="590" y="2509"/>
                  <a:pt x="312" y="2601"/>
                  <a:pt x="117" y="2668"/>
                </a:cubicBezTo>
                <a:lnTo>
                  <a:pt x="14" y="2668"/>
                </a:lnTo>
                <a:lnTo>
                  <a:pt x="20" y="2701"/>
                </a:lnTo>
                <a:lnTo>
                  <a:pt x="20" y="2701"/>
                </a:lnTo>
                <a:cubicBezTo>
                  <a:pt x="13" y="2704"/>
                  <a:pt x="7" y="2706"/>
                  <a:pt x="1" y="2708"/>
                </a:cubicBezTo>
                <a:lnTo>
                  <a:pt x="55" y="3045"/>
                </a:lnTo>
                <a:cubicBezTo>
                  <a:pt x="62" y="3044"/>
                  <a:pt x="68" y="3044"/>
                  <a:pt x="75" y="3043"/>
                </a:cubicBezTo>
                <a:lnTo>
                  <a:pt x="75" y="3043"/>
                </a:lnTo>
                <a:lnTo>
                  <a:pt x="82" y="3085"/>
                </a:lnTo>
                <a:cubicBezTo>
                  <a:pt x="139" y="3069"/>
                  <a:pt x="196" y="3053"/>
                  <a:pt x="253" y="3036"/>
                </a:cubicBezTo>
                <a:lnTo>
                  <a:pt x="253" y="3036"/>
                </a:lnTo>
                <a:cubicBezTo>
                  <a:pt x="275" y="3036"/>
                  <a:pt x="297" y="3036"/>
                  <a:pt x="319" y="3036"/>
                </a:cubicBezTo>
                <a:cubicBezTo>
                  <a:pt x="523" y="3036"/>
                  <a:pt x="726" y="3052"/>
                  <a:pt x="927" y="3083"/>
                </a:cubicBezTo>
                <a:lnTo>
                  <a:pt x="927" y="3083"/>
                </a:lnTo>
                <a:cubicBezTo>
                  <a:pt x="912" y="3239"/>
                  <a:pt x="899" y="3393"/>
                  <a:pt x="890" y="3543"/>
                </a:cubicBezTo>
                <a:cubicBezTo>
                  <a:pt x="871" y="3864"/>
                  <a:pt x="876" y="4172"/>
                  <a:pt x="909" y="4297"/>
                </a:cubicBezTo>
                <a:lnTo>
                  <a:pt x="909" y="4297"/>
                </a:lnTo>
                <a:cubicBezTo>
                  <a:pt x="865" y="4399"/>
                  <a:pt x="828" y="4503"/>
                  <a:pt x="796" y="4607"/>
                </a:cubicBezTo>
                <a:cubicBezTo>
                  <a:pt x="957" y="4540"/>
                  <a:pt x="1092" y="4459"/>
                  <a:pt x="1213" y="4338"/>
                </a:cubicBezTo>
                <a:cubicBezTo>
                  <a:pt x="1483" y="4042"/>
                  <a:pt x="1739" y="3732"/>
                  <a:pt x="1954" y="3395"/>
                </a:cubicBezTo>
                <a:cubicBezTo>
                  <a:pt x="1958" y="3390"/>
                  <a:pt x="1961" y="3385"/>
                  <a:pt x="1965" y="3380"/>
                </a:cubicBezTo>
                <a:lnTo>
                  <a:pt x="1965" y="3380"/>
                </a:lnTo>
                <a:cubicBezTo>
                  <a:pt x="2433" y="3582"/>
                  <a:pt x="2856" y="3877"/>
                  <a:pt x="3217" y="4237"/>
                </a:cubicBezTo>
                <a:lnTo>
                  <a:pt x="3217" y="4237"/>
                </a:lnTo>
                <a:cubicBezTo>
                  <a:pt x="3236" y="4275"/>
                  <a:pt x="3255" y="4313"/>
                  <a:pt x="3274" y="4352"/>
                </a:cubicBezTo>
                <a:lnTo>
                  <a:pt x="3306" y="4328"/>
                </a:lnTo>
                <a:lnTo>
                  <a:pt x="3306" y="4328"/>
                </a:lnTo>
                <a:cubicBezTo>
                  <a:pt x="3309" y="4331"/>
                  <a:pt x="3312" y="4335"/>
                  <a:pt x="3315" y="4338"/>
                </a:cubicBezTo>
                <a:lnTo>
                  <a:pt x="3342" y="4365"/>
                </a:lnTo>
                <a:lnTo>
                  <a:pt x="3611" y="4163"/>
                </a:lnTo>
                <a:cubicBezTo>
                  <a:pt x="3603" y="4148"/>
                  <a:pt x="3595" y="4132"/>
                  <a:pt x="3587" y="4117"/>
                </a:cubicBezTo>
                <a:lnTo>
                  <a:pt x="3587" y="4117"/>
                </a:lnTo>
                <a:lnTo>
                  <a:pt x="3598" y="4109"/>
                </a:lnTo>
                <a:lnTo>
                  <a:pt x="3569" y="4080"/>
                </a:lnTo>
                <a:lnTo>
                  <a:pt x="3569" y="4080"/>
                </a:lnTo>
                <a:cubicBezTo>
                  <a:pt x="3297" y="3553"/>
                  <a:pt x="3003" y="3002"/>
                  <a:pt x="2709" y="2439"/>
                </a:cubicBezTo>
                <a:cubicBezTo>
                  <a:pt x="2689" y="2402"/>
                  <a:pt x="2669" y="2366"/>
                  <a:pt x="2649" y="2329"/>
                </a:cubicBezTo>
                <a:lnTo>
                  <a:pt x="2649" y="2329"/>
                </a:lnTo>
                <a:cubicBezTo>
                  <a:pt x="2777" y="2128"/>
                  <a:pt x="2908" y="1916"/>
                  <a:pt x="3040" y="1701"/>
                </a:cubicBezTo>
                <a:lnTo>
                  <a:pt x="3040" y="1701"/>
                </a:lnTo>
                <a:cubicBezTo>
                  <a:pt x="3060" y="1687"/>
                  <a:pt x="3080" y="1672"/>
                  <a:pt x="3099" y="1657"/>
                </a:cubicBezTo>
                <a:lnTo>
                  <a:pt x="3078" y="1637"/>
                </a:lnTo>
                <a:lnTo>
                  <a:pt x="3078" y="1637"/>
                </a:lnTo>
                <a:cubicBezTo>
                  <a:pt x="3099" y="1604"/>
                  <a:pt x="3119" y="1570"/>
                  <a:pt x="3140" y="1536"/>
                </a:cubicBezTo>
                <a:lnTo>
                  <a:pt x="2884" y="1294"/>
                </a:lnTo>
                <a:cubicBezTo>
                  <a:pt x="2853" y="1316"/>
                  <a:pt x="2821" y="1338"/>
                  <a:pt x="2790" y="1360"/>
                </a:cubicBezTo>
                <a:lnTo>
                  <a:pt x="2790" y="1360"/>
                </a:lnTo>
                <a:lnTo>
                  <a:pt x="2762" y="1334"/>
                </a:lnTo>
                <a:cubicBezTo>
                  <a:pt x="2747" y="1360"/>
                  <a:pt x="2732" y="1385"/>
                  <a:pt x="2716" y="1411"/>
                </a:cubicBezTo>
                <a:lnTo>
                  <a:pt x="2716" y="1411"/>
                </a:lnTo>
                <a:cubicBezTo>
                  <a:pt x="2581" y="1503"/>
                  <a:pt x="2444" y="1592"/>
                  <a:pt x="2304" y="1677"/>
                </a:cubicBezTo>
                <a:lnTo>
                  <a:pt x="2304" y="1677"/>
                </a:lnTo>
                <a:cubicBezTo>
                  <a:pt x="2277" y="1625"/>
                  <a:pt x="2250" y="1574"/>
                  <a:pt x="2224" y="1523"/>
                </a:cubicBezTo>
                <a:lnTo>
                  <a:pt x="1887" y="903"/>
                </a:lnTo>
                <a:lnTo>
                  <a:pt x="13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44"/>
          <p:cNvGrpSpPr/>
          <p:nvPr/>
        </p:nvGrpSpPr>
        <p:grpSpPr>
          <a:xfrm>
            <a:off x="5306007" y="1133463"/>
            <a:ext cx="3051534" cy="3386685"/>
            <a:chOff x="5306007" y="1133463"/>
            <a:chExt cx="3051534" cy="3386685"/>
          </a:xfrm>
        </p:grpSpPr>
        <p:grpSp>
          <p:nvGrpSpPr>
            <p:cNvPr id="996" name="Google Shape;996;p44"/>
            <p:cNvGrpSpPr/>
            <p:nvPr/>
          </p:nvGrpSpPr>
          <p:grpSpPr>
            <a:xfrm>
              <a:off x="5306007" y="3860849"/>
              <a:ext cx="3051534" cy="659299"/>
              <a:chOff x="5306007" y="3860849"/>
              <a:chExt cx="3051534" cy="659299"/>
            </a:xfrm>
          </p:grpSpPr>
          <p:grpSp>
            <p:nvGrpSpPr>
              <p:cNvPr id="997" name="Google Shape;997;p44"/>
              <p:cNvGrpSpPr/>
              <p:nvPr/>
            </p:nvGrpSpPr>
            <p:grpSpPr>
              <a:xfrm rot="-6453509">
                <a:off x="7752358" y="3865760"/>
                <a:ext cx="417262" cy="699830"/>
                <a:chOff x="1980900" y="445600"/>
                <a:chExt cx="1194300" cy="2003075"/>
              </a:xfrm>
            </p:grpSpPr>
            <p:sp>
              <p:nvSpPr>
                <p:cNvPr id="998" name="Google Shape;998;p44"/>
                <p:cNvSpPr/>
                <p:nvPr/>
              </p:nvSpPr>
              <p:spPr>
                <a:xfrm flipH="1">
                  <a:off x="2155525" y="445600"/>
                  <a:ext cx="1019675" cy="13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87" h="53592" extrusionOk="0">
                      <a:moveTo>
                        <a:pt x="37500" y="1"/>
                      </a:moveTo>
                      <a:cubicBezTo>
                        <a:pt x="37335" y="1"/>
                        <a:pt x="37253" y="1"/>
                        <a:pt x="37089" y="83"/>
                      </a:cubicBezTo>
                      <a:lnTo>
                        <a:pt x="36924" y="83"/>
                      </a:lnTo>
                      <a:lnTo>
                        <a:pt x="36513" y="165"/>
                      </a:lnTo>
                      <a:cubicBezTo>
                        <a:pt x="36431" y="247"/>
                        <a:pt x="36349" y="247"/>
                        <a:pt x="36349" y="330"/>
                      </a:cubicBezTo>
                      <a:cubicBezTo>
                        <a:pt x="34048" y="1398"/>
                        <a:pt x="32405" y="3699"/>
                        <a:pt x="31008" y="5753"/>
                      </a:cubicBezTo>
                      <a:cubicBezTo>
                        <a:pt x="31008" y="6739"/>
                        <a:pt x="28707" y="9205"/>
                        <a:pt x="28049" y="10026"/>
                      </a:cubicBezTo>
                      <a:lnTo>
                        <a:pt x="24927" y="14628"/>
                      </a:lnTo>
                      <a:cubicBezTo>
                        <a:pt x="22872" y="17587"/>
                        <a:pt x="20900" y="20627"/>
                        <a:pt x="18763" y="23503"/>
                      </a:cubicBezTo>
                      <a:cubicBezTo>
                        <a:pt x="15641" y="27776"/>
                        <a:pt x="12518" y="31967"/>
                        <a:pt x="9395" y="36241"/>
                      </a:cubicBezTo>
                      <a:cubicBezTo>
                        <a:pt x="6519" y="40349"/>
                        <a:pt x="4054" y="44458"/>
                        <a:pt x="1506" y="48731"/>
                      </a:cubicBezTo>
                      <a:cubicBezTo>
                        <a:pt x="0" y="51223"/>
                        <a:pt x="2129" y="53591"/>
                        <a:pt x="4322" y="53591"/>
                      </a:cubicBezTo>
                      <a:cubicBezTo>
                        <a:pt x="5240" y="53591"/>
                        <a:pt x="6169" y="53177"/>
                        <a:pt x="6848" y="52183"/>
                      </a:cubicBezTo>
                      <a:lnTo>
                        <a:pt x="6930" y="52183"/>
                      </a:lnTo>
                      <a:cubicBezTo>
                        <a:pt x="9313" y="48649"/>
                        <a:pt x="11943" y="45198"/>
                        <a:pt x="14079" y="41582"/>
                      </a:cubicBezTo>
                      <a:cubicBezTo>
                        <a:pt x="17202" y="36569"/>
                        <a:pt x="20982" y="32132"/>
                        <a:pt x="24269" y="27283"/>
                      </a:cubicBezTo>
                      <a:cubicBezTo>
                        <a:pt x="27803" y="22024"/>
                        <a:pt x="31336" y="16847"/>
                        <a:pt x="35116" y="11834"/>
                      </a:cubicBezTo>
                      <a:cubicBezTo>
                        <a:pt x="36596" y="10026"/>
                        <a:pt x="37993" y="8136"/>
                        <a:pt x="39390" y="6246"/>
                      </a:cubicBezTo>
                      <a:cubicBezTo>
                        <a:pt x="40211" y="5342"/>
                        <a:pt x="40704" y="4110"/>
                        <a:pt x="40787" y="2877"/>
                      </a:cubicBezTo>
                      <a:cubicBezTo>
                        <a:pt x="40622" y="1398"/>
                        <a:pt x="39554" y="247"/>
                        <a:pt x="381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44"/>
                <p:cNvSpPr/>
                <p:nvPr/>
              </p:nvSpPr>
              <p:spPr>
                <a:xfrm flipH="1">
                  <a:off x="1980900" y="1584375"/>
                  <a:ext cx="1185425" cy="5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7" h="21811" extrusionOk="0">
                      <a:moveTo>
                        <a:pt x="43831" y="1"/>
                      </a:moveTo>
                      <a:cubicBezTo>
                        <a:pt x="43435" y="1"/>
                        <a:pt x="43034" y="73"/>
                        <a:pt x="42650" y="222"/>
                      </a:cubicBezTo>
                      <a:cubicBezTo>
                        <a:pt x="38131" y="2030"/>
                        <a:pt x="33282" y="3180"/>
                        <a:pt x="28680" y="4906"/>
                      </a:cubicBezTo>
                      <a:cubicBezTo>
                        <a:pt x="22517" y="7207"/>
                        <a:pt x="15943" y="8522"/>
                        <a:pt x="9944" y="11234"/>
                      </a:cubicBezTo>
                      <a:cubicBezTo>
                        <a:pt x="6986" y="12549"/>
                        <a:pt x="1" y="15918"/>
                        <a:pt x="2548" y="20273"/>
                      </a:cubicBezTo>
                      <a:cubicBezTo>
                        <a:pt x="3155" y="21243"/>
                        <a:pt x="4208" y="21811"/>
                        <a:pt x="5313" y="21811"/>
                      </a:cubicBezTo>
                      <a:cubicBezTo>
                        <a:pt x="5706" y="21811"/>
                        <a:pt x="6105" y="21739"/>
                        <a:pt x="6493" y="21588"/>
                      </a:cubicBezTo>
                      <a:lnTo>
                        <a:pt x="42075" y="7289"/>
                      </a:lnTo>
                      <a:cubicBezTo>
                        <a:pt x="43390" y="7043"/>
                        <a:pt x="44623" y="6468"/>
                        <a:pt x="45773" y="5728"/>
                      </a:cubicBezTo>
                      <a:cubicBezTo>
                        <a:pt x="47006" y="4742"/>
                        <a:pt x="47417" y="3016"/>
                        <a:pt x="46595" y="1619"/>
                      </a:cubicBezTo>
                      <a:cubicBezTo>
                        <a:pt x="46047" y="585"/>
                        <a:pt x="44959" y="1"/>
                        <a:pt x="438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44"/>
                <p:cNvSpPr/>
                <p:nvPr/>
              </p:nvSpPr>
              <p:spPr>
                <a:xfrm flipH="1">
                  <a:off x="2176075" y="2226275"/>
                  <a:ext cx="903950" cy="22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8" h="8896" extrusionOk="0">
                      <a:moveTo>
                        <a:pt x="30638" y="0"/>
                      </a:moveTo>
                      <a:cubicBezTo>
                        <a:pt x="30478" y="0"/>
                        <a:pt x="30319" y="7"/>
                        <a:pt x="30159" y="21"/>
                      </a:cubicBezTo>
                      <a:cubicBezTo>
                        <a:pt x="25968" y="103"/>
                        <a:pt x="21613" y="1418"/>
                        <a:pt x="17422" y="1747"/>
                      </a:cubicBezTo>
                      <a:cubicBezTo>
                        <a:pt x="14660" y="1998"/>
                        <a:pt x="11849" y="2105"/>
                        <a:pt x="9028" y="2105"/>
                      </a:cubicBezTo>
                      <a:cubicBezTo>
                        <a:pt x="8156" y="2105"/>
                        <a:pt x="7283" y="2095"/>
                        <a:pt x="6410" y="2075"/>
                      </a:cubicBezTo>
                      <a:cubicBezTo>
                        <a:pt x="5960" y="2075"/>
                        <a:pt x="5458" y="2061"/>
                        <a:pt x="4939" y="2061"/>
                      </a:cubicBezTo>
                      <a:cubicBezTo>
                        <a:pt x="2704" y="2061"/>
                        <a:pt x="149" y="2331"/>
                        <a:pt x="83" y="5198"/>
                      </a:cubicBezTo>
                      <a:cubicBezTo>
                        <a:pt x="0" y="6841"/>
                        <a:pt x="1233" y="8321"/>
                        <a:pt x="2877" y="8485"/>
                      </a:cubicBezTo>
                      <a:cubicBezTo>
                        <a:pt x="5671" y="8814"/>
                        <a:pt x="8547" y="8896"/>
                        <a:pt x="11341" y="8896"/>
                      </a:cubicBezTo>
                      <a:cubicBezTo>
                        <a:pt x="15778" y="8814"/>
                        <a:pt x="20298" y="8567"/>
                        <a:pt x="24735" y="7992"/>
                      </a:cubicBezTo>
                      <a:cubicBezTo>
                        <a:pt x="26954" y="7745"/>
                        <a:pt x="29173" y="7581"/>
                        <a:pt x="31392" y="7417"/>
                      </a:cubicBezTo>
                      <a:cubicBezTo>
                        <a:pt x="33117" y="7335"/>
                        <a:pt x="34843" y="7335"/>
                        <a:pt x="35665" y="5527"/>
                      </a:cubicBezTo>
                      <a:cubicBezTo>
                        <a:pt x="36158" y="4376"/>
                        <a:pt x="35993" y="3061"/>
                        <a:pt x="35172" y="2157"/>
                      </a:cubicBezTo>
                      <a:cubicBezTo>
                        <a:pt x="34043" y="803"/>
                        <a:pt x="32364" y="0"/>
                        <a:pt x="306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1" name="Google Shape;1001;p44"/>
              <p:cNvSpPr/>
              <p:nvPr/>
            </p:nvSpPr>
            <p:spPr>
              <a:xfrm>
                <a:off x="5306007" y="3860849"/>
                <a:ext cx="563791" cy="255848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4366" extrusionOk="0">
                    <a:moveTo>
                      <a:pt x="2073" y="1"/>
                    </a:moveTo>
                    <a:cubicBezTo>
                      <a:pt x="1776" y="55"/>
                      <a:pt x="1817" y="149"/>
                      <a:pt x="1763" y="189"/>
                    </a:cubicBezTo>
                    <a:cubicBezTo>
                      <a:pt x="1574" y="539"/>
                      <a:pt x="1399" y="903"/>
                      <a:pt x="1251" y="1280"/>
                    </a:cubicBezTo>
                    <a:cubicBezTo>
                      <a:pt x="1035" y="1711"/>
                      <a:pt x="847" y="2156"/>
                      <a:pt x="699" y="2614"/>
                    </a:cubicBezTo>
                    <a:cubicBezTo>
                      <a:pt x="375" y="3018"/>
                      <a:pt x="146" y="3490"/>
                      <a:pt x="25" y="3988"/>
                    </a:cubicBezTo>
                    <a:cubicBezTo>
                      <a:pt x="1" y="4223"/>
                      <a:pt x="181" y="4365"/>
                      <a:pt x="364" y="4365"/>
                    </a:cubicBezTo>
                    <a:cubicBezTo>
                      <a:pt x="485" y="4365"/>
                      <a:pt x="607" y="4303"/>
                      <a:pt x="672" y="4163"/>
                    </a:cubicBezTo>
                    <a:cubicBezTo>
                      <a:pt x="766" y="3773"/>
                      <a:pt x="981" y="3261"/>
                      <a:pt x="1224" y="3005"/>
                    </a:cubicBezTo>
                    <a:cubicBezTo>
                      <a:pt x="1278" y="2951"/>
                      <a:pt x="1318" y="2883"/>
                      <a:pt x="1318" y="2816"/>
                    </a:cubicBezTo>
                    <a:cubicBezTo>
                      <a:pt x="1466" y="2385"/>
                      <a:pt x="1642" y="1981"/>
                      <a:pt x="1844" y="1577"/>
                    </a:cubicBezTo>
                    <a:lnTo>
                      <a:pt x="1844" y="1563"/>
                    </a:lnTo>
                    <a:cubicBezTo>
                      <a:pt x="2019" y="2129"/>
                      <a:pt x="2288" y="2641"/>
                      <a:pt x="2423" y="3045"/>
                    </a:cubicBezTo>
                    <a:cubicBezTo>
                      <a:pt x="2436" y="3072"/>
                      <a:pt x="2477" y="3315"/>
                      <a:pt x="2544" y="3517"/>
                    </a:cubicBezTo>
                    <a:cubicBezTo>
                      <a:pt x="2571" y="3624"/>
                      <a:pt x="2611" y="3732"/>
                      <a:pt x="2665" y="3840"/>
                    </a:cubicBezTo>
                    <a:cubicBezTo>
                      <a:pt x="2719" y="3988"/>
                      <a:pt x="2854" y="4109"/>
                      <a:pt x="3029" y="4136"/>
                    </a:cubicBezTo>
                    <a:cubicBezTo>
                      <a:pt x="3047" y="4140"/>
                      <a:pt x="3066" y="4142"/>
                      <a:pt x="3084" y="4142"/>
                    </a:cubicBezTo>
                    <a:cubicBezTo>
                      <a:pt x="3189" y="4142"/>
                      <a:pt x="3297" y="4080"/>
                      <a:pt x="3366" y="3988"/>
                    </a:cubicBezTo>
                    <a:lnTo>
                      <a:pt x="3501" y="3773"/>
                    </a:lnTo>
                    <a:cubicBezTo>
                      <a:pt x="4322" y="3153"/>
                      <a:pt x="4228" y="1914"/>
                      <a:pt x="4471" y="1388"/>
                    </a:cubicBezTo>
                    <a:cubicBezTo>
                      <a:pt x="4497" y="1321"/>
                      <a:pt x="4511" y="1240"/>
                      <a:pt x="4524" y="1159"/>
                    </a:cubicBezTo>
                    <a:cubicBezTo>
                      <a:pt x="4861" y="1833"/>
                      <a:pt x="5104" y="2681"/>
                      <a:pt x="5562" y="3395"/>
                    </a:cubicBezTo>
                    <a:cubicBezTo>
                      <a:pt x="5629" y="3530"/>
                      <a:pt x="5696" y="3678"/>
                      <a:pt x="5764" y="3813"/>
                    </a:cubicBezTo>
                    <a:cubicBezTo>
                      <a:pt x="5820" y="3933"/>
                      <a:pt x="5938" y="3996"/>
                      <a:pt x="6062" y="3996"/>
                    </a:cubicBezTo>
                    <a:cubicBezTo>
                      <a:pt x="6145" y="3996"/>
                      <a:pt x="6232" y="3967"/>
                      <a:pt x="6303" y="3907"/>
                    </a:cubicBezTo>
                    <a:cubicBezTo>
                      <a:pt x="6963" y="3247"/>
                      <a:pt x="7502" y="2479"/>
                      <a:pt x="7892" y="1617"/>
                    </a:cubicBezTo>
                    <a:cubicBezTo>
                      <a:pt x="7960" y="1482"/>
                      <a:pt x="8027" y="1348"/>
                      <a:pt x="8094" y="1200"/>
                    </a:cubicBezTo>
                    <a:cubicBezTo>
                      <a:pt x="8202" y="1617"/>
                      <a:pt x="8310" y="2035"/>
                      <a:pt x="8404" y="2452"/>
                    </a:cubicBezTo>
                    <a:lnTo>
                      <a:pt x="8431" y="2520"/>
                    </a:lnTo>
                    <a:cubicBezTo>
                      <a:pt x="8579" y="2789"/>
                      <a:pt x="8714" y="3059"/>
                      <a:pt x="8862" y="3315"/>
                    </a:cubicBezTo>
                    <a:cubicBezTo>
                      <a:pt x="8898" y="3427"/>
                      <a:pt x="8987" y="3473"/>
                      <a:pt x="9088" y="3473"/>
                    </a:cubicBezTo>
                    <a:cubicBezTo>
                      <a:pt x="9323" y="3473"/>
                      <a:pt x="9621" y="3222"/>
                      <a:pt x="9441" y="3005"/>
                    </a:cubicBezTo>
                    <a:lnTo>
                      <a:pt x="9441" y="2991"/>
                    </a:lnTo>
                    <a:lnTo>
                      <a:pt x="9037" y="2237"/>
                    </a:lnTo>
                    <a:lnTo>
                      <a:pt x="8727" y="984"/>
                    </a:lnTo>
                    <a:lnTo>
                      <a:pt x="8714" y="944"/>
                    </a:lnTo>
                    <a:cubicBezTo>
                      <a:pt x="8700" y="903"/>
                      <a:pt x="8660" y="742"/>
                      <a:pt x="8593" y="607"/>
                    </a:cubicBezTo>
                    <a:cubicBezTo>
                      <a:pt x="8539" y="405"/>
                      <a:pt x="8391" y="243"/>
                      <a:pt x="8202" y="149"/>
                    </a:cubicBezTo>
                    <a:cubicBezTo>
                      <a:pt x="8171" y="141"/>
                      <a:pt x="8140" y="137"/>
                      <a:pt x="8109" y="137"/>
                    </a:cubicBezTo>
                    <a:cubicBezTo>
                      <a:pt x="7981" y="137"/>
                      <a:pt x="7863" y="204"/>
                      <a:pt x="7798" y="324"/>
                    </a:cubicBezTo>
                    <a:cubicBezTo>
                      <a:pt x="7636" y="661"/>
                      <a:pt x="7461" y="984"/>
                      <a:pt x="7299" y="1321"/>
                    </a:cubicBezTo>
                    <a:lnTo>
                      <a:pt x="7286" y="1348"/>
                    </a:lnTo>
                    <a:cubicBezTo>
                      <a:pt x="7003" y="1981"/>
                      <a:pt x="6612" y="2560"/>
                      <a:pt x="6154" y="3086"/>
                    </a:cubicBezTo>
                    <a:lnTo>
                      <a:pt x="6127" y="3045"/>
                    </a:lnTo>
                    <a:cubicBezTo>
                      <a:pt x="5589" y="2250"/>
                      <a:pt x="5373" y="1078"/>
                      <a:pt x="4700" y="176"/>
                    </a:cubicBezTo>
                    <a:cubicBezTo>
                      <a:pt x="4633" y="91"/>
                      <a:pt x="4534" y="39"/>
                      <a:pt x="4434" y="39"/>
                    </a:cubicBezTo>
                    <a:cubicBezTo>
                      <a:pt x="4391" y="39"/>
                      <a:pt x="4349" y="48"/>
                      <a:pt x="4309" y="68"/>
                    </a:cubicBezTo>
                    <a:cubicBezTo>
                      <a:pt x="3959" y="270"/>
                      <a:pt x="3986" y="513"/>
                      <a:pt x="3932" y="715"/>
                    </a:cubicBezTo>
                    <a:cubicBezTo>
                      <a:pt x="3891" y="917"/>
                      <a:pt x="3851" y="1146"/>
                      <a:pt x="3851" y="1146"/>
                    </a:cubicBezTo>
                    <a:cubicBezTo>
                      <a:pt x="3608" y="1887"/>
                      <a:pt x="3541" y="2924"/>
                      <a:pt x="3150" y="3220"/>
                    </a:cubicBezTo>
                    <a:cubicBezTo>
                      <a:pt x="3110" y="3072"/>
                      <a:pt x="3083" y="2924"/>
                      <a:pt x="3056" y="2830"/>
                    </a:cubicBezTo>
                    <a:cubicBezTo>
                      <a:pt x="2814" y="2143"/>
                      <a:pt x="2369" y="1361"/>
                      <a:pt x="2382" y="755"/>
                    </a:cubicBezTo>
                    <a:cubicBezTo>
                      <a:pt x="2382" y="647"/>
                      <a:pt x="2396" y="553"/>
                      <a:pt x="2409" y="459"/>
                    </a:cubicBezTo>
                    <a:lnTo>
                      <a:pt x="2423" y="378"/>
                    </a:lnTo>
                    <a:cubicBezTo>
                      <a:pt x="2423" y="337"/>
                      <a:pt x="2423" y="284"/>
                      <a:pt x="2409" y="243"/>
                    </a:cubicBezTo>
                    <a:cubicBezTo>
                      <a:pt x="2356" y="95"/>
                      <a:pt x="2221" y="1"/>
                      <a:pt x="2073" y="1"/>
                    </a:cubicBezTo>
                    <a:close/>
                  </a:path>
                </a:pathLst>
              </a:custGeom>
              <a:solidFill>
                <a:srgbClr val="FE4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" name="Google Shape;1002;p44"/>
            <p:cNvGrpSpPr/>
            <p:nvPr/>
          </p:nvGrpSpPr>
          <p:grpSpPr>
            <a:xfrm rot="661838">
              <a:off x="7683957" y="1182036"/>
              <a:ext cx="563770" cy="580364"/>
              <a:chOff x="-666220" y="2487400"/>
              <a:chExt cx="622796" cy="641128"/>
            </a:xfrm>
          </p:grpSpPr>
          <p:sp>
            <p:nvSpPr>
              <p:cNvPr id="1003" name="Google Shape;1003;p44"/>
              <p:cNvSpPr/>
              <p:nvPr/>
            </p:nvSpPr>
            <p:spPr>
              <a:xfrm>
                <a:off x="-572768" y="2510723"/>
                <a:ext cx="467097" cy="538590"/>
              </a:xfrm>
              <a:custGeom>
                <a:avLst/>
                <a:gdLst/>
                <a:ahLst/>
                <a:cxnLst/>
                <a:rect l="l" t="t" r="r" b="b"/>
                <a:pathLst>
                  <a:path w="8892" h="10253" extrusionOk="0">
                    <a:moveTo>
                      <a:pt x="2344" y="1"/>
                    </a:moveTo>
                    <a:cubicBezTo>
                      <a:pt x="1994" y="863"/>
                      <a:pt x="1805" y="1792"/>
                      <a:pt x="1792" y="2722"/>
                    </a:cubicBezTo>
                    <a:cubicBezTo>
                      <a:pt x="1805" y="3072"/>
                      <a:pt x="1778" y="3422"/>
                      <a:pt x="1684" y="3759"/>
                    </a:cubicBezTo>
                    <a:cubicBezTo>
                      <a:pt x="1401" y="4608"/>
                      <a:pt x="377" y="5012"/>
                      <a:pt x="0" y="5820"/>
                    </a:cubicBezTo>
                    <a:cubicBezTo>
                      <a:pt x="579" y="6116"/>
                      <a:pt x="1212" y="6278"/>
                      <a:pt x="1859" y="6292"/>
                    </a:cubicBezTo>
                    <a:cubicBezTo>
                      <a:pt x="1884" y="6289"/>
                      <a:pt x="1909" y="6288"/>
                      <a:pt x="1933" y="6288"/>
                    </a:cubicBezTo>
                    <a:cubicBezTo>
                      <a:pt x="2057" y="6288"/>
                      <a:pt x="2180" y="6316"/>
                      <a:pt x="2304" y="6372"/>
                    </a:cubicBezTo>
                    <a:cubicBezTo>
                      <a:pt x="2384" y="6453"/>
                      <a:pt x="2452" y="6548"/>
                      <a:pt x="2492" y="6642"/>
                    </a:cubicBezTo>
                    <a:cubicBezTo>
                      <a:pt x="3045" y="7773"/>
                      <a:pt x="3341" y="8999"/>
                      <a:pt x="3368" y="10252"/>
                    </a:cubicBezTo>
                    <a:cubicBezTo>
                      <a:pt x="3907" y="9282"/>
                      <a:pt x="4459" y="8312"/>
                      <a:pt x="5052" y="7356"/>
                    </a:cubicBezTo>
                    <a:cubicBezTo>
                      <a:pt x="5125" y="7136"/>
                      <a:pt x="5329" y="6997"/>
                      <a:pt x="5543" y="6997"/>
                    </a:cubicBezTo>
                    <a:cubicBezTo>
                      <a:pt x="5604" y="6997"/>
                      <a:pt x="5665" y="7009"/>
                      <a:pt x="5725" y="7033"/>
                    </a:cubicBezTo>
                    <a:cubicBezTo>
                      <a:pt x="6127" y="7113"/>
                      <a:pt x="7226" y="7508"/>
                      <a:pt x="7921" y="7508"/>
                    </a:cubicBezTo>
                    <a:cubicBezTo>
                      <a:pt x="8157" y="7508"/>
                      <a:pt x="8347" y="7462"/>
                      <a:pt x="8447" y="7342"/>
                    </a:cubicBezTo>
                    <a:cubicBezTo>
                      <a:pt x="8891" y="6777"/>
                      <a:pt x="7517" y="5578"/>
                      <a:pt x="7194" y="5174"/>
                    </a:cubicBezTo>
                    <a:cubicBezTo>
                      <a:pt x="7153" y="5133"/>
                      <a:pt x="7126" y="5079"/>
                      <a:pt x="7113" y="5039"/>
                    </a:cubicBezTo>
                    <a:cubicBezTo>
                      <a:pt x="7099" y="4931"/>
                      <a:pt x="7140" y="4823"/>
                      <a:pt x="7207" y="4756"/>
                    </a:cubicBezTo>
                    <a:lnTo>
                      <a:pt x="8514" y="2870"/>
                    </a:lnTo>
                    <a:lnTo>
                      <a:pt x="6816" y="2762"/>
                    </a:lnTo>
                    <a:cubicBezTo>
                      <a:pt x="6170" y="2722"/>
                      <a:pt x="5496" y="2668"/>
                      <a:pt x="4971" y="2277"/>
                    </a:cubicBezTo>
                    <a:cubicBezTo>
                      <a:pt x="4068" y="1604"/>
                      <a:pt x="3247" y="715"/>
                      <a:pt x="2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4" name="Google Shape;1004;p44"/>
              <p:cNvGrpSpPr/>
              <p:nvPr/>
            </p:nvGrpSpPr>
            <p:grpSpPr>
              <a:xfrm>
                <a:off x="-666220" y="2487400"/>
                <a:ext cx="622796" cy="641128"/>
                <a:chOff x="-666220" y="2487400"/>
                <a:chExt cx="622796" cy="641128"/>
              </a:xfrm>
            </p:grpSpPr>
            <p:sp>
              <p:nvSpPr>
                <p:cNvPr id="1005" name="Google Shape;1005;p44"/>
                <p:cNvSpPr/>
                <p:nvPr/>
              </p:nvSpPr>
              <p:spPr>
                <a:xfrm>
                  <a:off x="-611693" y="2487400"/>
                  <a:ext cx="568270" cy="5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8" h="11153" extrusionOk="0">
                      <a:moveTo>
                        <a:pt x="4149" y="768"/>
                      </a:moveTo>
                      <a:lnTo>
                        <a:pt x="4176" y="781"/>
                      </a:lnTo>
                      <a:cubicBezTo>
                        <a:pt x="4297" y="916"/>
                        <a:pt x="4432" y="1051"/>
                        <a:pt x="4553" y="1186"/>
                      </a:cubicBezTo>
                      <a:cubicBezTo>
                        <a:pt x="4796" y="1468"/>
                        <a:pt x="5038" y="1751"/>
                        <a:pt x="5267" y="2034"/>
                      </a:cubicBezTo>
                      <a:cubicBezTo>
                        <a:pt x="5496" y="2317"/>
                        <a:pt x="5725" y="2613"/>
                        <a:pt x="5941" y="2910"/>
                      </a:cubicBezTo>
                      <a:lnTo>
                        <a:pt x="6143" y="3179"/>
                      </a:lnTo>
                      <a:cubicBezTo>
                        <a:pt x="6170" y="3220"/>
                        <a:pt x="6197" y="3260"/>
                        <a:pt x="6224" y="3287"/>
                      </a:cubicBezTo>
                      <a:lnTo>
                        <a:pt x="7113" y="3287"/>
                      </a:lnTo>
                      <a:cubicBezTo>
                        <a:pt x="7854" y="3287"/>
                        <a:pt x="8622" y="3287"/>
                        <a:pt x="9376" y="3247"/>
                      </a:cubicBezTo>
                      <a:cubicBezTo>
                        <a:pt x="9562" y="3237"/>
                        <a:pt x="9755" y="3222"/>
                        <a:pt x="9950" y="3199"/>
                      </a:cubicBezTo>
                      <a:lnTo>
                        <a:pt x="9950" y="3199"/>
                      </a:lnTo>
                      <a:cubicBezTo>
                        <a:pt x="9933" y="3215"/>
                        <a:pt x="9917" y="3231"/>
                        <a:pt x="9901" y="3247"/>
                      </a:cubicBezTo>
                      <a:cubicBezTo>
                        <a:pt x="9632" y="3503"/>
                        <a:pt x="9322" y="3839"/>
                        <a:pt x="9161" y="4028"/>
                      </a:cubicBezTo>
                      <a:lnTo>
                        <a:pt x="9012" y="4203"/>
                      </a:lnTo>
                      <a:lnTo>
                        <a:pt x="8837" y="4446"/>
                      </a:lnTo>
                      <a:lnTo>
                        <a:pt x="8756" y="4553"/>
                      </a:lnTo>
                      <a:lnTo>
                        <a:pt x="8527" y="4877"/>
                      </a:lnTo>
                      <a:cubicBezTo>
                        <a:pt x="8460" y="4971"/>
                        <a:pt x="8393" y="5065"/>
                        <a:pt x="8339" y="5159"/>
                      </a:cubicBezTo>
                      <a:cubicBezTo>
                        <a:pt x="8312" y="5200"/>
                        <a:pt x="8271" y="5254"/>
                        <a:pt x="8245" y="5308"/>
                      </a:cubicBezTo>
                      <a:cubicBezTo>
                        <a:pt x="8231" y="5348"/>
                        <a:pt x="8204" y="5389"/>
                        <a:pt x="8191" y="5415"/>
                      </a:cubicBezTo>
                      <a:lnTo>
                        <a:pt x="8177" y="5496"/>
                      </a:lnTo>
                      <a:lnTo>
                        <a:pt x="8177" y="5537"/>
                      </a:lnTo>
                      <a:lnTo>
                        <a:pt x="8177" y="5550"/>
                      </a:lnTo>
                      <a:lnTo>
                        <a:pt x="8177" y="5577"/>
                      </a:lnTo>
                      <a:cubicBezTo>
                        <a:pt x="8177" y="5618"/>
                        <a:pt x="8191" y="5671"/>
                        <a:pt x="8204" y="5725"/>
                      </a:cubicBezTo>
                      <a:cubicBezTo>
                        <a:pt x="8218" y="5752"/>
                        <a:pt x="8218" y="5793"/>
                        <a:pt x="8231" y="5833"/>
                      </a:cubicBezTo>
                      <a:cubicBezTo>
                        <a:pt x="8258" y="5887"/>
                        <a:pt x="8298" y="5941"/>
                        <a:pt x="8325" y="5995"/>
                      </a:cubicBezTo>
                      <a:lnTo>
                        <a:pt x="8500" y="6278"/>
                      </a:lnTo>
                      <a:lnTo>
                        <a:pt x="8824" y="6803"/>
                      </a:lnTo>
                      <a:lnTo>
                        <a:pt x="9403" y="7719"/>
                      </a:lnTo>
                      <a:lnTo>
                        <a:pt x="9403" y="7719"/>
                      </a:lnTo>
                      <a:lnTo>
                        <a:pt x="9322" y="7679"/>
                      </a:lnTo>
                      <a:cubicBezTo>
                        <a:pt x="9214" y="7638"/>
                        <a:pt x="9107" y="7584"/>
                        <a:pt x="9012" y="7557"/>
                      </a:cubicBezTo>
                      <a:cubicBezTo>
                        <a:pt x="8797" y="7477"/>
                        <a:pt x="8581" y="7396"/>
                        <a:pt x="8379" y="7328"/>
                      </a:cubicBezTo>
                      <a:cubicBezTo>
                        <a:pt x="7948" y="7207"/>
                        <a:pt x="7517" y="7099"/>
                        <a:pt x="7073" y="7019"/>
                      </a:cubicBezTo>
                      <a:lnTo>
                        <a:pt x="6911" y="7005"/>
                      </a:lnTo>
                      <a:lnTo>
                        <a:pt x="6709" y="6965"/>
                      </a:lnTo>
                      <a:lnTo>
                        <a:pt x="6547" y="6951"/>
                      </a:lnTo>
                      <a:cubicBezTo>
                        <a:pt x="6529" y="6951"/>
                        <a:pt x="6505" y="6945"/>
                        <a:pt x="6487" y="6945"/>
                      </a:cubicBezTo>
                      <a:cubicBezTo>
                        <a:pt x="6478" y="6945"/>
                        <a:pt x="6471" y="6947"/>
                        <a:pt x="6466" y="6951"/>
                      </a:cubicBezTo>
                      <a:lnTo>
                        <a:pt x="6412" y="7019"/>
                      </a:lnTo>
                      <a:lnTo>
                        <a:pt x="6264" y="7234"/>
                      </a:lnTo>
                      <a:lnTo>
                        <a:pt x="5887" y="7759"/>
                      </a:lnTo>
                      <a:lnTo>
                        <a:pt x="4473" y="9726"/>
                      </a:lnTo>
                      <a:lnTo>
                        <a:pt x="4378" y="9861"/>
                      </a:lnTo>
                      <a:lnTo>
                        <a:pt x="4351" y="9726"/>
                      </a:lnTo>
                      <a:lnTo>
                        <a:pt x="4324" y="9430"/>
                      </a:lnTo>
                      <a:cubicBezTo>
                        <a:pt x="4297" y="9228"/>
                        <a:pt x="4271" y="9026"/>
                        <a:pt x="4257" y="8837"/>
                      </a:cubicBezTo>
                      <a:cubicBezTo>
                        <a:pt x="4217" y="8433"/>
                        <a:pt x="4190" y="8029"/>
                        <a:pt x="4176" y="7625"/>
                      </a:cubicBezTo>
                      <a:lnTo>
                        <a:pt x="4176" y="7328"/>
                      </a:lnTo>
                      <a:lnTo>
                        <a:pt x="4176" y="6951"/>
                      </a:lnTo>
                      <a:cubicBezTo>
                        <a:pt x="4176" y="6897"/>
                        <a:pt x="4163" y="6857"/>
                        <a:pt x="4149" y="6816"/>
                      </a:cubicBezTo>
                      <a:lnTo>
                        <a:pt x="4122" y="6763"/>
                      </a:lnTo>
                      <a:lnTo>
                        <a:pt x="4122" y="6749"/>
                      </a:lnTo>
                      <a:cubicBezTo>
                        <a:pt x="4122" y="6748"/>
                        <a:pt x="4121" y="6747"/>
                        <a:pt x="4120" y="6747"/>
                      </a:cubicBezTo>
                      <a:cubicBezTo>
                        <a:pt x="4111" y="6747"/>
                        <a:pt x="4079" y="6770"/>
                        <a:pt x="4076" y="6770"/>
                      </a:cubicBezTo>
                      <a:cubicBezTo>
                        <a:pt x="4075" y="6770"/>
                        <a:pt x="4076" y="6768"/>
                        <a:pt x="4082" y="6763"/>
                      </a:cubicBezTo>
                      <a:lnTo>
                        <a:pt x="4068" y="6749"/>
                      </a:lnTo>
                      <a:lnTo>
                        <a:pt x="4028" y="6695"/>
                      </a:lnTo>
                      <a:cubicBezTo>
                        <a:pt x="4028" y="6682"/>
                        <a:pt x="4028" y="6668"/>
                        <a:pt x="4015" y="6668"/>
                      </a:cubicBezTo>
                      <a:lnTo>
                        <a:pt x="3974" y="6655"/>
                      </a:lnTo>
                      <a:cubicBezTo>
                        <a:pt x="3934" y="6641"/>
                        <a:pt x="3880" y="6628"/>
                        <a:pt x="3839" y="6614"/>
                      </a:cubicBezTo>
                      <a:lnTo>
                        <a:pt x="3664" y="6587"/>
                      </a:lnTo>
                      <a:lnTo>
                        <a:pt x="3503" y="6547"/>
                      </a:lnTo>
                      <a:lnTo>
                        <a:pt x="2304" y="6318"/>
                      </a:lnTo>
                      <a:lnTo>
                        <a:pt x="1145" y="6116"/>
                      </a:lnTo>
                      <a:lnTo>
                        <a:pt x="1280" y="6035"/>
                      </a:lnTo>
                      <a:lnTo>
                        <a:pt x="1778" y="5685"/>
                      </a:lnTo>
                      <a:cubicBezTo>
                        <a:pt x="1873" y="5618"/>
                        <a:pt x="1953" y="5564"/>
                        <a:pt x="2034" y="5496"/>
                      </a:cubicBezTo>
                      <a:lnTo>
                        <a:pt x="2277" y="5308"/>
                      </a:lnTo>
                      <a:cubicBezTo>
                        <a:pt x="2438" y="5186"/>
                        <a:pt x="2600" y="5079"/>
                        <a:pt x="2775" y="4957"/>
                      </a:cubicBezTo>
                      <a:cubicBezTo>
                        <a:pt x="2950" y="4836"/>
                        <a:pt x="3125" y="4688"/>
                        <a:pt x="3274" y="4526"/>
                      </a:cubicBezTo>
                      <a:cubicBezTo>
                        <a:pt x="3301" y="4513"/>
                        <a:pt x="3314" y="4486"/>
                        <a:pt x="3341" y="4459"/>
                      </a:cubicBezTo>
                      <a:cubicBezTo>
                        <a:pt x="3368" y="4432"/>
                        <a:pt x="3381" y="4405"/>
                        <a:pt x="3408" y="4365"/>
                      </a:cubicBezTo>
                      <a:cubicBezTo>
                        <a:pt x="3435" y="4297"/>
                        <a:pt x="3462" y="4243"/>
                        <a:pt x="3489" y="4163"/>
                      </a:cubicBezTo>
                      <a:cubicBezTo>
                        <a:pt x="3516" y="4055"/>
                        <a:pt x="3543" y="3961"/>
                        <a:pt x="3570" y="3853"/>
                      </a:cubicBezTo>
                      <a:cubicBezTo>
                        <a:pt x="3610" y="3651"/>
                        <a:pt x="3651" y="3449"/>
                        <a:pt x="3691" y="3247"/>
                      </a:cubicBezTo>
                      <a:lnTo>
                        <a:pt x="3772" y="2829"/>
                      </a:lnTo>
                      <a:lnTo>
                        <a:pt x="3866" y="2277"/>
                      </a:lnTo>
                      <a:cubicBezTo>
                        <a:pt x="3934" y="1926"/>
                        <a:pt x="4028" y="1549"/>
                        <a:pt x="4095" y="1172"/>
                      </a:cubicBezTo>
                      <a:lnTo>
                        <a:pt x="4136" y="889"/>
                      </a:lnTo>
                      <a:lnTo>
                        <a:pt x="4149" y="768"/>
                      </a:lnTo>
                      <a:close/>
                      <a:moveTo>
                        <a:pt x="4068" y="0"/>
                      </a:moveTo>
                      <a:cubicBezTo>
                        <a:pt x="4042" y="0"/>
                        <a:pt x="4028" y="40"/>
                        <a:pt x="4001" y="54"/>
                      </a:cubicBezTo>
                      <a:lnTo>
                        <a:pt x="3934" y="121"/>
                      </a:lnTo>
                      <a:lnTo>
                        <a:pt x="3866" y="202"/>
                      </a:lnTo>
                      <a:lnTo>
                        <a:pt x="3786" y="269"/>
                      </a:lnTo>
                      <a:lnTo>
                        <a:pt x="3732" y="337"/>
                      </a:lnTo>
                      <a:lnTo>
                        <a:pt x="3718" y="350"/>
                      </a:lnTo>
                      <a:cubicBezTo>
                        <a:pt x="3715" y="347"/>
                        <a:pt x="3714" y="346"/>
                        <a:pt x="3714" y="346"/>
                      </a:cubicBezTo>
                      <a:lnTo>
                        <a:pt x="3714" y="346"/>
                      </a:lnTo>
                      <a:cubicBezTo>
                        <a:pt x="3714" y="346"/>
                        <a:pt x="3714" y="347"/>
                        <a:pt x="3713" y="347"/>
                      </a:cubicBezTo>
                      <a:cubicBezTo>
                        <a:pt x="3711" y="347"/>
                        <a:pt x="3705" y="344"/>
                        <a:pt x="3678" y="323"/>
                      </a:cubicBezTo>
                      <a:lnTo>
                        <a:pt x="3678" y="418"/>
                      </a:lnTo>
                      <a:cubicBezTo>
                        <a:pt x="3678" y="512"/>
                        <a:pt x="3678" y="606"/>
                        <a:pt x="3664" y="701"/>
                      </a:cubicBezTo>
                      <a:lnTo>
                        <a:pt x="3651" y="781"/>
                      </a:lnTo>
                      <a:lnTo>
                        <a:pt x="3637" y="849"/>
                      </a:lnTo>
                      <a:lnTo>
                        <a:pt x="3597" y="1118"/>
                      </a:lnTo>
                      <a:cubicBezTo>
                        <a:pt x="3530" y="1482"/>
                        <a:pt x="3449" y="1832"/>
                        <a:pt x="3381" y="2223"/>
                      </a:cubicBezTo>
                      <a:lnTo>
                        <a:pt x="3274" y="2775"/>
                      </a:lnTo>
                      <a:lnTo>
                        <a:pt x="3193" y="3193"/>
                      </a:lnTo>
                      <a:cubicBezTo>
                        <a:pt x="3166" y="3395"/>
                        <a:pt x="3125" y="3583"/>
                        <a:pt x="3072" y="3785"/>
                      </a:cubicBezTo>
                      <a:cubicBezTo>
                        <a:pt x="3058" y="3880"/>
                        <a:pt x="3031" y="3988"/>
                        <a:pt x="3004" y="4068"/>
                      </a:cubicBezTo>
                      <a:cubicBezTo>
                        <a:pt x="2991" y="4095"/>
                        <a:pt x="2991" y="4122"/>
                        <a:pt x="2964" y="4149"/>
                      </a:cubicBezTo>
                      <a:cubicBezTo>
                        <a:pt x="2964" y="4163"/>
                        <a:pt x="2950" y="4176"/>
                        <a:pt x="2950" y="4176"/>
                      </a:cubicBezTo>
                      <a:cubicBezTo>
                        <a:pt x="2937" y="4190"/>
                        <a:pt x="2923" y="4217"/>
                        <a:pt x="2910" y="4230"/>
                      </a:cubicBezTo>
                      <a:cubicBezTo>
                        <a:pt x="2775" y="4351"/>
                        <a:pt x="2627" y="4472"/>
                        <a:pt x="2479" y="4580"/>
                      </a:cubicBezTo>
                      <a:cubicBezTo>
                        <a:pt x="2304" y="4701"/>
                        <a:pt x="2142" y="4809"/>
                        <a:pt x="1967" y="4944"/>
                      </a:cubicBezTo>
                      <a:lnTo>
                        <a:pt x="1724" y="5133"/>
                      </a:lnTo>
                      <a:cubicBezTo>
                        <a:pt x="1657" y="5186"/>
                        <a:pt x="1576" y="5240"/>
                        <a:pt x="1495" y="5308"/>
                      </a:cubicBezTo>
                      <a:lnTo>
                        <a:pt x="984" y="5644"/>
                      </a:lnTo>
                      <a:lnTo>
                        <a:pt x="862" y="5725"/>
                      </a:lnTo>
                      <a:cubicBezTo>
                        <a:pt x="782" y="5793"/>
                        <a:pt x="687" y="5847"/>
                        <a:pt x="620" y="5914"/>
                      </a:cubicBezTo>
                      <a:cubicBezTo>
                        <a:pt x="458" y="6035"/>
                        <a:pt x="323" y="6156"/>
                        <a:pt x="175" y="6278"/>
                      </a:cubicBezTo>
                      <a:lnTo>
                        <a:pt x="68" y="6372"/>
                      </a:lnTo>
                      <a:lnTo>
                        <a:pt x="14" y="6426"/>
                      </a:lnTo>
                      <a:lnTo>
                        <a:pt x="0" y="6439"/>
                      </a:lnTo>
                      <a:lnTo>
                        <a:pt x="54" y="6439"/>
                      </a:lnTo>
                      <a:lnTo>
                        <a:pt x="350" y="6493"/>
                      </a:lnTo>
                      <a:cubicBezTo>
                        <a:pt x="539" y="6534"/>
                        <a:pt x="741" y="6574"/>
                        <a:pt x="943" y="6601"/>
                      </a:cubicBezTo>
                      <a:lnTo>
                        <a:pt x="2209" y="6830"/>
                      </a:lnTo>
                      <a:lnTo>
                        <a:pt x="3408" y="7059"/>
                      </a:lnTo>
                      <a:lnTo>
                        <a:pt x="3678" y="7113"/>
                      </a:lnTo>
                      <a:lnTo>
                        <a:pt x="3678" y="7126"/>
                      </a:lnTo>
                      <a:lnTo>
                        <a:pt x="3678" y="7355"/>
                      </a:lnTo>
                      <a:lnTo>
                        <a:pt x="3678" y="7665"/>
                      </a:lnTo>
                      <a:cubicBezTo>
                        <a:pt x="3691" y="8083"/>
                        <a:pt x="3732" y="8487"/>
                        <a:pt x="3772" y="8904"/>
                      </a:cubicBezTo>
                      <a:cubicBezTo>
                        <a:pt x="3786" y="9107"/>
                        <a:pt x="3813" y="9309"/>
                        <a:pt x="3826" y="9511"/>
                      </a:cubicBezTo>
                      <a:lnTo>
                        <a:pt x="3880" y="9821"/>
                      </a:lnTo>
                      <a:lnTo>
                        <a:pt x="3893" y="9982"/>
                      </a:lnTo>
                      <a:lnTo>
                        <a:pt x="3947" y="10279"/>
                      </a:lnTo>
                      <a:lnTo>
                        <a:pt x="4042" y="10871"/>
                      </a:lnTo>
                      <a:lnTo>
                        <a:pt x="4068" y="11019"/>
                      </a:lnTo>
                      <a:lnTo>
                        <a:pt x="4082" y="11100"/>
                      </a:lnTo>
                      <a:lnTo>
                        <a:pt x="4082" y="11127"/>
                      </a:lnTo>
                      <a:cubicBezTo>
                        <a:pt x="4082" y="11137"/>
                        <a:pt x="4082" y="11152"/>
                        <a:pt x="4086" y="11152"/>
                      </a:cubicBezTo>
                      <a:cubicBezTo>
                        <a:pt x="4088" y="11152"/>
                        <a:pt x="4091" y="11149"/>
                        <a:pt x="4095" y="11141"/>
                      </a:cubicBezTo>
                      <a:lnTo>
                        <a:pt x="4271" y="10898"/>
                      </a:lnTo>
                      <a:lnTo>
                        <a:pt x="4621" y="10413"/>
                      </a:lnTo>
                      <a:lnTo>
                        <a:pt x="4877" y="10050"/>
                      </a:lnTo>
                      <a:lnTo>
                        <a:pt x="6291" y="8083"/>
                      </a:lnTo>
                      <a:lnTo>
                        <a:pt x="6709" y="7503"/>
                      </a:lnTo>
                      <a:lnTo>
                        <a:pt x="6776" y="7517"/>
                      </a:lnTo>
                      <a:lnTo>
                        <a:pt x="6870" y="7530"/>
                      </a:lnTo>
                      <a:cubicBezTo>
                        <a:pt x="7005" y="7557"/>
                        <a:pt x="7126" y="7571"/>
                        <a:pt x="7261" y="7598"/>
                      </a:cubicBezTo>
                      <a:cubicBezTo>
                        <a:pt x="7760" y="7706"/>
                        <a:pt x="8258" y="7840"/>
                        <a:pt x="8743" y="8015"/>
                      </a:cubicBezTo>
                      <a:cubicBezTo>
                        <a:pt x="8864" y="8069"/>
                        <a:pt x="8972" y="8110"/>
                        <a:pt x="9093" y="8164"/>
                      </a:cubicBezTo>
                      <a:cubicBezTo>
                        <a:pt x="9134" y="8177"/>
                        <a:pt x="9268" y="8244"/>
                        <a:pt x="9376" y="8285"/>
                      </a:cubicBezTo>
                      <a:lnTo>
                        <a:pt x="9538" y="8366"/>
                      </a:lnTo>
                      <a:lnTo>
                        <a:pt x="9726" y="8460"/>
                      </a:lnTo>
                      <a:cubicBezTo>
                        <a:pt x="9982" y="8581"/>
                        <a:pt x="10252" y="8729"/>
                        <a:pt x="10508" y="8864"/>
                      </a:cubicBezTo>
                      <a:lnTo>
                        <a:pt x="10683" y="8958"/>
                      </a:lnTo>
                      <a:lnTo>
                        <a:pt x="10777" y="9012"/>
                      </a:lnTo>
                      <a:lnTo>
                        <a:pt x="10804" y="9026"/>
                      </a:lnTo>
                      <a:cubicBezTo>
                        <a:pt x="10818" y="9026"/>
                        <a:pt x="10804" y="9012"/>
                        <a:pt x="10804" y="9012"/>
                      </a:cubicBezTo>
                      <a:lnTo>
                        <a:pt x="10777" y="8972"/>
                      </a:lnTo>
                      <a:lnTo>
                        <a:pt x="10562" y="8635"/>
                      </a:lnTo>
                      <a:lnTo>
                        <a:pt x="9349" y="6722"/>
                      </a:lnTo>
                      <a:lnTo>
                        <a:pt x="8932" y="6049"/>
                      </a:lnTo>
                      <a:cubicBezTo>
                        <a:pt x="8864" y="5927"/>
                        <a:pt x="8783" y="5820"/>
                        <a:pt x="8716" y="5712"/>
                      </a:cubicBezTo>
                      <a:cubicBezTo>
                        <a:pt x="8703" y="5671"/>
                        <a:pt x="8676" y="5631"/>
                        <a:pt x="8662" y="5591"/>
                      </a:cubicBezTo>
                      <a:lnTo>
                        <a:pt x="8662" y="5577"/>
                      </a:lnTo>
                      <a:cubicBezTo>
                        <a:pt x="8689" y="5523"/>
                        <a:pt x="8716" y="5483"/>
                        <a:pt x="8743" y="5429"/>
                      </a:cubicBezTo>
                      <a:lnTo>
                        <a:pt x="8851" y="5267"/>
                      </a:lnTo>
                      <a:cubicBezTo>
                        <a:pt x="8918" y="5159"/>
                        <a:pt x="8999" y="5052"/>
                        <a:pt x="9066" y="4957"/>
                      </a:cubicBezTo>
                      <a:lnTo>
                        <a:pt x="9174" y="4809"/>
                      </a:lnTo>
                      <a:lnTo>
                        <a:pt x="9363" y="4553"/>
                      </a:lnTo>
                      <a:lnTo>
                        <a:pt x="9524" y="4311"/>
                      </a:lnTo>
                      <a:cubicBezTo>
                        <a:pt x="9735" y="3969"/>
                        <a:pt x="10113" y="3421"/>
                        <a:pt x="10105" y="3421"/>
                      </a:cubicBezTo>
                      <a:lnTo>
                        <a:pt x="10105" y="3421"/>
                      </a:lnTo>
                      <a:cubicBezTo>
                        <a:pt x="10105" y="3421"/>
                        <a:pt x="10104" y="3421"/>
                        <a:pt x="10104" y="3422"/>
                      </a:cubicBezTo>
                      <a:cubicBezTo>
                        <a:pt x="10184" y="3314"/>
                        <a:pt x="10252" y="3193"/>
                        <a:pt x="10292" y="3112"/>
                      </a:cubicBezTo>
                      <a:cubicBezTo>
                        <a:pt x="10308" y="3089"/>
                        <a:pt x="10319" y="3065"/>
                        <a:pt x="10328" y="3045"/>
                      </a:cubicBezTo>
                      <a:lnTo>
                        <a:pt x="10328" y="3045"/>
                      </a:lnTo>
                      <a:cubicBezTo>
                        <a:pt x="10338" y="3028"/>
                        <a:pt x="10346" y="3012"/>
                        <a:pt x="10352" y="2997"/>
                      </a:cubicBezTo>
                      <a:lnTo>
                        <a:pt x="10352" y="2997"/>
                      </a:lnTo>
                      <a:cubicBezTo>
                        <a:pt x="10356" y="2990"/>
                        <a:pt x="10358" y="2984"/>
                        <a:pt x="10359" y="2978"/>
                      </a:cubicBezTo>
                      <a:lnTo>
                        <a:pt x="10359" y="2978"/>
                      </a:lnTo>
                      <a:cubicBezTo>
                        <a:pt x="10407" y="2825"/>
                        <a:pt x="10276" y="2722"/>
                        <a:pt x="10184" y="2681"/>
                      </a:cubicBezTo>
                      <a:cubicBezTo>
                        <a:pt x="10171" y="2667"/>
                        <a:pt x="10157" y="2667"/>
                        <a:pt x="10157" y="2667"/>
                      </a:cubicBezTo>
                      <a:cubicBezTo>
                        <a:pt x="9875" y="2708"/>
                        <a:pt x="9605" y="2721"/>
                        <a:pt x="9336" y="2789"/>
                      </a:cubicBezTo>
                      <a:cubicBezTo>
                        <a:pt x="8608" y="2829"/>
                        <a:pt x="7867" y="2829"/>
                        <a:pt x="7126" y="2829"/>
                      </a:cubicBezTo>
                      <a:lnTo>
                        <a:pt x="6466" y="2829"/>
                      </a:lnTo>
                      <a:lnTo>
                        <a:pt x="6332" y="2654"/>
                      </a:lnTo>
                      <a:cubicBezTo>
                        <a:pt x="6116" y="2344"/>
                        <a:pt x="5887" y="2048"/>
                        <a:pt x="5645" y="1751"/>
                      </a:cubicBezTo>
                      <a:cubicBezTo>
                        <a:pt x="5402" y="1455"/>
                        <a:pt x="5160" y="1172"/>
                        <a:pt x="4917" y="889"/>
                      </a:cubicBezTo>
                      <a:cubicBezTo>
                        <a:pt x="4782" y="754"/>
                        <a:pt x="4661" y="620"/>
                        <a:pt x="4526" y="485"/>
                      </a:cubicBezTo>
                      <a:lnTo>
                        <a:pt x="4351" y="296"/>
                      </a:lnTo>
                      <a:lnTo>
                        <a:pt x="4163" y="94"/>
                      </a:lnTo>
                      <a:lnTo>
                        <a:pt x="40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44"/>
                <p:cNvSpPr/>
                <p:nvPr/>
              </p:nvSpPr>
              <p:spPr>
                <a:xfrm>
                  <a:off x="-666220" y="2952762"/>
                  <a:ext cx="86832" cy="90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1716" extrusionOk="0">
                      <a:moveTo>
                        <a:pt x="1554" y="1"/>
                      </a:moveTo>
                      <a:cubicBezTo>
                        <a:pt x="1516" y="1"/>
                        <a:pt x="1463" y="18"/>
                        <a:pt x="1388" y="59"/>
                      </a:cubicBezTo>
                      <a:cubicBezTo>
                        <a:pt x="1254" y="113"/>
                        <a:pt x="1132" y="194"/>
                        <a:pt x="1011" y="274"/>
                      </a:cubicBezTo>
                      <a:lnTo>
                        <a:pt x="1" y="1366"/>
                      </a:lnTo>
                      <a:cubicBezTo>
                        <a:pt x="1" y="1379"/>
                        <a:pt x="1" y="1393"/>
                        <a:pt x="1" y="1393"/>
                      </a:cubicBezTo>
                      <a:cubicBezTo>
                        <a:pt x="68" y="1541"/>
                        <a:pt x="203" y="1649"/>
                        <a:pt x="351" y="1716"/>
                      </a:cubicBezTo>
                      <a:lnTo>
                        <a:pt x="365" y="1716"/>
                      </a:lnTo>
                      <a:lnTo>
                        <a:pt x="1375" y="625"/>
                      </a:lnTo>
                      <a:cubicBezTo>
                        <a:pt x="1442" y="503"/>
                        <a:pt x="1523" y="382"/>
                        <a:pt x="1591" y="248"/>
                      </a:cubicBezTo>
                      <a:cubicBezTo>
                        <a:pt x="1639" y="121"/>
                        <a:pt x="1653" y="1"/>
                        <a:pt x="15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44"/>
                <p:cNvSpPr/>
                <p:nvPr/>
              </p:nvSpPr>
              <p:spPr>
                <a:xfrm>
                  <a:off x="-599664" y="2987169"/>
                  <a:ext cx="82052" cy="141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" h="2691" extrusionOk="0">
                      <a:moveTo>
                        <a:pt x="1479" y="1"/>
                      </a:moveTo>
                      <a:cubicBezTo>
                        <a:pt x="1436" y="1"/>
                        <a:pt x="1372" y="50"/>
                        <a:pt x="1280" y="172"/>
                      </a:cubicBezTo>
                      <a:cubicBezTo>
                        <a:pt x="1159" y="320"/>
                        <a:pt x="1051" y="468"/>
                        <a:pt x="943" y="630"/>
                      </a:cubicBezTo>
                      <a:cubicBezTo>
                        <a:pt x="943" y="630"/>
                        <a:pt x="741" y="1088"/>
                        <a:pt x="499" y="1532"/>
                      </a:cubicBezTo>
                      <a:cubicBezTo>
                        <a:pt x="391" y="1748"/>
                        <a:pt x="256" y="1963"/>
                        <a:pt x="162" y="2139"/>
                      </a:cubicBezTo>
                      <a:lnTo>
                        <a:pt x="0" y="2408"/>
                      </a:lnTo>
                      <a:cubicBezTo>
                        <a:pt x="0" y="2421"/>
                        <a:pt x="0" y="2435"/>
                        <a:pt x="0" y="2435"/>
                      </a:cubicBezTo>
                      <a:cubicBezTo>
                        <a:pt x="81" y="2583"/>
                        <a:pt x="229" y="2677"/>
                        <a:pt x="404" y="2691"/>
                      </a:cubicBezTo>
                      <a:lnTo>
                        <a:pt x="418" y="2691"/>
                      </a:lnTo>
                      <a:lnTo>
                        <a:pt x="579" y="2395"/>
                      </a:lnTo>
                      <a:cubicBezTo>
                        <a:pt x="687" y="2233"/>
                        <a:pt x="808" y="2004"/>
                        <a:pt x="930" y="1775"/>
                      </a:cubicBezTo>
                      <a:cubicBezTo>
                        <a:pt x="1172" y="1330"/>
                        <a:pt x="1388" y="872"/>
                        <a:pt x="1388" y="872"/>
                      </a:cubicBezTo>
                      <a:cubicBezTo>
                        <a:pt x="1388" y="872"/>
                        <a:pt x="1428" y="711"/>
                        <a:pt x="1469" y="576"/>
                      </a:cubicBezTo>
                      <a:cubicBezTo>
                        <a:pt x="1495" y="482"/>
                        <a:pt x="1522" y="387"/>
                        <a:pt x="1536" y="293"/>
                      </a:cubicBezTo>
                      <a:cubicBezTo>
                        <a:pt x="1561" y="134"/>
                        <a:pt x="1550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uble Page Notebook Style Newsletter by Slidesgo">
  <a:themeElements>
    <a:clrScheme name="Simple Light">
      <a:dk1>
        <a:srgbClr val="731578"/>
      </a:dk1>
      <a:lt1>
        <a:srgbClr val="F7F7F7"/>
      </a:lt1>
      <a:dk2>
        <a:srgbClr val="333333"/>
      </a:dk2>
      <a:lt2>
        <a:srgbClr val="DFDFDF"/>
      </a:lt2>
      <a:accent1>
        <a:srgbClr val="FE4AFE"/>
      </a:accent1>
      <a:accent2>
        <a:srgbClr val="ECBCFE"/>
      </a:accent2>
      <a:accent3>
        <a:srgbClr val="F9E857"/>
      </a:accent3>
      <a:accent4>
        <a:srgbClr val="4DAEFF"/>
      </a:accent4>
      <a:accent5>
        <a:srgbClr val="B6F1A0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1108</Words>
  <Application>Microsoft Office PowerPoint</Application>
  <PresentationFormat>On-screen Show (16:9)</PresentationFormat>
  <Paragraphs>270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Hind</vt:lpstr>
      <vt:lpstr>Roboto Condensed Light</vt:lpstr>
      <vt:lpstr>Arial</vt:lpstr>
      <vt:lpstr>Segoe Print</vt:lpstr>
      <vt:lpstr>Nunito</vt:lpstr>
      <vt:lpstr>Delius Unicase</vt:lpstr>
      <vt:lpstr>Nunito Medium</vt:lpstr>
      <vt:lpstr>Double Page Notebook Style Newsletter by Slidesgo</vt:lpstr>
      <vt:lpstr>Grammar passive   Simple present  present continuous  Present Perfect</vt:lpstr>
      <vt:lpstr>Outcomes</vt:lpstr>
      <vt:lpstr>Warm up </vt:lpstr>
      <vt:lpstr>Warm up </vt:lpstr>
      <vt:lpstr>Who does the action?</vt:lpstr>
      <vt:lpstr>Who does the action?</vt:lpstr>
      <vt:lpstr>Who does the action?</vt:lpstr>
      <vt:lpstr>Who does the action?</vt:lpstr>
      <vt:lpstr>When do we use the passive voice?</vt:lpstr>
      <vt:lpstr>When do we use the passive voice?</vt:lpstr>
      <vt:lpstr>PASSIVE  </vt:lpstr>
      <vt:lpstr>PASSIVE  </vt:lpstr>
      <vt:lpstr>PASSIVE  </vt:lpstr>
      <vt:lpstr>PASSIVE</vt:lpstr>
      <vt:lpstr>PASSIVE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passive   Simple present and present continuous</dc:title>
  <dc:creator>HP</dc:creator>
  <cp:lastModifiedBy>HP</cp:lastModifiedBy>
  <cp:revision>114</cp:revision>
  <dcterms:modified xsi:type="dcterms:W3CDTF">2024-10-29T15:45:23Z</dcterms:modified>
</cp:coreProperties>
</file>