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5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38"/>
  </p:notesMasterIdLst>
  <p:sldIdLst>
    <p:sldId id="256" r:id="rId3"/>
    <p:sldId id="331" r:id="rId4"/>
    <p:sldId id="321" r:id="rId5"/>
    <p:sldId id="332" r:id="rId6"/>
    <p:sldId id="328" r:id="rId7"/>
    <p:sldId id="327" r:id="rId8"/>
    <p:sldId id="337" r:id="rId9"/>
    <p:sldId id="329" r:id="rId10"/>
    <p:sldId id="338" r:id="rId11"/>
    <p:sldId id="330" r:id="rId12"/>
    <p:sldId id="339" r:id="rId13"/>
    <p:sldId id="343" r:id="rId14"/>
    <p:sldId id="257" r:id="rId15"/>
    <p:sldId id="325" r:id="rId16"/>
    <p:sldId id="333" r:id="rId17"/>
    <p:sldId id="334" r:id="rId18"/>
    <p:sldId id="335" r:id="rId19"/>
    <p:sldId id="340" r:id="rId20"/>
    <p:sldId id="341" r:id="rId21"/>
    <p:sldId id="342" r:id="rId22"/>
    <p:sldId id="336" r:id="rId23"/>
    <p:sldId id="344" r:id="rId24"/>
    <p:sldId id="345" r:id="rId25"/>
    <p:sldId id="346" r:id="rId26"/>
    <p:sldId id="347" r:id="rId27"/>
    <p:sldId id="348" r:id="rId28"/>
    <p:sldId id="349" r:id="rId29"/>
    <p:sldId id="350" r:id="rId30"/>
    <p:sldId id="351" r:id="rId31"/>
    <p:sldId id="355" r:id="rId32"/>
    <p:sldId id="353" r:id="rId33"/>
    <p:sldId id="354" r:id="rId34"/>
    <p:sldId id="357" r:id="rId35"/>
    <p:sldId id="358" r:id="rId36"/>
    <p:sldId id="359" r:id="rId37"/>
  </p:sldIdLst>
  <p:sldSz cx="9144000" cy="5143500" type="screen16x9"/>
  <p:notesSz cx="6858000" cy="9144000"/>
  <p:embeddedFontLst>
    <p:embeddedFont>
      <p:font typeface="Hind" panose="020B0604020202020204" charset="0"/>
      <p:regular r:id="rId39"/>
      <p:bold r:id="rId40"/>
    </p:embeddedFont>
    <p:embeddedFont>
      <p:font typeface="Pompiere" panose="020B0604020202020204" charset="0"/>
      <p:regular r:id="rId41"/>
    </p:embeddedFont>
    <p:embeddedFont>
      <p:font typeface="Segoe Print" panose="02000600000000000000" pitchFamily="2" charset="0"/>
      <p:regular r:id="rId42"/>
      <p:bold r:id="rId43"/>
    </p:embeddedFont>
    <p:embeddedFont>
      <p:font typeface="MV Boli" panose="02000500030200090000" pitchFamily="2"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A86ED4"/>
    <a:srgbClr val="7E7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B63D91-FEC8-412B-B4E6-018C23DA658C}">
  <a:tblStyle styleId="{3DB63D91-FEC8-412B-B4E6-018C23DA65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83" d="100"/>
          <a:sy n="83" d="100"/>
        </p:scale>
        <p:origin x="7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3.fntdata"/></Relationships>
</file>

<file path=ppt/ink/ink1.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17:30.666"/>
    </inkml:context>
    <inkml:brush xml:id="br0">
      <inkml:brushProperty name="width" value="0.08819" units="cm"/>
      <inkml:brushProperty name="height" value="0.35278" units="cm"/>
      <inkml:brushProperty name="color" value="#FCDBD2"/>
      <inkml:brushProperty name="tip" value="rectangle"/>
      <inkml:brushProperty name="rasterOp" value="maskPen"/>
    </inkml:brush>
  </inkml:definitions>
  <inkml:trace contextRef="#ctx0" brushRef="#br0">8987 1957 0,'0'0'16,"0"0"-16,0 0 16,0 0-16,0 0 15,0 0 1,0 0-16,0 0 15,0 0 1,0 0-16,0 0 16,0 0-16,0 0 15,0 0 1,0 0-16,0 0 16,-27 0-1,27 0-15,0 0 16,-27 0-16,27 0 15,-27 0 1,27 0-16,-36 0 16,9 0-1,0 0-15,-8 0 16,-1 0 0,0 0-16,0 0 15,0 0-15,0 0 16,0 0-1,-9 0-15,-8 0 16,-1 0 0,0 0-16,0 0 15,0 0-15,1 0 16,8 0 0,-9 0-16,0 0 15,0 0 1,1 0-16,-1 0 15,9 0-15,0 0 16,0 0 0,9 0-16,0 0 15,1 0 1,-1 0-16,0 0 16,0 0-16,0 0 15,9 0 1,0 0-16,0 0 15,0 0 1,0 0-16,27 0 16,-35 0-16,35 0 15,-27 0 1,27 0-16,0 0 16,-27 0-1,27 0-15</inkml:trace>
</inkml:ink>
</file>

<file path=ppt/ink/ink10.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17:55.095"/>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13310 7910 0,'0'0'0,"0"0"16,0 0-1,0 0-15,0 0 16,0 0-16,-36-9 16,9 9-1,0-9-15,-18 0 16,-8 9 0,-1 0-16,-9 0 15,0 0-15,-9 0 16,-26 0-1,-1 0-15,9 0 16,10 0 0,-19 0-16,9 0 15,10 0-15,8 0 16,0 9 0,9-9-16,1 9 15,-1-9 1,9 0-16,0 0 15,9 0 1,0 0-16,45 0 16</inkml:trace>
</inkml:ink>
</file>

<file path=ppt/ink/ink100.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5:07.954"/>
    </inkml:context>
    <inkml:brush xml:id="br0">
      <inkml:brushProperty name="width" value="0.08819" units="cm"/>
      <inkml:brushProperty name="height" value="0.35278" units="cm"/>
      <inkml:brushProperty name="color" value="#F434AF"/>
      <inkml:brushProperty name="tip" value="rectangle"/>
      <inkml:brushProperty name="rasterOp" value="maskPen"/>
    </inkml:brush>
  </inkml:definitions>
  <inkml:trace contextRef="#ctx0" brushRef="#br0">12835 8614,'0'0,"0"0,0 0,0 0,0 0,0 0,0 0,0 0,0 0,0 0,0 0,0 0,-9 0,0 0,-9 0,0 0,-9-9,-18 9,-27-9,9 0,10 9,17-9,0 9,0-9,-18 0,54 9</inkml:trace>
</inkml:ink>
</file>

<file path=ppt/ink/ink101.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5:15.083"/>
    </inkml:context>
    <inkml:brush xml:id="br0">
      <inkml:brushProperty name="width" value="0.08819" units="cm"/>
      <inkml:brushProperty name="height" value="0.35278" units="cm"/>
      <inkml:brushProperty name="color" value="#F434AF"/>
      <inkml:brushProperty name="tip" value="rectangle"/>
      <inkml:brushProperty name="rasterOp" value="maskPen"/>
    </inkml:brush>
  </inkml:definitions>
  <inkml:trace contextRef="#ctx0" brushRef="#br0">8108 10761,'0'0,"0"0,0 0,0 0,0 0,0 0,0 0,0 0,0 0,0 0,0 0,0 0,0 0,-9 9,0 0,0-9,0 9,-9 0,-9-9,0 9,-9-9,1 0,-10 9,9-9,-9 0,9 0,9 0,0 0,0 0,9 0,0 0,-8 0,-1-9,0 9,-9 0,0-9,0 9,-9-9,9 0,10 9,-1 0,0 0,0 0,0 0,0 0,0 0,0 0,-9 0,0 0,1 0,-10 0,0 0,9 0,0-9,9 9,0 0,0 0,9 0,-8 0,-1 0,-9 0,-9 0,0 0,0 0,9 0,9 0,-8 0,8 0,0 0,0 0,0 0,0 9,0 0,-18-9,0 9,1 0,-10-9,9 0,9 9,9 0,0-9,0 0,0 0,1 9,-1 0,-9-9,0 9,0-9,-9 0,9 9,-9-9,10 0,8 0,0 0,0 0,-9 0,0 0,-9 0,-9 0,1 0,-1 0,9 0,9 0,9 0,0 0,0 0,-17 0,-1 9,-9-9,-9 0,9 9,0-9,19 0,8 0,-9 0,0 0,0 9,0-9,0 0,0 0,1 0,-1 0,0 0,9 0,0 0,0 0,9 0,0 0,9 0,0 0,0 0,0 0,0 0,0 0,0 0,0 0,0 0,0 0,9 0,0 0,0 0,0 0,0 0,0 0,-8 0,-1 0,9 0</inkml:trace>
</inkml:ink>
</file>

<file path=ppt/ink/ink102.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5:17.294"/>
    </inkml:context>
    <inkml:brush xml:id="br0">
      <inkml:brushProperty name="width" value="0.08819" units="cm"/>
      <inkml:brushProperty name="height" value="0.35278" units="cm"/>
      <inkml:brushProperty name="color" value="#E8C347"/>
      <inkml:brushProperty name="tip" value="rectangle"/>
      <inkml:brushProperty name="rasterOp" value="maskPen"/>
    </inkml:brush>
  </inkml:definitions>
  <inkml:trace contextRef="#ctx0" brushRef="#br0">12808 9769,'0'0,"0"0,0 0,0 0,0 0,0 0,0 0,0 0,0 0,0 0,0 0,0 0,0 0,0 0,0 0,0 0,-9 0,0-9,-9-1,-9 1,0 0,-9-9,-36 0,18 9,10 0,8 0,0 0,-9 0,-9 0,-35-9,89 18</inkml:trace>
</inkml:ink>
</file>

<file path=ppt/ink/ink103.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4:38.833"/>
    </inkml:context>
    <inkml:brush xml:id="br0">
      <inkml:brushProperty name="width" value="0.08819" units="cm"/>
      <inkml:brushProperty name="height" value="0.35278" units="cm"/>
      <inkml:brushProperty name="color" value="#E8C347"/>
      <inkml:brushProperty name="tip" value="rectangle"/>
      <inkml:brushProperty name="rasterOp" value="maskPen"/>
    </inkml:brush>
  </inkml:definitions>
  <inkml:trace contextRef="#ctx0" brushRef="#br0">44 176,'0'0,"0"0,0 0,0 0,0 0,0 0,0 0,0 0,0 0,0 0,0 0,0 9,0-9,0 9,9 1,-9-10,0 9,9-9,0 0,0 9,-9-9,9 0,0 0,0 0,0 9,0-9,0 9,9 0,-1 0,1 0,9-9,0 9,0-9,0 9,0-9,0 0,0 0,-9 0,0 0,0 0,0 0,-10 0,10 0,0 0,-9 0,9 0,0 0,0 0,0 0,0 0,0 0,9 0,0 0,-9 0,0 0,0 0,0 0,-1 0,1 0,0 0,-9 0,0 0,0 0,0 0,0 0,0 0,0 0,0 0,0 0,0 0,0 0,0 0,0 0,0 0,0 0,0 0,0 0,0 0,0 9,9-9,0 9,0-9,8 0,1 0,-9 9,9-9,0 0,0 0,0 0,0 0,-9 0,9 0,-9 9,0-9,8 0,-8 0,9 9,0-9,0 0,0 9,0-9,0 0,9 0,-9 0,0 0,-1 0,1 0,-9 0,0 0,0 0,0 0,0 0,0 0,0 0,9 0,0 0,0 0,0 0,-1 0,1 0,9 0,0-9,-9 9,0 0,0 0,0 0,0 0,0 0,-1-9,10 9,9 0,0 0,0 0,0 0,0-9,-10 9,-8 0,0 0,0-9,9 9,9-9,9 9,-1 0,-8 0,9 0,-9-9,-9 9,0 0,0-9,0 0,8 9,1 0,0 0,0 0,0 0,-9 0,-1 0,-8 0,0 0,-9 0,9 0,0 0,0 0,9 0,0 0,0 0,-1 0,-8 0,9 0,-9 0,0 0,0 0,0 0,0 0,-9 0,0 0,9 0,-1 0,1 0,0 0,-9 0,9 0,-9 0,0 0,0 0,9 0,-9 0,0 0,0 0,-9 0,0 0,0 0,0 0,-9 0,0 0</inkml:trace>
</inkml:ink>
</file>

<file path=ppt/ink/ink104.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5:07.954"/>
    </inkml:context>
    <inkml:brush xml:id="br0">
      <inkml:brushProperty name="width" value="0.08819" units="cm"/>
      <inkml:brushProperty name="height" value="0.35278" units="cm"/>
      <inkml:brushProperty name="color" value="#D174DE"/>
      <inkml:brushProperty name="tip" value="rectangle"/>
      <inkml:brushProperty name="rasterOp" value="maskPen"/>
    </inkml:brush>
  </inkml:definitions>
  <inkml:trace contextRef="#ctx0" brushRef="#br0">519 233,'0'0,"0"0,0 0,0 0,0 0,0 0,0 0,0 0,0 0,0 0,0 0,0 0,-9 0,0 0,-9 0,0 0,-9-9,-18 9,-26-10,8 1,9 9,18-9,1 9,-1-10,-18 1,54 9</inkml:trace>
</inkml:ink>
</file>

<file path=ppt/ink/ink105.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4:38.833"/>
    </inkml:context>
    <inkml:brush xml:id="br0">
      <inkml:brushProperty name="width" value="0.08819" units="cm"/>
      <inkml:brushProperty name="height" value="0.35073" units="cm"/>
      <inkml:brushProperty name="color" value="#D174DE"/>
      <inkml:brushProperty name="tip" value="rectangle"/>
      <inkml:brushProperty name="rasterOp" value="maskPen"/>
    </inkml:brush>
  </inkml:definitions>
  <inkml:trace contextRef="#ctx0" brushRef="#br0">44 175,'0'0,"0"0,0 0,0 0,0 0,0 0,0 0,0 0,0 0,0 0,0 0,0 10,0-10,0 9,13 1,-13-10,0 10,13-10,0 0,0 9,-13-9,13 0,0 0,0 0,0 10,0-10,0 9,13 1,0-1,0 1,13-10,0 9,-1-9,1 10,0-10,0 0,0 0,-13 0,0 0,0 0,0 0,-13 0,13 0,0 0,-13 0,13 0,0 0,0 0,0 0,0 0,0 0,13 0,0 0,-13 0,0 0,0 0,0 0,0 0,0 0,0 0,-13 0,0 0,0 0,0 0,0 0,0 0,0 0,-1 0,1 0,0 0,0 0,0 0,0 0,0 0,0 0,0 0,0 0,0 0,0 9,13-9,0 10,0-10,13 0,0 0,-13 9,13-9,0 0,0 0,0 0,0 0,-13 0,13 0,-13 10,0-10,13 0,-13 0,13 9,0-9,0 0,-1 10,1-10,0 0,13 0,-13 0,0 0,0 0,0 0,-13 0,0 0,0 0,0 0,0 0,0 0,0 0,13 0,0 0,0 0,0 0,0 0,0 0,13 0,0-10,-13 10,-1 0,1 0,0 0,0 0,0 0,0-9,13 9,13 0,0 0,0 0,0 0,0-10,-13 10,-13 0,0 0,0-9,13 9,12-10,14 10,0 0,-13 0,13 0,-13-9,-13 9,0 0,0-10,0 1,13 9,0 0,0 0,0 0,-1 0,-12 0,0 0,-13 0,0 0,-13 0,13 0,0 0,0 0,13 0,0 0,0 0,0 0,-13 0,13 0,-13 0,0 0,0 0,0 0,-1 0,-12 0,0 0,13 0,0 0,0 0,0 0,-13 0,13 0,-13 0,0 0,0 0,13 0,-13 0,0 0,0 0,-13 0,0 0,0 0,0 0,-13 0,0 0</inkml:trace>
</inkml:ink>
</file>

<file path=ppt/ink/ink11.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17:56.493"/>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18037 7956 0,'0'0'0,"0"0"16,0 0-1,0 0-15,0 0 16,0 0-1,0 0-15,0 0 16,-36 0-16,9-9 16,-9-1-1,-18 1-15,-9 0 16,-17 0 0,-1 0-16,-9 0 15,0 9-15,1-9 16,-1 9-1,0 0-15,1 0 16,-10 0 0,-9 0-16,1 9 15,-1-9-15,9 9 16,1-9 0,8 0-16,0 0 15,-8 0 1,8 0-16,0 0 15,1 0-15,-1 0 16,0 0 0,10 0-16,8 0 15,0 0 1,0 9-16,1-9 16,-1 0-16,0 0 15,9 9 1,1-9-16,8 0 15,9 0 1,0 0-16,9 0 16,0 0-16,0 0 15,1 0 1,-1 0-16,9 0 16,0 0-1,0 0-15,0 0 16,0 0-16,0 0 15,0 0 1,0 0-16,1 0 16,-1 0-16,27 0 15</inkml:trace>
</inkml:ink>
</file>

<file path=ppt/ink/ink12.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17:58.741"/>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13884 8659 0,'0'0'0,"0"0"16,0 0-1,0 0-15,0 0 16,0 0-1,0 0-15,0 0 16,0 0-16,-36 0 16,36 0-1,-45 0-15,9 0 16,0 0 0,-8 0-16,-10 0 15,0 0-15,0 0 16,-9 0-1,10 0-15,-10 0 16,0 0 0,0 0-16,0 0 15,1 0-15,-1 0 16,9 0 0,0-9-16,-9 9 15,-17-9 1,8 0-16,9 0 15,0 0-15,1 9 16,8 0 0,0 0-16,-27-9 15,10 9 1,-1 0-16,0 0 16,9 0-16,0 0 15,1 0 1,-10 0-16,9 0 15,-9 0 1,10 0-16,-10 0 16,0 0-16,0-9 15,1 9 1,8 0-16,0 0 16,9 0-1,-9 0-15,1 0 16,-1 0-16,0 0 15,0 0 1,1 9-16,-1-9 16,9 0-1,0 0-15,0 0 16,0 0-16,10 0 16,-1 0-1,9 0-15,0 0 16,0 0-1,9 0-15,0 0 16,27 0-16,-36 0 16,36 0-1</inkml:trace>
</inkml:ink>
</file>

<file path=ppt/ink/ink13.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18:03.072"/>
    </inkml:context>
    <inkml:brush xml:id="br0">
      <inkml:brushProperty name="width" value="0.08819" units="cm"/>
      <inkml:brushProperty name="height" value="0.35278" units="cm"/>
      <inkml:brushProperty name="color" value="#B4DDC8"/>
      <inkml:brushProperty name="tip" value="rectangle"/>
      <inkml:brushProperty name="rasterOp" value="maskPen"/>
    </inkml:brush>
  </inkml:definitions>
  <inkml:trace contextRef="#ctx0" brushRef="#br0">17238 9714 0,'0'0'0,"0"0"16,0 0-16,0 0 16,0 0-1,0 0-15,0 0 16,0 0-1,-27-9-15,0 0 16,1 0 0,-10-9-16,-9 0 15,-9-9-15,-9 9 16,0 0 0,1 0-16,-1 9 15,0 0-15,-9 0 16,-8 9-1,8 0-15,0 0 16,0 0 0,1 9-16,-10 0 15,-9 9-15,1 0 16,-1 0 0,0-9-16,0 9 15,1 0 1,8 0-16,0 0 15,-8 0-15,-1-9 16,-9 0 0,10 0-16,-10 0 15,0 1 1,1-1-16,17-9 16,0 0-16,9 0 15,-8 0 1,-1-9-16,0-1 15,10 1 1,-1 0-16,0 0 16,0 0-16,1-9 15,8 0 1,0 0-16,0 9 16,0 0-1,1 0-15,-1 0 16,0 0-16,0 9 15,-8 0 1,-10 0-16,-9 0 16,0 9-1,1 0-15,-1 0 16,-44 0-16,26 9 16,9 0-1,10 0-15,-28 0 16,9 0-1,19 1-15,-1-10 16,9 0-16,9 0 16,-8 0-1,8-9-15,-9 0 16,10-9 0,-19 0-16,0-9 15,0-1-15,1 1 16,8 0-1,0 0-15,1 0 16,-1 0 0,9 0-16,-9 9 15,1 0-15,-1 0 16,9 9 0,0 9-16,10 0 15,-10 9 1,9 0-16,-9 9 15,10 0-15,8 9 16,9 1 0,0 8-16,9-9 15,9 0 1,9 0-16,9 0 16,0 0-1,9 9-15,9-9 16,9 0-16,0 0 15,9 0 1,0 1-16,18-10 16,9 0-1,0-9-15,8 0 16,10-9-16,0 0 16,0-9-1,-1 0-15,1-9 16,0 0-1,0 0-15,8 0 16,10 0-16,-9-9 16,-1 9-1,1 0-15,0 0 16,0 0 0,-1 0-16,-8 0 15,-9 9-15,0 0 16,26 0-1,-8 9-15,-9 0 16,-9 0 0,-1 0-16,1 9 15,27 0-15,0 0 16,-10 0 0,1 0-16,0-9 15,-1 0 1,10 0-16,0 0 15,0-9-15,8 0 16,-8 0 0,0-9-16,-1 0 15,1 0 1,0 0-16,8-9 16,1 0-16,-9 0 15,8 0 1,1 0-16,-9 0 15,-10 0 1,1 0-16,0-1 16,0 10-16,-1 0 15,1 0 1,0 0-16,-10 9 16,1 0-1,9 0-15,-9 9 16,-1 0-16,-8 0 15,0 0 1,9 0-16,-1 10 16,1-1-1,9 0-15,-9 0 16,-1-9-16,1 0 16,0 0-1,0 0-15,-1 0 16,-8 0-1,0-9-15,0 0 16,9-9-16,-1 0 16,1 0-1,0 0-15,0 0 16,8-9 0,-8 0-16,0 0 15,-9 0-15,-1-1 16,1 1-1,-9 0-15,9 9 16,-9 0 0,8 0-16,1 0 15,-9 0-15,0 0 16,0 0 0,-10 9-16,-8-9 15,0 0 1,-9 0-16,0 0 15,-27 9-15,36-18 16,-36 18 0,27-18-16,-27 18 15,9-27 1,-9 27-16,-27-54 16,-18 0-16,-18-9 15,-9 0 1,-26-10-16,98 73 15</inkml:trace>
</inkml:ink>
</file>

<file path=ppt/ink/ink14.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00.786"/>
    </inkml:context>
    <inkml:brush xml:id="br0">
      <inkml:brushProperty name="width" value="0.08819" units="cm"/>
      <inkml:brushProperty name="height" value="0.35278" units="cm"/>
      <inkml:brushProperty name="color" value="#F4837C"/>
      <inkml:brushProperty name="tip" value="rectangle"/>
      <inkml:brushProperty name="rasterOp" value="maskPen"/>
    </inkml:brush>
  </inkml:definitions>
  <inkml:trace contextRef="#ctx0" brushRef="#br0">12476 1578 0,'0'0'0,"0"0"15,0 0 1,0 0-16,0 0 15,0 0-15,0 0 16,0 0 0,-27 0-16,27 0 15,-36 0 1,9 0-16,-27 0 16,-9 0-1,1 0-15,-1 0 16,-9 0-16,-9 0 15,1 0 1,-10 10-16,18-10 16,1 0-1,8 0-15,18 9 16,0-9-16,0 0 16,45 0-1</inkml:trace>
</inkml:ink>
</file>

<file path=ppt/ink/ink15.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05.944"/>
    </inkml:context>
    <inkml:brush xml:id="br0">
      <inkml:brushProperty name="width" value="0.08819" units="cm"/>
      <inkml:brushProperty name="height" value="0.35278" units="cm"/>
      <inkml:brushProperty name="color" value="#F4837C"/>
      <inkml:brushProperty name="tip" value="rectangle"/>
      <inkml:brushProperty name="rasterOp" value="maskPen"/>
    </inkml:brush>
  </inkml:definitions>
  <inkml:trace contextRef="#ctx0" brushRef="#br0">3552 3283 0,'0'0'0,"0"0"16,0 0-1,0 0-15,0 0 16,0 0-16,0 0 16,0 0-1,-36 0-15,36 0 16,-45 9 0,9-9-16,-9 0 15,-18 0 1,-8 9-16,-1-9 15,0 0-15,0 0 16,1 0 0,-10 9-16,9-9 15,9 0-15,1 0 16,-1 0 0,0 0-16,0 0 15,1 0 1,-1 0-16,0 0 15,0 0-15,0 0 16,1 0 0,-1 0-16,0 0 15,0 9 1,9-9-16,1 0 16,-1 0-1,0 0-15,0 0 16,0 0-16,1 0 15,-1 0 1,0 0-16,0 0 16,0 0-1,1 9-15,-1-9 16,9 0-16,0 0 16,0 0-1,9 0-15,0 0 16,1 0-16,-1 0 15,9 0 1,9 0-16,-18 0 16,9 0-1,0 0-15,0 0 16,0 0 0,0 0-16,27 0 15,-35 0-15,35 0 16,0 0-1</inkml:trace>
</inkml:ink>
</file>

<file path=ppt/ink/ink16.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07.317"/>
    </inkml:context>
    <inkml:brush xml:id="br0">
      <inkml:brushProperty name="width" value="0.08819" units="cm"/>
      <inkml:brushProperty name="height" value="0.35278" units="cm"/>
      <inkml:brushProperty name="color" value="#F4837C"/>
      <inkml:brushProperty name="tip" value="rectangle"/>
      <inkml:brushProperty name="rasterOp" value="maskPen"/>
    </inkml:brush>
  </inkml:definitions>
  <inkml:trace contextRef="#ctx0" brushRef="#br0">10727 2598 0,'0'0'0,"0"0"16,0 0-16,0 0 15,0 0 1,0 0-16,0 0 16,0 0-1,0 0-15,0 0 16,0 0-16,0 0 16,0 0-1,-27 0-15,27 0 16,-27 0-1,27 0-15,-45 0 16,18 0-16,0 0 16,-9-9-1,1 0-15,-10 9 16,0-9 0,9 0-16,0 9 15,0 0-15,0-9 16,-8 0-1,-1 9-15,9 0 16,0 0 0,0-9-16,0 9 15,9 0-15,0 0 16,27 0 0,-35 0-16,35 0 15,0 0 1,-27 0-16,27 0 15</inkml:trace>
</inkml:ink>
</file>

<file path=ppt/ink/ink17.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09.570"/>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12332 3328 0,'0'0'16,"0"0"0,0 0-16,0 0 15,0 0-15,0 0 16,0 0-1,0 0-15,0 0 16,0 0 0,-54 0-16,10 9 15,-10 0-15,0-9 16,-9 0 0,0 9-16,1 0 15,-1 0 1,0-9-16,0 9 15,9 0-15,10-9 16,-1 0 0,9 0-16,9 0 15,27 0 1,-36 0-16,36 0 16,0 0-1,-27 0-15,27 0 16,0 0-16,0 0 15</inkml:trace>
</inkml:ink>
</file>

<file path=ppt/ink/ink18.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49.187"/>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10861 4032 0,'0'0'0,"0"0"0,0 0 16,0 0-16,0 0 15,0 0 1,0 0-16,-36 0 15,36 0 1,-35 0-16,8 0 16,0 0-1,-9 0-15,-9 0 16,0 0-16,0 0 16,1 0-1,-1 0-15,0 0 16,0 0-16,0 0 15,0 0 1,-8 0-16,-1 0 16,0 0-1,0 0-15,0 0 16,0 0-16,1 0 16,-1 0-1,0 0-15,0 0 16,0 0-1,1 0-15,8-9 16,0 0-16,0 9 16,-9-9-1,-9 9-15,1 0 16,-1 0 0,0-9-16,0 9 15,1 0 1,-1 0-16,-9 0 15,9 0-15,0 0 16,10 0 0,8 0-16,0 0 15,-9 0 1,0 0-16,0 0 16,-8 0-16,-1 0 15,0 0 1,0 0-16,1 0 15,-1 0 1,0 0-16,0 0 16,0 0-16,10 0 15,-1 0 1,0 0-16,0 0 16,-9 0-1,1 0-15,-10-9 16,0 9-16,0 0 15,1 0 1,-1 0-16,0-9 16,0 9-1,10 0-15,-1 0 16,-9 0-16,0 0 16,1 0-1,-1 0-15,0 0 16,0 0-1,-8 0-15,-1 0 16,0 0-16,9 0 16,10 0-1,-10 0-15,0 0 16,-9 0 0,-8 0-16,-1 0 15,9 0-15,-8 9 16,-1-9-1,0 9 1,18-9-16,1 0 16,-10 0-16,-9 0 15,1 9-15,-1-9 16,0 0 0,-8 9-16,8 0 15,9-9 1,9 0-16,1 0 15,-1 9-15,0-9 16,-9 0 0,-8 9-16,8-9 15,0 0 1,1 0-16,-1 0 16,9 9-1,0-9-15,10 0 16,-1 0-16,0 0 15,-9 0 1,1 9-16,-1-9 16,0 9-1,0-9-15,-8 0 16,-1 0-16,9 0 16,9 0-1,0 0-15,1 0 16,-1 0-1,0 0-15,0 0 16,-8 0-16,-1 0 16,0 9-1,0-9-15,1 0 16,-1 0 0,0 0-16,9 0 15,1 0-15,-1 0 16,0 0-1,0 0-15,0 0 16,1 0 0,-1 0-16,0 0 15,0 0-15,0 0 16,1-9 0,-1 9-16,0 0 15,9 0 1,1 0-16,-1 0 15,0 0-15,0 0 16,9 0 0,0 0-16,1 0 15,-1 0 1,9 0-16,0 0 16,9 0-16,-18 0 15,45 0 1,0 0-16</inkml:trace>
</inkml:ink>
</file>

<file path=ppt/ink/ink19.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50.170"/>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11095 3265 0,'0'0'0,"0"0"16,0 0-16,0 0 15,0 0 1,0 0-16,0 0 15,0 0 1,0 0-16,0 0 16,0 0-16,0 0 15,-36 0 1,36 0-16,-45 0 16,18 0-1,-9-9-15,0 0 16,0 9-16,-9 0 15,10-9 1,-10 9-16,0 0 16,0 0-1,0 0-15,-9 0 16,1 0-16,8 0 16,9 0-1,36 0-15</inkml:trace>
</inkml:ink>
</file>

<file path=ppt/ink/ink2.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17:34.637"/>
    </inkml:context>
    <inkml:brush xml:id="br0">
      <inkml:brushProperty name="width" value="0.08819" units="cm"/>
      <inkml:brushProperty name="height" value="0.35278" units="cm"/>
      <inkml:brushProperty name="color" value="#FCDBD2"/>
      <inkml:brushProperty name="tip" value="rectangle"/>
      <inkml:brushProperty name="rasterOp" value="maskPen"/>
    </inkml:brush>
  </inkml:definitions>
  <inkml:trace contextRef="#ctx0" brushRef="#br0">16888 1795 0,'0'0'0,"0"0"16,0 0-1,0 0-15,0 0 16,0 0-16,0 0 16,0 0-1,-26 0-15,26 0 16,-27-18 0,27 18-16,-45-27 15,18 9-15,-9 0 16,0 0-1,0-9-15,-9 0 16,-8 0 0,-1 9-16,-9-1 15,0 1-15,0 0 16,-8 0 0,-10 9-16,-9 0 15,1 0-15,8 9 16,-9 0-1,1 0-15,8 0 16,9 9 0,-9 0-16,1 0 15,-10 0-15,-9 0 16,10 9 0,-1 0-16,-9 1 15,1-1 1,8-9-16,9 9 15,-9-9 1,1 0-16,-1 0 16,0 0-16,1-9 15,-1 0 1,0 0-16,1-9 16,-1 0-16,9 0 15,-8 0 1,-10-9-16,0 0 15,10 0 1,-1-1-16,-9 1 16,10 0-16,8 0 15,9 0 1,0 0-16,-26 0 16,8 9-1,9-9-15,9 9 16,10 0-16,-28 0 15,0 0 1,1 9-16,-1 0 16,0 0-1,1 9-15,-10 0 16,0 0-16,1 0 16,-1 0-1,-9 0-15,10 0 16,8 0-1,-9 0-15,1 0 16,-1-9-16,9 0 16,1 0-1,8 0-15,0 0 16,9-9 0,1 0-16,8 0 15,0 0 1,0 0-16,1 0 15,-1-9-15,0 0 16,0 0 0,0 0-16,1 0 15,-1 9-15,9 0 16,0 0 0,0 0-16,1 0 15,8 9 1,0 0-16,9 9 15,0 0 1,0 0-16,9 9 16,-9 0-16,1 9 15,8 0 1,-9 9-16,0 9 16,9 0-1,0 1-15,0-1 16,0 0-16,9 0 15,0 0 1,9-9-16,0 9 16,9-9-1,0 0-15,0 0 16,0-9-16,9 0 16,0 0-1,0 1-15,0-1 16,9 0-1,-18-27-15,36 36 16,-9-18-16,9 0 16,9 0-1,9 0-15,8 0 16,10-9 0,0 0-16,9 0 15,-1-9-15,1 0 16,-9 0-1,0 0-15,8 0 16,1 0 0,0 0-16,-1 0 15,10-9-15,9 0 16,-10 0 0,1 0-16,0 0 15,0 0 1,8 9-16,-8-9 15,0 9-15,-1 0 16,1 0 0,-9 0-16,-1-9 15,1 9 1,0 0-16,-9 0 16,26 0-16,-17 0 15,-9 0 1,-9 0-16,-1 0 15,1 0 1,27 0-16,-10 0 16,-8 0-16,9 0 15,0 0 1,-1 0-16,1 0 16,0 0-1,9 0-15,-1 0 16,10 0-16,-9 0 15,-1 0 1,-8-9-16,9 9 16,-10-9-1,10 9-15,0-9 16,-1 0 0,1 9-16,-9-9 15,0 0-15,-1 0 16,1 0-1,0 9-15,-9-9 16,8 9-16,-8 0 16,0 0-1,-1 0-15,1 0 16,-9 9 0,0 0-16,0 0 15,-1 0-15,1 9 16,-9 0-1,9 0-15,0 0 16,-1 0 0,1 0-16,0 0 15,0 0-15,8 0 16,-8 0 0,9-9-16,-9 0 15,-1 0 1,1-9-16,0 0 15,0 0-15,0 0 16,-1 0 0,1-9-16,0 0 15,9 0 1,-1 0-16,1 0 16,9-9-16,-9 9 15,-10-9 1,1 9-16,0-9 15,-9 0 1,0 9-16,-9-9 16,-1 0-16,-8 0 15,0 0 1,-9 0-16,0 0 16,-27 18-1,36-36-15,-36 36 16,18-37-16,-18 10 15,0 0 1,-18-9-16,-9-9 16,-9 0-1,-18-9-15,-9-9 16,63 63-16</inkml:trace>
</inkml:ink>
</file>

<file path=ppt/ink/ink20.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51.996"/>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4583 4672 0,'0'0'15,"0"0"-15,0 0 16,0 0-1,0 0-15,0 0 16,0 0 0,0 0-16,-27 0 15,0 0 1,-9 9-16,-8-9 16,-1 0-16,0 0 15,-9 0 1,-9 9-16,1-9 15,-10 0 1,0 0-16,9 0 16,0 0-16,-8 0 15,-1 0 1,0 0-16,9 0 16,10 0-1,-10 0-15,0 0 16,-9 0-16,-8 0 15,-1 0 1,0 0-16,0 0 16,1 0-1,-1 0-15,9 0 16,0 0-16,10 0 16,-10 0-1,0 0-15,-9-9 16,1 9-1,-1 0-15,9 0 16,-8 0 0,-10 0-16,9 0 15,9 0-15,1 0 16,8 0 0,-9 0-16,0 0 15,1 0-15,8 9 16,0-9-1,0 0-15,9 0 16,1 0 0,-1 0-16,0 0 15,9 0 1,0 0-16,9 0 16,1 0-16,-1 0 15,0 0 1,9 0-16,0 0 15,0 0 1,27 0-16,-36 0 16,36 0-16,0 0 15</inkml:trace>
</inkml:ink>
</file>

<file path=ppt/ink/ink21.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01.443"/>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10897 4744 0,'0'0'0,"0"0"0,0 0 15,0 0 1,0 0-16,0 0 15,0 0 1,0 0-16,0 0 16,0 0-1,-36 0-15,9 0 16,1 0-16,-10 0 16,0 0-1,-9 0-15,0 0 16,-9 0-1,0 0-15,1 0 16,-1 0-16,9 0 16,0 0-1,-9 0-15,-8 0 16,-1 0 0,-9 0-16,0 0 15,10-9-15,-10 9 16,9-9-1,-9 9-15,9-9 16,1 9 0,8 0-16,9 0 15,9 0-15,0 0 16,0 0 0,9-9-16,27 9 15,-35 0 1,35 0-16,0 0 15</inkml:trace>
</inkml:ink>
</file>

<file path=ppt/ink/ink22.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03.126"/>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4449 5475 0,'0'0'15,"0"0"-15,0 0 16,0 0 0,0 0-16,0 0 15,-36 0 1,36 0-16,-36 0 16,9 0-1,0 0-15,-9 0 16,-9 0-16,-9 0 15,-8 0 1,-1 0-16,0 0 16,0 0-1,1-9-15,-10 9 16,0-9-16,9 9 16,9 0-1,1 0-15,-1 0 16,0 0-16,0-9 15,0 0 1,-8 0-16,-1 9 16,9 0-1,0 0-15,0 0 16,-8 0 0,-1 0-16,0 0 15,0 0-15,9 0 16,1 0-1,-1 0-15,0 0 16,0 0 0,-9 0-16,1 0 15,8 0-15,0 0 16,-9 0 0,9 0-16,-8 0 15,-1 0 1,0 0-16,9-9 15,9 9-15,-8 0 16,8 0 0,0-9-16,0 9 15,0 0 1,-9 0-16,10 0 16,-10 0-16,9 0 15,0 0 1,9 0-16,-9 0 15,9 0 1,1 0-16,-10 0 16,9 0-16,-9 0 15,9 0 1,0 0-16,0 0 16,9 0-1,1 0-15,-1 0 16,0 0-16,27 0 15,-36 0 1,36 0-16,0 0 16,-27 0-1,27 0-15</inkml:trace>
</inkml:ink>
</file>

<file path=ppt/ink/ink23.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07.771"/>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12225 5033 0,'0'0'0,"0"0"0,0 0 15,0 0-15,0 0 16,0 0-16,0 0 16,0 0-1,0 0-15,0 0 16,0 0-1,-27 9-15,0 0 16,-9 0-16,0 0 16,-9 0-1,0-9-15,-17 9 16,-1 0 0,0 0-16,0 0 15,18 0-15,1-9 16,-1 9-1,9-9-15,9 0 16,0 0 0,0 0-16,27 0 15,-36 0-15,36 0 16,0 0 0</inkml:trace>
</inkml:ink>
</file>

<file path=ppt/ink/ink24.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13.264"/>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10054 6088 0,'0'0'0,"0"0"16,0 0-16,0 0 15,0 0-15,0 0 16,0 0-1,0 0-15,0 0 16,0 0-16,-36 0 16,9 9-1,-8-9-15,-10 0 16,-9 9 0,0 0-16,-9-9 15,0 10 1,1-10-16,8 9 15,0-9-15,-9 0 16,0 9 0,1 0-16,-1 0 15,0-9 1,0 0-16,1 0 16,-1 0-16,-9 0 15,0 0 1,10 0-16,8-9 15,0 0 1,0 0-16,0 9 16,-9 0-16,1-9 15,-10-1 1,9 10-16,0 0 16,1 0-1,-1 0-15,0 0 16,0 0-16,0-9 15,1 9 1,-1 0-16,0 0 16,0 0-1,-8 0-15,-1 0 16,-9 0-16,9 0 16,1 0-1,-10 0-15,9 0 16,0 0-1,1 0-15,-1 9 16,0-9-16,-9 0 16,10 10-1,-10-10-15,9 9 16,0-9 0,1 0-16,-1 0 15,0 0 1,9 0-16,10 0 15,8 0-15,0 0 16,0 0 0,0 0-16,9 0 15,0 0 1,1 0-16,-1 0 16,0 0-16,0 0 15,9 0 1,0 0-16,0 0 15,0 0 1,0 0-16,27 0 16,-35 0-16,35 0 15,-36 0 1,36 0-16</inkml:trace>
</inkml:ink>
</file>

<file path=ppt/ink/ink25.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14.450"/>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2852 6927 0,'0'0'0,"0"0"16,0 0-1,0 0-15,0 0 16,0 0 0,0 0-16,-27 0 15,0 0-15,0 0 16,-8 0-1,-1 0-15,0-9 16,0 0 0,0 9-16,-9 0 15,0 0-15,0 0 16,-8 0 0,-1 0-16,0 0 15,9 0 1,0 0-16,-8 0 15,-1 0-15,0-9 16,0 9 0,0-9-16,9 9 15,10 0 1,-1 0-16,0 0 16,0 0-16,0 0 15,0 0 1,-9 0-16,1-9 15,-1 9-15,0-9 16,0 0 0,9 9-16,0-9 15,0 9 1,-9-9-16,1 9 16,-1-9-1,9 9-15,-18 0 16,9 0-16,9 0 15,1 0 1,-1 0-16,9 0 16,0-9-1,0 9-15,9 0 16,-9 0-16,-9 0 16,9 0-1,27 0-15,-36 0 16,36 0-1,0 0-15</inkml:trace>
</inkml:ink>
</file>

<file path=ppt/ink/ink26.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17.067"/>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12323 6945 0,'0'0'0,"0"0"16,0 0-16,0 0 15,0 0 1,0 0-16,0 0 15,0 0 1,0 0-16,0 0 16,0 0-1,0 0-15,-27 0 16,0-9-16,-8 9 16,-1 0-1,-9 0-15,0 0 16,0 0-1,-9 0-15,-8 0 16,-1 0-16,0 0 16,0 0-1,9 0-15,10 0 16,8-9 0,0 9-16,9 0 15,0 0-15,-9 0 16,36 0-1</inkml:trace>
</inkml:ink>
</file>

<file path=ppt/ink/ink27.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17.982"/>
    </inkml:context>
    <inkml:brush xml:id="br0">
      <inkml:brushProperty name="width" value="0.08819" units="cm"/>
      <inkml:brushProperty name="height" value="0.35278" units="cm"/>
      <inkml:brushProperty name="color" value="#F7A68E"/>
      <inkml:brushProperty name="tip" value="rectangle"/>
      <inkml:brushProperty name="rasterOp" value="maskPen"/>
    </inkml:brush>
  </inkml:definitions>
  <inkml:trace contextRef="#ctx0" brushRef="#br0">12377 8749 0,'0'0'16,"0"0"-1,0 0-15,0 0 16,0 0 0,0 0-16,0 0 15,0 0-15,0 0 16,-27 0-1,27 0-15,-54 0 16,10 0 0,-10 0-16,0 0 15,9 0-15,-9 0 16,-9 0 0,1 0-16,-10 0 15,9 0 1,9 0-16,1 0 15,17 0-15,0 0 16,0 0 0,36 0-16</inkml:trace>
</inkml:ink>
</file>

<file path=ppt/ink/ink28.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34.712"/>
    </inkml:context>
    <inkml:brush xml:id="br0">
      <inkml:brushProperty name="width" value="0.08819" units="cm"/>
      <inkml:brushProperty name="height" value="0.35278" units="cm"/>
      <inkml:brushProperty name="color" value="#F7A68E"/>
      <inkml:brushProperty name="tip" value="rectangle"/>
      <inkml:brushProperty name="rasterOp" value="maskPen"/>
    </inkml:brush>
  </inkml:definitions>
  <inkml:trace contextRef="#ctx0" brushRef="#br0">10933 8208 0,'0'0'0,"0"0"0,0 0 16,0 0 0,0 0-16,0 0 15,0 0 1,0 0-16,-36 0 15,36 0-15,-36-9 16,9 0 0,1 9-16,-1-9 15,-9 0 1,-9 9-16,-9 0 16,0 0-1,-8 0-15,-1 0 16,9 0-16,-9 0 15,0 9 1,1-9-16,-10 9 16,0 0-16,0 0 15,1 0 1,-1 0-16,0-9 16,0 0-1,1 0-15,8 9 16,0-9-1,-9 0-15,0 0 16,-8 0-16,-1 0 16,9 0-1,-8 0-15,-1 0 16,-9 0 0,18 0-16,1 0 15,-1 0-15,0 0 16,-18 0-1,1 0-15,8-9 16,0 9 0,1-9-16,-1 9 15,9 0-15,0 0 16,1 0 0,8 0-16,0 0 15,-9 0-15,-8 0 16,-1 0-1,0 0-15,0 0 16,1 0 0,-10 0-16,9 0 15,1 9 1,-1 0-16,-9-9 16,1 9-16,-1 0 15,0 0 1,0-9-16,1 9 15,-1 0 1,9-9-16,1 0 16,8 9-16,-9-9 15,-9 9 1,-8-9-16,8 9 16,0 0-1,1-9-15,-1 0 16,9 9-1,10-9-15,-1 9 16,-9 0-16,-9-9 16,1 0-1,8 0-15,-9 0 16,1 0 0,8 0-16,0 0 15,9 0-15,1 0 16,-1 0-1,0 0-15,-9 0 16,1 0 0,-1 0-16,0-9 15,1 9-15,-1 0 16,0 0 0,9 0-16,10 0 15,-1 0 1,-9-9-16,-9 9 15,1 0-15,-1-9 16,0 9 0,-9 0-16,1-9 15,8 9 1,9 0-16,1 0 16,-1 0-16,0 0 15,0 0 1,1 0-16,-1-9 15,0 0 1,0 9-16,1-9 16,-1 9-16,0-9 15,9 9 1,1 0-16,8 0 16,0 0-1,0 0-15,-9 0 16,1 0-16,8 0 15,0 0 1,9 0-16,0 0 16,0 0-1,0 0-15,1 0 16,8 0-16,0 0 16,0 0-1,0 0-15,0 0 16,18 0-1,-18 0-15,10 0 16,-1 0-16,27 0 16,-36 0-1,36 0-15,-36 0 16,36 0 0,0 0-16,-27 0 15,27 0-15,0 0 16,-27 0-1,27 0-15,0 0 16</inkml:trace>
</inkml:ink>
</file>

<file path=ppt/ink/ink29.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42.124"/>
    </inkml:context>
    <inkml:brush xml:id="br0">
      <inkml:brushProperty name="width" value="0.08819" units="cm"/>
      <inkml:brushProperty name="height" value="0.35278" units="cm"/>
      <inkml:brushProperty name="color" value="#62C090"/>
      <inkml:brushProperty name="tip" value="rectangle"/>
      <inkml:brushProperty name="rasterOp" value="maskPen"/>
    </inkml:brush>
  </inkml:definitions>
  <inkml:trace contextRef="#ctx0" brushRef="#br0">12323 10526 0,'0'0'0,"0"0"0,0 0 16,0 0-16,0 0 15,0 0 1,0 0-16,0 0 16,0 0-1,0 0-15,0 0 16,0 0-16,0 0 16,-27 0-1,27 0-15,-35 0 16,8 0-1,-9 0-15,0 0 16,0 0 0,-9 0-16,0 0 15,0 0-15,1 0 16,-1 0 0,0 9-16,9-9 15,0 9-15,0-9 16,0 0-1,10 0-15,-1 0 16,0 0 0,27 0-16</inkml:trace>
</inkml:ink>
</file>

<file path=ppt/ink/ink3.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17:39.497"/>
    </inkml:context>
    <inkml:brush xml:id="br0">
      <inkml:brushProperty name="width" value="0.08819" units="cm"/>
      <inkml:brushProperty name="height" value="0.35278" units="cm"/>
      <inkml:brushProperty name="color" value="#FCDBD2"/>
      <inkml:brushProperty name="tip" value="rectangle"/>
      <inkml:brushProperty name="rasterOp" value="maskPen"/>
    </inkml:brush>
  </inkml:definitions>
  <inkml:trace contextRef="#ctx0" brushRef="#br0">8018 3833 0,'0'0'0,"0"0"0,0 0 16,0 0-16,0 0 16,0 0-16,0 0 15,0 0 1,0 0-16,0 0 16,0 0-1,0 0-15,0 0 16,27 0-1,-27 0-15,27 9 16,0 0-16,0 1 16,0-1-1,0 0-15,9 0 16,-1 0 0,1 0-16,0 0 15,9 0-15,9-9 16,0 0-1,-1 9-15,1-9 16,9 0 0,-9 0-16,9 0 15,-10 0-15,10 9 16,-9 0 0,0 0-16,0 0 15,-9-9 1,8 0-16,1 9 15,0-9-15,9 9 16,0-9 0,-1 0-16,1 0 15,0 0 1,0 9-16,-1-9 16,1 0-16,0 0 15,-9 0 1,0 0-16,-1 0 15,1 0 1,0 0-16,0 0 16,0 0-16,0 0 15,-10 0 1,1 0-16,9 9 16,0-9-1,0 0-15,-1 0 16,1 0-1,0 0-15,0 0 16,0 0-16,8 0 16,-8 0-1,0 0-15,9 0 16,-9 0 0,0 0-16,-1 0 15,1 0-15,0 0 16,0 0-1,0 0-15,-1 0 16,1 0 0,0 0-16,0 0 15,0 0-15,-9 0 16,26 0 0,-8 0-16,-9 0 15,-9 0 1,0 0-16,-1 0 15,1-9-15,-9 9 16,9 0 0,-9 0-16,27 0 15,-1 0 1,1 0-16,-9 0 16,0 0-16,0 0 15,-1 0 1,1 0-16,9 0 15,-9-9 1,0 9-16,8 0 16,-8 0-16,0 0 15,0 0 1,0 0-16,0 0 16,-1 0-1,1 0-15,0 0 16,9-9-16,0 0 15,-1 9 1,1 0-16,0 0 16,0 0-1,-1-9-15,1 9 16,0 0-16,0 0 16,0-9-1,-1 9-15,-8 0 16,9-9-16,0 0 15,-9 9 1,8 0-16,-8 0 16,9 0-1,0 0-15,-9 0 16,8 0 0,-8 0-16,9 0 15,-9 0-15,0-9 16,-1 0-1,1 9-15,0 0 16,0 0 0,0 0-16,-1 0 15,1 0-15,9-9 16,-9 9 0,9-9-16,-10 9 15,10-9 1,-9 9-16,0-9 15,0 0-15,-1 9 16,-8 0 0,9 0-16,0 0 15,-9 0-15,9 0 16,-1 0 0,1 0-16,0 0 15,0 0 1,9 0-16,-1 0 15,1 0-15,0 0 16,0 0 0,-9 0-16,8 0 15,-8 0 1,9 0-16,-9 0 16,9 0-16,-1 0 15,1 0 1,-9 0-16,9 0 15,-1 0 1,1-9-16,0 9 16,0 0-16,-9 0 15,-1 0 1,10 0-16,-9 0 16,0 0-1,0 0-15,-1-10 16,10 10-16,-9 0 15,0 0 1,9-9-16,-1 9 16,1 0-1,0 0-15,0 0 16,-9 0-16,-1 0 16,10-9-1,-9 9-15,9 0 16,0 0-1,-1 0-15,1 0 16,0 0-16,0 0 16,-1 0-1,1 0-15,0 0 16,0 0 0,-9 0-16,-1 0 15,1 0-15,0 0 16,0 0-1,0 0-15,-9 0 16,-1 0 0,10 0-16,0 0 15,-54 0-15</inkml:trace>
</inkml:ink>
</file>

<file path=ppt/ink/ink30.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43.530"/>
    </inkml:context>
    <inkml:brush xml:id="br0">
      <inkml:brushProperty name="width" value="0.08819" units="cm"/>
      <inkml:brushProperty name="height" value="0.35278" units="cm"/>
      <inkml:brushProperty name="color" value="#62C090"/>
      <inkml:brushProperty name="tip" value="rectangle"/>
      <inkml:brushProperty name="rasterOp" value="maskPen"/>
    </inkml:brush>
  </inkml:definitions>
  <inkml:trace contextRef="#ctx0" brushRef="#br0">8996 10247 0,'0'0'0,"0"0"16,0 0-1,0 0-15,0 0 16,0 0 0,0 0-16,0 0 15,0 0-15,0 0 16,-27 0-1,27 0-15,-45 0 16,18 0 0,-9 0-16,-9 0 15,1 0 1,-1 0-16,0 0 16,0 0-16,0 0 15,-9 0 1,1 0-16,-1 0 15,-9 0 1,9 0-16,-9-9 16,10 9-16,-1 0 15,0-9 1,0 9-16,-9 0 16,10 0-1,-10 0-15,9-9 16,0 9-16,-9 0 15,1 0 1,-1 0-16,0 0 16,0 0-1,0 0-15,1 0 16,-1 0-16,9 0 16,0 0-1,0 0-15,10 0 16,-1-9-1,0 9-15,0 0 16,0-10-16,0 10 16,-8 0-1,8 0-15,0 0 16,0 0 0,0 0-16,0 0 15,9 0-15,1 0 16,-1 0-1,0 0-15,0 0 16,9 0 0,0 0-16,27 0 15,-36 0-15,36 0 16,0 0 0,0 0-16</inkml:trace>
</inkml:ink>
</file>

<file path=ppt/ink/ink31.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42:09.8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16655 5069,'0'0,"0"0,0 0,0 0,0 0,0 0,9 0,0 0,0 0,0 0,0 0,0 0,0 0,-9 0,0 0,0 0,0 0,0 0,0 0,0 0,0 0,-9 0,0 0,-9 0,-9 0,0 0,-8 0,-10 0,0 0,0 0,-9 0,0 0,10 0,-1 0,9 0,-18 0,0 0,-9 0,10 0,-1 0,9 0,0 0,9 0,0 0,0 0,1 0,-1 0,0 0,9 9,0-9,0 0,0 0,9 0,0 0,0 0,-9 9,1-9,26 0</inkml:trace>
</inkml:ink>
</file>

<file path=ppt/ink/ink32.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42:12.8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23597 4970,'0'0,"0"0,0 0,0 0,0 0,0 0,-9 0,0 0,0 0,-9 0,0 9,1-9,-10 0,0 0,0 9,0-9,-18 0,9 0,-18 0,1 0,8 0,9 0,0 0,9 0,0 0,-9 0,-18 0,1 0,-1 0,0 0,0-9,9 9,9 0,1 0,8 0,-18 0,-9 0,0 0,0 0,1 0,8 0,9 0,9 0,0 0,0 9,-27 0,1-9,-1 0,0 9,0-9,9 0,0 0,1 0,-10 0,0 0,-18 0,9 0,10 0,-1 0,18 0,0 0,-18 0,0 0,-8 0,-1 0,9 0,0 0,9 0,-8 0,-1 0,-9 0,-9 0,18 0,-17 0,26 0,9 0,0 0,-18 0,0 0,-17 0,17 0,0 0,9 0,0 0,-8 0,-10 0,-9 0,0 0,0 0,10 0,8 0,0 0,-9 0,-8 9,8-9,0 0,9 0,9 0,-17 0,-1 0,-9 0,0 0,0 0,19 0,17 0,0 0,-18 0,0 0,-17 0,17 0,0 0,0 0,9 0,9 0,-8 0,-1 0,-9 0,0 0,0 0,0-9,10 9,17 0,0 0,0-9,-9 9,-9-9,9 0,-9 9,10 0,-1 0,0 0,9 0,0 0,0 0,9 0,0 0,0 0,9 0,0 0,0 0,0 0,0 0,9 0,-9 0,9 0,0 0,-8 0,-1 0,0 0,9 0</inkml:trace>
</inkml:ink>
</file>

<file path=ppt/ink/ink33.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42:14.2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17696 5962,'0'0,"0"0,0 0,0 0,0 0,0 0,0 0,0 0,0 0,-9 0,0 0,-9 0,-9 0,0 0,0 0,0 0,0 0,0 0,-8 0,-10 0,0 0,-9 0,-9 0,0 0,10 0,8 0,0 0,0 0,-9 0,-17 0,8 0,0 0,9 0,0 0,1 0,-19 0,0 0,0 9,18-9,10 0,-10 0,0 0,0 0,-9 0,10 0,-1 0,9 0,9 0,0 0,0 0,9 0,0 0,-8 0,-10 0,9 0,0 0,0 0,0 0,9 0,0 0,1 0,-1 0,0 0,9 0,0 0,-9 0,9 0,-9 0,0 0,-9 9,9-9,27 0</inkml:trace>
</inkml:ink>
</file>

<file path=ppt/ink/ink34.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42:16.5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24485 6097,'0'0,"0"0,0 0,0 0,0 0,0 0,0 0,0 0,0 0,0 0,0 0,0 0,0 0,0 0,0 0,0 0,0 0,0 0,0 0,0 0,0 0,0 0,-9 0,-9 0,-9 0,0 0,1 9,-1 0,0-9,-18 0,0 0,-9 0,0 0,-8 10,8-10,9 0,18 0,-9 0,-9 0,-8 0,-10 0,0 0,-9 0,18 0,1 0,-1 0,-18 0,0 0,-8 0,17 0,9 0,-9 0,-9 0,-17-10,8 1,9 9,9 0,-8 0,-10 0,-9 0,10 0,26 0,0 0,0 0,-18 0,1-9,-1 9,9 0,9 0,0 0,1 0,-19 0,0 0,0 0,1 0,17 0,0 0,-18 0,1 0,-1 0,0 0,18 0,0 0,-8 0,-10-9,-9 9,9 0,1-9,17 9,9 0,-9 0,-9-9,-8 0,-1 0,27 9,0 0,0-9,-8 9,-1-9,-9 9,-9-9,18 9,-8 0,17-9,9 9,0-9,-9 9,0 0,-8 0,-1 0,0 0,9-9,9 9,9 0,0-9,0 9,-8 0,-1 0,0-9,-9 9,0 0,0 0,9 0,1 0,8 0,0 0,0 0,9 0,0 0,0 0,0 0,9 0,0 0,0 0,9 0</inkml:trace>
</inkml:ink>
</file>

<file path=ppt/ink/ink35.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42:17.7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20557 6747,'0'0,"0"0,0 0,0 0,0 0,0 0,-9 0,0 0,0 0,-9 9,0-9,-9 0,0 0,-9 9,-18-9,1 0,-1 9,0-9,9 0,0 0,-8 0,-1 0,-9 9,-9 0,18-9,1 0,8 0,0 0,9 0,0 0,-9 0,-9 0,1 0,8 0,0 0,9 0,0 0,9 0,-9 0,1 0,-10 0,0 0,-9 0,0 0,0 0,1 0,17 0,0 0,9 0,0 0,0 0,-9 0,0 0,9 0,1 0,-1 0,0 0,0 0,0 0,0 0,0 0,-9-9,0 9,36 0</inkml:trace>
</inkml:ink>
</file>

<file path=ppt/ink/ink36.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42:19.1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17247 7703,'0'0,"0"0,0 0,0 0,0 0,0 0,0 0,0 0,-9 0,0 0,-9 0,-9 0,1 0,-1 0,0 0,9 0,0 0,-9 0,0 0,0 0,-18 0,-9 9,10-9,-1 0,9 9,-9-9,9 0,0 0,0 0,1 0,-10 9,-9-9,0 0,9 9,0-9,10 0,8 0,0 9,-9-9,0 9,-9-9,0 0,0 0,1 0,8 0,0 0,0 0,9 0,0 0,0 0,0 0,0 0,1 0,-1 0,0 0,0 0,0 9,-9-9,9 0,0 9,0-9,0 0,0 0,1 0,-1 9,0-9,-9 9,9 0,27-9</inkml:trace>
</inkml:ink>
</file>

<file path=ppt/ink/ink37.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42:20.5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19875 7712,'0'0,"0"0,0 0,0 0,0 0,0 0,0 0,0 0,0 0,0 0,0 0,0 0,-9 0,0 0,-18 9,-18 0,1 0,-1-9,9 0,0 0,-9 9,-9 0,-8 0,-10-9,18 0,0 0,9 0,-8 0,-1 0,-18 9,9-9,9 0,1 0,8 0,9 0,9 0,-18 0,0 0,-9 0,10 0,-1 0,0 0,9 0,9 0,0 0,0 0,0 0,0 0,1 0,-1 0,0 0,0 0,-9 0,0 0,9 0,0 0,0 0,9 0,-8 0,8 0,0 0,9 0,0 0,0 0,0 0,0 0,0 0,0 0,9 0</inkml:trace>
</inkml:ink>
</file>

<file path=ppt/ink/ink38.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1:48.487"/>
    </inkml:context>
    <inkml:brush xml:id="br0">
      <inkml:brushProperty name="width" value="0.08819" units="cm"/>
      <inkml:brushProperty name="height" value="0.35278" units="cm"/>
      <inkml:brushProperty name="color" value="#62C090"/>
      <inkml:brushProperty name="tip" value="rectangle"/>
      <inkml:brushProperty name="rasterOp" value="maskPen"/>
    </inkml:brush>
  </inkml:definitions>
  <inkml:trace contextRef="#ctx0" brushRef="#br0">13220 3500,'0'0,"0"0,0 0,0 0,0 0,0 0,0 0,0 0,0 0,0 0,0 0,0 0,9 0,0 0,0 0,0 0,9 0,9 9,0 0,0-9,0 9,0-9,-1 9,-8-9,0 9,0-9,0 0,0 9,0 0,0 0,9 0,0 0,-27-9</inkml:trace>
</inkml:ink>
</file>

<file path=ppt/ink/ink39.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2:09.383"/>
    </inkml:context>
    <inkml:brush xml:id="br0">
      <inkml:brushProperty name="width" value="0.08819" units="cm"/>
      <inkml:brushProperty name="height" value="0.35278" units="cm"/>
      <inkml:brushProperty name="color" value="#62C090"/>
      <inkml:brushProperty name="tip" value="rectangle"/>
      <inkml:brushProperty name="rasterOp" value="maskPen"/>
    </inkml:brush>
  </inkml:definitions>
  <inkml:trace contextRef="#ctx0" brushRef="#br0">8045 2895,'0'0,"0"0,0 0,0 0,0 0,0 0,0 0,0 0,0 0,0 0,0 0,0 0,0 0,0 0,0 0,-9 0,0 0,0 0,-9-9,-9 9,0 0,1-9,-10 9,0 0,0 0,0 0,9 0,0 0,0 0,0 0,1 0,-1 0,-9 0,-18 0,9 0,-9 0,9 0,10 0,-1 0,9 0,0 0,-9 0,0 0,-9 0,-9 9,10-9,-1 0,0 0,9 9,9-9,0 0,0 0,0 9,1-9,-1 0,0 0,-9 9,-9-9,9 0,0 0,0 0,9 0,1 0,-1 0,0 0,9 0,0 0,0 0,0 0,0 0,-9 0,0 0,9 0,-9 0,0 0,1 0,-1 0,0 0,0 0,0 0,0 0,9 0,0 0,0 0,0 0,9 0,-9 0,9 0,-9 0,9 0,-8 0,-1 0,0 0,0 0,0 0,0 0,0 0,0 0,0 0,-9 0,9 0,0 0,0 0,0 0,0 0,1 0,8 0,0 0,0 0,0 0,0 0,0 0,0 0,0 0,0 0,0 0,0 0,0 0,0 0,0 0,0 0,0 0,0 0,0 0,0 0,9 0,-9 0,9 0,0 0,0 0,0 0,0 0,0 0,0 0,-9 0,9 0</inkml:trace>
</inkml:ink>
</file>

<file path=ppt/ink/ink4.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17:41.229"/>
    </inkml:context>
    <inkml:brush xml:id="br0">
      <inkml:brushProperty name="width" value="0.08819" units="cm"/>
      <inkml:brushProperty name="height" value="0.35278" units="cm"/>
      <inkml:brushProperty name="color" value="#FCDBD2"/>
      <inkml:brushProperty name="tip" value="rectangle"/>
      <inkml:brushProperty name="rasterOp" value="maskPen"/>
    </inkml:brush>
  </inkml:definitions>
  <inkml:trace contextRef="#ctx0" brushRef="#br0">14198 4726 0,'0'0'16,"0"0"-16,0 0 15,0 0 1,-36 0-16,9 0 15,-9 0 1,0 0-16,-9 0 16,-8 0-1,-1 0-15,-9 0 16,9-9-16,-9 0 16,1 0-1,-1 0-15,0 0 16,0 0-16,1 0 15,-10 0 1,0 0-16,9 9 16,-9 0-1,10 0-15,-1 0 16,0 0-16,-9 0 16,-17 0-1,8-9-15,9 9 16,9 0-1,1 0-15,-1 0 16,-27 0-16,0 0 16,10 0-1,8 0-15,-9 0 16,1 9 0,-1-9-16,0 0 15,0 0-15,1 0 16,-1 0-1,9 9-15,0-9 16,-8 0 0,8 0-16,9 0 15,-9 0-15,1 0 16,-1 9 0,9-9-16,-9 0 15,1 0 1,-1 0-16,0 0 15,0 9-15,1-9 16,-10 0 0,0 9-16,1 0 15,-10-9 1,0 0-16,0 9 16,10 0-1,-1-9-15,0 0 16,1 0-16,8 0 15,0 9 1,0-9-16,1 0 16,-1 0-1,0 0-15,0 0 16,1 0-16,-1 0 16,0 0-1,0 0-15,10 0 16,-1 0-1,9 0-15,0 0 16,0 0-16,0 0 16,1 0-1,8 0-15,0-9 16,0 9 0,0 0-16,9 0 15,1 0-15,-1 0 16,9 0-1,0 0-15,0 0 16,0 0 0,27 0-16</inkml:trace>
</inkml:ink>
</file>

<file path=ppt/ink/ink40.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2:11.479"/>
    </inkml:context>
    <inkml:brush xml:id="br0">
      <inkml:brushProperty name="width" value="0.08819" units="cm"/>
      <inkml:brushProperty name="height" value="0.35278" units="cm"/>
      <inkml:brushProperty name="color" value="#62C090"/>
      <inkml:brushProperty name="tip" value="rectangle"/>
      <inkml:brushProperty name="rasterOp" value="maskPen"/>
    </inkml:brush>
  </inkml:definitions>
  <inkml:trace contextRef="#ctx0" brushRef="#br0">6377 3410,'0'0,"0"0,0 0,0 0,0 0,0 0,0 0,0 0,0 0,0 0,0 0,0 0,0 0,0 0,0 0,0 0,0 0,0 0,0 0,0 0,-9 0,0 0,0 0,-9 0,0 0,-9 0,-9 9,-9-9,10 0,-10 0,9 0,0 0,9 0,0 0,9 0,0 0,0 0,-9 0,1 0,-1 9,0-9,-9 0,0 0,0 0,9 0,0 0,0 0,1 0,-1 0,9 0,-9 0,9 0,0 0,0 0,0 0,0 0,0 0,0 0,0 0,0 0,0 0,0 0,1 0,-1 0,0 0,0 0,0 0,0 0,9 0,0 0,0 0,0 0,0 0,0 0,0 0,0 0,0 0,0 0,0 0,0 0,0 0,0 0,0 0,0 0,0 0,0 0,0 0,0 0,0 0,9 0,-8 0,-1 0,0 0,9 0,-9 0,9 0,-9 0,9 0,0 0,0 0,0 0,0 0,-9 0,9 0,-9 0,9 0,-9 0,0 0,9 0,0 0,-9 0,9 0,0 0,0 0,0 0,0 0</inkml:trace>
</inkml:ink>
</file>

<file path=ppt/ink/ink41.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2:23.494"/>
    </inkml:context>
    <inkml:brush xml:id="br0">
      <inkml:brushProperty name="width" value="0.08819" units="cm"/>
      <inkml:brushProperty name="height" value="0.35278" units="cm"/>
      <inkml:brushProperty name="color" value="#62C090"/>
      <inkml:brushProperty name="tip" value="rectangle"/>
      <inkml:brushProperty name="rasterOp" value="maskPen"/>
    </inkml:brush>
  </inkml:definitions>
  <inkml:trace contextRef="#ctx0" brushRef="#br0">9480 3419,'0'0,"0"0,0 0,0 0,0 0,9 0,0 0,0 0,0 0,9 0,-9 0,9-9,0 9,0 0,-9 0,0 0,0 0,0 0,9 0,-9 0,0 0,8 0,1 0,0 0,0 0,9 0,0 0,0 0,0 0,0-10,0 10,0 0,0 0,-10 0,1-9,0 9,0 0,0 0,0 0,0 0,0 0,0 0,9 0,0 0,0 0,9 0,-10 0,10 0,-9 0,0 0,0 0,0 0,0 0,-9 0,0 0,0 0,0 0,0 0,-1 0,1 0,9 0,-9 9,9 1,0-10,0 0,0 0,0 9,0-9,0 0,0 0,-1 0,-8 0,0 0,0 0,-9 0,9 0,0 0,9 0,0 0,0 0,9 0,0 0,8 0,-8 0,0 0,-9 0,0 0,0 0,0 0,-9 0,9 0,0 0,-1 0,1 0,-9 0,9 0,0 0,0 0,0 0,0 0,0 0,0 0,0 0,-10 0,1 0,0 0,-9 0,9 0,-9 0,0 0,9 0,0 0,0 0,0 0,0 0,0 0,27 0,-18 0,-1 0,1 0,-9 0,-9 0,0 0,0 0,0 0,-9 0,0 0,0 0</inkml:trace>
</inkml:ink>
</file>

<file path=ppt/ink/ink42.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2:27.590"/>
    </inkml:context>
    <inkml:brush xml:id="br0">
      <inkml:brushProperty name="width" value="0.08819" units="cm"/>
      <inkml:brushProperty name="height" value="0.35278" units="cm"/>
      <inkml:brushProperty name="color" value="#E8C347"/>
      <inkml:brushProperty name="tip" value="rectangle"/>
      <inkml:brushProperty name="rasterOp" value="maskPen"/>
    </inkml:brush>
  </inkml:definitions>
  <inkml:trace contextRef="#ctx0" brushRef="#br0">13256 5493,'0'0,"0"0,0 0,0 0,0 0,9 0,0 0,0 0,0 0,9 9,0 0,0 0,0 0,0 0,0 0,0 0,8 0,1 0,0 0,18 0,9 9,-9 0,-18-18,-27 0</inkml:trace>
</inkml:ink>
</file>

<file path=ppt/ink/ink43.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2:30.272"/>
    </inkml:context>
    <inkml:brush xml:id="br0">
      <inkml:brushProperty name="width" value="0.08819" units="cm"/>
      <inkml:brushProperty name="height" value="0.35278" units="cm"/>
      <inkml:brushProperty name="color" value="#E8C347"/>
      <inkml:brushProperty name="tip" value="rectangle"/>
      <inkml:brushProperty name="rasterOp" value="maskPen"/>
    </inkml:brush>
  </inkml:definitions>
  <inkml:trace contextRef="#ctx0" brushRef="#br0">8063 4023,'0'0,"0"0,0 0,0 0,0 0,0 0,0 0,0 0,0 0,0 0,0 0,-9 0,0 0,-9 0,0 0,-9 0,0 0,1 0,-10 0,-9 0,9 0,0 0,0 0,9 0,0 0,0 0,1 0,-10 0,-9 0,0 0,0 0,0 9,0-9,10 0,-1 0,9 0,0 0,0 0,0 0,0 0,0 0,-9 0,1 0,-1 0,0 0,0 0,9 0,0 0,0 0,0 0,9 0,0 0,0 0,1 0,-1 0,-9 0,0 0,0 0,0 0,0 0,0 0,0 0,0 0,0 0,1 0,-1 0,0 0,0 0,9 0,0 0,-9 0,0 0,9 0,-9 0,0 0,0 0,1 0,-1 0,0 0,0 0,0 0,0 0,9 0,0 0,0 0,9 0,0 0,0 0,0 0,0 0,0 0,0 0,0 0,0 0,0 0,1 0,8 0,0 0,0 0,0 0,0 0,0 0,0 0,0 0,-9 0,0 0,-9 0,18 0</inkml:trace>
</inkml:ink>
</file>

<file path=ppt/ink/ink44.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2:34.298"/>
    </inkml:context>
    <inkml:brush xml:id="br0">
      <inkml:brushProperty name="width" value="0.08819" units="cm"/>
      <inkml:brushProperty name="height" value="0.35278" units="cm"/>
      <inkml:brushProperty name="color" value="#F7A68E"/>
      <inkml:brushProperty name="tip" value="rectangle"/>
      <inkml:brushProperty name="rasterOp" value="maskPen"/>
    </inkml:brush>
  </inkml:definitions>
  <inkml:trace contextRef="#ctx0" brushRef="#br0">13220 7532,'0'0,"0"0,0 0,0 0,0 0,0 0,0 0,0 0,0 0,6 0,0 0,0 0,0 0,11 10,1 1,0 0,0 10,5 1,-5-1,0 1,5-1,13 11,5 1,0-12,-5 1,-1-1,-6-10,-29-11</inkml:trace>
</inkml:ink>
</file>

<file path=ppt/ink/ink45.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2:37.241"/>
    </inkml:context>
    <inkml:brush xml:id="br0">
      <inkml:brushProperty name="width" value="0.08819" units="cm"/>
      <inkml:brushProperty name="height" value="0.35278" units="cm"/>
      <inkml:brushProperty name="color" value="#F7A68E"/>
      <inkml:brushProperty name="tip" value="rectangle"/>
      <inkml:brushProperty name="rasterOp" value="maskPen"/>
    </inkml:brush>
  </inkml:definitions>
  <inkml:trace contextRef="#ctx0" brushRef="#br0">3910 7360,'0'0,"0"0,0 0,0 0,0 0,0 0,0 0,0 0,0 0,0 0,0 0,0 0,0 0,0 0,9 0,0 0,9 0,0 0,0 0,9 0,-9 0,0 0,0 0,0 0,0 0,9 0,0 0,8 0,10 0,0 0,0 0,0-9,-9 9,-9 0,0 0,-1 0,1 0,0 0,0 0,0 0,9 0,0 0,0 0,0 0,-1 0,-8 0,0 0,0 0,0 0,-9 0,0 0,0 0,-9 0,0 0,9 0,-9 0,9 0,9 0,0 0,-10 0,10 0,0 0,0 0,0 0,0 0,-9 0,9 0,-9 0,9 0,-9 0,0 0,-1 0,1 0,0 0,0 0,0 0,0 0,9 0,0 0,0 0,0 0,0 0,0 0,0 0,-1 0,1 0,0 0,-9 0,0 0,0 0,0 9,0-9,9 9,0 0,-27-9</inkml:trace>
</inkml:ink>
</file>

<file path=ppt/ink/ink46.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2:39.321"/>
    </inkml:context>
    <inkml:brush xml:id="br0">
      <inkml:brushProperty name="width" value="0.08819" units="cm"/>
      <inkml:brushProperty name="height" value="0.35278" units="cm"/>
      <inkml:brushProperty name="color" value="#F7A68E"/>
      <inkml:brushProperty name="tip" value="rectangle"/>
      <inkml:brushProperty name="rasterOp" value="maskPen"/>
    </inkml:brush>
  </inkml:definitions>
  <inkml:trace contextRef="#ctx0" brushRef="#br0">4906 7974,'0'0,"0"0,0 0,0 0,0 0,0 0,0 0,0 0,0 0,0 0,0 0,-9 0,-9 0,0 0,-9 9,-9-9,1 0,8 9,0-9,-9 0,-9 9,0 0,-9 0,0-9,1 0,8 0,9 0,0 0,9 0,-9 0,-9 0,-8 0,-10 0,9 0,0-9,9 9,10 0,-1 0,-9-9,0 9,-9 0,0 0,1 0,-1 0,9-9,9 9,9 0,0 0,0 0,-9 0,-8-9,-1 9,-9 0,9 0,0 0,9 0,0 0,10 0,-1 0,0 0,-9-9,-9 9,0 0,-9 0,1 0,-1 0,18 0,0 0,9 0,0 0,-9-9,-9 9,-8 0,-1-9,0 9,0 0,9 0,9 0,-8-9,-10 9,0-10,-18 10,0 0,1 0,26 0,9-9,9 9,-18 0,0 0,-8 0,-1-9,0 9,9 0,9 0,0 0,9-9,1 9,-1 0,0 0,-9 0,0 0,0 0,-9-9,9 9,-8 0,8 0,9 0,9 0,-9 0,9 0,0 0,9 0,-9 0,9 0,0 0,0 0,9 0,-18 0,9 0,9 0,0 0,-18 0,9 0,9 0</inkml:trace>
</inkml:ink>
</file>

<file path=ppt/ink/ink47.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2:43.499"/>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13086 8569,'0'0,"0"0,0 0,0 0,0 0,0 0,0 0,0 0,0 0,0 0,0 0,0 0,9 0,0 0,0 0,0 0,8 9,1 0,9 0,0 0,18 0,-9 0,9 0,-9 0,-9 0,-1 0,1 0,0 0,0 0,9 0,0 0,-9 0,0 0,0 0,-27-9</inkml:trace>
</inkml:ink>
</file>

<file path=ppt/ink/ink48.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2:47.102"/>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3094 8425,'0'0,"0"0,0 0,0 0,0 0,0 0,0 0,0 0,0 0,0 0,9 0,0 0,9 0,0 0,0 0,0 0,0 0,0 0,0 0,9 0,0 0,17 0,10 0,-9 0,9 0,-9 0,0 0,-18 0,8 0,1 0,9 0,9 0,9 0,-1 0,-17 0,0 0,-18 0,0-9,0 9,0 0,-9 0,9 0,0 0,8 0,1 0,9 0,0 0,-9 0,-9 0,0 0,0 0,-1 0,-8 0,9 0,0 0,0 0,0 0,9 0,9 0,0 0,-1 0,-8 0,-9 0,0 0,0 0,-9 0,0 0,0 0,9 0,0 0,9 0,-1 0,10 0,0 0,-9 0,-9 0,0 0,0 0,0 0,0 0,-1 0,1 0,0 0,9 0,9 0,-9 0,0 0,9 0,-10 0,-8 0,0 0,0 0,-9 0,0 0,0 0,0 0,9 9,0 0,0-9,0 0,-1 0,-8 0,0 0,-18 0</inkml:trace>
</inkml:ink>
</file>

<file path=ppt/ink/ink49.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2:49.157"/>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798 9029,'0'0,"0"0,0 0,0 0,0 0,0 0,0 0,9 0,9 9,9-9,9 0,9 0,9 0,-28 0,19 0,-18 0,18 0,0 0,0 0,9 0,-1 0,-8 0,0 0,-18 0,0 0,0 0,0 0,18 0,-1 0,1 0,0 0,0 0,0 0,0 0,-18 0,-1 0,1 0,0 0,0 0,9 9,0-9,0 0,9 0,-1 0,1 0,-9 0,-9 0,0 0,0 0,0 0,9 0,9 0,-1 9,1 0,0-9,0 0,-9 0,0 0,0 0,-10 0,1 0,0 0,0 0,9 0,0 9,9-9,0 0,-1 0,1 0,-18 0,0 0,0 0,0 0,0 0,9 0,9 0,-1 0,10 0,0 0,-9 0,0 0,0 0,-10 0,1 0,9 0,9 0,18 9,-9-9,-10 0,-8 0,-9 0,-9 0,9 0,9 0,0 0,8 0,1 9,-9-9,0 0,0 0,-9 0,8 0,1 0,0 0,9 9,0-9,-9 0,8 0,-8 0,-9 0,-9 0,0 0,18 0,0 0,-1 0,1 0,9 0,-9 0,-9 0,0 0,-9 0,8 0,1 0,0 0,9 0,0 0,0 0,0 0,-10 0,1 0,-9 0,0 0,0 0,0 0,9 0,0 0,0 0,-1 0,1 9,-36-9</inkml:trace>
</inkml:ink>
</file>

<file path=ppt/ink/ink5.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17:47.166"/>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14960 5304 0,'0'0'0,"0"0"0,0 0 16,-45 0 0,9 0-16,-8-9 15,-10 0 1,0 0-16,0 0 15,0 0-15,-8 0 16,-10 0 0,0 0-16,-9-10 15,-8 10 1,8 0-16,-9 0 16,-8 0-16,8 9 15,9 0 1,-9 9-16,1 0 15,-10 9 1,0 1-16,1-1 16,-10 0-16,10-9 15,17 0 1,0 0-16,-9 0 16,-8 0-1,8-9-15,9 0 16,10 0-16,-28 0 15,0 0 1,10 0-16,-1 0 16,0 0-1,1 0-15,-1 0 16,0 0-16,9-9 16,-8 0-1,17 0-15,-9 0 16,10 0-1,-1 0-15,0 0 16,0 9-16,1 0 16,-10 0-1,0 0-15,0 0 16,1 9 0,-10 0-16,0 0 15,10 0-15,-1 0 16,0 0-1,-9 0-15,1 0 16,8 0 0,0 0-16,1-9 15,-10 0-15,0 0 16,0 0 0,10 0-16,-1 0 15,-9 0 1,1-9-16,-1 0 15,0 0-15,1 0 16,8 0 0,-9 0-16,18 0 15,1-9 1,-1 0-16,-9 0 16,0-1-1,1 1-15,-1 0 16,0 0-16,1 0 15,8 0 1,-9 9-16,0 0 16,1 0-1,-1 9-15,0 0 16,1 0-16,-1 9 16,0 0-1,9 9-15,10 0 16,-10 9-1,0 9-15,18 1 16,0-1-16,10 0 16,8 0-1,9 0-15,0 0 16,9 9 0,0 0-16,9 0 15,9 0-15,9 9 16,0-8-1,9-1-15,0 0 16,9 0 0,9 0-16,8 0 15,10 0-15,0-9 16,0-9 0,9 0-16,-1-9 15,10-9 1,9 0-16,0-9 15,-1 0-15,1-9 16,9 0 0,-9 0-16,-1 0 15,-8 0 1,0 0-16,-9 0 16,8 0-16,1 0 15,9 0 1,-1 0-16,-8 9 15,9 0 1,0 0-16,-1 0 16,1 0-16,0 0 15,-9 0 1,-1 0-16,1 0 16,0 9-1,0 0-15,-1 0 16,1 0-16,-9 0 15,9 0 1,-10 0-16,1 0 16,0 0-1,-9 0-15,9 0 16,-10-9-16,1 0 16,0 0-1,9 0-15,-9 0 16,8 0-1,1 0-15,0-9 16,0 0 0,0 0-16,-1 0 15,1 0-15,9 0 16,0-9 0,-1 9-16,1 0 15,9-9 1,-9 9-16,-1 0 15,10-9-15,-9 9 16,0 0 0,-1 0-16,-8 0 15,0 9 1,0 0-16,-10 0 16,19 9-16,-9 0 15,0 0 1,-18 0-16,-1 0 15,1 0 1,-9 0-16,9 9 16,-9 0-16,0 0 15,18 0 1,-1 0-16,1 0 16,-9-9-1,0 0-15,0 0 16,0 1-16,-1-1 15,10-9 1,0 0-16,0 0 16,0-9-1,0-1-15,8 1 16,-8 0-16,0-9 16,9 0-1,-9 9-15,-1-9 16,1 9-1,0 0-15,9 0 16,0 0-16,-10 0 16,10 0-1,0 0-15,0 0 16,-1 0 0,10 9-16,-9 0 15,9 0-15,-1 0 16,1 0-1,0 9-15,0 0 16,8 0 0,1 0-16,0 0 15,0 0-15,-1-9 16,1 9 0,0-9-16,0 9 15,-1-9 1,-8 0-16,0 0 15,-1 0-15,1 0 16,0 0 0,-9-9-16,-9 0 15,-1 0-15,-8 0 16,-9 0 0,0 0-16,-9 0 15,0 0 1,-27 9-16,36-18 15,-36 18-15,27-27 16,-27 27 0,18-45-16,-18 18 15,0-9 1,-9 0-16,0 0 16,-9-9-1,-9-1-15,0 10 16,-18-9-16,0 0 15,-9 0 1,-8 0-16,-19 0 16,-18 0-16,-8 9 15,-1 9 1,0 0-16,10 9 16,-10-1-1,108 19-15</inkml:trace>
</inkml:ink>
</file>

<file path=ppt/ink/ink50.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2:50.590"/>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3139 9543,'0'0,"0"0,0 0,0 0,0 0,-9 0,0 0,-9 9,-9-9,0 0,1 0,-1 0,0 9,-9 0,-9 0,-9-9,0 0,-8 0,8 0,18 0,9 0,0 0,0 0,0 0,-9 0,1 0,-10 0,0 0,0 0,0 0,0 0,18 0,0 0,-8 0,-1 0,-9 0,-9 0,0 0,0 0,1 0,8 0,9 0,9 0,0 0,0 0,0 0,0 0,-8 0,-1 0,0 0,0 0,0 0,9 0,0 0,0-9,0 9,0 0,10 0,-1 0,0 0,-9 0,0 0,0 0,0 0,-9 0,-9 0,9 0,1 0,-1 0,9 0,9 0,-9 0,9 0,0 0,9 0,9 0,-18 0,9 0,0 0,0 0,9 0,-18 0,9 0,9 0</inkml:trace>
</inkml:ink>
</file>

<file path=ppt/ink/ink51.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2:54.086"/>
    </inkml:context>
    <inkml:brush xml:id="br0">
      <inkml:brushProperty name="width" value="0.08819" units="cm"/>
      <inkml:brushProperty name="height" value="0.35278" units="cm"/>
      <inkml:brushProperty name="color" value="#D174DE"/>
      <inkml:brushProperty name="tip" value="rectangle"/>
      <inkml:brushProperty name="rasterOp" value="maskPen"/>
    </inkml:brush>
  </inkml:definitions>
  <inkml:trace contextRef="#ctx0" brushRef="#br0">13068 9489,'0'0,"0"0,0 0,0 0,0 0,0 0,0 0,0 0,9 0,0 0,0 0,9 9,0 0,-1 0,10 9,0 0,9 0,9 0,-9 0,0 0,-9 0,0 0,-1-9,1 9,9 0,9 0,-45-18</inkml:trace>
</inkml:ink>
</file>

<file path=ppt/ink/ink52.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3:07.268"/>
    </inkml:context>
    <inkml:brush xml:id="br0">
      <inkml:brushProperty name="width" value="0.08819" units="cm"/>
      <inkml:brushProperty name="height" value="0.35278" units="cm"/>
      <inkml:brushProperty name="color" value="#D174DE"/>
      <inkml:brushProperty name="tip" value="rectangle"/>
      <inkml:brushProperty name="rasterOp" value="maskPen"/>
    </inkml:brush>
  </inkml:definitions>
  <inkml:trace contextRef="#ctx0" brushRef="#br0">7946 11744,'0'0,"0"0,0 0,0 0,0 0,0 0,0 0,0 0,0 0,0 0,0 0,0 0,0 0,-8 0,-1 0,0 0,-9 0,0 9,-9-9,0 0,0 0,0 0,0 0,0 0,9 0,0 0,0 0,0 0,1 0,-1 0,0 0,-9 0,0 0,0 0,0 9,0-9,-9 0,0 0,9 0,1 0,-1 0,0 0,0 0,9 0,-9 0,0 0,0 0,0 0,0 0,0 0,1 0,-10 0,0 0,0 0,9 0,0 0,0 0,9 0,0 0,9 0,-9 0,9 0,-8 0,-1 0,0 0,0 0,-9 0,0 9,0-9,0 0,0 0,0 9,0-9,0 0,1 0,-1 0,9 0,0 0,0 0,0 0,-9 0,0 0,0 9,-9-9,0 0,1 0,-10 0,9 0,9 0,0 0,0 0,0 0,9 0,0 0,0 0,0 0,1 0,-10 0,0 0,0 0,0 9,-9-9,0 0,0 0,0 0,1 0,8 0,0 0,0 0,-9 0,-9 0,0 9,-9-9,1 0,-1 0,18 0,9 0,0 0,0 0,0 0,0 0,0 0,1 0,-1 0,-9 0,0 0,0 0,0 0,0 0,0 0,10 0,-1 0,0 0,9 0,0 0,0 0,-9 0,0 0,0 0,-9 0,0 0,-8 0,-1 0,9 0,9 0,0 0,0 0,0 0,0 0,0 0,-8 0,-10 0,0 0,0 0,9 0,0 0,0 0,9 0,1 0,-1 0,0 0,-9 0,0 0,-9 0,0 0,0 0,-8 0,8 0,9 0,9 0,0 0,0 0,0 0,-9 0,-8 0,-10 0,0 0,0 0,9 0,9 0,9 0,1 0,-1 0,-9 0,-18 0,0 0,0 0,1 0,-1 0,9 0,9 0,9 0,-9 0,-9 0,-8 0,-1 0,-9 0,9 0,9 0,9 0,-8 0,-1 0,-9 0,0 0,0-9,1 9,8 0,0-9,18 9,0 0,0 0,9 0,0 0,0-9,-9 9,0 0,1-9,-1 0,0 9,0 0,-9 0,9 0,-9 0,9 0,0 0,0 0,1 0,8 0,-9 0,0 0,0 0,0-9,0 9,0 0,-9 0,0 0,1 0,-1 0,9 0,9 0,-9 0,9 0,0 0,9 0,-9 0,9 0,0 0,0 0,9 0,-18 0,9 0,9 0,-18 0,18 0,0 0,-9 0,9 0</inkml:trace>
</inkml:ink>
</file>

<file path=ppt/ink/ink53.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3:15.198"/>
    </inkml:context>
    <inkml:brush xml:id="br0">
      <inkml:brushProperty name="width" value="0.08819" units="cm"/>
      <inkml:brushProperty name="height" value="0.35278" units="cm"/>
      <inkml:brushProperty name="color" value="#BDBDBD"/>
      <inkml:brushProperty name="tip" value="rectangle"/>
      <inkml:brushProperty name="rasterOp" value="maskPen"/>
    </inkml:brush>
  </inkml:definitions>
  <inkml:trace contextRef="#ctx0" brushRef="#br0">13059 10472,'0'0,"0"0,0 0,0 0,0 0,9 0,0 9,0 0,0 0,9 0,-9 0,8 0,1 0,9 0,0 9,0 0,9 0,0-9,0 0,-9 9,0-9,-9 0,-1 1,10 8,-27-18</inkml:trace>
</inkml:ink>
</file>

<file path=ppt/ink/ink54.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3:34.711"/>
    </inkml:context>
    <inkml:brush xml:id="br0">
      <inkml:brushProperty name="width" value="0.08819" units="cm"/>
      <inkml:brushProperty name="height" value="0.35278" units="cm"/>
      <inkml:brushProperty name="color" value="#B3B3B3"/>
      <inkml:brushProperty name="tip" value="rectangle"/>
      <inkml:brushProperty name="rasterOp" value="maskPen"/>
    </inkml:brush>
  </inkml:definitions>
  <inkml:trace contextRef="#ctx0" brushRef="#br0">9938 12294,'0'0,"0"0,0 0,0 0,0 0,0 0,0 0,0 0,0 0,0 0,0 0,0 0,0 0,0 0,0 0,-9 0,0 0,-9 0,0 0,0 0,0 0,0 0,0 0,0 0,0 0,0 9,-9-9,0 9,0-9,1 0,-1 0,9 0,-9 9,0-9,0 0,0 0,0 0,9 0,0 0,0 0,0 0,9 0,0 0,-8 0,-1 0,0 0,0 0,-9 0,0 9,0 0,-9-9,0 0,0 0,1 0,8 0,0 0,0 0,0 0,0 0,9 0,-9 0,0 0,-9 0,0 0,-8 9,-1-9,9 0,0 0,9 0,0 0,0 0,9 0,0 0,-8 0,-1 0,-9 0,-9 0,9 0,0 0,-9 0,9 0,1 0,8 0,0 0,0 0,0 0,-9 0,9 0,-9 0,0 0,1 0,-1 0,0 0,0 0,0 0,9 0,0 0,0 0,9 0,0 0,-8 0,-1 0,0 0,0 0,0 0,-9 0,0 0,0 0,0 0,9 0,-8 0,8 0,0 0,0 0,0 0,0 0,0 0,-9 0,0 9,1-9,-1 0,0 0,0 0,0 0,9 0,0 0,9 0,0 0,0 0,0 0,-8 0,-1 0,0 0,-9 0,0 0,0 0,0 0,9 0,0 0,1 0,-1 0,0 0,0 0,0 0,0 0,-9 0,-9 0,-9 0,1 0,8 0,0 0,9 0,9 0,0 0,0 0,0 0,1 0,-10 0,0 0,0 0,-9 0,9 0,0 0,0 0,10 0,-1 0,0 0,-9 0,9 0,0 0,-9 0,-9 0,0 0,1 0,-1 0,9 0,9 0,0 0,0 0,0 0,0 0,0 0,-8 0,8 0,-9 0,0 0,0 0,0 0,0-9,9 0,1 9,-1 0,0 0,9 0,0 0,-9 0,0 0,0 0,0 0,0 0,0 0,0 0,1 0,-1 0,9 0,-9 0,0 0,9 0,0 0,0 0,0 0,9 0,0-9,0 9,0 0,0 0,0-9,-9 9,9 0,0 0,-8 0,-1-9,9 9,-9 0,9 0,0 0,0 0,0 0,0 0,0 0,0 0,0 0,0-9,0 9,0 0,0 0,0 0,0 0,0 0,0 0,0 0,-18 0,0-9,27 9</inkml:trace>
</inkml:ink>
</file>

<file path=ppt/ink/ink55.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3:39.703"/>
    </inkml:context>
    <inkml:brush xml:id="br0">
      <inkml:brushProperty name="width" value="0.08819" units="cm"/>
      <inkml:brushProperty name="height" value="0.35278" units="cm"/>
      <inkml:brushProperty name="color" value="#B3B3B3"/>
      <inkml:brushProperty name="tip" value="rectangle"/>
      <inkml:brushProperty name="rasterOp" value="maskPen"/>
    </inkml:brush>
  </inkml:definitions>
  <inkml:trace contextRef="#ctx0" brushRef="#br0">10682 12853,'0'0,"0"0,0 0,0 0,0 0,0 0,0 0,0 0,0 0,0 0,0 0,0 0,0 0,0 0,-9 0,0 0,0 0,0 9,0-9,-9 9,0 0,-9 0,0-9,1 0,-1 9,-9-9,9 0,-9 0,0 9,9-9,0 0,0 0,9 0,1 0,-1 0,0 0,9 0,-9 0,0 0,-9 0,0 0,0 0,0 0,0 0,0 0,0 0,1 0,-1 0,0 0,0 0,9 0,0 0,0 0,0 0,0 0,0 0,0 0,0 0,0 0,-9 0,10 0,-1 0,-9 0,0 0,0 0,0 0,0 0,9 0,0 0,-9 0,9 0,0 0,0 0,1 0,8 0,-9 0,0 0,-9 0,0 0,0 0,0 0,0 0,-9 9,0-9,9 0,-8 0,8 0,0 0,0 0,9 0,0 0,0 0,0 0,0 0,0 0,0 0,-9 0,1 0,-1 0,0 0,0 0,0 0,0 0,0 0,0 0,9 0,0 0,0 0,0 0,9 0,-8 0,-1 0,-9 0,0 0,-9 0,0 0,0 0,0 0,0 0,1 0,8 0,0 0,0 0,0 0,9 0,-9 0,0 0,0 0,0 0,0 0,-8 0,-1 0,0 0,9 0,-9 0,9 0,0 0,0 0,0 0,9 0,0 0,-8 0,-1 0,0 0,0 0,0 0,-9 0,0 0,9 0,0 0,0 0,1 0,-1 0,0 0,0 0,0 0,0 0,-9 0,0 0,0 0,-8 0,8 0,-9 0,9 0,0 0,9 0,0 0,9 0,0 0,0 0,-8 0,-1 0,0 0,-9 0,0 0,-9 0,9 0,9 0,0 0,1 0,-1 0,0 0,9 0,-9 0,9 0,-9 0,0 0,0 0,0 0,-9 0,1 0,-1 0,-9 0,9 0,9 0,0 0,0 0,9 0,0 0,-9 0,1 0,-1 0,0 0,0 0,-18 0,18 0,-9 0,0 0,9 0,1 0,-1 0,0 0,0 0,0 0,0 0,0 0,0 0,0 0,-9 0,-8 0,8 0,-9 0,18 0,0 0,0 0,9 0,0 0,0 0,0 0,0 0,-8 0,-1 0,0 0,0 0,9 0,0 0,0 0,0 0,0 0,0 0,9 0,0 0,0 0,0 0,0 0,0 0,0 0,0 0,0-9,1 9,-1 0,0 0,0 0,0 0,0 0,0 0,0 0,0 0,0 0,9 0,0 0,0 0,-9 0,9 0,0 0,0 0,-9 0,9 0,0 0,0 0,0 0,0 0,0 0,0 0,0 0,-9 0,9 0,-9-9,9 9</inkml:trace>
</inkml:ink>
</file>

<file path=ppt/ink/ink56.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8:35.4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13588 11645,'0'0,"0"0,0 0,0 0,0 0,0 0,0 0,0 0,0 0,0 0,0 0,0 9,0-9,0 9,0-9,0 9,0 0,-9 0,0 0,0 0,-9 0,-9 9,-18-9,0 9,-8 0,8-9,9 0,0 0,0 0,0 0,-9 0,-8 0,53-9</inkml:trace>
</inkml:ink>
</file>

<file path=ppt/ink/ink57.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9:01.9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12063 10941,'0'0,"0"0,9 0,0 0,0 9,0 0,0-9,0 0,0 9,0-9,0 0,0 0,0 0,-9 0,0 0,0 0,0 0,0 0,0 0,0 0,0 0,-9 9,-18 0,0 0,0 0,0-9,0 0,0 0,10 0,-1 0,0 0,0 0,0 0,-9 0,0 0,0 0,-9 0,0 0,-9 0,10 0,-10 0,9 0,9 0,0 0,-9 0,0 0,0 0,-8 0,-1 0,0 0,0 0,9 0,0 0,9 0,0 0,1 0,-1 0,-9 0,0 0,-9 0,0 0,0 0,1 0,8 0,0 0,9 0,-9 0,0 0,0 0,0 0,-8 0,-1 0,0 0,0 0,0 0,9 0,9 0,0 0,1 0,-1 0,0 0,-9 0,0 0,0 0,-9 0,9 0,1 0,8 0,-9 0,9 0,0 0,0 0,0 0,0 0,0 0,0 0,0 0,1 0,-1 0,0 0,0 0,0 0,0 0,0 0,0 0,9 0,0 0,9 0,0 0,0 0,0 0,0 0,1 0,-1 0,-9-9,18 9</inkml:trace>
</inkml:ink>
</file>

<file path=ppt/ink/ink58.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29:03.4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11857 11347,'0'0,"0"0,0 0,0 0,0 0,0 0,0 0,0 0,0 0,0 0,0 0,0 0,0 0,0 0,0 0,-9 0,0 0,-9 0,-9 9,0-9,-18 0,1 0,-10 0,9 0,9 0,-9 0,0 0,-8 0,-1 0,0 0,0 0,0 0,9 0,10 0,-10 0,-9 0,-9 0,0 0,9 0,1 0,8 0,0 0,-9 0,0 0,-17 0,-1 0,0 0,18 0,18 0,-8 0,-1 0,-9-9,0 9,0 0,0 0,10 0,8 0,0 0,0 0,0 0,0 0,0 0,1 0,-1 0,0 0,0 0,0 0,9 0,0 0,0 0,9 0,0 0,9 0,0 0,0 0,1 0,8 0,0 0,0 0,0 0,0 0,0 0</inkml:trace>
</inkml:ink>
</file>

<file path=ppt/ink/ink59.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6:32:23.894"/>
    </inkml:context>
    <inkml:brush xml:id="br0">
      <inkml:brushProperty name="width" value="0.05292" units="cm"/>
      <inkml:brushProperty name="height" value="0.05292" units="cm"/>
      <inkml:brushProperty name="color" value="#F15E33"/>
    </inkml:brush>
  </inkml:definitions>
  <inkml:trace contextRef="#ctx0" brushRef="#br0">12870 1082,'0'0,"0"0,0 0,0 0,0 0,0 0,0 0,0 0,0 0,0 0,0 0,0 0,-9 0,0 0,1 0,-1 0,-9-9,0 0,9 0,-9 0,0 0,-9 0,-9 0,-36-9,9 9,10 0,8 0,9 0,0 0,0 0,-9 9,-26-9,8 9,9 0,0 0,9 0,9-9,1 9,-1 0,-9 0,-9 0,0 9,9-9,1 9,-1 0,9 0,0 0,-9 0,-9 0,1 0,-19 0,0 9,18-9,9 0,9 0,-8-9,-28 9,-18 0,18-9,10 9,8-9,0 0,-18 0,1-9,-1 9,0 0,18 0,0-9,10 0,-28 9,0 0,0-9,10 9,8 0,9 0,-9 0,0 0,0 0,-17 9,-1 0,27 0,0 0,9 0,0 0,-8 0,-10 0,-9 0,0 1,9-10,1 0,8 0,9 0,0 0,-18 0,0 0,1 0,-10 0,9 0,9 0,9 0,-9-10,-8 1,-19 0,0 0,0 0,19 9,-1 0,0 0,0 0,-18 0,1 0,-1 0,18 0,0 0,9 9,-8-9,-10 9,-9 0,18 0,0 1,10-10,8 0,0 0,0 0,0 0,-9 0,0 0,-8 0,8-10,0 1,9 0,9 9,0-9,0 9,0-9,0 0,1 9,-1-9,-9 9,0-9,0 9,0 0,0 0,9 0,0 0,1 0,-1 0,0 0,9 0,-9 0,9 0,0 9,0 0,-9 0,9 0,-9 0,0 0,0 0,1 1,-1-1,9 0,0 0,0 0,0 0,0 9,0 0,0 0,0 0,0 0,9 0,0 9,0 0,0 0,0 0,9 0,-9 0,9 0,0 0,0 0,9 0,0 1,0-1,0 0,9 0,0-9,0 0,9 0,-9 0,9 0,-9-9,9 0,0 0,-9 0,-1-9,10 0,0 0,0 0,0 0,9 0,9 0,0 0,9 0,-10-9,-8 0,-9 9,0 0,0-9,0 0,0 0,9 9,8 0,1 0,0 0,0-9,0 9,-18 0,0 0,0 0,-1 0,1 0,9 9,0-9,9 9,-9 0,0 0,0 0,-1-9,-8 9,0 0,0 0,0 0,-9-9,9 0,0 9,9 0,0-9,8 0,1 0,0 0,-9 0,0 0,-9 0,0 0,0 0,0 0,-1 0,10 0,0 0,9 0,0 0,0 0,-9-9,-1 9,-8-9,0 9,0 0,0 0,-9 0,0 0,0 0,0 0,0 0,9 0,0 0,0 0,-1 9,1-9,0 9,0 0,0-9,0 0,-9 0,0 0,0 0,0 0,0 0,-9 0,0 0,9 0,-1 0,1 0,-9 0,9 0,0 0,0 0,0 0,9 0,0 0,0-9,-9 0,9 0,-9 0,0 0,-1 0,1 0,0 0,0 0,0 0,0 0,0 0,-9 0,9 0,-9 0,0 0,0 0,0 0,9 0,-9 0,0 0,0 0,9 0,-9 0,0 0,0 0,0 0,0 0,-1 0,1-1,0 1,0 0,0 0,0 0,-9 0,0 0,0-9,0 0,0 0,0 9,0-9,0 0,0 0,0 9,0-9,0 9,0 0,-9 0,0 0,0-9,0 9,0 0,1 0,-1-9,0 9,0 0,0 0,-9 0,0 0,0 0,-9-9,0 9,0 0,0 0,0 9,0 0,0 0,1 0,26 0</inkml:trace>
  <inkml:trace contextRef="#ctx0" brushRef="#br0" timeOffset="4371.6821">2601 1804,'0'0,"0"0,0 0,0 0,0 0,0 0,0 0,0 0,0 0,0-9,0 0,9 0,0 0,0 0,0 0,9 0,0 0,0 0,0 0,-9 0,9 9,-1-9,1 9,0 0,0 0,0 0,0 0,9 0,0 0,9 0,0 0,9 0,-10 0,1 0,-9 0,0 0,0 0,0 0,0 0,0 0,-9 0,9 0,0 0,-1 0,1 0,9 0,-9 0,0 0,0 0,0 0,0 0,0 0,-9 0,0 0,-1 0,1 0,0-9,-9 9,9 0,-9-9,0 0,9 9,0-9,-9 9,0-9,0 0,0 0,0 0,0 0,0 0,0 0,0 0,0-1,0 1,0 0,-9 0,0 0,0 0,0 0,0 0,0 0,-9-9,0 0,0 0,0 0,0 0,0-9,0 9,-9 0,0 0,0 0,-9-9,0 9,-9-9,1 9,-10 0,9 0,0 0,9 0,0 0,0 8,-9 1,0-9,-8 9,-10 0,18 0,-9 0,9 9,0 0,9 0,0 9,1 0,-1 0,9 0,-9 0,0 0,0 0,0 1,0-1,0 0,-9 0,10-9,-10 9,9-9,0 0,0 0,9 0,0 0,0 0,9 0,-9 0,9 0,-9 0,9 0,-9 0,0 0,1 0,-1 0,-9 0,0 0,0 0,0 0,9 0,0 0,0 0,0 0,0 9,0-9,0 0,9 9,-9 0,10 0,-1 0,0 0,0 0,0 0,0 0,0 0,0 0,0 9,0 0,0 0,0 0,0 0,9 0,0 9,0-9,0 0,0 0,0 0,0 0,0 0,9 0,0 0,0 0,0 1,0-1,0-9,0 0,9 9,0 0,8-9,1 9,0-9,0 0,-9 0,0 0,0 0,0 0,0 0,-9-9,0 9,0-9,9 9,0 0,0-9,0 9,-1 0,10 0,0-9,0 9,0 0,0 0,9 0,0-9,0 0,-9 0,8 9,-35-9</inkml:trace>
  <inkml:trace contextRef="#ctx0" brushRef="#br0" timeOffset="10333.8248">2018 3049,'0'0,"0"0,0 0,9 0,0 0,0 0,0 0,9 0,0 0,0 0,9 0,0 0,-1 0,1 0,0 0,0-9,0 9,0 0,-9 0,9 0,0 0,0-9,8 9,10 0,9 0,0 0,0 0,-9-9,-1 9,1 0,0 0,9 0,0 0,0 0,-10 0,1 0,-9 0,-9 0,0 0,9 0,-9 0,18 0,-1 9,1 0,9-9,0 9,-9 0,-9 0,0-9,-10 9,19 0,0 0,0 0,0 0,18 0,-10 0,-8-9,-9 9,-9-9,0 0,9 0,9 0,-1 0,10 0,0 0,-9 0,0 0,-9 0,0 0,-1 0,1 0,9 0,0-9,9 9,0 0,-1-9,-8 0,-9 9,0 0,-9 0,9 0,18 0,-1 0,1 0,-9 0,9 0,-9 0,0 0,-1 0,1 0,9 0,0 0,18 9,-19-9,-8 0,0 0,0 0,27 9,0-9,-1 0,1 0,-18 0,0 0,-1 0,1 0,9 0,9 0,0 0,-19 0,-8 0,0 0,0-9,9 9,17-9,-17 0,9 0,-18 9,0-9,0 9,8 0,-8 0,0 0,9 0,-9 0,0 0,-10 0,-8 0,0 0,0 0,0 0,-9 0,0 0,9 0,0 9,9 0,0-9,-1 9,-8-9,9 9,-9-9,9 0,-9 0,0 0,0 0,0 0,0 0,-1 0,1 0,9 0,0 0,0 0,9 0,0 0,0 0,-19-9,1 9,0-9,0 9,0 0,-9 0,9 0,9 0,0 0,0 0,-1 0,1 0,0 0,0 0,-9 0,0 0,0 0,0 0,0 9,-1-9,1 9,9-9,0 0,9 0,-9 0,9 0,-9 0,-10 0,1 0,0 0,-9 0,0 0,0-9,0 9,0-9,0 0,0 0,0 0,0 0,0 0,0 0,0 0,-1 0,1-9,0 0,-9 0,0 0,0-1,0 1,-9 0,0 0,0 0,-9 0,0-9,-9 0,0 0,0 9,1-9,-1 9,0-9,-9 9,-9 0,-9-9,0 9,-9 0,1-9,17 9,0 0,9 9,-9 0,-9-1,0 1,0 0,-8 0,-1 0,9 9,9 0,9 0,0 0,0 0,1 0,-10 0,-9 0,-9 0,0 0,9 0,0 0,10 0,-1 0,9 0,0 9,-9-9,-9 9,0 0,1 0,-10-9,0 0,18 0,0 0,9 0,0 0,0 0,0 0,1 0,-1-9,0 9,-9 0,0-9,0 9,0-9,0 9,1 0,8 0,0 0,9 0,0 0,0 0,0 0,-9 0,0 0,0 0,0 9,0-9,1 9,-1-9,9 0,0 0,0 0,-9 0,0 0,9 0,0 0,0 0,0 0,9 0,0 0,-9 0,9 0,-9 0,9 0,-8 0,8 0,-9 0,0 9,0-9,0 10,9-1,-9 0,9 0,-9 0,9 0,0 0,0 0,0 0,0 0,0 0,0 0,0 0,0 9,0 0,0-9,0 0,0 0,9 9,0-9,0 0,0 9,0-9,0 0,0 0,0 9,0-9,0 0,0 9,9-9,0 9,0 0,0-9,0 0,0 0,9 9,0 0,-9-9,0 0,0 0,0 1,0-1,0 0,0 0,9 0,0 0,0 0,9 0,0 0,-1 0,1 0,9 0,0 0,-36-9</inkml:trace>
  <inkml:trace contextRef="#ctx0" brushRef="#br0" timeOffset="13662.3507">1480 12213,'0'0,"0"0,0 0,0 0,9 0,0 0,0 0,0 0,0 0,0 0,9 0,0 0,0 0,-1 0,10 0,0 0,0 0,18 0,-9 0,0 0,0 0,-9 0,-1 0,1 0,0 9,0 0,0-9,-9 0,9 0,0 0,0 0,0 0,9 0,-10 0,1 0,0-9,0 9,0-9,0 0,-9 0,0 0,0 0,0 0,0 0,0 9,8-9,1 0,0 9,0 0,0 0,0 0,0 0,0 0,0 0,0 0,-9 0,0 0,-1 0,1 0,-9-9,0 9,0 0,0-9,0 9,0-9,0 0,0 0,0 0,0 0,0 0,0 0,0 0,0 0,-9 0,0-10,0 1,0 0,0 0,0 0,0 0,-9 0,0 0,0 0,-9-9,-9 0,0 9,-9-9,1 9,-19 0,18 0,0 0,0 9,0-9,-9 0,-8 0,-1 0,0 0,0 9,9 0,0-10,1 10,-10 0,0 0,-9 0,9 9,1 0,8 0,0 0,18 0,0 0,0 0,0 0,0 9,-9-9,1 9,-10-9,9 0,0 0,0 0,0 0,9 0,0 0,1 0,8 0,-9 0,0 0,0 0,9 0,-18 0,9 0,0-9,0 9,-18 0,19-9,-1 9,0 0,9 0,-9 0,9 0,0 0,9 0,-9 0,0 0,9 0,-18 0,9 9,0 0,9-9,-17 9,8 0,0 1,9-1,-18 0,9 0,-9 9,0-9,-9 18,9-9,0 0,9 0,9 0,-8 0,17-9,0 0,-18 9,9 0,9-9,0 9,-18 0,18 9,0-9,0-9,0 9,0 0,18 0,-18 0,9 0,9 0,-1 1,-17-10,27 9,-18-9,27 0,-9 0,-18 0,9 0,9 0,-9-9,-18 9,18-9,-9 0,9 0,9 0,-18 9,26-9,-17 0,18 0,9 0,9 0,0 0,0 0,-19 0,10 0,-45 0</inkml:trace>
</inkml:ink>
</file>

<file path=ppt/ink/ink6.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17:48.861"/>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11005 6395 0,'0'0'15,"0"0"-15,0 0 16,0 0-16,0 0 16,0 0-1,0 0-15,0 0 16,-36 0-1,9 0-15,0 0 16,-9 0-16,0 0 16,-17 0-1,-10 0-15,0 0 16,-9 0 0,-8 0-16,8 0 15,-9 0 1,0 0-16,10 0 15,-1 0-15,9 9 16,0-9 0,63 0-16</inkml:trace>
</inkml:ink>
</file>

<file path=ppt/ink/ink60.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00.750"/>
    </inkml:context>
    <inkml:brush xml:id="br0">
      <inkml:brushProperty name="width" value="0.08819" units="cm"/>
      <inkml:brushProperty name="height" value="0.35278" units="cm"/>
      <inkml:brushProperty name="color" value="#ED3024"/>
      <inkml:brushProperty name="tip" value="rectangle"/>
      <inkml:brushProperty name="rasterOp" value="maskPen"/>
    </inkml:brush>
  </inkml:definitions>
  <inkml:trace contextRef="#ctx0" brushRef="#br0">14305 1317 0,'0'0'0,"0"0"16,0 0 0,0 0-16,0 0 15,0 0-15,0 0 16,0 0 0,0 0-16,0 0 15,0 0 1,0 0-16,0 0 15,0 0-15,0 0 16,0 0 0,-26 0-16,26 0 15,-36 9 1,9 0-16,-9 0 16,-9 0-16,-9 0 15,0 0 1,-8 0-16,8 0 15,0 0-15,9 0 16,9 0 0,9 0-16,27-9 15,0 0 1</inkml:trace>
</inkml:ink>
</file>

<file path=ppt/ink/ink61.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01.882"/>
    </inkml:context>
    <inkml:brush xml:id="br0">
      <inkml:brushProperty name="width" value="0.08819" units="cm"/>
      <inkml:brushProperty name="height" value="0.35278" units="cm"/>
      <inkml:brushProperty name="color" value="#ED3024"/>
      <inkml:brushProperty name="tip" value="rectangle"/>
      <inkml:brushProperty name="rasterOp" value="maskPen"/>
    </inkml:brush>
  </inkml:definitions>
  <inkml:trace contextRef="#ctx0" brushRef="#br0">15696 1506 0,'0'0'0,"0"0"16,0 0-1,0 0-15,0 0 16,0 0-16,0 0 16,0 0-1,-36 18-15,9-9 16,0 0 0,-9 0-16,0 0 15,-9-9-15,0 0 16,-8 0-1,-1 0-15,-9 0 16,0 0-16,1 0 16,-10 0-1,0 0-15,-9 0 16,1 0 0,-1 0-16,9 0 15,9 0 1,1 0-16,8 0 15,9 0-15,9 0 16,9 0 0,0 0-16,27 0 15,-27 0-15,27 0 16</inkml:trace>
</inkml:ink>
</file>

<file path=ppt/ink/ink62.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05.315"/>
    </inkml:context>
    <inkml:brush xml:id="br0">
      <inkml:brushProperty name="width" value="0.08819" units="cm"/>
      <inkml:brushProperty name="height" value="0.35278" units="cm"/>
      <inkml:brushProperty name="color" value="#ED3024"/>
      <inkml:brushProperty name="tip" value="rectangle"/>
      <inkml:brushProperty name="rasterOp" value="maskPen"/>
    </inkml:brush>
  </inkml:definitions>
  <inkml:trace contextRef="#ctx0" brushRef="#br0">12036 1606 0,'0'0'0,"0"0"16,0 0-16,0 0 15,0 0 1,0 0-16,0 0 16,0 0-1,0 0-15,0 0 16,0 0 0,0 0-16,0 0 15,0 0-15,-36 0 16,36 0-1,-35 0-15,8 0 16,0 0 0,0 0-16,-9 0 15,0 0-15,-9 0 16,0 0 0,-8 9-16,-1 0 31,0-9-31,0 0 0,0 0 15,1 0-15,-10 0 16,9 0 0,0 0-16,0 0 15,0 0 1,-8 0-16,8 0 16,0 0-16,0 0 15,0 0 1,1 0-16,-1 0 15,0 0 1,0 0-16,0 0 16,10 0-1,-1 0-15,0 0 16,0 0-16,0 0 16,0 0-1,9 0-15,-8 0 16,-1 0-1,0 0-15,0 0 16,0 0-16,9 0 16,0 0-1,1 0-15,-1 0 16,9 0 0,0 0-16,27 0 15,-36 0-15,36 0 16,0 0-1</inkml:trace>
</inkml:ink>
</file>

<file path=ppt/ink/ink63.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06.706"/>
    </inkml:context>
    <inkml:brush xml:id="br0">
      <inkml:brushProperty name="width" value="0.08819" units="cm"/>
      <inkml:brushProperty name="height" value="0.35278" units="cm"/>
      <inkml:brushProperty name="color" value="#A1D9BC"/>
      <inkml:brushProperty name="tip" value="rectangle"/>
      <inkml:brushProperty name="rasterOp" value="maskPen"/>
    </inkml:brush>
  </inkml:definitions>
  <inkml:trace contextRef="#ctx0" brushRef="#br0">14036 2399 0,'0'0'0,"0"0"16,0 0-1,0 0-15,0 0 16,0 0 0,0 0-16,0 0 15,0 0 1,0 0-16,0 0 16,0 0-16,0 0 15,0 0 1,0 0-16,-27 0 15,27 0-15,-44 0 16,17 0 0,-9 0-16,-9 0 15,0 9 1,0 0-16,0-9 16,1 0-1,8 0-15,0 0 16,9 0-16,27 0 15,0 0 1</inkml:trace>
</inkml:ink>
</file>

<file path=ppt/ink/ink64.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07.660"/>
    </inkml:context>
    <inkml:brush xml:id="br0">
      <inkml:brushProperty name="width" value="0.08819" units="cm"/>
      <inkml:brushProperty name="height" value="0.35278" units="cm"/>
      <inkml:brushProperty name="color" value="#A1D9BC"/>
      <inkml:brushProperty name="tip" value="rectangle"/>
      <inkml:brushProperty name="rasterOp" value="maskPen"/>
    </inkml:brush>
  </inkml:definitions>
  <inkml:trace contextRef="#ctx0" brushRef="#br0">15382 2417 0,'0'0'0,"0"0"16,0 0 0,0 0-16,0 0 15,0 0-15,0 0 16,0 0 0,0 0-16,0 0 15,0 0 1,-27 9-16,27-9 15,-27 9 1,27-9-16,-45 9 16,18-9-16,-9 9 15,-9-9 1,-8 0-16,-1 0 16,-9 9-1,-9-9-15,1 9 16,-1-9-16,0 0 15,9 0 1,0 0-16,1-9 16,8 9-1,0 0-15,18 0 16,9 0-16,27 0 16,0 0-1</inkml:trace>
</inkml:ink>
</file>

<file path=ppt/ink/ink65.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09.593"/>
    </inkml:context>
    <inkml:brush xml:id="br0">
      <inkml:brushProperty name="width" value="0.08819" units="cm"/>
      <inkml:brushProperty name="height" value="0.35278" units="cm"/>
      <inkml:brushProperty name="color" value="#A1D9BC"/>
      <inkml:brushProperty name="tip" value="rectangle"/>
      <inkml:brushProperty name="rasterOp" value="maskPen"/>
    </inkml:brush>
  </inkml:definitions>
  <inkml:trace contextRef="#ctx0" brushRef="#br0">2592 1578 0,'0'0'0,"0"0"16,0 0-16,0 0 15,0 0 1,0 0-16,0 0 16,0 0-1,0 0-15,0 0 16,0 0-16,0 0 16,0 0-1,0 0-15,0 0 16,0 0-1,-27 0-15,27 0 16,-27 0-16,27 0 16,-36 0-1,9 0-15,1 0 16,-1 0 0,-9 0-16,0 0 15,0 0-15,0 0 16,0 0-1,-9-9-15,1 9 16,-1 0 0,0-9-16,0 9 15,0-9 1,0 9-16,0 0 16,-8 0-16,8 0 15,0 0 1,0 0-16,0 0 15,-9 0 1,10 0-16,-1 0 16,0 0-16,0 0 15,0 0 1,9 0-16,0 0 16,1 0-1,-1 0-15,0 0 16,0 0-16,9 0 15,0 0 1,0 0-16,9 0 16,-18 0-1,36 0-15,-35 0 16,35 0-16,-27 0 16,27 0-1,0 0-15,-27 0 16,27 0-1,0 0-15,-18 0 16,18 0-16</inkml:trace>
</inkml:ink>
</file>

<file path=ppt/ink/ink66.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11.354"/>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14314 3563 0,'0'0'0,"0"0"16,0 0-16,0 0 16,0 0-1,0 0-15,0 0 16,0 0 0,0 0-16,0 0 15,-35 0-15,35 0 16,-45 0-1,18 0-15,-9-9 16,0 0 0,-9 0-16,-9 9 15,1 0-15,8 0 16,-9 0 0,9 0-16,0 0 15,9 0 1,9 0-16,1 0 15,26 0-15,-36 0 16,36 0 0,0 0-16</inkml:trace>
</inkml:ink>
</file>

<file path=ppt/ink/ink67.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13.197"/>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20216 3671 0,'0'0'0,"0"0"15,0 0 1,0 0-16,0 0 15,0 0-15,0 0 16,0 0 0,-27 0-16,27 0 15,-27 0 1,0 0-16,0 0 16,0 0-16,-8 0 15,-1 0 1,0 0-16,0 0 15,0 0 1,-9-9-16,0 9 16,1 0-16,-1 0 15,0 0 1,0 0-16,0 0 16,-9 0-16,1 0 15,-1 0 1,0 0-16,0 0 15,0 0 1,0 0-16,1 0 16,-1 0-16,0 9 15,9 0 1,0 0-16,0 0 16,1 0-1,-1 0-15,9 0 16,-9-9-1,9 0-15,0 0 16,0 9-16,10-9 16,-1 0-1,0 0-15,27 0 16,-36 0-16,36 0 16,0 0-1,-27 0-15,27 0 16,0 0-1,0 0-15</inkml:trace>
</inkml:ink>
</file>

<file path=ppt/ink/ink68.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19.054"/>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9543 8019 0,'0'0'0,"0"0"16,0 0-16,0 0 15,0 0-15,0 0 16,-27 0 0,27 0-16,-36 0 15,36 0 1,-36 0-16,9 0 16,0 0-16,-8 0 15,-1 0 1,-9 0-16,0-9 15,-9 9 1,0 0-16,1 0 16,-1 0-16,0 0 15,-9 0 1,0 0-16,10 0 16,-1 0-1,0 0-15,0 0 16,-9 0-1,1 0-15,-1 0 16,0 0-16,0 0 16,0 0-1,1 0-15,-1 0 16,0 0-16,0 0 16,1 0-1,-1 0-15,0 0 16,9 0-1,-9 0-15,1 0 16,-1 0-16,0 0 16,0 0-1,0 0-15,1 0 16,-1 0 0,9 0-16,-9 0 15,9 0 1,1 0-16,-10 0 15,9 0-15,0 0 16,-9 0 0,1 0-16,-1 0 15,9 0 1,-9 0-16,1 0 16,-1 0-16,0 0 15,0 0 1,0 0-16,1 0 15,8 0 1,0 0-16,0 0 16,-9 0-16,1 0 15,-1 0 1,0 0-16,0 0 16,0 0-1,1 0-15,-1 0 16,0 0-16,0 0 15,1 0 1,-1 0-16,0 0 16,0 0-1,0 0-15,1 0 16,-1 0-16,0 0 16,0 0-1,1 0-15,-1 0 16,0 0-1,9 0-15,0 0 16,1 0-16,-1 0 16,9 0-1,0 0-15,-9 0 16,0 0 0,1 0-16,-1 0 15,0 0-15,0 0 16,9 0-1,-9 0-15,1 0 16,8 0 0,0 0-16,0 0 15,0 0-15,0 0 16,1 0 0,-1 0-16,9 0 15,0 0 1,0 0-16,0 0 15,0 0 1,-8 0-16,-1 0 16,0 0-16,0 0 15,9 0 1,-9 0-16,0 0 16,1 0-1,-1 0-15,0 0 16,0 0-16,0 0 15,0 0 1,9 0-16,1 0 16,-1 0-1,0 0-15,0 0 16,0 0-16,0 0 16,0 0-1,0 0-15,1 0 16,-1 0-1,0 0-15,0 0 16,0 0 0,9 0-16,0 0 15,0 0-15,0 0 16,1 0 0,26 0-16,-36 0 15,36 0-15,0 0 16</inkml:trace>
</inkml:ink>
</file>

<file path=ppt/ink/ink69.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21.139"/>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9346 1470 0,'0'0'16,"0"0"-1,0 0-15,0 0 16,0 0-16,0 0 15,0 0 1,0 0-16,0 0 16,0 0-1,0 0-15,0 0 16,0 0-16,0 0 16,0 0-1,0 0-15,0 0 16,0 0-1,0 0-15,0 0 16,-27 0-16,27 0 16,-45 0-1,18 0-15,-9 0 16,-9 0 0,0 0-16,-8 0 15,-1 0-15,0 0 16,-9 0-1,9 0-15,1 0 16,-1 0 0,0 0-16,0 0 15,0 0-15,0 0 16,1 0 0,-10 0-16,0 0 15,9 0 1,0 0-16,1 0 15,-1 0-15,0 0 16,9 0 0,0 0-16,1 0 15,-1 0 1,9 0-16,0 0 16,0 0-16,0 9 15,0-9 1,0 0-16,1 0 15,-1 0 1,0 0-16,0 0 16,0 0-1,0 0-15,9 0 16,0 0-16,0 0 16,1 0-1,-1 0-15,0 0 16,0 0-16,27 0 15,-36 0 1,36 0-16,-27 0 16,27 0-1,0 0-15,-27 0 16,27 0-16</inkml:trace>
</inkml:ink>
</file>

<file path=ppt/ink/ink7.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17:49.910"/>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14413 6521 0,'0'0'0,"0"0"15,0 0 1,0 0-16,0 0 16,-36 0-1,0 9-15,-17-9 16,-19 9-1,-9-9-15,-9 0 16,-17 0-16,8 0 16,0 0-1,-8 0-15,-10 0 16,1 0-16,-1 0 16,0 0-1,19 0-15,-1 0 16,-35 0-1,26 0-15,18 0 16,9 0-16,10 0 16,-28 0-1,9 0-15,10 0 16,-1 0 0,81 0-16</inkml:trace>
</inkml:ink>
</file>

<file path=ppt/ink/ink70.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22.992"/>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14216 4573 0,'0'0'16,"0"0"-16,0 0 15,0 0-15,0 0 16,0 0-1,0 0-15,0 0 16,0 0 0,0 0-16,0 0 15,0 0-15,0 0 16,-27 0 0,27 0-16,-36 0 15,9 0 1,0 0-16,0 0 15,-9 0-15,0 0 16,1 0 0,-1 0-16,0 0 15,0 0 1,0 0-16,0 0 16,0 0-16,0 0 15,1 0 1,8 0-16,0 0 15,0 0 1,27 0-16,-36 0 16,36 0-1,0 0-15</inkml:trace>
</inkml:ink>
</file>

<file path=ppt/ink/ink71.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25.357"/>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19615 4645 0,'0'0'0,"0"0"16,0 0-1,0 0-15,0 0 16,0 0-1,0 0-15,0 0 16,0 0-16,0 0 16,0 0-1,0 0-15,0 0 16,0 0 0,-27 0-16,27 0 15,-27-9-15,0 0 16,0 0-1,1 0-15,-10 0 16,0 9 0,0 0-16,0 0 15,0 0-15,0 0 16,0 0 0,1-9-16,8 9 15,-9 0 1,9 0-16,0-9 15,0 9-15,0-9 16,0 0 0,27 9-16</inkml:trace>
</inkml:ink>
</file>

<file path=ppt/ink/ink72.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32.982"/>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6772 2300 0,'0'0'0,"0"0"16,0 0-16,0 0 16,0 0-1,0 0-15,0 0 16,0 0 0,0 0-16,0 0 15,0 0-15,0 0 16,0 0-1,0 0-15,0 0 16,0 0 0,0 0-16,0 0 15,0 0-15,0 0 16,0 0 0,0 0-16,0 0 15,0 0 1,-27 0-16,27 0 15,-36 0-15,9 0 16,-9-9 0,0 9-16,0-9 15,-9 0 1,1 0-16,-1 9 16,0-9-1,-9 9-15,0 0 16,9-9-16,1 9 15,-1 0 1,9-9-16,0 9 16,-9 0-1,0 0-15,0 0 16,-8 0-16,-1 0 16,0-9-1,0 9-15,0 0 16,9 0-1,1-9-15,-1 9 16,-9 0-16,0 0 16,0 0-1,1 0-15,8 0 16,0 0 0,0 0-16,0 0 15,-9 0-15,1 0 16,-1 0-1,0 0-15,0 9 16,0-9 0,9 0-16,-8 0 15,-1 9-15,0-9 16,9 0 0,-9 0-16,9 9 15,1-9 1,-1 0-16,0 0 15,0 0 1,0 0-16,0 0 16,-8 0-16,-1 9 15,0-9 1,9 0-16,-9 0 16,9 0-16,-8 0 15,-1 9 1,0-9-16,0 0 15,0 0 1,10 0-16,8 9 16,0 0-16,-9-9 15,0 0 1,0 0-16,0 9 16,1-9-1,-10 9-15,9-9 16,0 0-16,0 0 15,0 0 1,1 0-16,-1 0 16,0 0-1,0 0-15,0 0 16,0 0 0,0 0-16,10 0 15,-1 0-15,0 0 16,0 0-1,9 0-15,-9 0 16,9 0-16,-9 0 16,1 0-1,-1 0-15,0 0 16,0 0 0,0 0-16,0 0 15,9 0 1,0 0-16,0 0 15,27 0-15,-35 0 16,35 0 0,0 0-16</inkml:trace>
</inkml:ink>
</file>

<file path=ppt/ink/ink73.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35.822"/>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12924 2192 0,'0'0'0,"0"0"15,0 0-15,0 0 16,0 0-16,0 0 15,0 0 1,0 0-16,0 0 16,-27 0-1,27 0-15,0 0 16,-27 0 0,27 0-16,-35 0 15,35 0-15,-45 0 16,18 0-1,-9 0-15,-18-9 16,0 9 0,0 0-16,10 0 15,-1 0-15,0 0 16,-18 0 0,0 0-16,1 0 15,8 0 1,0 0-16,0 0 15,0 0 1,1 0-16,-1 0 16,0 9-16,-9-9 15,9 9 1,0-9-16,1 0 16,-1 9-1,0 0-15,0 0 16,-9-9-16,1 0 15,8 0 1,9 9-16,0 0 16,-9 0-16,1 0 15,-1-9 1,0 0-16,0 0 16,0 0-1,0 0-15,1 0 16,-1 0-1,0 0-15,-9 0 16,9 0-16,1 0 16,-1 0-1,0 0-15,0 0 16,0 9 0,1-9-1,-10 0-15,0 0 0,0 0 16,0 0-1,1 0-15,-1 0 16,0 0 0,0 0-16,1 0 15,8 0-15,0 0 16,0 0 0,0 0-16,0 0 15,-8 0 1,-1-9-16,0 9 15,0 0-15,1 0 16,-1 0 0,0 0-16,0 0 15,0 0 1,10 0-16,-1 0 16,0 0-16,9 0 15,-9-9 1,0 0-16,10 9 15,-10 0 1,0 0-16,0 0 16,0-9-16,10 9 15,-1-9 1,0 9-16,0 0 16,0-9-1,0 9-15,0 0 16,1-9-1,8 9-15,0 0 16,0 0-16,0 0 16,9 0-1,0 0-15,0 0 16,0 0 0,1 0-16,-1 0 15,0 0-15,0 0 16,0 0-1,0 0-15,0 0 16,0 0-16,0 0 16,27 0-1,-36 0-15,36 0 16,-35 0 0,35 0-16,-36 0 15,36 0-15,-36 0 16,36 0-1,-27 0-15,27 0 16,0 0 0,-27 0-16,27 0 15,0 0 1,0 0-16,0 0 16,0 0-16,0 0 15,0 0 1,0 0-16,0 0 15</inkml:trace>
</inkml:ink>
</file>

<file path=ppt/ink/ink74.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37.920"/>
    </inkml:context>
    <inkml:brush xml:id="br0">
      <inkml:brushProperty name="width" value="0.08819" units="cm"/>
      <inkml:brushProperty name="height" value="0.35278" units="cm"/>
      <inkml:brushProperty name="color" value="#BFBFBF"/>
      <inkml:brushProperty name="tip" value="rectangle"/>
      <inkml:brushProperty name="rasterOp" value="maskPen"/>
    </inkml:brush>
  </inkml:definitions>
  <inkml:trace contextRef="#ctx0" brushRef="#br0">14279 5637 0,'0'0'16,"0"0"-1,0 0-15,0 0 16,0 0-16,0 0 16,0 0-1,0 0-15,0 0 16,0 0-1,0 0-15,0 0 16,0 0-16,0 0 16,0 0-1,-36 0-15,9 0 16,0 0 0,-9 0-16,-9 0 15,0 0-15,0 0 16,-8 0-1,-1 0-15,0 0 16,9 0 0,0 0-16,0 0 15,10 0-15,-1 0 16,9 0 0,0 0-16,27 0 15</inkml:trace>
</inkml:ink>
</file>

<file path=ppt/ink/ink75.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39.071"/>
    </inkml:context>
    <inkml:brush xml:id="br0">
      <inkml:brushProperty name="width" value="0.08819" units="cm"/>
      <inkml:brushProperty name="height" value="0.35278" units="cm"/>
      <inkml:brushProperty name="color" value="#BFBFBF"/>
      <inkml:brushProperty name="tip" value="rectangle"/>
      <inkml:brushProperty name="rasterOp" value="maskPen"/>
    </inkml:brush>
  </inkml:definitions>
  <inkml:trace contextRef="#ctx0" brushRef="#br0">16189 5701 0,'0'0'0,"0"0"16,0 0-16,0 0 16,0 0-1,0 0-15,0 0 16,0 0-1,-27 0-15,27 0 16,-45 0 0,9 0-16,0 9 15,-8-9-15,-10 9 16,0 0 0,-9-9-16,0 0 15,1 0 1,-1 0-16,0 0 15,9 0-15,0 0 16,1 9 0,-1-9-16,-9 0 15,0 9 1,-9-9-16,10 9 16,-1-9-16,0 0 15,-9 9 1,10-9-16,-1 0 15,9 0 1,9 0-16,0 0 16,0 0-16,10 0 15,-1 0 1,0 0-16,0 0 16,9 0-1,0 0-15,0 0 16,27 0-16,0 0 15</inkml:trace>
</inkml:ink>
</file>

<file path=ppt/ink/ink76.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42.068"/>
    </inkml:context>
    <inkml:brush xml:id="br0">
      <inkml:brushProperty name="width" value="0.08819" units="cm"/>
      <inkml:brushProperty name="height" value="0.35278" units="cm"/>
      <inkml:brushProperty name="color" value="#BFBFBF"/>
      <inkml:brushProperty name="tip" value="rectangle"/>
      <inkml:brushProperty name="rasterOp" value="maskPen"/>
    </inkml:brush>
  </inkml:definitions>
  <inkml:trace contextRef="#ctx0" brushRef="#br0">11319 2931 0,'0'0'0,"0"0"16,0 0 0,0 0-16,0 0 15,0 0-15,0 0 16,0 0 0,0 0-16,0 0 15,0 0 1,0 0-16,0 0 15,0 0-15,0 0 16,0 0 0,0 0-16,0 0 15,-36 0 1,36 0-16,-45 0 16,18 0-16,0 0 15,0 0 1,0 0-16,-8 0 15,-1 0 1,0 9-16,0-9 16,-9 10-1,9-10-15,-9 0 16,9 0-16,1 9 16,-1-9-1,0 0-15,-9 0 16,0 0-1,0 9-15,0-9 16,1 0-16,-1 0 16,9 0-1,-9 0-15,9 0 16,-9 0 0,1 0-16,-1 0 15,0 0-15,0 0 16,0 0-1,0 0-15,0 0 16,1 0 0,-1 0-16,0 0 15,9 0-15,-9 0 16,0 0 0,1 0-16,8 0 15,0 0 1,0 0-16,0 0 15,0 0-15,0 0 16,0 0 0,0 0-16,1 0 15,-1 0 1,0 0-16,-9 0 16,0 0-16,9 0 15,-9 0 1,10 0-16,-1 0 15,-9 0 1,9 0-16,-9 0 16,9 0-1,-9 0-15,10-9 16,-1 9-16,0 0 16,0 0-1,0 0-15,9 0 16,0 0-1,0 0-15,-9 0 16,10 0-16,-10 0 16,9-9-1,0 9-15,0 0 16,0 0-16,0 0 16,0 0-1,0 0-15,27 0 16,-36 0-1,36 0-15,-35 0 16,35 0 0,0 0-16,-27 0 15,27 0-15,0 0 16,-27 0 0,27 0-16,0 0 15,0 0 1,0 0-16,0 0 15</inkml:trace>
</inkml:ink>
</file>

<file path=ppt/ink/ink77.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44.333"/>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14144 7649 0,'0'0'15,"0"0"-15,0 0 16,0 0 0,0 0-16,0 0 15,-27 0 1,27 0-16,0 0 16,-27 0-16,27 0 15,-45 0 1,18 0-16,1 0 15,-1 0 1,0 0-16,-9 0 16,0 0-16,0 0 15,0 0 1,0 0-16,0 0 16,1 9-1,-1-9-15,0 0 16,0 0-16,0 0 15,36 0 1</inkml:trace>
</inkml:ink>
</file>

<file path=ppt/ink/ink78.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48.155"/>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12278 3626 0,'0'0'0,"0"0"0,0 0 15,0 0 1,0 0-16,0 0 16,0 0-16,0 0 15,0 0 1,0 0-16,0 0 15,0 0 1,-26 0-16,26 0 16,-36 18-1,9-9-15,0-9 16,-9 0-16,9 0 16,0 0-1,0 9-15,-9-9 16,1 0-1,-10 9-15,-9-9 16,-9 0-16,0 0 16,1 0-1,8 0-15,0 0 16,0 0 0,-9 0-16,1 0 15,8 0-15,0 0 16,0 0-1,0 0-15,0 0 16,1 0 0,-1-9-16,0 9 15,0-9-15,9 9 16,-8 0 0,8 0-16,0 0 15,-9-9 1,9 9-16,0 0 15,0 0-15,1 0 16,-1 0 0,0 0-16,0 0 15,0 0 1,0 0-16,1 0 16,-1 0-1,0 0-15,0 0 16,0 0-16,0 0 15,1 0 1,-1 0-16,0 0 16,0 0-16,9 0 15,-9 0 1,0 0-16,1 0 16,8 0-1,0 0-15,0 0 16,0 0-1,9 0-15,0 0 16,0 0-16,-9 0 16,1 0-1,-1 0-15,0 0 16,0 0 0,9 0-16,0 0 15,0 0-15,0 0 16,0 0-1,1 0-15,-1 0 16,27 0 0,-36 0-16,36 0 15,-36 0-15,36 0 16,0 0 0,0 0-16</inkml:trace>
</inkml:ink>
</file>

<file path=ppt/ink/ink79.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51.387"/>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12709 4357 0,'0'0'0,"0"0"16,0 0-16,0 0 16,0 0-1,0 0-15,0 0 16,0 0-16,0 0 15,0 0 1,0 0-16,0 0 16,0 0-1,0 0-15,-27 0 16,0 0 0,0 0-16,0 0 15,0 0-15,1 0 16,-10 0-1,9 0-15,0 9 16,-9-9 0,0 0-16,-18 0 15,0 0-15,1 0 16,-1 0 0,9 0-16,0 0 15,9 0 1,-9 0-16,1 0 15,-1 0-15,-9 0 16,0 0 0,0 0-16,0 0 15,-8 0 1,-1 0-16,9 0 16,0 0-16,0 0 15,1 0 1,-1 0-16,0 0 15,9 0 1,0 0-16,-8 0 16,-1 0-16,-9 0 15,0 0 1,0 0-16,1 0 16,8 0-1,-9 0-15,9 0 16,0 0-16,1 0 15,-1 0 1,-9 0-16,9 0 16,-9-9-1,1 9-15,-1 0 16,-9 0-16,9 0 16,0 0-1,1 0-15,8 0 16,0 0-1,-9-9-15,9 9 16,1 0 0,-1-9-1,9 9-15,0 0 0,9 0 16,0 0 0,-8 0-16,8 0 15,0 0-15,0 0 16,0 0-1,9 0-15,0 0 16,0 0 0,0 0-16,1 0 15,-1 0-15,0 0 16,27 0 0,-36 0-16,36 0 15,-36 0 1,36 0-16,-27 0 15,27 0 1,0 0-16,-27 0 16,27 0-16,0 0 15,-36 0 1,36 0-16</inkml:trace>
</inkml:ink>
</file>

<file path=ppt/ink/ink8.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17:52.279"/>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14404 7198 0,'0'0'0,"0"0"16,0 0-1,0 0-15,0 0 16,0 0-16,0 0 15,0 0 1,-36 0-16,36 0 16,-45 0-1,10 0-15,-10 0 16,-9 0-16,0 0 16,-9-9-1,9 9-15,-8 0 16,8 0-1,0 0-15,0 0 16,0 0-16,1 0 16,-1 0-1,-9 0-15,0 0 16,-9 0 0,1 0-16,-1 0 15,-9-9-15,1 9 16,8 0-1,9-9-15,0 9 16,-35-9 0,17 0-16,0 9 15,9 0-15,10 0 16,-1 0 0,0 0-16,-18-9 15,10 9 1,-1 0-16,9 0 15,-9 0-15,0 0 16,10 0 0,-10 0-16,0 0 15,9 0 1,-8 0-16,8 0 16,-9 0-16,0 0 15,10-9 1,-10 9-16,9 0 15,0 0 1,1 0-16,-1 0 16,0 0-16,0 0 15,0 0 1,10 0-16,-10 0 16,0 0-1,9 0-15,-9 0 16,10 0-16,-1 0 15,0 0 1,0 0-16,-9 0 16,1 0-1,-1 0-15,0 0 16,0 0-16,9 0 16,1 0-1,-1 0-15,9 0 16,-9 0-1,9 0-15,0 0 16,1 0-16,8 0 16,0 0-1,9 0-15,0 0 16,0 0 0,0 0-16,27 0 15,-36 0-15,36 0 16,-36 0-1,36 0-15,-35 0 16,35 0 0,-36 0-16,36 0 15,-45 0-15,18 0 16,0 0 0,27 0-16</inkml:trace>
</inkml:ink>
</file>

<file path=ppt/ink/ink80.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55.226"/>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2466 5619 0,'0'0'0,"0"0"16,0 0-16,0 0 16,0 0-1,0 0-15,0 0 16,0 0-16,0 0 15,0 0 1,0 0-16,0 0 16,-35 0-1,8 0-15,0 0 16,-9 0-16,0 0 16,-9 0-1,0 0-15,-8 9 16,-1-9-1,0 9-15,0-9 16,0 9 0,0-9-16,10 0 15,-10 0-15,0 0 16,0 9 0,0-9-16,1 0 15,-1 0-15,9 0 16,0 0-1,0 9-15,0-9 16,0 0 0,-8 10-16,-1-10 15,9 9 1,0 0-16,0 0 16,0-9-16,1 9 15,-1-9 1,0 9-16,9 0 15,0-9 1,0 0-16,-9 9 16,10 0-16,-1-9 15,0 9 1,0 0 0,0-9-16,-18 9 15,27 0-15,-17-9 16,44 0-16,0 0 15,-27 0 1,27 0-16,0 0 16</inkml:trace>
</inkml:ink>
</file>

<file path=ppt/ink/ink81.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57.456"/>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12216 5069 0,'0'0'16,"0"0"-16,0 0 15,0 0-15,0 0 16,0 0 0,0 0-16,0 0 15,0 0 1,0 0-16,-36-18 15,9 9 1,-9 0-16,0 0 16,-9 0-16,-9 0 15,1 0 1,-10 9-16,0-9 16,-9 0-1,10 9-15,-10 0 16,0 0-1,-9 0-15,10 0 16,-1 0-16,9 0 16,0 0-1,1 0-15,-10 0 16,9 0 0,-9 0-16,9 0 15,-17 0-15,-1 0 16,9 0-1,0 0-15,1 0 16,-1 9 0,-9-9-16,-8 0 15,-1 9-15,0 0 16,9-9 0,1 9-16,-10-18 15,9 9 1,10 0-16,-1 0 15,0 0-15,0 0 16,-8 0 0,-1 0-16,0 0 15,9 0 1,-8 0-16,8 0 16,-9 0-16,9 0 15,10 0 1,-1 0-16,0 0 15,-9 0 1,1 0-16,-1 0 16,0 0-16,0 0 15,1 0 1,8 0-16,-9 0 16,9 0-1,1 0-15,-1 0 16,0 0-16,0 0 15,0 0 1,1 0-16,-1 9 16,0 0-1,0-9-15,0 0 16,1 9-16,-1-9 16,0 0-1,9 0-15,1 0 16,-1 0-1,0 0-15,9 0 16,0 0 0,0 0-16,1 0 15,-1 0-15,0 0 32,9 0-32,0 0 0,0 0 15,0 0-15,0 0 16,10 0-1,-1 0-15,-9 0 16,9 0 0,0 0-16,0 0 15,0 0-15,0 0 16,0 0 0,0 0-16,27 0 15,-35 0 1,35 0-16,-36 0 15,36 0 1,0 0-16,-27 0 16,27 0-16,0 0 15,-27 0 1,27 0-16,0 0 16,-27 0-1,27 0-15,-27 0 16,27 0-16,-45 0 15,45 0 1</inkml:trace>
</inkml:ink>
</file>

<file path=ppt/ink/ink82.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5:59.712"/>
    </inkml:context>
    <inkml:brush xml:id="br0">
      <inkml:brushProperty name="width" value="0.08819" units="cm"/>
      <inkml:brushProperty name="height" value="0.35278" units="cm"/>
      <inkml:brushProperty name="color" value="#FF9933"/>
      <inkml:brushProperty name="tip" value="rectangle"/>
      <inkml:brushProperty name="rasterOp" value="maskPen"/>
    </inkml:brush>
  </inkml:definitions>
  <inkml:trace contextRef="#ctx0" brushRef="#br0">14225 8749 0,'0'0'0,"0"0"16,0 0-16,0 0 15,0 0 1,0 0-16,0 0 15,0 0-15,0 0 16,0 0 0,0 0-16,0 0 15,0 0 1,-36 0-16,36 0 16,-45 0-1,18 0-15,-9 0 16,0 0-16,-9 0 15,1 0 1,-1 0-16,0 0 16,0 0-16,0 0 15,9 0 1,1 0-16,-1 0 16,9 0-1,0 9-15,0-9 16,0 0-16,0 0 15,27 0 1</inkml:trace>
</inkml:ink>
</file>

<file path=ppt/ink/ink83.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6:02.093"/>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22602 7793 0,'0'0'0,"0"0"16,0 0-16,0 0 15,0 0 1,0 0-16,0 0 15,0 0-15,0 0 16,0 0 0,0 0-16,0 0 15,0 0 1,0 0-16,-27 0 16,27 0-16,-27 0 15,27 0 1,-36 0-16,9 0 15,0 0 1,0 0-16,0 0 16,0 0-16,1 0 15,-10 0 1,0 0-16,0 0 16,0 0-1,-9 9-15,0-9 16,-8 9-16,-1 0 15,0-9 1,0 0-16,0 9 16,0 0-1,10 0-15,-1 0 16,0-9-16,9 0 16,0 0-1,9 0-15,0 0 16,27 0-1,-35 0-15,35 0 16,0 0-16</inkml:trace>
</inkml:ink>
</file>

<file path=ppt/ink/ink84.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6:03.744"/>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15283 7730 0,'0'0'0,"0"0"15,0 0 1,0 0-16,0 0 15,0 0-15,0 0 16,0 0 0,0 0-16,0 0 15,0 0 1,0 0-16,-27 0 16,27 0-1,-45-18-15,18 9 16,-8 0-16,-1 0 15,0 0 1,-9 9-16,0 0 16,0 0-1,0 0-15,1 0 16,-1 0-16,-9 0 16,9 0-1,0 0-15,9 0 16,0 0-16,1 0 15,8 0 1,0 0-16,0 0 16,27 0-1</inkml:trace>
</inkml:ink>
</file>

<file path=ppt/ink/ink85.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6:05.508"/>
    </inkml:context>
    <inkml:brush xml:id="br0">
      <inkml:brushProperty name="width" value="0.08819" units="cm"/>
      <inkml:brushProperty name="height" value="0.35278" units="cm"/>
      <inkml:brushProperty name="color" value="#FF9933"/>
      <inkml:brushProperty name="tip" value="rectangle"/>
      <inkml:brushProperty name="rasterOp" value="maskPen"/>
    </inkml:brush>
  </inkml:definitions>
  <inkml:trace contextRef="#ctx0" brushRef="#br0">15418 8830 0,'0'0'0,"0"0"16,0 0-16,0 0 15,0 0 1,0 0-16,0 0 15,0 0-15,0 0 16,0 0 0,0 0-16,0 0 15,0 0 1,0 0-16,-27 0 16,27 0-16,-27 0 15,0 0 1,0 0-16,-9 0 15,-9 0 1,-9 0-16,1 0 16,-1 0-16,0 0 15,0 0 1,-9 0-16,1 0 16,8 0-1,0 0-15,9 0 16,0 0-16,9 0 15,1 0 1,-1 0-16,9 0 16,0 0-1,-9-9-15,36 9 16</inkml:trace>
</inkml:ink>
</file>

<file path=ppt/ink/ink86.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6:06.782"/>
    </inkml:context>
    <inkml:brush xml:id="br0">
      <inkml:brushProperty name="width" value="0.08819" units="cm"/>
      <inkml:brushProperty name="height" value="0.35278" units="cm"/>
      <inkml:brushProperty name="color" value="#FF9933"/>
      <inkml:brushProperty name="tip" value="rectangle"/>
      <inkml:brushProperty name="rasterOp" value="maskPen"/>
    </inkml:brush>
  </inkml:definitions>
  <inkml:trace contextRef="#ctx0" brushRef="#br0">22073 8885 0,'0'0'0,"0"0"16,0 0-16,0 0 16,0 0-1,0 0-15,0 0 16,0 0-16,0 0 16,0 0-1,0 0-15,0 0 16,0 0-1,-36-18-15,9 9 16,-9 0 0,0-1-16,-9 1 15,-9 0 1,-8 9-16,-1 0 16,0-9-16,0 9 15,0 0 1,10 0-16,-1 0 15,9 9-15,-9-9 16,9 9 0,0-9-16,1 0 15,8 9 1,0-9-16,-9 0 16,45 0-16</inkml:trace>
</inkml:ink>
</file>

<file path=ppt/ink/ink87.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6:10.291"/>
    </inkml:context>
    <inkml:brush xml:id="br0">
      <inkml:brushProperty name="width" value="0.08819" units="cm"/>
      <inkml:brushProperty name="height" value="0.35278" units="cm"/>
      <inkml:brushProperty name="color" value="#FF9933"/>
      <inkml:brushProperty name="tip" value="rectangle"/>
      <inkml:brushProperty name="rasterOp" value="maskPen"/>
    </inkml:brush>
  </inkml:definitions>
  <inkml:trace contextRef="#ctx0" brushRef="#br0">6323 4312 0,'0'0'15,"0"0"-15,0 0 16,0 0 0,0 0-16,0 0 15,0 0-15,0 0 16,0 0 0,0 0-16,0 0 15,0 0 1,0 0-16,-27 0 15,27 0 1,-36 0-16,36 0 16,-45 0-16,19 0 15,-10 0 1,0 0-16,0 0 16,9 0-1,-9 0-15,0 0 16,0 0-1,1 0-15,-10 0 16,0 0-16,0 0 16,0 0-1,0 0-15,0 0 16,1 0-16,-1 0 16,0 0-1,0 0-15,0 0 16,0 0-1,1 0-15,8 0 16,0 0 0,0 0-16,0 0 15,0 0-15,0 0 16,-9 0 0,1 0-16,-1 0 15,0 0 1,0 0-16,-9 0 15,0 0-15,10 0 16,-10 0 0,0 0-16,9 0 15,-9 0 1,9-10-16,1 10 16,-1 0-16,0-9 15,-9 9 1,0-9-16,-8 9 15,-1-9 1,0 9-16,9 0 16,0 0-16,-8 0 15,-1 0 1,0 0-16,0 0 16,0 0-1,10 0-15,-1 0 16,0 0-16,-9 0 15,0 0 1,1 0-16,-1 0 16,0 0-1,-9 0-15,1 0 16,-1 0-16,0 0 16,9 0-1,0 0-15,1 0 16,-1 0-1,0 0-15,9 0 16,-8 0-16,-1 0 16,9 0-1,0 0-15,-9 0 16,1 0 0,8 0-16,-9 0 15,9 0-15,0 0 16,1 0-1,-1 0-15,0 0 16,0 0 0,0 0-16,0 0 15,1 0-15,-1 0 16,0 0 0,9 0-16,-9 0 15,1 0 1,-1 0-16,0 0 15,9 9 1,0-9-16,0 0 16,1 0-16,8 9 15,0 0 1,0 1-16,0-1 16,0 0-1,0-9-15,0 9 16,1-9-16,8 9 15,-18-9 1,18 0-16,0 0 16,0 0-1,-18 9-15,45-9 16,0 0-16,-18 0 16,18 0-1,0 0-15</inkml:trace>
</inkml:ink>
</file>

<file path=ppt/ink/ink88.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6:13.1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14108 9814 0,'0'0'0,"0"0"16,0 0-16,0 0 16,0 0-1,0 0-15,0 0 16,0 0 0,0 0-16,0 0 15,0 0-15,0 0 16,0 0-1,0 0-15,-27 0 16,27 0 0,-45 0-16,18 0 15,1 0 1,-1 0-16,-9 0 16,0 0-16,0 0 15,0 0 1,0 0-16,0 0 15,1 0-15,-1 0 16,0 0 0,-9 0-16,9 0 15,0 9 1,-9 0-16,45-9 16</inkml:trace>
</inkml:ink>
</file>

<file path=ppt/ink/ink89.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6:14.5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18799 9886 0,'0'0'16,"0"0"-1,0 0-15,0 0 16,0 0-16,0 0 16,0 0-1,0 0-15,0 0 16,-36 0-1,9 0-15,-9 0 16,-18-9 0,1 0-16,-10 0 15,-9 0-15,-9 0 16,1 0 0,-1 9-16,0 0 15,9 0 1,1 0-16,-19 9 15,9-9-15,-8 9 16,-10-9 0,9 0-16,-8 0 15,8 0-15,0 0 16,0 0 0,1 0-16,-10 0 15,9 0 1,1 9-16,-1 0 15,0-9 1,10 9-16,8-9 16,0 0-16,0 9 15,1-9 1,8 9-16,0-9 16,0 0-1,1 0-15,-1 0 16,0 0-16,0 0 15,0-9 1,1 9-16,-1 0 16,9 0-1,9 0-15,0 0 16,9 0-16,1 0 16,8 0-1,27 0-15,-36 0 16,36 0-1,0 0-15</inkml:trace>
</inkml:ink>
</file>

<file path=ppt/ink/ink9.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17:54.109"/>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11211 7838 0,'0'0'16,"0"0"-16,0 0 15,0 0 1,0 0-16,0 0 16,0 0-16,0 0 15,0 0 1,0 0-16,0 0 15,0 0 1,-36 0-16,36 0 16,-45 0-1,10-9-15,-1 0 16,-18 9-16,-9-9 16,0 9-1,1 0-15,-10 0 16,0 0-1,0 9-15,1-9 16,-1 9-16,0 0 16,-9-9-1,1 9-15,8-9 16,0 0 0,0 0-16,1 0 15,8 0-15,0 0 16,9 0-1,18 0-15,0 0 16,10-9 0,26 9-16</inkml:trace>
</inkml:ink>
</file>

<file path=ppt/ink/ink90.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6:16.4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2162 4961 0,'0'0'16,"0"0"-16,0 0 15,0 0-15,0 0 16,0 0 0,0 0-16,0 0 15,0 0 1,0 0-16,0 0 15,0 0 1,0 0-16,0 0 16,0 0-16,0 0 15,0 0 1,0 0-16,0 0 16,0 0-1,0 0-15,-27 0 16,27 0-16,-36 0 15,9 9 1,-9 0-16,-9 0 16,0 0-1,0-9-15,1 9 16,-1-9-16,0 0 16,0 0-1,0 0-15,0 0 16,1 0-1,-1 0-15,0 0 16,9 0 0,0 0-16,0 0 15,9 0-15,0 0 16,27 0 0,-36 0-16,36 0 15,0 0-15</inkml:trace>
</inkml:ink>
</file>

<file path=ppt/ink/ink91.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8T19:26:17.6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4637 5096 0,'0'0'0,"0"0"16,0 0-1,0 0-15,0 0 16,0 0-1,0 0-15,0 0 16,-36 0-16,36 0 16,-45 0-1,9 0-15,0 0 16,-8 0 0,-1 0-16,0 0 15,-9 0 1,0 0-16,-8 0 15,8 0-15,-9 0 16,9-9 0,0 9-16,0 0 15,1 0-15,-1 0 16,0 0 0,-9 0-16,9 0 15,10 0 1,-1 0-16,0 0 15,0 0 1,0 0-16,0 0 16,1 0-16,-1 0 15,0 0 1,0 0-16,0 0 16,9 0-1,0 0-15,1 0 16,8 0-16,0 0 15,0 0 1,27 0-16,-36 0 16,36 0-1,-27 0-15,27 0 16,0 0-16</inkml:trace>
</inkml:ink>
</file>

<file path=ppt/ink/ink92.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4:20.178"/>
    </inkml:context>
    <inkml:brush xml:id="br0">
      <inkml:brushProperty name="width" value="0.08819" units="cm"/>
      <inkml:brushProperty name="height" value="0.35278" units="cm"/>
      <inkml:brushProperty name="color" value="#449AE7"/>
      <inkml:brushProperty name="tip" value="rectangle"/>
      <inkml:brushProperty name="rasterOp" value="maskPen"/>
    </inkml:brush>
  </inkml:definitions>
  <inkml:trace contextRef="#ctx0" brushRef="#br0">12924 2697,'0'0,"0"0,0 0,0 0,9 0,-9 0,9 9,-9-9,0 9,0-9,0 0,0 0,0 0,0 0,0 0,0 0,0 0,0 0,-9 0,-9 0,-9 0,0 9,1-9,-10 0,0 9,-54 0,27-9,18 0,10 0,8 0,27 0</inkml:trace>
</inkml:ink>
</file>

<file path=ppt/ink/ink93.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4:24.599"/>
    </inkml:context>
    <inkml:brush xml:id="br0">
      <inkml:brushProperty name="width" value="0.08819" units="cm"/>
      <inkml:brushProperty name="height" value="0.35278" units="cm"/>
      <inkml:brushProperty name="color" value="#449AE7"/>
      <inkml:brushProperty name="tip" value="rectangle"/>
      <inkml:brushProperty name="rasterOp" value="maskPen"/>
    </inkml:brush>
  </inkml:definitions>
  <inkml:trace contextRef="#ctx0" brushRef="#br0">6924 4122,'0'0,"0"0,0 0,0 0,0 0,0 0,0 0,0 0,-9 0,9 0,-9 0,0 0,0 0,0 0,0 0,0-9,-9 0,9 9,-9-9,0 9,1-9,-10 0,-9 9,0 0,0-9,0 9,-9 0,18 0,-9 0,10 0,-1 0,0 0,-9 0,0 0,0 0,-9 0,0 0,-8 0,8-9,0 9,9 0,0 0,9 0,0 0,-9 0,1 0,-19 0,0 0,0 0,9 0,0 0,10 0,-1 9,-9 0,9-9,-9 9,0-9,0 0,1 0,-1 0,9 0,9 0,0 0,0 0,0 0,-9 9,1-9,-1 0,0 9,0-9,0 0,0 0,9 0,0 0,0 0,1 0,-1 0,9 0,0 0,-9 9,0-9,0 0,0 0,9 0,0 0,-9 9,0-9,1 0,-1 0,0 0,9 0,-9 0,0 9,9-9,0 0,0 0,9 0,0 0,-9 0,0 0,9 0,-18 9,1 0,-1 0,0-9,0 0,0 0,0 0,9 0,-9 0,9 0,0 0,0 0,0 0,0 0,1 0,-1 0,0 0,0 0,9 0,-9 0,-9 9,9 0,0 0,0-9,0 0,9 0,0 0,-9 0,9 0,9 0</inkml:trace>
</inkml:ink>
</file>

<file path=ppt/ink/ink94.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4:25.884"/>
    </inkml:context>
    <inkml:brush xml:id="br0">
      <inkml:brushProperty name="width" value="0.08819" units="cm"/>
      <inkml:brushProperty name="height" value="0.35278" units="cm"/>
      <inkml:brushProperty name="color" value="#A1D9BC"/>
      <inkml:brushProperty name="tip" value="rectangle"/>
      <inkml:brushProperty name="rasterOp" value="maskPen"/>
    </inkml:brush>
  </inkml:definitions>
  <inkml:trace contextRef="#ctx0" brushRef="#br0">12835 3969,'0'0,"0"0,0 0,0 0,0 0,0 0,0 0,0 0,0 0,0 0,0 0,-9-9,0 9,-9-9,0 0,0 0,-63-9,18 9,9 0,1 0,8 0,9 9,-9-9,45 9</inkml:trace>
</inkml:ink>
</file>

<file path=ppt/ink/ink95.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4:38.833"/>
    </inkml:context>
    <inkml:brush xml:id="br0">
      <inkml:brushProperty name="width" value="0.08819" units="cm"/>
      <inkml:brushProperty name="height" value="0.35278" units="cm"/>
      <inkml:brushProperty name="color" value="#A1D9BC"/>
      <inkml:brushProperty name="tip" value="rectangle"/>
      <inkml:brushProperty name="rasterOp" value="maskPen"/>
    </inkml:brush>
  </inkml:definitions>
  <inkml:trace contextRef="#ctx0" brushRef="#br0">6664 7008,'0'0,"0"0,0 0,0 0,0 0,0 0,0 0,0 0,0 0,0 0,0 0,0 9,0-9,0 9,9 1,-9-10,0 9,9-9,0 0,0 9,-9-9,9 0,0 0,0 0,0 9,0-9,0 9,9 0,-1 0,1 0,9-9,0 9,0-9,0 9,0-9,0 0,0 0,-9 0,0 0,0 0,0 0,-10 0,10 0,0 0,-9 0,9 0,0 0,0 0,0 0,0 0,0 0,9 0,0 0,-9 0,0 0,0 0,0 0,-1 0,1 0,0 0,-9 0,0 0,0 0,0 0,0 0,0 0,0 0,0 0,0 0,0 0,0 0,0 0,0 0,0 0,0 0,0 0,0 0,0 0,0 9,9-9,0 9,0-9,8 0,1 0,-9 9,9-9,0 0,0 0,0 0,0 0,-9 0,9 0,-9 9,0-9,8 0,-8 0,9 9,0-9,0 0,0 9,0-9,0 0,9 0,-9 0,0 0,-1 0,1 0,-9 0,0 0,0 0,0 0,0 0,0 0,0 0,9 0,0 0,0 0,0 0,-1 0,1 0,9 0,0-9,-9 9,0 0,0 0,0 0,0 0,0 0,-1-9,10 9,9 0,0 0,0 0,0 0,0-9,-10 9,-8 0,0 0,0-9,9 9,9-9,9 9,-1 0,-8 0,9 0,-9-9,-9 9,0 0,0-9,0 0,8 9,1 0,0 0,0 0,0 0,-9 0,-1 0,-8 0,0 0,-9 0,9 0,0 0,0 0,9 0,0 0,0 0,-1 0,-8 0,9 0,-9 0,0 0,0 0,0 0,0 0,-9 0,0 0,9 0,-1 0,1 0,0 0,-9 0,9 0,-9 0,0 0,0 0,9 0,-9 0,0 0,0 0,-9 0,0 0,0 0,0 0,-9 0,0 0</inkml:trace>
</inkml:ink>
</file>

<file path=ppt/ink/ink96.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4:41.902"/>
    </inkml:context>
    <inkml:brush xml:id="br0">
      <inkml:brushProperty name="width" value="0.08819" units="cm"/>
      <inkml:brushProperty name="height" value="0.35278" units="cm"/>
      <inkml:brushProperty name="color" value="#F7A68E"/>
      <inkml:brushProperty name="tip" value="rectangle"/>
      <inkml:brushProperty name="rasterOp" value="maskPen"/>
    </inkml:brush>
  </inkml:definitions>
  <inkml:trace contextRef="#ctx0" brushRef="#br0">12960 5096,'0'0,"0"0,0 0,0 0,0 0,0 0,0 0,0 0,0 0,0 0,0 0,0 0,0 0,0 0,0 0,-9-9,0 9,-9-9,0 0,9 9,-9-9,0 9,1 0,-1-9,0 0,0 0,0 9,0 0,-9-9,-9 0,-36 0,18 9,19 0,-1 0,9-9,0 9,0 0,0-9,0 0,27 9</inkml:trace>
</inkml:ink>
</file>

<file path=ppt/ink/ink97.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4:49.753"/>
    </inkml:context>
    <inkml:brush xml:id="br0">
      <inkml:brushProperty name="width" value="0.08819" units="cm"/>
      <inkml:brushProperty name="height" value="0.35278" units="cm"/>
      <inkml:brushProperty name="color" value="#F7A68E"/>
      <inkml:brushProperty name="tip" value="rectangle"/>
      <inkml:brushProperty name="rasterOp" value="maskPen"/>
    </inkml:brush>
  </inkml:definitions>
  <inkml:trace contextRef="#ctx0" brushRef="#br0">14014 7842,'0'0,"0"0,0 0,0 0,0 0,0 0,0 0,0 0,0 0,0 0,0 0,0 0,0 0,-48 0,1 0,-49 0,1 0,-48 0,1 0,-1 0,-48 0,1 0,0 0,47 63,0-63,0 0,48 0,0 0,0 0,0 0,-1 0,1 0,-47 0,-1 0,48 0,-48 0,0 0,0 0,0 0,1 0,-1 0,0 0,0 0,48 0,0 0,47 0,-47 0,0 0,47 0,-47 0,0 0,0 0,0 0,-48 0,0 0,0 0,1 0,-1 0,0 0,48 0,0 0,-48 0,48 0,0 0,-1 0,1 0,48 0,-1 0,0 0,1 0,-1 0,1 0,-1 0,0 0,1-63,-1 63,1 0,-1 0,1 0,-1-63,0 63,1 0,-1 0,1 0,-1 0,0 0,1 0,-1 0,48 0,0 0,-47 0,-1 0,48 0</inkml:trace>
</inkml:ink>
</file>

<file path=ppt/ink/ink98.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4:54.956"/>
    </inkml:context>
    <inkml:brush xml:id="br0">
      <inkml:brushProperty name="width" value="0.08819" units="cm"/>
      <inkml:brushProperty name="height" value="0.35278" units="cm"/>
      <inkml:brushProperty name="color" value="#BDBDBD"/>
      <inkml:brushProperty name="tip" value="rectangle"/>
      <inkml:brushProperty name="rasterOp" value="maskPen"/>
    </inkml:brush>
  </inkml:definitions>
  <inkml:trace contextRef="#ctx0" brushRef="#br0">12897 7459,'0'0,"0"0,0 0,0 0,0 0,0 0,0 0,0 0,0 0,0 0,0 0,-9 0,0 0,0 0,0 0,-8 0,-1 0,0 0,9 0,0 0,0 0,-9 0,0 0,0 0,0-9,0 0,0 0,0 0,-27 0,9 0,1 0,8 0,0 0,9 0,0 0,0 0,0 0,0 0,-9 0,-9-9,36 18</inkml:trace>
</inkml:ink>
</file>

<file path=ppt/ink/ink99.xml><?xml version="1.0" encoding="utf-8"?>
<inkml:ink xmlns:inkml="http://www.w3.org/2003/InkML">
  <inkml:definitions>
    <inkml:context xml:id="ctx0">
      <inkml:inkSource xml:id="inkSrc0">
        <inkml:traceFormat>
          <inkml:channel name="X" type="integer" max="2832" units="cm"/>
          <inkml:channel name="Y" type="integer" max="1584" units="cm"/>
        </inkml:traceFormat>
        <inkml:channelProperties>
          <inkml:channelProperty channel="X" name="resolution" value="96.32653" units="1/cm"/>
          <inkml:channelProperty channel="Y" name="resolution" value="95.42168" units="1/cm"/>
        </inkml:channelProperties>
      </inkml:inkSource>
      <inkml:timestamp xml:id="ts0" timeString="2024-10-26T17:05:02.708"/>
    </inkml:context>
    <inkml:brush xml:id="br0">
      <inkml:brushProperty name="width" value="0.08819" units="cm"/>
      <inkml:brushProperty name="height" value="0.35278" units="cm"/>
      <inkml:brushProperty name="color" value="#BDBDBD"/>
      <inkml:brushProperty name="tip" value="rectangle"/>
      <inkml:brushProperty name="rasterOp" value="maskPen"/>
    </inkml:brush>
  </inkml:definitions>
  <inkml:trace contextRef="#ctx0" brushRef="#br0">8933 8668,'0'0,"0"0,0 0,0 0,0 0,0 0,0 0,9 0,-9 0,9 0,-9 0,0 0,0 0,0 0,0 0,0 0,0 0,0 0,0 0,0 0,0 0,0 0,0 0,0 0,-9 0,0 0,0 0,-9 0,0 0,0 0,-9-9,0 0,-8 9,-1-9,-9 0,9 0,9 0,0 9,0 0,0 0,9 0,0-9,1 9,-1 0,0 0,0-9,-9 0,0 9,0-9,-9 9,-9-9,9 0,1 9,-1-9,9 9,0-9,0 9,-9 0,0 0,0 0,0 0,-8 0,-1 0,9 0,-9 0,9 0,9 0,0 0,0 0,1 0,8 0,-9 0,0 0,-9 0,0 0,-9 0,9-9,0 9,1 0,8 0,0 0,0 0,-18 0,0 0,0 0,-9 0,1 0,8 0,0 0,9 0,0 0,9 0,0 0,1 0,-1 0,-18 0,9 0,-9 0,0 0,9 0,0 0,1 0,8 0,0 0,0 0,0 0,-9 0,0 0,-9 0,0 0,1 0,-1 0,0 0,9 0,9 0,0 0,9 0,0 0,-9 0,1 0,-10 0,9 0,-9 0,0 0,0 0,0 0,9 0,-8 0,8 0,0 0,0 9,0-9,0 0,0 0,0 0,0 0,-9 0,-8 0,-1 0,9 0,0 0,9 0,0 0,0 0,0 0,0 9,1-9,-10 0,-9 0,0 0,0 0,0 0,9 0,1 0,8 0,-9 0,0 0,9 0,-9 0,-9 0,-9 0,10 0,-1 9,0-9,18 0,0 0,0 0,-9 9,0-9,1 0,-10 0,-9 0,9 9,0-9,9 0,0 0,1 9,-1-9,9 0,0 0,0 0,-9 9,0-9,-9 0,1 0,8 0,0 0,0 0,9 0,0 0,0 0,0 0,0 0,0 0,1 0,-10 0,0 0,0 0,-9 0,9 0,9 0,-9 0,9 0,-8 0,8 0,-9 0,0 0,-9 0,-9 0,0 0,10 0,-1 0,9 9,9-9,0 0,-9 0,0 0,0 0,1 0,-10 0,0 0,9 0,9 0,0 0,-9 0,9 0,1 0,-1 0,0 0,9 0,0 0,0 0,-9 0,9 0,-9 0,0 0,9 0,0 0,0 0,1 0,-1 0,0 0,0 0,0 0,9 0,0 0,0 0,0 0,-9 0,9 0,0 0,0 0,0 0,0 0,0 0,9 0,-9 0,9 0,0 0,-9 0,9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82458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ad7e23cb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ad7e23cb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268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868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126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522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0141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15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933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36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36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7918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88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Google Shape;20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9" name="Google Shape;20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16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22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395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70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88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925750" y="860400"/>
            <a:ext cx="2498400" cy="2692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200"/>
              <a:buNone/>
              <a:defRPr sz="7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925750" y="3659875"/>
            <a:ext cx="2498400" cy="51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7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 name="Google Shape;11;p2"/>
          <p:cNvSpPr/>
          <p:nvPr/>
        </p:nvSpPr>
        <p:spPr>
          <a:xfrm flipH="1">
            <a:off x="-1504831" y="1782683"/>
            <a:ext cx="6795898" cy="3371479"/>
          </a:xfrm>
          <a:custGeom>
            <a:avLst/>
            <a:gdLst/>
            <a:ahLst/>
            <a:cxnLst/>
            <a:rect l="l" t="t" r="r" b="b"/>
            <a:pathLst>
              <a:path w="182796" h="90686" extrusionOk="0">
                <a:moveTo>
                  <a:pt x="42095" y="260"/>
                </a:moveTo>
                <a:cubicBezTo>
                  <a:pt x="32418" y="893"/>
                  <a:pt x="23619" y="6668"/>
                  <a:pt x="17167" y="14056"/>
                </a:cubicBezTo>
                <a:cubicBezTo>
                  <a:pt x="14287" y="17340"/>
                  <a:pt x="11810" y="20954"/>
                  <a:pt x="9563" y="24699"/>
                </a:cubicBezTo>
                <a:cubicBezTo>
                  <a:pt x="4782" y="32677"/>
                  <a:pt x="1469" y="39878"/>
                  <a:pt x="649" y="49224"/>
                </a:cubicBezTo>
                <a:cubicBezTo>
                  <a:pt x="1" y="56857"/>
                  <a:pt x="821" y="64561"/>
                  <a:pt x="3068" y="71892"/>
                </a:cubicBezTo>
                <a:cubicBezTo>
                  <a:pt x="4695" y="77249"/>
                  <a:pt x="6985" y="82376"/>
                  <a:pt x="9894" y="87157"/>
                </a:cubicBezTo>
                <a:cubicBezTo>
                  <a:pt x="10125" y="87517"/>
                  <a:pt x="10974" y="89159"/>
                  <a:pt x="11853" y="90541"/>
                </a:cubicBezTo>
                <a:cubicBezTo>
                  <a:pt x="11954" y="90685"/>
                  <a:pt x="170022" y="90426"/>
                  <a:pt x="170022" y="90426"/>
                </a:cubicBezTo>
                <a:cubicBezTo>
                  <a:pt x="178562" y="73087"/>
                  <a:pt x="182796" y="57346"/>
                  <a:pt x="181442" y="44313"/>
                </a:cubicBezTo>
                <a:cubicBezTo>
                  <a:pt x="179973" y="30243"/>
                  <a:pt x="177727" y="16980"/>
                  <a:pt x="159048" y="8483"/>
                </a:cubicBezTo>
                <a:cubicBezTo>
                  <a:pt x="140370" y="1"/>
                  <a:pt x="120438" y="14661"/>
                  <a:pt x="102019" y="14920"/>
                </a:cubicBezTo>
                <a:cubicBezTo>
                  <a:pt x="95294" y="15007"/>
                  <a:pt x="89173" y="12443"/>
                  <a:pt x="82851" y="10514"/>
                </a:cubicBezTo>
                <a:cubicBezTo>
                  <a:pt x="76039" y="8440"/>
                  <a:pt x="69213" y="6294"/>
                  <a:pt x="62416" y="4105"/>
                </a:cubicBezTo>
                <a:cubicBezTo>
                  <a:pt x="56410" y="2161"/>
                  <a:pt x="50247" y="202"/>
                  <a:pt x="43982" y="202"/>
                </a:cubicBezTo>
                <a:cubicBezTo>
                  <a:pt x="43348" y="202"/>
                  <a:pt x="42729" y="231"/>
                  <a:pt x="42095" y="274"/>
                </a:cubicBezTo>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447" y="2804246"/>
            <a:ext cx="5150645" cy="2346160"/>
          </a:xfrm>
          <a:custGeom>
            <a:avLst/>
            <a:gdLst/>
            <a:ahLst/>
            <a:cxnLst/>
            <a:rect l="l" t="t" r="r" b="b"/>
            <a:pathLst>
              <a:path w="138542" h="63107" extrusionOk="0">
                <a:moveTo>
                  <a:pt x="37084" y="1498"/>
                </a:moveTo>
                <a:cubicBezTo>
                  <a:pt x="30834" y="4018"/>
                  <a:pt x="25966" y="9116"/>
                  <a:pt x="22193" y="14704"/>
                </a:cubicBezTo>
                <a:cubicBezTo>
                  <a:pt x="18406" y="20277"/>
                  <a:pt x="15554" y="26427"/>
                  <a:pt x="12055" y="32173"/>
                </a:cubicBezTo>
                <a:cubicBezTo>
                  <a:pt x="8123" y="38653"/>
                  <a:pt x="7331" y="42153"/>
                  <a:pt x="1916" y="47452"/>
                </a:cubicBezTo>
                <a:cubicBezTo>
                  <a:pt x="1" y="49325"/>
                  <a:pt x="103892" y="63020"/>
                  <a:pt x="103892" y="63020"/>
                </a:cubicBezTo>
                <a:lnTo>
                  <a:pt x="129540" y="63107"/>
                </a:lnTo>
                <a:lnTo>
                  <a:pt x="138541" y="63107"/>
                </a:lnTo>
                <a:lnTo>
                  <a:pt x="138541" y="42225"/>
                </a:lnTo>
                <a:cubicBezTo>
                  <a:pt x="136885" y="41591"/>
                  <a:pt x="134955" y="41116"/>
                  <a:pt x="133040" y="41289"/>
                </a:cubicBezTo>
                <a:cubicBezTo>
                  <a:pt x="132262" y="41361"/>
                  <a:pt x="131484" y="41490"/>
                  <a:pt x="130721" y="41692"/>
                </a:cubicBezTo>
                <a:cubicBezTo>
                  <a:pt x="125119" y="43190"/>
                  <a:pt x="119013" y="42426"/>
                  <a:pt x="114333" y="38812"/>
                </a:cubicBezTo>
                <a:cubicBezTo>
                  <a:pt x="109364" y="34981"/>
                  <a:pt x="106513" y="28644"/>
                  <a:pt x="100997" y="25620"/>
                </a:cubicBezTo>
                <a:cubicBezTo>
                  <a:pt x="96259" y="23013"/>
                  <a:pt x="90599" y="23373"/>
                  <a:pt x="84997" y="23734"/>
                </a:cubicBezTo>
                <a:cubicBezTo>
                  <a:pt x="78805" y="24137"/>
                  <a:pt x="72684" y="24540"/>
                  <a:pt x="67917" y="20968"/>
                </a:cubicBezTo>
                <a:cubicBezTo>
                  <a:pt x="62373" y="16821"/>
                  <a:pt x="61091" y="8843"/>
                  <a:pt x="56036" y="4119"/>
                </a:cubicBezTo>
                <a:cubicBezTo>
                  <a:pt x="53012" y="1296"/>
                  <a:pt x="48922" y="0"/>
                  <a:pt x="44760" y="0"/>
                </a:cubicBezTo>
                <a:cubicBezTo>
                  <a:pt x="42125" y="0"/>
                  <a:pt x="39518" y="504"/>
                  <a:pt x="37084" y="1484"/>
                </a:cubicBezTo>
              </a:path>
            </a:pathLst>
          </a:custGeom>
          <a:gradFill>
            <a:gsLst>
              <a:gs pos="0">
                <a:srgbClr val="E3FFD5"/>
              </a:gs>
              <a:gs pos="100000">
                <a:srgbClr val="90EBBA"/>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68224" y="3606277"/>
            <a:ext cx="4655367" cy="1546287"/>
          </a:xfrm>
          <a:custGeom>
            <a:avLst/>
            <a:gdLst/>
            <a:ahLst/>
            <a:cxnLst/>
            <a:rect l="l" t="t" r="r" b="b"/>
            <a:pathLst>
              <a:path w="125220" h="41592" extrusionOk="0">
                <a:moveTo>
                  <a:pt x="44111" y="3658"/>
                </a:moveTo>
                <a:cubicBezTo>
                  <a:pt x="40165" y="6654"/>
                  <a:pt x="37184" y="10758"/>
                  <a:pt x="33670" y="14286"/>
                </a:cubicBezTo>
                <a:cubicBezTo>
                  <a:pt x="30156" y="17815"/>
                  <a:pt x="25750" y="20897"/>
                  <a:pt x="20810" y="20954"/>
                </a:cubicBezTo>
                <a:cubicBezTo>
                  <a:pt x="17973" y="20997"/>
                  <a:pt x="15222" y="20018"/>
                  <a:pt x="12486" y="19039"/>
                </a:cubicBezTo>
                <a:cubicBezTo>
                  <a:pt x="9375" y="17915"/>
                  <a:pt x="6265" y="16807"/>
                  <a:pt x="3024" y="17195"/>
                </a:cubicBezTo>
                <a:cubicBezTo>
                  <a:pt x="1987" y="17325"/>
                  <a:pt x="965" y="17599"/>
                  <a:pt x="0" y="18016"/>
                </a:cubicBezTo>
                <a:cubicBezTo>
                  <a:pt x="346" y="19644"/>
                  <a:pt x="778" y="21257"/>
                  <a:pt x="1253" y="22855"/>
                </a:cubicBezTo>
                <a:cubicBezTo>
                  <a:pt x="2880" y="28212"/>
                  <a:pt x="5170" y="33339"/>
                  <a:pt x="8079" y="38106"/>
                </a:cubicBezTo>
                <a:cubicBezTo>
                  <a:pt x="8310" y="38481"/>
                  <a:pt x="9174" y="40137"/>
                  <a:pt x="10052" y="41519"/>
                </a:cubicBezTo>
                <a:cubicBezTo>
                  <a:pt x="10124" y="41591"/>
                  <a:pt x="125162" y="41418"/>
                  <a:pt x="125219" y="41505"/>
                </a:cubicBezTo>
                <a:cubicBezTo>
                  <a:pt x="124859" y="41217"/>
                  <a:pt x="124557" y="40886"/>
                  <a:pt x="124297" y="40511"/>
                </a:cubicBezTo>
                <a:cubicBezTo>
                  <a:pt x="122526" y="38106"/>
                  <a:pt x="119099" y="37818"/>
                  <a:pt x="116161" y="38120"/>
                </a:cubicBezTo>
                <a:cubicBezTo>
                  <a:pt x="113223" y="38437"/>
                  <a:pt x="110127" y="39114"/>
                  <a:pt x="107419" y="37919"/>
                </a:cubicBezTo>
                <a:cubicBezTo>
                  <a:pt x="102134" y="35571"/>
                  <a:pt x="101558" y="27766"/>
                  <a:pt x="96921" y="24281"/>
                </a:cubicBezTo>
                <a:cubicBezTo>
                  <a:pt x="93695" y="21847"/>
                  <a:pt x="89605" y="22164"/>
                  <a:pt x="85457" y="22481"/>
                </a:cubicBezTo>
                <a:cubicBezTo>
                  <a:pt x="81943" y="22740"/>
                  <a:pt x="78386" y="23014"/>
                  <a:pt x="75276" y="21602"/>
                </a:cubicBezTo>
                <a:cubicBezTo>
                  <a:pt x="66952" y="17843"/>
                  <a:pt x="66347" y="4450"/>
                  <a:pt x="57965" y="836"/>
                </a:cubicBezTo>
                <a:cubicBezTo>
                  <a:pt x="56655" y="274"/>
                  <a:pt x="55258" y="0"/>
                  <a:pt x="53846" y="15"/>
                </a:cubicBezTo>
                <a:cubicBezTo>
                  <a:pt x="50419" y="15"/>
                  <a:pt x="46919" y="1527"/>
                  <a:pt x="44111" y="3658"/>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518832" y="2571746"/>
            <a:ext cx="1301062" cy="1333212"/>
          </a:xfrm>
          <a:custGeom>
            <a:avLst/>
            <a:gdLst/>
            <a:ahLst/>
            <a:cxnLst/>
            <a:rect l="l" t="t" r="r" b="b"/>
            <a:pathLst>
              <a:path w="15194" h="15569" extrusionOk="0">
                <a:moveTo>
                  <a:pt x="13955" y="5502"/>
                </a:moveTo>
                <a:cubicBezTo>
                  <a:pt x="12343" y="2204"/>
                  <a:pt x="7936" y="0"/>
                  <a:pt x="4436" y="3687"/>
                </a:cubicBezTo>
                <a:cubicBezTo>
                  <a:pt x="1" y="8367"/>
                  <a:pt x="5416" y="15568"/>
                  <a:pt x="11176" y="12875"/>
                </a:cubicBezTo>
                <a:cubicBezTo>
                  <a:pt x="14805" y="11190"/>
                  <a:pt x="15194" y="8022"/>
                  <a:pt x="13955" y="5502"/>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454"/>
        <p:cNvGrpSpPr/>
        <p:nvPr/>
      </p:nvGrpSpPr>
      <p:grpSpPr>
        <a:xfrm>
          <a:off x="0" y="0"/>
          <a:ext cx="0" cy="0"/>
          <a:chOff x="0" y="0"/>
          <a:chExt cx="0" cy="0"/>
        </a:xfrm>
      </p:grpSpPr>
    </p:spTree>
    <p:extLst>
      <p:ext uri="{BB962C8B-B14F-4D97-AF65-F5344CB8AC3E}">
        <p14:creationId xmlns:p14="http://schemas.microsoft.com/office/powerpoint/2010/main" val="93935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55"/>
        <p:cNvGrpSpPr/>
        <p:nvPr/>
      </p:nvGrpSpPr>
      <p:grpSpPr>
        <a:xfrm>
          <a:off x="0" y="0"/>
          <a:ext cx="0" cy="0"/>
          <a:chOff x="0" y="0"/>
          <a:chExt cx="0" cy="0"/>
        </a:xfrm>
      </p:grpSpPr>
      <p:grpSp>
        <p:nvGrpSpPr>
          <p:cNvPr id="456" name="Google Shape;456;p13"/>
          <p:cNvGrpSpPr/>
          <p:nvPr/>
        </p:nvGrpSpPr>
        <p:grpSpPr>
          <a:xfrm>
            <a:off x="-304610" y="-136375"/>
            <a:ext cx="9753219" cy="5416261"/>
            <a:chOff x="10620375" y="-136385"/>
            <a:chExt cx="5715000" cy="5416261"/>
          </a:xfrm>
        </p:grpSpPr>
        <p:cxnSp>
          <p:nvCxnSpPr>
            <p:cNvPr id="457" name="Google Shape;457;p13"/>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8" name="Google Shape;458;p13"/>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9" name="Google Shape;459;p13"/>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0" name="Google Shape;460;p13"/>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1" name="Google Shape;461;p13"/>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2" name="Google Shape;462;p13"/>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3" name="Google Shape;463;p13"/>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4" name="Google Shape;464;p13"/>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5" name="Google Shape;465;p13"/>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6" name="Google Shape;466;p13"/>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7" name="Google Shape;467;p13"/>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8" name="Google Shape;468;p13"/>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9" name="Google Shape;469;p13"/>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0" name="Google Shape;470;p13"/>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1" name="Google Shape;471;p13"/>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2" name="Google Shape;472;p13"/>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473" name="Google Shape;473;p13"/>
          <p:cNvGrpSpPr/>
          <p:nvPr/>
        </p:nvGrpSpPr>
        <p:grpSpPr>
          <a:xfrm>
            <a:off x="-276225" y="-179075"/>
            <a:ext cx="9696450" cy="5715000"/>
            <a:chOff x="-10458450" y="-179075"/>
            <a:chExt cx="9696450" cy="5715000"/>
          </a:xfrm>
        </p:grpSpPr>
        <p:cxnSp>
          <p:nvCxnSpPr>
            <p:cNvPr id="474" name="Google Shape;474;p13"/>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5" name="Google Shape;475;p13"/>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6" name="Google Shape;476;p13"/>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7" name="Google Shape;477;p13"/>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8" name="Google Shape;478;p13"/>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9" name="Google Shape;479;p13"/>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0" name="Google Shape;480;p13"/>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1" name="Google Shape;481;p13"/>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2" name="Google Shape;482;p13"/>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3" name="Google Shape;483;p13"/>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4" name="Google Shape;484;p13"/>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5" name="Google Shape;485;p13"/>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6" name="Google Shape;486;p13"/>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7" name="Google Shape;487;p13"/>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8" name="Google Shape;488;p13"/>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9" name="Google Shape;489;p13"/>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0" name="Google Shape;490;p13"/>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1" name="Google Shape;491;p13"/>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2" name="Google Shape;492;p13"/>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3" name="Google Shape;493;p13"/>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4" name="Google Shape;494;p13"/>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5" name="Google Shape;495;p13"/>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6" name="Google Shape;496;p13"/>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7" name="Google Shape;497;p13"/>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8" name="Google Shape;498;p13"/>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9" name="Google Shape;499;p13"/>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00" name="Google Shape;500;p13"/>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01" name="Google Shape;501;p13"/>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502" name="Google Shape;502;p13"/>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503" name="Google Shape;503;p13"/>
          <p:cNvSpPr txBox="1">
            <a:spLocks noGrp="1"/>
          </p:cNvSpPr>
          <p:nvPr>
            <p:ph type="subTitle" idx="1"/>
          </p:nvPr>
        </p:nvSpPr>
        <p:spPr>
          <a:xfrm>
            <a:off x="720000" y="2166054"/>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4" name="Google Shape;504;p13">
            <a:hlinkClick r:id="" action="ppaction://noaction"/>
          </p:cNvPr>
          <p:cNvSpPr txBox="1">
            <a:spLocks noGrp="1"/>
          </p:cNvSpPr>
          <p:nvPr>
            <p:ph type="title" idx="2"/>
          </p:nvPr>
        </p:nvSpPr>
        <p:spPr>
          <a:xfrm>
            <a:off x="426900" y="17832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05" name="Google Shape;505;p13">
            <a:hlinkClick r:id="" action="ppaction://noaction"/>
          </p:cNvPr>
          <p:cNvSpPr txBox="1">
            <a:spLocks noGrp="1"/>
          </p:cNvSpPr>
          <p:nvPr>
            <p:ph type="title" idx="3" hasCustomPrompt="1"/>
          </p:nvPr>
        </p:nvSpPr>
        <p:spPr>
          <a:xfrm>
            <a:off x="1420500" y="1270077"/>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06" name="Google Shape;506;p13"/>
          <p:cNvSpPr txBox="1">
            <a:spLocks noGrp="1"/>
          </p:cNvSpPr>
          <p:nvPr>
            <p:ph type="subTitle" idx="4"/>
          </p:nvPr>
        </p:nvSpPr>
        <p:spPr>
          <a:xfrm>
            <a:off x="3413984" y="2166054"/>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7" name="Google Shape;507;p13">
            <a:hlinkClick r:id="" action="ppaction://noaction"/>
          </p:cNvPr>
          <p:cNvSpPr txBox="1">
            <a:spLocks noGrp="1"/>
          </p:cNvSpPr>
          <p:nvPr>
            <p:ph type="title" idx="5"/>
          </p:nvPr>
        </p:nvSpPr>
        <p:spPr>
          <a:xfrm>
            <a:off x="3120915" y="17832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08" name="Google Shape;508;p13">
            <a:hlinkClick r:id="" action="ppaction://noaction"/>
          </p:cNvPr>
          <p:cNvSpPr txBox="1">
            <a:spLocks noGrp="1"/>
          </p:cNvSpPr>
          <p:nvPr>
            <p:ph type="title" idx="6" hasCustomPrompt="1"/>
          </p:nvPr>
        </p:nvSpPr>
        <p:spPr>
          <a:xfrm>
            <a:off x="4114481" y="1270077"/>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09" name="Google Shape;509;p13"/>
          <p:cNvSpPr txBox="1">
            <a:spLocks noGrp="1"/>
          </p:cNvSpPr>
          <p:nvPr>
            <p:ph type="subTitle" idx="7"/>
          </p:nvPr>
        </p:nvSpPr>
        <p:spPr>
          <a:xfrm>
            <a:off x="720000" y="3847451"/>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0" name="Google Shape;510;p13">
            <a:hlinkClick r:id="" action="ppaction://noaction"/>
          </p:cNvPr>
          <p:cNvSpPr txBox="1">
            <a:spLocks noGrp="1"/>
          </p:cNvSpPr>
          <p:nvPr>
            <p:ph type="title" idx="8"/>
          </p:nvPr>
        </p:nvSpPr>
        <p:spPr>
          <a:xfrm>
            <a:off x="426900" y="34560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11" name="Google Shape;511;p13">
            <a:hlinkClick r:id="" action="ppaction://noaction"/>
          </p:cNvPr>
          <p:cNvSpPr txBox="1">
            <a:spLocks noGrp="1"/>
          </p:cNvSpPr>
          <p:nvPr>
            <p:ph type="title" idx="9" hasCustomPrompt="1"/>
          </p:nvPr>
        </p:nvSpPr>
        <p:spPr>
          <a:xfrm>
            <a:off x="1420500" y="2942848"/>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12" name="Google Shape;512;p13"/>
          <p:cNvSpPr txBox="1">
            <a:spLocks noGrp="1"/>
          </p:cNvSpPr>
          <p:nvPr>
            <p:ph type="subTitle" idx="13"/>
          </p:nvPr>
        </p:nvSpPr>
        <p:spPr>
          <a:xfrm>
            <a:off x="3413984" y="3847451"/>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3" name="Google Shape;513;p13">
            <a:hlinkClick r:id="" action="ppaction://noaction"/>
          </p:cNvPr>
          <p:cNvSpPr txBox="1">
            <a:spLocks noGrp="1"/>
          </p:cNvSpPr>
          <p:nvPr>
            <p:ph type="title" idx="14"/>
          </p:nvPr>
        </p:nvSpPr>
        <p:spPr>
          <a:xfrm>
            <a:off x="3120890" y="34560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14" name="Google Shape;514;p13">
            <a:hlinkClick r:id="" action="ppaction://noaction"/>
          </p:cNvPr>
          <p:cNvSpPr txBox="1">
            <a:spLocks noGrp="1"/>
          </p:cNvSpPr>
          <p:nvPr>
            <p:ph type="title" idx="15" hasCustomPrompt="1"/>
          </p:nvPr>
        </p:nvSpPr>
        <p:spPr>
          <a:xfrm>
            <a:off x="4114481" y="2942900"/>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15" name="Google Shape;515;p13"/>
          <p:cNvSpPr txBox="1">
            <a:spLocks noGrp="1"/>
          </p:cNvSpPr>
          <p:nvPr>
            <p:ph type="subTitle" idx="16"/>
          </p:nvPr>
        </p:nvSpPr>
        <p:spPr>
          <a:xfrm>
            <a:off x="6108050" y="2170548"/>
            <a:ext cx="23160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6" name="Google Shape;516;p13">
            <a:hlinkClick r:id="" action="ppaction://noaction"/>
          </p:cNvPr>
          <p:cNvSpPr txBox="1">
            <a:spLocks noGrp="1"/>
          </p:cNvSpPr>
          <p:nvPr>
            <p:ph type="title" idx="17"/>
          </p:nvPr>
        </p:nvSpPr>
        <p:spPr>
          <a:xfrm>
            <a:off x="5814851" y="17832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17" name="Google Shape;517;p13">
            <a:hlinkClick r:id="" action="ppaction://noaction"/>
          </p:cNvPr>
          <p:cNvSpPr txBox="1">
            <a:spLocks noGrp="1"/>
          </p:cNvSpPr>
          <p:nvPr>
            <p:ph type="title" idx="18" hasCustomPrompt="1"/>
          </p:nvPr>
        </p:nvSpPr>
        <p:spPr>
          <a:xfrm>
            <a:off x="6808450" y="1270075"/>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18" name="Google Shape;518;p13"/>
          <p:cNvSpPr txBox="1">
            <a:spLocks noGrp="1"/>
          </p:cNvSpPr>
          <p:nvPr>
            <p:ph type="subTitle" idx="19"/>
          </p:nvPr>
        </p:nvSpPr>
        <p:spPr>
          <a:xfrm>
            <a:off x="6108050" y="3847451"/>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9" name="Google Shape;519;p13">
            <a:hlinkClick r:id="" action="ppaction://noaction"/>
          </p:cNvPr>
          <p:cNvSpPr txBox="1">
            <a:spLocks noGrp="1"/>
          </p:cNvSpPr>
          <p:nvPr>
            <p:ph type="title" idx="20"/>
          </p:nvPr>
        </p:nvSpPr>
        <p:spPr>
          <a:xfrm>
            <a:off x="5814851" y="34560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20" name="Google Shape;520;p13">
            <a:hlinkClick r:id="" action="ppaction://noaction"/>
          </p:cNvPr>
          <p:cNvSpPr txBox="1">
            <a:spLocks noGrp="1"/>
          </p:cNvSpPr>
          <p:nvPr>
            <p:ph type="title" idx="21" hasCustomPrompt="1"/>
          </p:nvPr>
        </p:nvSpPr>
        <p:spPr>
          <a:xfrm>
            <a:off x="6808450" y="2942875"/>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Tree>
    <p:extLst>
      <p:ext uri="{BB962C8B-B14F-4D97-AF65-F5344CB8AC3E}">
        <p14:creationId xmlns:p14="http://schemas.microsoft.com/office/powerpoint/2010/main" val="3730881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75"/>
        <p:cNvGrpSpPr/>
        <p:nvPr/>
      </p:nvGrpSpPr>
      <p:grpSpPr>
        <a:xfrm>
          <a:off x="0" y="0"/>
          <a:ext cx="0" cy="0"/>
          <a:chOff x="0" y="0"/>
          <a:chExt cx="0" cy="0"/>
        </a:xfrm>
      </p:grpSpPr>
      <p:grpSp>
        <p:nvGrpSpPr>
          <p:cNvPr id="576" name="Google Shape;576;p15"/>
          <p:cNvGrpSpPr/>
          <p:nvPr/>
        </p:nvGrpSpPr>
        <p:grpSpPr>
          <a:xfrm>
            <a:off x="-304610" y="-136375"/>
            <a:ext cx="9753219" cy="5416261"/>
            <a:chOff x="10620375" y="-136385"/>
            <a:chExt cx="5715000" cy="5416261"/>
          </a:xfrm>
        </p:grpSpPr>
        <p:cxnSp>
          <p:nvCxnSpPr>
            <p:cNvPr id="577" name="Google Shape;577;p15"/>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78" name="Google Shape;578;p15"/>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79" name="Google Shape;579;p15"/>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0" name="Google Shape;580;p15"/>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1" name="Google Shape;581;p15"/>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2" name="Google Shape;582;p15"/>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3" name="Google Shape;583;p15"/>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4" name="Google Shape;584;p15"/>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5" name="Google Shape;585;p15"/>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6" name="Google Shape;586;p15"/>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7" name="Google Shape;587;p15"/>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8" name="Google Shape;588;p15"/>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9" name="Google Shape;589;p15"/>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0" name="Google Shape;590;p15"/>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1" name="Google Shape;591;p15"/>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2" name="Google Shape;592;p15"/>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593" name="Google Shape;593;p15"/>
          <p:cNvGrpSpPr/>
          <p:nvPr/>
        </p:nvGrpSpPr>
        <p:grpSpPr>
          <a:xfrm>
            <a:off x="-276225" y="-179075"/>
            <a:ext cx="9696450" cy="5715000"/>
            <a:chOff x="-10458450" y="-179075"/>
            <a:chExt cx="9696450" cy="5715000"/>
          </a:xfrm>
        </p:grpSpPr>
        <p:cxnSp>
          <p:nvCxnSpPr>
            <p:cNvPr id="594" name="Google Shape;594;p15"/>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5" name="Google Shape;595;p15"/>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6" name="Google Shape;596;p15"/>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7" name="Google Shape;597;p15"/>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8" name="Google Shape;598;p15"/>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9" name="Google Shape;599;p15"/>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0" name="Google Shape;600;p15"/>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1" name="Google Shape;601;p15"/>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2" name="Google Shape;602;p15"/>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3" name="Google Shape;603;p15"/>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4" name="Google Shape;604;p15"/>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5" name="Google Shape;605;p15"/>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6" name="Google Shape;606;p15"/>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7" name="Google Shape;607;p15"/>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8" name="Google Shape;608;p15"/>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9" name="Google Shape;609;p15"/>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0" name="Google Shape;610;p15"/>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1" name="Google Shape;611;p15"/>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2" name="Google Shape;612;p15"/>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3" name="Google Shape;613;p15"/>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4" name="Google Shape;614;p15"/>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5" name="Google Shape;615;p15"/>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6" name="Google Shape;616;p15"/>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7" name="Google Shape;617;p15"/>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8" name="Google Shape;618;p15"/>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9" name="Google Shape;619;p15"/>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20" name="Google Shape;620;p15"/>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21" name="Google Shape;621;p15"/>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622" name="Google Shape;622;p15"/>
          <p:cNvSpPr txBox="1">
            <a:spLocks noGrp="1"/>
          </p:cNvSpPr>
          <p:nvPr>
            <p:ph type="title"/>
          </p:nvPr>
        </p:nvSpPr>
        <p:spPr>
          <a:xfrm>
            <a:off x="2647650" y="3963788"/>
            <a:ext cx="3848700" cy="398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23" name="Google Shape;623;p15"/>
          <p:cNvSpPr txBox="1">
            <a:spLocks noGrp="1"/>
          </p:cNvSpPr>
          <p:nvPr>
            <p:ph type="subTitle" idx="1"/>
          </p:nvPr>
        </p:nvSpPr>
        <p:spPr>
          <a:xfrm>
            <a:off x="1989450" y="1955000"/>
            <a:ext cx="5165100" cy="190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1237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32"/>
        <p:cNvGrpSpPr/>
        <p:nvPr/>
      </p:nvGrpSpPr>
      <p:grpSpPr>
        <a:xfrm>
          <a:off x="0" y="0"/>
          <a:ext cx="0" cy="0"/>
          <a:chOff x="0" y="0"/>
          <a:chExt cx="0" cy="0"/>
        </a:xfrm>
      </p:grpSpPr>
      <p:grpSp>
        <p:nvGrpSpPr>
          <p:cNvPr id="733" name="Google Shape;733;p18"/>
          <p:cNvGrpSpPr/>
          <p:nvPr/>
        </p:nvGrpSpPr>
        <p:grpSpPr>
          <a:xfrm>
            <a:off x="-304610" y="-136375"/>
            <a:ext cx="9753219" cy="5416261"/>
            <a:chOff x="10620375" y="-136385"/>
            <a:chExt cx="5715000" cy="5416261"/>
          </a:xfrm>
        </p:grpSpPr>
        <p:cxnSp>
          <p:nvCxnSpPr>
            <p:cNvPr id="734" name="Google Shape;734;p18"/>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5" name="Google Shape;735;p18"/>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6" name="Google Shape;736;p18"/>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7" name="Google Shape;737;p18"/>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8" name="Google Shape;738;p18"/>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9" name="Google Shape;739;p18"/>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0" name="Google Shape;740;p18"/>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1" name="Google Shape;741;p18"/>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2" name="Google Shape;742;p18"/>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3" name="Google Shape;743;p18"/>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4" name="Google Shape;744;p18"/>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5" name="Google Shape;745;p18"/>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6" name="Google Shape;746;p18"/>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7" name="Google Shape;747;p18"/>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8" name="Google Shape;748;p18"/>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9" name="Google Shape;749;p18"/>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750" name="Google Shape;750;p18"/>
          <p:cNvGrpSpPr/>
          <p:nvPr/>
        </p:nvGrpSpPr>
        <p:grpSpPr>
          <a:xfrm>
            <a:off x="-276225" y="-179075"/>
            <a:ext cx="9696450" cy="5715000"/>
            <a:chOff x="-10458450" y="-179075"/>
            <a:chExt cx="9696450" cy="5715000"/>
          </a:xfrm>
        </p:grpSpPr>
        <p:cxnSp>
          <p:nvCxnSpPr>
            <p:cNvPr id="751" name="Google Shape;751;p18"/>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2" name="Google Shape;752;p18"/>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3" name="Google Shape;753;p18"/>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4" name="Google Shape;754;p18"/>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5" name="Google Shape;755;p18"/>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6" name="Google Shape;756;p18"/>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7" name="Google Shape;757;p18"/>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8" name="Google Shape;758;p18"/>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9" name="Google Shape;759;p18"/>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0" name="Google Shape;760;p18"/>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1" name="Google Shape;761;p18"/>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2" name="Google Shape;762;p18"/>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3" name="Google Shape;763;p18"/>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4" name="Google Shape;764;p18"/>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5" name="Google Shape;765;p18"/>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6" name="Google Shape;766;p18"/>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7" name="Google Shape;767;p18"/>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8" name="Google Shape;768;p18"/>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9" name="Google Shape;769;p18"/>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0" name="Google Shape;770;p18"/>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1" name="Google Shape;771;p18"/>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2" name="Google Shape;772;p18"/>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3" name="Google Shape;773;p18"/>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4" name="Google Shape;774;p18"/>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5" name="Google Shape;775;p18"/>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6" name="Google Shape;776;p18"/>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7" name="Google Shape;777;p18"/>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8" name="Google Shape;778;p18"/>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779" name="Google Shape;779;p1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98674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28"/>
        <p:cNvGrpSpPr/>
        <p:nvPr/>
      </p:nvGrpSpPr>
      <p:grpSpPr>
        <a:xfrm>
          <a:off x="0" y="0"/>
          <a:ext cx="0" cy="0"/>
          <a:chOff x="0" y="0"/>
          <a:chExt cx="0" cy="0"/>
        </a:xfrm>
      </p:grpSpPr>
      <p:grpSp>
        <p:nvGrpSpPr>
          <p:cNvPr id="829" name="Google Shape;829;p20"/>
          <p:cNvGrpSpPr/>
          <p:nvPr/>
        </p:nvGrpSpPr>
        <p:grpSpPr>
          <a:xfrm>
            <a:off x="-304610" y="-136375"/>
            <a:ext cx="9753219" cy="5416261"/>
            <a:chOff x="10620375" y="-136385"/>
            <a:chExt cx="5715000" cy="5416261"/>
          </a:xfrm>
        </p:grpSpPr>
        <p:cxnSp>
          <p:nvCxnSpPr>
            <p:cNvPr id="830" name="Google Shape;830;p20"/>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1" name="Google Shape;831;p20"/>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2" name="Google Shape;832;p20"/>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3" name="Google Shape;833;p20"/>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4" name="Google Shape;834;p20"/>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5" name="Google Shape;835;p20"/>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6" name="Google Shape;836;p20"/>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7" name="Google Shape;837;p20"/>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8" name="Google Shape;838;p20"/>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9" name="Google Shape;839;p20"/>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0" name="Google Shape;840;p20"/>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1" name="Google Shape;841;p20"/>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2" name="Google Shape;842;p20"/>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3" name="Google Shape;843;p20"/>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4" name="Google Shape;844;p20"/>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5" name="Google Shape;845;p20"/>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846" name="Google Shape;846;p20"/>
          <p:cNvGrpSpPr/>
          <p:nvPr/>
        </p:nvGrpSpPr>
        <p:grpSpPr>
          <a:xfrm>
            <a:off x="-276225" y="-179075"/>
            <a:ext cx="9696450" cy="5715000"/>
            <a:chOff x="-10458450" y="-179075"/>
            <a:chExt cx="9696450" cy="5715000"/>
          </a:xfrm>
        </p:grpSpPr>
        <p:cxnSp>
          <p:nvCxnSpPr>
            <p:cNvPr id="847" name="Google Shape;847;p20"/>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8" name="Google Shape;848;p20"/>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9" name="Google Shape;849;p20"/>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0" name="Google Shape;850;p20"/>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1" name="Google Shape;851;p20"/>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2" name="Google Shape;852;p20"/>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3" name="Google Shape;853;p20"/>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4" name="Google Shape;854;p20"/>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5" name="Google Shape;855;p20"/>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6" name="Google Shape;856;p20"/>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7" name="Google Shape;857;p20"/>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8" name="Google Shape;858;p20"/>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9" name="Google Shape;859;p20"/>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0" name="Google Shape;860;p20"/>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1" name="Google Shape;861;p20"/>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2" name="Google Shape;862;p20"/>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3" name="Google Shape;863;p20"/>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4" name="Google Shape;864;p20"/>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5" name="Google Shape;865;p20"/>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6" name="Google Shape;866;p20"/>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7" name="Google Shape;867;p20"/>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8" name="Google Shape;868;p20"/>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9" name="Google Shape;869;p20"/>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0" name="Google Shape;870;p20"/>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1" name="Google Shape;871;p20"/>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2" name="Google Shape;872;p20"/>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3" name="Google Shape;873;p20"/>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4" name="Google Shape;874;p20"/>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875" name="Google Shape;875;p2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41567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876"/>
        <p:cNvGrpSpPr/>
        <p:nvPr/>
      </p:nvGrpSpPr>
      <p:grpSpPr>
        <a:xfrm>
          <a:off x="0" y="0"/>
          <a:ext cx="0" cy="0"/>
          <a:chOff x="0" y="0"/>
          <a:chExt cx="0" cy="0"/>
        </a:xfrm>
      </p:grpSpPr>
      <p:grpSp>
        <p:nvGrpSpPr>
          <p:cNvPr id="877" name="Google Shape;877;p21"/>
          <p:cNvGrpSpPr/>
          <p:nvPr/>
        </p:nvGrpSpPr>
        <p:grpSpPr>
          <a:xfrm>
            <a:off x="-304610" y="-136375"/>
            <a:ext cx="9753219" cy="5416261"/>
            <a:chOff x="10620375" y="-136385"/>
            <a:chExt cx="5715000" cy="5416261"/>
          </a:xfrm>
        </p:grpSpPr>
        <p:cxnSp>
          <p:nvCxnSpPr>
            <p:cNvPr id="878" name="Google Shape;878;p21"/>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9" name="Google Shape;879;p21"/>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0" name="Google Shape;880;p21"/>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1" name="Google Shape;881;p21"/>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2" name="Google Shape;882;p21"/>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3" name="Google Shape;883;p21"/>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4" name="Google Shape;884;p21"/>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5" name="Google Shape;885;p21"/>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6" name="Google Shape;886;p21"/>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7" name="Google Shape;887;p21"/>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8" name="Google Shape;888;p21"/>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9" name="Google Shape;889;p21"/>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0" name="Google Shape;890;p21"/>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1" name="Google Shape;891;p21"/>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2" name="Google Shape;892;p21"/>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3" name="Google Shape;893;p21"/>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894" name="Google Shape;894;p21"/>
          <p:cNvGrpSpPr/>
          <p:nvPr/>
        </p:nvGrpSpPr>
        <p:grpSpPr>
          <a:xfrm>
            <a:off x="-276225" y="-179075"/>
            <a:ext cx="9696450" cy="5715000"/>
            <a:chOff x="-10458450" y="-179075"/>
            <a:chExt cx="9696450" cy="5715000"/>
          </a:xfrm>
        </p:grpSpPr>
        <p:cxnSp>
          <p:nvCxnSpPr>
            <p:cNvPr id="895" name="Google Shape;895;p21"/>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6" name="Google Shape;896;p21"/>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7" name="Google Shape;897;p21"/>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8" name="Google Shape;898;p21"/>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9" name="Google Shape;899;p21"/>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0" name="Google Shape;900;p21"/>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1" name="Google Shape;901;p21"/>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2" name="Google Shape;902;p21"/>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3" name="Google Shape;903;p21"/>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4" name="Google Shape;904;p21"/>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5" name="Google Shape;905;p21"/>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6" name="Google Shape;906;p21"/>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7" name="Google Shape;907;p21"/>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8" name="Google Shape;908;p21"/>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9" name="Google Shape;909;p21"/>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0" name="Google Shape;910;p21"/>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1" name="Google Shape;911;p21"/>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2" name="Google Shape;912;p21"/>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3" name="Google Shape;913;p21"/>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4" name="Google Shape;914;p21"/>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5" name="Google Shape;915;p21"/>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6" name="Google Shape;916;p21"/>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7" name="Google Shape;917;p21"/>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8" name="Google Shape;918;p21"/>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9" name="Google Shape;919;p21"/>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0" name="Google Shape;920;p21"/>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1" name="Google Shape;921;p21"/>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2" name="Google Shape;922;p21"/>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923" name="Google Shape;923;p2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4" name="Google Shape;924;p21"/>
          <p:cNvSpPr txBox="1">
            <a:spLocks noGrp="1"/>
          </p:cNvSpPr>
          <p:nvPr>
            <p:ph type="subTitle" idx="1"/>
          </p:nvPr>
        </p:nvSpPr>
        <p:spPr>
          <a:xfrm>
            <a:off x="720000" y="1126425"/>
            <a:ext cx="7704000" cy="36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42926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925"/>
        <p:cNvGrpSpPr/>
        <p:nvPr/>
      </p:nvGrpSpPr>
      <p:grpSpPr>
        <a:xfrm>
          <a:off x="0" y="0"/>
          <a:ext cx="0" cy="0"/>
          <a:chOff x="0" y="0"/>
          <a:chExt cx="0" cy="0"/>
        </a:xfrm>
      </p:grpSpPr>
      <p:grpSp>
        <p:nvGrpSpPr>
          <p:cNvPr id="926" name="Google Shape;926;p22"/>
          <p:cNvGrpSpPr/>
          <p:nvPr/>
        </p:nvGrpSpPr>
        <p:grpSpPr>
          <a:xfrm>
            <a:off x="-304610" y="-136375"/>
            <a:ext cx="9753219" cy="5416261"/>
            <a:chOff x="10620375" y="-136385"/>
            <a:chExt cx="5715000" cy="5416261"/>
          </a:xfrm>
        </p:grpSpPr>
        <p:cxnSp>
          <p:nvCxnSpPr>
            <p:cNvPr id="927" name="Google Shape;927;p22"/>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8" name="Google Shape;928;p22"/>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9" name="Google Shape;929;p22"/>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0" name="Google Shape;930;p22"/>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1" name="Google Shape;931;p22"/>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2" name="Google Shape;932;p22"/>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3" name="Google Shape;933;p22"/>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4" name="Google Shape;934;p22"/>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5" name="Google Shape;935;p22"/>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6" name="Google Shape;936;p22"/>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7" name="Google Shape;937;p22"/>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8" name="Google Shape;938;p22"/>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9" name="Google Shape;939;p22"/>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0" name="Google Shape;940;p22"/>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1" name="Google Shape;941;p22"/>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2" name="Google Shape;942;p22"/>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943" name="Google Shape;943;p22"/>
          <p:cNvGrpSpPr/>
          <p:nvPr/>
        </p:nvGrpSpPr>
        <p:grpSpPr>
          <a:xfrm>
            <a:off x="-276225" y="-179075"/>
            <a:ext cx="9696450" cy="5715000"/>
            <a:chOff x="-10458450" y="-179075"/>
            <a:chExt cx="9696450" cy="5715000"/>
          </a:xfrm>
        </p:grpSpPr>
        <p:cxnSp>
          <p:nvCxnSpPr>
            <p:cNvPr id="944" name="Google Shape;944;p22"/>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5" name="Google Shape;945;p22"/>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6" name="Google Shape;946;p22"/>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7" name="Google Shape;947;p22"/>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8" name="Google Shape;948;p22"/>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9" name="Google Shape;949;p22"/>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0" name="Google Shape;950;p22"/>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1" name="Google Shape;951;p22"/>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2" name="Google Shape;952;p22"/>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3" name="Google Shape;953;p22"/>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4" name="Google Shape;954;p22"/>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5" name="Google Shape;955;p22"/>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6" name="Google Shape;956;p22"/>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7" name="Google Shape;957;p22"/>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8" name="Google Shape;958;p22"/>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9" name="Google Shape;959;p22"/>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0" name="Google Shape;960;p22"/>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1" name="Google Shape;961;p22"/>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2" name="Google Shape;962;p22"/>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3" name="Google Shape;963;p22"/>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4" name="Google Shape;964;p22"/>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5" name="Google Shape;965;p22"/>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6" name="Google Shape;966;p22"/>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7" name="Google Shape;967;p22"/>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8" name="Google Shape;968;p22"/>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9" name="Google Shape;969;p22"/>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0" name="Google Shape;970;p22"/>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1" name="Google Shape;971;p22"/>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972" name="Google Shape;972;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55022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973"/>
        <p:cNvGrpSpPr/>
        <p:nvPr/>
      </p:nvGrpSpPr>
      <p:grpSpPr>
        <a:xfrm>
          <a:off x="0" y="0"/>
          <a:ext cx="0" cy="0"/>
          <a:chOff x="0" y="0"/>
          <a:chExt cx="0" cy="0"/>
        </a:xfrm>
      </p:grpSpPr>
      <p:grpSp>
        <p:nvGrpSpPr>
          <p:cNvPr id="974" name="Google Shape;974;p23"/>
          <p:cNvGrpSpPr/>
          <p:nvPr/>
        </p:nvGrpSpPr>
        <p:grpSpPr>
          <a:xfrm>
            <a:off x="-304610" y="-136375"/>
            <a:ext cx="9753219" cy="5416261"/>
            <a:chOff x="10620375" y="-136385"/>
            <a:chExt cx="5715000" cy="5416261"/>
          </a:xfrm>
        </p:grpSpPr>
        <p:cxnSp>
          <p:nvCxnSpPr>
            <p:cNvPr id="975" name="Google Shape;975;p23"/>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6" name="Google Shape;976;p23"/>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7" name="Google Shape;977;p23"/>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8" name="Google Shape;978;p23"/>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9" name="Google Shape;979;p23"/>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0" name="Google Shape;980;p23"/>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1" name="Google Shape;981;p23"/>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2" name="Google Shape;982;p23"/>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3" name="Google Shape;983;p23"/>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4" name="Google Shape;984;p23"/>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5" name="Google Shape;985;p23"/>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6" name="Google Shape;986;p23"/>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7" name="Google Shape;987;p23"/>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8" name="Google Shape;988;p23"/>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9" name="Google Shape;989;p23"/>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0" name="Google Shape;990;p23"/>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991" name="Google Shape;991;p23"/>
          <p:cNvGrpSpPr/>
          <p:nvPr/>
        </p:nvGrpSpPr>
        <p:grpSpPr>
          <a:xfrm>
            <a:off x="-276225" y="-179075"/>
            <a:ext cx="9696450" cy="5715000"/>
            <a:chOff x="-10458450" y="-179075"/>
            <a:chExt cx="9696450" cy="5715000"/>
          </a:xfrm>
        </p:grpSpPr>
        <p:cxnSp>
          <p:nvCxnSpPr>
            <p:cNvPr id="992" name="Google Shape;992;p23"/>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3" name="Google Shape;993;p23"/>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4" name="Google Shape;994;p23"/>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5" name="Google Shape;995;p23"/>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6" name="Google Shape;996;p23"/>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7" name="Google Shape;997;p23"/>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8" name="Google Shape;998;p23"/>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9" name="Google Shape;999;p23"/>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0" name="Google Shape;1000;p23"/>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1" name="Google Shape;1001;p23"/>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2" name="Google Shape;1002;p23"/>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3" name="Google Shape;1003;p23"/>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4" name="Google Shape;1004;p23"/>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5" name="Google Shape;1005;p23"/>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6" name="Google Shape;1006;p23"/>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7" name="Google Shape;1007;p23"/>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8" name="Google Shape;1008;p23"/>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9" name="Google Shape;1009;p23"/>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0" name="Google Shape;1010;p23"/>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1" name="Google Shape;1011;p23"/>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2" name="Google Shape;1012;p23"/>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3" name="Google Shape;1013;p23"/>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4" name="Google Shape;1014;p23"/>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5" name="Google Shape;1015;p23"/>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6" name="Google Shape;1016;p23"/>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7" name="Google Shape;1017;p23"/>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8" name="Google Shape;1018;p23"/>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9" name="Google Shape;1019;p23"/>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020" name="Google Shape;1020;p2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08877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1021"/>
        <p:cNvGrpSpPr/>
        <p:nvPr/>
      </p:nvGrpSpPr>
      <p:grpSpPr>
        <a:xfrm>
          <a:off x="0" y="0"/>
          <a:ext cx="0" cy="0"/>
          <a:chOff x="0" y="0"/>
          <a:chExt cx="0" cy="0"/>
        </a:xfrm>
      </p:grpSpPr>
      <p:grpSp>
        <p:nvGrpSpPr>
          <p:cNvPr id="1022" name="Google Shape;1022;p24"/>
          <p:cNvGrpSpPr/>
          <p:nvPr/>
        </p:nvGrpSpPr>
        <p:grpSpPr>
          <a:xfrm>
            <a:off x="-304610" y="-136375"/>
            <a:ext cx="9753219" cy="5416261"/>
            <a:chOff x="10620375" y="-136385"/>
            <a:chExt cx="5715000" cy="5416261"/>
          </a:xfrm>
        </p:grpSpPr>
        <p:cxnSp>
          <p:nvCxnSpPr>
            <p:cNvPr id="1023" name="Google Shape;1023;p24"/>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4" name="Google Shape;1024;p24"/>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5" name="Google Shape;1025;p24"/>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6" name="Google Shape;1026;p24"/>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7" name="Google Shape;1027;p24"/>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8" name="Google Shape;1028;p24"/>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9" name="Google Shape;1029;p24"/>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0" name="Google Shape;1030;p24"/>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1" name="Google Shape;1031;p24"/>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2" name="Google Shape;1032;p24"/>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3" name="Google Shape;1033;p24"/>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4" name="Google Shape;1034;p24"/>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5" name="Google Shape;1035;p24"/>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6" name="Google Shape;1036;p24"/>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7" name="Google Shape;1037;p24"/>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8" name="Google Shape;1038;p24"/>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039" name="Google Shape;1039;p24"/>
          <p:cNvGrpSpPr/>
          <p:nvPr/>
        </p:nvGrpSpPr>
        <p:grpSpPr>
          <a:xfrm>
            <a:off x="-276225" y="-179075"/>
            <a:ext cx="9696450" cy="5715000"/>
            <a:chOff x="-10458450" y="-179075"/>
            <a:chExt cx="9696450" cy="5715000"/>
          </a:xfrm>
        </p:grpSpPr>
        <p:cxnSp>
          <p:nvCxnSpPr>
            <p:cNvPr id="1040" name="Google Shape;1040;p24"/>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1" name="Google Shape;1041;p24"/>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2" name="Google Shape;1042;p24"/>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3" name="Google Shape;1043;p24"/>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4" name="Google Shape;1044;p24"/>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5" name="Google Shape;1045;p24"/>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6" name="Google Shape;1046;p24"/>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7" name="Google Shape;1047;p24"/>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8" name="Google Shape;1048;p24"/>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9" name="Google Shape;1049;p24"/>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0" name="Google Shape;1050;p24"/>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1" name="Google Shape;1051;p24"/>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2" name="Google Shape;1052;p24"/>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3" name="Google Shape;1053;p24"/>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4" name="Google Shape;1054;p24"/>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5" name="Google Shape;1055;p24"/>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6" name="Google Shape;1056;p24"/>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7" name="Google Shape;1057;p24"/>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8" name="Google Shape;1058;p24"/>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9" name="Google Shape;1059;p24"/>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0" name="Google Shape;1060;p24"/>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1" name="Google Shape;1061;p24"/>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2" name="Google Shape;1062;p24"/>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3" name="Google Shape;1063;p24"/>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4" name="Google Shape;1064;p24"/>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5" name="Google Shape;1065;p24"/>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6" name="Google Shape;1066;p24"/>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7" name="Google Shape;1067;p24"/>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068" name="Google Shape;1068;p2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71805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69"/>
        <p:cNvGrpSpPr/>
        <p:nvPr/>
      </p:nvGrpSpPr>
      <p:grpSpPr>
        <a:xfrm>
          <a:off x="0" y="0"/>
          <a:ext cx="0" cy="0"/>
          <a:chOff x="0" y="0"/>
          <a:chExt cx="0" cy="0"/>
        </a:xfrm>
      </p:grpSpPr>
      <p:grpSp>
        <p:nvGrpSpPr>
          <p:cNvPr id="1070" name="Google Shape;1070;p25"/>
          <p:cNvGrpSpPr/>
          <p:nvPr/>
        </p:nvGrpSpPr>
        <p:grpSpPr>
          <a:xfrm>
            <a:off x="-304610" y="-136375"/>
            <a:ext cx="9753219" cy="5416261"/>
            <a:chOff x="10620375" y="-136385"/>
            <a:chExt cx="5715000" cy="5416261"/>
          </a:xfrm>
        </p:grpSpPr>
        <p:cxnSp>
          <p:nvCxnSpPr>
            <p:cNvPr id="1071" name="Google Shape;1071;p25"/>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2" name="Google Shape;1072;p25"/>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3" name="Google Shape;1073;p25"/>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4" name="Google Shape;1074;p25"/>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5" name="Google Shape;1075;p25"/>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6" name="Google Shape;1076;p25"/>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7" name="Google Shape;1077;p25"/>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8" name="Google Shape;1078;p25"/>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9" name="Google Shape;1079;p25"/>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0" name="Google Shape;1080;p25"/>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1" name="Google Shape;1081;p25"/>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2" name="Google Shape;1082;p25"/>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3" name="Google Shape;1083;p25"/>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4" name="Google Shape;1084;p25"/>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5" name="Google Shape;1085;p25"/>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6" name="Google Shape;1086;p25"/>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087" name="Google Shape;1087;p25"/>
          <p:cNvGrpSpPr/>
          <p:nvPr/>
        </p:nvGrpSpPr>
        <p:grpSpPr>
          <a:xfrm>
            <a:off x="-276225" y="-179075"/>
            <a:ext cx="9696450" cy="5715000"/>
            <a:chOff x="-10458450" y="-179075"/>
            <a:chExt cx="9696450" cy="5715000"/>
          </a:xfrm>
        </p:grpSpPr>
        <p:cxnSp>
          <p:nvCxnSpPr>
            <p:cNvPr id="1088" name="Google Shape;1088;p25"/>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9" name="Google Shape;1089;p25"/>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0" name="Google Shape;1090;p25"/>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1" name="Google Shape;1091;p25"/>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2" name="Google Shape;1092;p25"/>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3" name="Google Shape;1093;p25"/>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4" name="Google Shape;1094;p25"/>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5" name="Google Shape;1095;p25"/>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6" name="Google Shape;1096;p25"/>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7" name="Google Shape;1097;p25"/>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8" name="Google Shape;1098;p25"/>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9" name="Google Shape;1099;p25"/>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0" name="Google Shape;1100;p25"/>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1" name="Google Shape;1101;p25"/>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2" name="Google Shape;1102;p25"/>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3" name="Google Shape;1103;p25"/>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4" name="Google Shape;1104;p25"/>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5" name="Google Shape;1105;p25"/>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6" name="Google Shape;1106;p25"/>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7" name="Google Shape;1107;p25"/>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8" name="Google Shape;1108;p25"/>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9" name="Google Shape;1109;p25"/>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0" name="Google Shape;1110;p25"/>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1" name="Google Shape;1111;p25"/>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2" name="Google Shape;1112;p25"/>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3" name="Google Shape;1113;p25"/>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4" name="Google Shape;1114;p25"/>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5" name="Google Shape;1115;p25"/>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116" name="Google Shape;1116;p25"/>
          <p:cNvSpPr txBox="1">
            <a:spLocks noGrp="1"/>
          </p:cNvSpPr>
          <p:nvPr>
            <p:ph type="title"/>
          </p:nvPr>
        </p:nvSpPr>
        <p:spPr>
          <a:xfrm>
            <a:off x="720000" y="515700"/>
            <a:ext cx="7704000" cy="526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7" name="Google Shape;1117;p25"/>
          <p:cNvSpPr txBox="1">
            <a:spLocks noGrp="1"/>
          </p:cNvSpPr>
          <p:nvPr>
            <p:ph type="subTitle" idx="1"/>
          </p:nvPr>
        </p:nvSpPr>
        <p:spPr>
          <a:xfrm>
            <a:off x="1684650" y="1126425"/>
            <a:ext cx="5774700" cy="3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87968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720000" y="860400"/>
            <a:ext cx="5874600" cy="3740400"/>
          </a:xfrm>
          <a:prstGeom prst="rect">
            <a:avLst/>
          </a:prstGeom>
        </p:spPr>
        <p:txBody>
          <a:bodyPr spcFirstLastPara="1" wrap="square" lIns="91425" tIns="91425" rIns="91425" bIns="91425" anchor="b" anchorCtr="0">
            <a:noAutofit/>
          </a:bodyPr>
          <a:lstStyle>
            <a:lvl1pPr marL="457200" lvl="0" indent="-292100" rtl="0">
              <a:lnSpc>
                <a:spcPct val="200000"/>
              </a:lnSpc>
              <a:spcBef>
                <a:spcPts val="0"/>
              </a:spcBef>
              <a:spcAft>
                <a:spcPts val="0"/>
              </a:spcAft>
              <a:buSzPts val="1000"/>
              <a:buFont typeface="Pompiere"/>
              <a:buChar char="●"/>
              <a:defRPr sz="1200"/>
            </a:lvl1pPr>
            <a:lvl2pPr marL="914400" lvl="1" indent="-292100" rtl="0">
              <a:spcBef>
                <a:spcPts val="1600"/>
              </a:spcBef>
              <a:spcAft>
                <a:spcPts val="0"/>
              </a:spcAft>
              <a:buClr>
                <a:srgbClr val="434343"/>
              </a:buClr>
              <a:buSzPts val="1000"/>
              <a:buFont typeface="Roboto Condensed Light"/>
              <a:buChar char="○"/>
              <a:defRPr sz="1000"/>
            </a:lvl2pPr>
            <a:lvl3pPr marL="1371600" lvl="2" indent="-292100" rtl="0">
              <a:spcBef>
                <a:spcPts val="1600"/>
              </a:spcBef>
              <a:spcAft>
                <a:spcPts val="0"/>
              </a:spcAft>
              <a:buClr>
                <a:srgbClr val="434343"/>
              </a:buClr>
              <a:buSzPts val="1000"/>
              <a:buFont typeface="Roboto Condensed Light"/>
              <a:buChar char="■"/>
              <a:defRPr sz="1000"/>
            </a:lvl3pPr>
            <a:lvl4pPr marL="1828800" lvl="3" indent="-292100" rtl="0">
              <a:spcBef>
                <a:spcPts val="1600"/>
              </a:spcBef>
              <a:spcAft>
                <a:spcPts val="0"/>
              </a:spcAft>
              <a:buClr>
                <a:srgbClr val="434343"/>
              </a:buClr>
              <a:buSzPts val="1000"/>
              <a:buFont typeface="Roboto Condensed Light"/>
              <a:buChar char="●"/>
              <a:defRPr sz="1000"/>
            </a:lvl4pPr>
            <a:lvl5pPr marL="2286000" lvl="4" indent="-292100" rtl="0">
              <a:spcBef>
                <a:spcPts val="1600"/>
              </a:spcBef>
              <a:spcAft>
                <a:spcPts val="0"/>
              </a:spcAft>
              <a:buClr>
                <a:srgbClr val="434343"/>
              </a:buClr>
              <a:buSzPts val="1000"/>
              <a:buFont typeface="Roboto Condensed Light"/>
              <a:buChar char="○"/>
              <a:defRPr sz="1000"/>
            </a:lvl5pPr>
            <a:lvl6pPr marL="2743200" lvl="5" indent="-292100" rtl="0">
              <a:spcBef>
                <a:spcPts val="1600"/>
              </a:spcBef>
              <a:spcAft>
                <a:spcPts val="0"/>
              </a:spcAft>
              <a:buClr>
                <a:srgbClr val="434343"/>
              </a:buClr>
              <a:buSzPts val="1000"/>
              <a:buFont typeface="Roboto Condensed Light"/>
              <a:buChar char="■"/>
              <a:defRPr sz="1000"/>
            </a:lvl6pPr>
            <a:lvl7pPr marL="3200400" lvl="6" indent="-292100" rtl="0">
              <a:spcBef>
                <a:spcPts val="1600"/>
              </a:spcBef>
              <a:spcAft>
                <a:spcPts val="0"/>
              </a:spcAft>
              <a:buClr>
                <a:srgbClr val="434343"/>
              </a:buClr>
              <a:buSzPts val="1000"/>
              <a:buFont typeface="Roboto Condensed Light"/>
              <a:buChar char="●"/>
              <a:defRPr sz="1000"/>
            </a:lvl7pPr>
            <a:lvl8pPr marL="3657600" lvl="7" indent="-292100" rtl="0">
              <a:spcBef>
                <a:spcPts val="1600"/>
              </a:spcBef>
              <a:spcAft>
                <a:spcPts val="0"/>
              </a:spcAft>
              <a:buClr>
                <a:srgbClr val="434343"/>
              </a:buClr>
              <a:buSzPts val="1000"/>
              <a:buFont typeface="Roboto Condensed Light"/>
              <a:buChar char="○"/>
              <a:defRPr sz="1000"/>
            </a:lvl8pPr>
            <a:lvl9pPr marL="4114800" lvl="8" indent="-292100" rtl="0">
              <a:spcBef>
                <a:spcPts val="1600"/>
              </a:spcBef>
              <a:spcAft>
                <a:spcPts val="1600"/>
              </a:spcAft>
              <a:buClr>
                <a:srgbClr val="434343"/>
              </a:buClr>
              <a:buSzPts val="1000"/>
              <a:buFont typeface="Roboto Condensed Light"/>
              <a:buChar char="■"/>
              <a:defRPr sz="1000"/>
            </a:lvl9pPr>
          </a:lstStyle>
          <a:p>
            <a:endParaRPr/>
          </a:p>
        </p:txBody>
      </p:sp>
      <p:sp>
        <p:nvSpPr>
          <p:cNvPr id="23" name="Google Shape;23;p4"/>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 name="Google Shape;24;p4"/>
          <p:cNvSpPr/>
          <p:nvPr/>
        </p:nvSpPr>
        <p:spPr>
          <a:xfrm>
            <a:off x="5639026" y="2487075"/>
            <a:ext cx="3508522" cy="2660742"/>
          </a:xfrm>
          <a:custGeom>
            <a:avLst/>
            <a:gdLst/>
            <a:ahLst/>
            <a:cxnLst/>
            <a:rect l="l" t="t" r="r" b="b"/>
            <a:pathLst>
              <a:path w="95457" h="92115" extrusionOk="0">
                <a:moveTo>
                  <a:pt x="95456" y="17"/>
                </a:moveTo>
                <a:cubicBezTo>
                  <a:pt x="88205" y="318"/>
                  <a:pt x="75924" y="5414"/>
                  <a:pt x="69274" y="34169"/>
                </a:cubicBezTo>
                <a:cubicBezTo>
                  <a:pt x="61588" y="67336"/>
                  <a:pt x="39482" y="71780"/>
                  <a:pt x="30176" y="72148"/>
                </a:cubicBezTo>
                <a:cubicBezTo>
                  <a:pt x="24729" y="72365"/>
                  <a:pt x="19365" y="73551"/>
                  <a:pt x="14486" y="75857"/>
                </a:cubicBezTo>
                <a:cubicBezTo>
                  <a:pt x="8070" y="78864"/>
                  <a:pt x="1136" y="83961"/>
                  <a:pt x="0" y="92114"/>
                </a:cubicBezTo>
                <a:lnTo>
                  <a:pt x="95439" y="92114"/>
                </a:lnTo>
                <a:cubicBezTo>
                  <a:pt x="95439" y="92114"/>
                  <a:pt x="95439" y="0"/>
                  <a:pt x="95456" y="17"/>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118"/>
        <p:cNvGrpSpPr/>
        <p:nvPr/>
      </p:nvGrpSpPr>
      <p:grpSpPr>
        <a:xfrm>
          <a:off x="0" y="0"/>
          <a:ext cx="0" cy="0"/>
          <a:chOff x="0" y="0"/>
          <a:chExt cx="0" cy="0"/>
        </a:xfrm>
      </p:grpSpPr>
      <p:grpSp>
        <p:nvGrpSpPr>
          <p:cNvPr id="1119" name="Google Shape;1119;p26"/>
          <p:cNvGrpSpPr/>
          <p:nvPr/>
        </p:nvGrpSpPr>
        <p:grpSpPr>
          <a:xfrm>
            <a:off x="-304610" y="-136375"/>
            <a:ext cx="9753219" cy="5416261"/>
            <a:chOff x="10620375" y="-136385"/>
            <a:chExt cx="5715000" cy="5416261"/>
          </a:xfrm>
        </p:grpSpPr>
        <p:cxnSp>
          <p:nvCxnSpPr>
            <p:cNvPr id="1120" name="Google Shape;1120;p26"/>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1" name="Google Shape;1121;p26"/>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2" name="Google Shape;1122;p26"/>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3" name="Google Shape;1123;p26"/>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4" name="Google Shape;1124;p26"/>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5" name="Google Shape;1125;p26"/>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6" name="Google Shape;1126;p26"/>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7" name="Google Shape;1127;p26"/>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8" name="Google Shape;1128;p26"/>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9" name="Google Shape;1129;p26"/>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0" name="Google Shape;1130;p26"/>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1" name="Google Shape;1131;p26"/>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2" name="Google Shape;1132;p26"/>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3" name="Google Shape;1133;p26"/>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4" name="Google Shape;1134;p26"/>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5" name="Google Shape;1135;p26"/>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136" name="Google Shape;1136;p26"/>
          <p:cNvGrpSpPr/>
          <p:nvPr/>
        </p:nvGrpSpPr>
        <p:grpSpPr>
          <a:xfrm>
            <a:off x="-276225" y="-179075"/>
            <a:ext cx="9696450" cy="5715000"/>
            <a:chOff x="-10458450" y="-179075"/>
            <a:chExt cx="9696450" cy="5715000"/>
          </a:xfrm>
        </p:grpSpPr>
        <p:cxnSp>
          <p:nvCxnSpPr>
            <p:cNvPr id="1137" name="Google Shape;1137;p26"/>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8" name="Google Shape;1138;p26"/>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9" name="Google Shape;1139;p26"/>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0" name="Google Shape;1140;p26"/>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1" name="Google Shape;1141;p26"/>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2" name="Google Shape;1142;p26"/>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3" name="Google Shape;1143;p26"/>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4" name="Google Shape;1144;p26"/>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5" name="Google Shape;1145;p26"/>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6" name="Google Shape;1146;p26"/>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7" name="Google Shape;1147;p26"/>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8" name="Google Shape;1148;p26"/>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9" name="Google Shape;1149;p26"/>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0" name="Google Shape;1150;p26"/>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1" name="Google Shape;1151;p26"/>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2" name="Google Shape;1152;p26"/>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3" name="Google Shape;1153;p26"/>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4" name="Google Shape;1154;p26"/>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5" name="Google Shape;1155;p26"/>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6" name="Google Shape;1156;p26"/>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7" name="Google Shape;1157;p26"/>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8" name="Google Shape;1158;p26"/>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9" name="Google Shape;1159;p26"/>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0" name="Google Shape;1160;p26"/>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1" name="Google Shape;1161;p26"/>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2" name="Google Shape;1162;p26"/>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3" name="Google Shape;1163;p26"/>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4" name="Google Shape;1164;p26"/>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165" name="Google Shape;1165;p26"/>
          <p:cNvSpPr txBox="1">
            <a:spLocks noGrp="1"/>
          </p:cNvSpPr>
          <p:nvPr>
            <p:ph type="title"/>
          </p:nvPr>
        </p:nvSpPr>
        <p:spPr>
          <a:xfrm>
            <a:off x="713100" y="2644650"/>
            <a:ext cx="5789100" cy="911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66" name="Google Shape;1166;p26"/>
          <p:cNvSpPr txBox="1">
            <a:spLocks noGrp="1"/>
          </p:cNvSpPr>
          <p:nvPr>
            <p:ph type="body" idx="1"/>
          </p:nvPr>
        </p:nvSpPr>
        <p:spPr>
          <a:xfrm>
            <a:off x="720000" y="3484525"/>
            <a:ext cx="3501300" cy="3831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0"/>
              </a:spcBef>
              <a:spcAft>
                <a:spcPts val="0"/>
              </a:spcAft>
              <a:buSzPts val="1400"/>
              <a:buChar char="■"/>
              <a:defRPr/>
            </a:lvl9pPr>
          </a:lstStyle>
          <a:p>
            <a:endParaRPr/>
          </a:p>
        </p:txBody>
      </p:sp>
      <p:sp>
        <p:nvSpPr>
          <p:cNvPr id="1167" name="Google Shape;1167;p26"/>
          <p:cNvSpPr txBox="1">
            <a:spLocks noGrp="1"/>
          </p:cNvSpPr>
          <p:nvPr>
            <p:ph type="title" idx="2" hasCustomPrompt="1"/>
          </p:nvPr>
        </p:nvSpPr>
        <p:spPr>
          <a:xfrm>
            <a:off x="1063650" y="1340775"/>
            <a:ext cx="1332300" cy="981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7200">
                <a:solidFill>
                  <a:schemeClr val="dk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4036584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68"/>
        <p:cNvGrpSpPr/>
        <p:nvPr/>
      </p:nvGrpSpPr>
      <p:grpSpPr>
        <a:xfrm>
          <a:off x="0" y="0"/>
          <a:ext cx="0" cy="0"/>
          <a:chOff x="0" y="0"/>
          <a:chExt cx="0" cy="0"/>
        </a:xfrm>
      </p:grpSpPr>
      <p:grpSp>
        <p:nvGrpSpPr>
          <p:cNvPr id="1169" name="Google Shape;1169;p27"/>
          <p:cNvGrpSpPr/>
          <p:nvPr/>
        </p:nvGrpSpPr>
        <p:grpSpPr>
          <a:xfrm>
            <a:off x="-304610" y="-136375"/>
            <a:ext cx="9753219" cy="5416261"/>
            <a:chOff x="10620375" y="-136385"/>
            <a:chExt cx="5715000" cy="5416261"/>
          </a:xfrm>
        </p:grpSpPr>
        <p:cxnSp>
          <p:nvCxnSpPr>
            <p:cNvPr id="1170" name="Google Shape;1170;p27"/>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1" name="Google Shape;1171;p27"/>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2" name="Google Shape;1172;p27"/>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3" name="Google Shape;1173;p27"/>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4" name="Google Shape;1174;p27"/>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5" name="Google Shape;1175;p27"/>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6" name="Google Shape;1176;p27"/>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7" name="Google Shape;1177;p27"/>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8" name="Google Shape;1178;p27"/>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9" name="Google Shape;1179;p27"/>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0" name="Google Shape;1180;p27"/>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1" name="Google Shape;1181;p27"/>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2" name="Google Shape;1182;p27"/>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3" name="Google Shape;1183;p27"/>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4" name="Google Shape;1184;p27"/>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5" name="Google Shape;1185;p27"/>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186" name="Google Shape;1186;p27"/>
          <p:cNvGrpSpPr/>
          <p:nvPr/>
        </p:nvGrpSpPr>
        <p:grpSpPr>
          <a:xfrm>
            <a:off x="-276225" y="-179075"/>
            <a:ext cx="9696450" cy="5715000"/>
            <a:chOff x="-10458450" y="-179075"/>
            <a:chExt cx="9696450" cy="5715000"/>
          </a:xfrm>
        </p:grpSpPr>
        <p:cxnSp>
          <p:nvCxnSpPr>
            <p:cNvPr id="1187" name="Google Shape;1187;p27"/>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8" name="Google Shape;1188;p27"/>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9" name="Google Shape;1189;p27"/>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0" name="Google Shape;1190;p27"/>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1" name="Google Shape;1191;p27"/>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2" name="Google Shape;1192;p27"/>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3" name="Google Shape;1193;p27"/>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4" name="Google Shape;1194;p27"/>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5" name="Google Shape;1195;p27"/>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6" name="Google Shape;1196;p27"/>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7" name="Google Shape;1197;p27"/>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8" name="Google Shape;1198;p27"/>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9" name="Google Shape;1199;p27"/>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0" name="Google Shape;1200;p27"/>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1" name="Google Shape;1201;p27"/>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2" name="Google Shape;1202;p27"/>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3" name="Google Shape;1203;p27"/>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4" name="Google Shape;1204;p27"/>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5" name="Google Shape;1205;p27"/>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6" name="Google Shape;1206;p27"/>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7" name="Google Shape;1207;p27"/>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8" name="Google Shape;1208;p27"/>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9" name="Google Shape;1209;p27"/>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0" name="Google Shape;1210;p27"/>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1" name="Google Shape;1211;p27"/>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2" name="Google Shape;1212;p27"/>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3" name="Google Shape;1213;p27"/>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4" name="Google Shape;1214;p27"/>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215" name="Google Shape;1215;p27"/>
          <p:cNvSpPr txBox="1">
            <a:spLocks noGrp="1"/>
          </p:cNvSpPr>
          <p:nvPr>
            <p:ph type="title"/>
          </p:nvPr>
        </p:nvSpPr>
        <p:spPr>
          <a:xfrm>
            <a:off x="2036600" y="2125088"/>
            <a:ext cx="5070900" cy="785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16" name="Google Shape;1216;p27"/>
          <p:cNvSpPr txBox="1">
            <a:spLocks noGrp="1"/>
          </p:cNvSpPr>
          <p:nvPr>
            <p:ph type="body" idx="1"/>
          </p:nvPr>
        </p:nvSpPr>
        <p:spPr>
          <a:xfrm>
            <a:off x="2700825" y="2973528"/>
            <a:ext cx="3742500" cy="383100"/>
          </a:xfrm>
          <a:prstGeom prst="rect">
            <a:avLst/>
          </a:prstGeom>
        </p:spPr>
        <p:txBody>
          <a:bodyPr spcFirstLastPara="1" wrap="square" lIns="91425" tIns="91425" rIns="91425" bIns="91425" anchor="t" anchorCtr="0">
            <a:noAutofit/>
          </a:bodyPr>
          <a:lstStyle>
            <a:lvl1pPr marL="457189" lvl="0" indent="-317492" algn="ctr" rtl="0">
              <a:spcBef>
                <a:spcPts val="0"/>
              </a:spcBef>
              <a:spcAft>
                <a:spcPts val="0"/>
              </a:spcAft>
              <a:buSzPts val="1400"/>
              <a:buChar char="●"/>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0"/>
              </a:spcBef>
              <a:spcAft>
                <a:spcPts val="0"/>
              </a:spcAft>
              <a:buSzPts val="1400"/>
              <a:buChar char="■"/>
              <a:defRPr/>
            </a:lvl9pPr>
          </a:lstStyle>
          <a:p>
            <a:endParaRPr/>
          </a:p>
        </p:txBody>
      </p:sp>
      <p:sp>
        <p:nvSpPr>
          <p:cNvPr id="1217" name="Google Shape;1217;p27"/>
          <p:cNvSpPr txBox="1">
            <a:spLocks noGrp="1"/>
          </p:cNvSpPr>
          <p:nvPr>
            <p:ph type="title" idx="2" hasCustomPrompt="1"/>
          </p:nvPr>
        </p:nvSpPr>
        <p:spPr>
          <a:xfrm>
            <a:off x="3800675" y="901663"/>
            <a:ext cx="1542600" cy="984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solidFill>
                  <a:schemeClr val="dk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2552514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1377"/>
        <p:cNvGrpSpPr/>
        <p:nvPr/>
      </p:nvGrpSpPr>
      <p:grpSpPr>
        <a:xfrm>
          <a:off x="0" y="0"/>
          <a:ext cx="0" cy="0"/>
          <a:chOff x="0" y="0"/>
          <a:chExt cx="0" cy="0"/>
        </a:xfrm>
      </p:grpSpPr>
      <p:grpSp>
        <p:nvGrpSpPr>
          <p:cNvPr id="1378" name="Google Shape;1378;p31"/>
          <p:cNvGrpSpPr/>
          <p:nvPr/>
        </p:nvGrpSpPr>
        <p:grpSpPr>
          <a:xfrm>
            <a:off x="-304610" y="-136375"/>
            <a:ext cx="9753219" cy="5416261"/>
            <a:chOff x="10620375" y="-136385"/>
            <a:chExt cx="5715000" cy="5416261"/>
          </a:xfrm>
        </p:grpSpPr>
        <p:cxnSp>
          <p:nvCxnSpPr>
            <p:cNvPr id="1379" name="Google Shape;1379;p31"/>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0" name="Google Shape;1380;p31"/>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1" name="Google Shape;1381;p31"/>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2" name="Google Shape;1382;p31"/>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3" name="Google Shape;1383;p31"/>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4" name="Google Shape;1384;p31"/>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5" name="Google Shape;1385;p31"/>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6" name="Google Shape;1386;p31"/>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7" name="Google Shape;1387;p31"/>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8" name="Google Shape;1388;p31"/>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9" name="Google Shape;1389;p31"/>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0" name="Google Shape;1390;p31"/>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1" name="Google Shape;1391;p31"/>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2" name="Google Shape;1392;p31"/>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3" name="Google Shape;1393;p31"/>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4" name="Google Shape;1394;p31"/>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395" name="Google Shape;1395;p31"/>
          <p:cNvGrpSpPr/>
          <p:nvPr/>
        </p:nvGrpSpPr>
        <p:grpSpPr>
          <a:xfrm>
            <a:off x="-276225" y="-179075"/>
            <a:ext cx="9696450" cy="5715000"/>
            <a:chOff x="-10458450" y="-179075"/>
            <a:chExt cx="9696450" cy="5715000"/>
          </a:xfrm>
        </p:grpSpPr>
        <p:cxnSp>
          <p:nvCxnSpPr>
            <p:cNvPr id="1396" name="Google Shape;1396;p31"/>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7" name="Google Shape;1397;p31"/>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8" name="Google Shape;1398;p31"/>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9" name="Google Shape;1399;p31"/>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0" name="Google Shape;1400;p31"/>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1" name="Google Shape;1401;p31"/>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2" name="Google Shape;1402;p31"/>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3" name="Google Shape;1403;p31"/>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4" name="Google Shape;1404;p31"/>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5" name="Google Shape;1405;p31"/>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6" name="Google Shape;1406;p31"/>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7" name="Google Shape;1407;p31"/>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8" name="Google Shape;1408;p31"/>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9" name="Google Shape;1409;p31"/>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0" name="Google Shape;1410;p31"/>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1" name="Google Shape;1411;p31"/>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2" name="Google Shape;1412;p31"/>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3" name="Google Shape;1413;p31"/>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4" name="Google Shape;1414;p31"/>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5" name="Google Shape;1415;p31"/>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6" name="Google Shape;1416;p31"/>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7" name="Google Shape;1417;p31"/>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8" name="Google Shape;1418;p31"/>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9" name="Google Shape;1419;p31"/>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0" name="Google Shape;1420;p31"/>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1" name="Google Shape;1421;p31"/>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2" name="Google Shape;1422;p31"/>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3" name="Google Shape;1423;p31"/>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424" name="Google Shape;1424;p31"/>
          <p:cNvSpPr txBox="1">
            <a:spLocks noGrp="1"/>
          </p:cNvSpPr>
          <p:nvPr>
            <p:ph type="title"/>
          </p:nvPr>
        </p:nvSpPr>
        <p:spPr>
          <a:xfrm>
            <a:off x="1421350" y="2320750"/>
            <a:ext cx="3050100" cy="521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425" name="Google Shape;1425;p31"/>
          <p:cNvSpPr txBox="1">
            <a:spLocks noGrp="1"/>
          </p:cNvSpPr>
          <p:nvPr>
            <p:ph type="subTitle" idx="1"/>
          </p:nvPr>
        </p:nvSpPr>
        <p:spPr>
          <a:xfrm>
            <a:off x="1421350" y="2830733"/>
            <a:ext cx="24645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057365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426"/>
        <p:cNvGrpSpPr/>
        <p:nvPr/>
      </p:nvGrpSpPr>
      <p:grpSpPr>
        <a:xfrm>
          <a:off x="0" y="0"/>
          <a:ext cx="0" cy="0"/>
          <a:chOff x="0" y="0"/>
          <a:chExt cx="0" cy="0"/>
        </a:xfrm>
      </p:grpSpPr>
      <p:grpSp>
        <p:nvGrpSpPr>
          <p:cNvPr id="1427" name="Google Shape;1427;p32"/>
          <p:cNvGrpSpPr/>
          <p:nvPr/>
        </p:nvGrpSpPr>
        <p:grpSpPr>
          <a:xfrm>
            <a:off x="-304610" y="-136375"/>
            <a:ext cx="9753219" cy="5416261"/>
            <a:chOff x="10620375" y="-136385"/>
            <a:chExt cx="5715000" cy="5416261"/>
          </a:xfrm>
        </p:grpSpPr>
        <p:cxnSp>
          <p:nvCxnSpPr>
            <p:cNvPr id="1428" name="Google Shape;1428;p32"/>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9" name="Google Shape;1429;p32"/>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0" name="Google Shape;1430;p32"/>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1" name="Google Shape;1431;p32"/>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2" name="Google Shape;1432;p32"/>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3" name="Google Shape;1433;p32"/>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4" name="Google Shape;1434;p32"/>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5" name="Google Shape;1435;p32"/>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6" name="Google Shape;1436;p32"/>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7" name="Google Shape;1437;p32"/>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8" name="Google Shape;1438;p32"/>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9" name="Google Shape;1439;p32"/>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0" name="Google Shape;1440;p32"/>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1" name="Google Shape;1441;p32"/>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2" name="Google Shape;1442;p32"/>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3" name="Google Shape;1443;p32"/>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444" name="Google Shape;1444;p32"/>
          <p:cNvGrpSpPr/>
          <p:nvPr/>
        </p:nvGrpSpPr>
        <p:grpSpPr>
          <a:xfrm>
            <a:off x="-276225" y="-179075"/>
            <a:ext cx="9696450" cy="5715000"/>
            <a:chOff x="-10458450" y="-179075"/>
            <a:chExt cx="9696450" cy="5715000"/>
          </a:xfrm>
        </p:grpSpPr>
        <p:cxnSp>
          <p:nvCxnSpPr>
            <p:cNvPr id="1445" name="Google Shape;1445;p32"/>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6" name="Google Shape;1446;p32"/>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7" name="Google Shape;1447;p32"/>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8" name="Google Shape;1448;p32"/>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9" name="Google Shape;1449;p32"/>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0" name="Google Shape;1450;p32"/>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1" name="Google Shape;1451;p32"/>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2" name="Google Shape;1452;p32"/>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3" name="Google Shape;1453;p32"/>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4" name="Google Shape;1454;p32"/>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5" name="Google Shape;1455;p32"/>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6" name="Google Shape;1456;p32"/>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7" name="Google Shape;1457;p32"/>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8" name="Google Shape;1458;p32"/>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9" name="Google Shape;1459;p32"/>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0" name="Google Shape;1460;p32"/>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1" name="Google Shape;1461;p32"/>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2" name="Google Shape;1462;p32"/>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3" name="Google Shape;1463;p32"/>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4" name="Google Shape;1464;p32"/>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5" name="Google Shape;1465;p32"/>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6" name="Google Shape;1466;p32"/>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7" name="Google Shape;1467;p32"/>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8" name="Google Shape;1468;p32"/>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9" name="Google Shape;1469;p32"/>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0" name="Google Shape;1470;p32"/>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1" name="Google Shape;1471;p32"/>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2" name="Google Shape;1472;p32"/>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473" name="Google Shape;1473;p32"/>
          <p:cNvSpPr txBox="1">
            <a:spLocks noGrp="1"/>
          </p:cNvSpPr>
          <p:nvPr>
            <p:ph type="title"/>
          </p:nvPr>
        </p:nvSpPr>
        <p:spPr>
          <a:xfrm>
            <a:off x="1421355" y="2310900"/>
            <a:ext cx="2464500" cy="521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474" name="Google Shape;1474;p32"/>
          <p:cNvSpPr txBox="1">
            <a:spLocks noGrp="1"/>
          </p:cNvSpPr>
          <p:nvPr>
            <p:ph type="subTitle" idx="1"/>
          </p:nvPr>
        </p:nvSpPr>
        <p:spPr>
          <a:xfrm>
            <a:off x="1421350" y="2822283"/>
            <a:ext cx="24645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520161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75"/>
        <p:cNvGrpSpPr/>
        <p:nvPr/>
      </p:nvGrpSpPr>
      <p:grpSpPr>
        <a:xfrm>
          <a:off x="0" y="0"/>
          <a:ext cx="0" cy="0"/>
          <a:chOff x="0" y="0"/>
          <a:chExt cx="0" cy="0"/>
        </a:xfrm>
      </p:grpSpPr>
      <p:grpSp>
        <p:nvGrpSpPr>
          <p:cNvPr id="1476" name="Google Shape;1476;p33"/>
          <p:cNvGrpSpPr/>
          <p:nvPr/>
        </p:nvGrpSpPr>
        <p:grpSpPr>
          <a:xfrm>
            <a:off x="-304610" y="-136375"/>
            <a:ext cx="9753219" cy="5416261"/>
            <a:chOff x="10620375" y="-136385"/>
            <a:chExt cx="5715000" cy="5416261"/>
          </a:xfrm>
        </p:grpSpPr>
        <p:cxnSp>
          <p:nvCxnSpPr>
            <p:cNvPr id="1477" name="Google Shape;1477;p33"/>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8" name="Google Shape;1478;p33"/>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9" name="Google Shape;1479;p33"/>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0" name="Google Shape;1480;p33"/>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1" name="Google Shape;1481;p33"/>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2" name="Google Shape;1482;p33"/>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3" name="Google Shape;1483;p33"/>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4" name="Google Shape;1484;p33"/>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5" name="Google Shape;1485;p33"/>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6" name="Google Shape;1486;p33"/>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7" name="Google Shape;1487;p33"/>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8" name="Google Shape;1488;p33"/>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9" name="Google Shape;1489;p33"/>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0" name="Google Shape;1490;p33"/>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1" name="Google Shape;1491;p33"/>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2" name="Google Shape;1492;p33"/>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493" name="Google Shape;1493;p33"/>
          <p:cNvGrpSpPr/>
          <p:nvPr/>
        </p:nvGrpSpPr>
        <p:grpSpPr>
          <a:xfrm>
            <a:off x="-276225" y="-179075"/>
            <a:ext cx="9696450" cy="5715000"/>
            <a:chOff x="-10458450" y="-179075"/>
            <a:chExt cx="9696450" cy="5715000"/>
          </a:xfrm>
        </p:grpSpPr>
        <p:cxnSp>
          <p:nvCxnSpPr>
            <p:cNvPr id="1494" name="Google Shape;1494;p33"/>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5" name="Google Shape;1495;p33"/>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6" name="Google Shape;1496;p33"/>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7" name="Google Shape;1497;p33"/>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8" name="Google Shape;1498;p33"/>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9" name="Google Shape;1499;p33"/>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0" name="Google Shape;1500;p33"/>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1" name="Google Shape;1501;p33"/>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2" name="Google Shape;1502;p33"/>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3" name="Google Shape;1503;p33"/>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4" name="Google Shape;1504;p33"/>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5" name="Google Shape;1505;p33"/>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6" name="Google Shape;1506;p33"/>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7" name="Google Shape;1507;p33"/>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8" name="Google Shape;1508;p33"/>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9" name="Google Shape;1509;p33"/>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0" name="Google Shape;1510;p33"/>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1" name="Google Shape;1511;p33"/>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2" name="Google Shape;1512;p33"/>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3" name="Google Shape;1513;p33"/>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4" name="Google Shape;1514;p33"/>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5" name="Google Shape;1515;p33"/>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6" name="Google Shape;1516;p33"/>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7" name="Google Shape;1517;p33"/>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8" name="Google Shape;1518;p33"/>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9" name="Google Shape;1519;p33"/>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20" name="Google Shape;1520;p33"/>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21" name="Google Shape;1521;p33"/>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522" name="Google Shape;1522;p33"/>
          <p:cNvSpPr txBox="1">
            <a:spLocks noGrp="1"/>
          </p:cNvSpPr>
          <p:nvPr>
            <p:ph type="title"/>
          </p:nvPr>
        </p:nvSpPr>
        <p:spPr>
          <a:xfrm>
            <a:off x="5200605" y="2310900"/>
            <a:ext cx="2464500" cy="51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4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1523" name="Google Shape;1523;p33"/>
          <p:cNvSpPr txBox="1">
            <a:spLocks noGrp="1"/>
          </p:cNvSpPr>
          <p:nvPr>
            <p:ph type="subTitle" idx="1"/>
          </p:nvPr>
        </p:nvSpPr>
        <p:spPr>
          <a:xfrm>
            <a:off x="5200600" y="2834189"/>
            <a:ext cx="2464500" cy="69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95669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573"/>
        <p:cNvGrpSpPr/>
        <p:nvPr/>
      </p:nvGrpSpPr>
      <p:grpSpPr>
        <a:xfrm>
          <a:off x="0" y="0"/>
          <a:ext cx="0" cy="0"/>
          <a:chOff x="0" y="0"/>
          <a:chExt cx="0" cy="0"/>
        </a:xfrm>
      </p:grpSpPr>
      <p:grpSp>
        <p:nvGrpSpPr>
          <p:cNvPr id="1574" name="Google Shape;1574;p35"/>
          <p:cNvGrpSpPr/>
          <p:nvPr/>
        </p:nvGrpSpPr>
        <p:grpSpPr>
          <a:xfrm>
            <a:off x="-304610" y="-136375"/>
            <a:ext cx="9753219" cy="5416261"/>
            <a:chOff x="10620375" y="-136385"/>
            <a:chExt cx="5715000" cy="5416261"/>
          </a:xfrm>
        </p:grpSpPr>
        <p:cxnSp>
          <p:nvCxnSpPr>
            <p:cNvPr id="1575" name="Google Shape;1575;p35"/>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6" name="Google Shape;1576;p35"/>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7" name="Google Shape;1577;p35"/>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8" name="Google Shape;1578;p35"/>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9" name="Google Shape;1579;p35"/>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0" name="Google Shape;1580;p35"/>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1" name="Google Shape;1581;p35"/>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2" name="Google Shape;1582;p35"/>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3" name="Google Shape;1583;p35"/>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4" name="Google Shape;1584;p35"/>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5" name="Google Shape;1585;p35"/>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6" name="Google Shape;1586;p35"/>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7" name="Google Shape;1587;p35"/>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8" name="Google Shape;1588;p35"/>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9" name="Google Shape;1589;p35"/>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0" name="Google Shape;1590;p35"/>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591" name="Google Shape;1591;p35"/>
          <p:cNvGrpSpPr/>
          <p:nvPr/>
        </p:nvGrpSpPr>
        <p:grpSpPr>
          <a:xfrm>
            <a:off x="-276225" y="-179075"/>
            <a:ext cx="9696450" cy="5715000"/>
            <a:chOff x="-10458450" y="-179075"/>
            <a:chExt cx="9696450" cy="5715000"/>
          </a:xfrm>
        </p:grpSpPr>
        <p:cxnSp>
          <p:nvCxnSpPr>
            <p:cNvPr id="1592" name="Google Shape;1592;p35"/>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3" name="Google Shape;1593;p35"/>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4" name="Google Shape;1594;p35"/>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5" name="Google Shape;1595;p35"/>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6" name="Google Shape;1596;p35"/>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7" name="Google Shape;1597;p35"/>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8" name="Google Shape;1598;p35"/>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9" name="Google Shape;1599;p35"/>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0" name="Google Shape;1600;p35"/>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1" name="Google Shape;1601;p35"/>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2" name="Google Shape;1602;p35"/>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3" name="Google Shape;1603;p35"/>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4" name="Google Shape;1604;p35"/>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5" name="Google Shape;1605;p35"/>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6" name="Google Shape;1606;p35"/>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7" name="Google Shape;1607;p35"/>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8" name="Google Shape;1608;p35"/>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9" name="Google Shape;1609;p35"/>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0" name="Google Shape;1610;p35"/>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1" name="Google Shape;1611;p35"/>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2" name="Google Shape;1612;p35"/>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3" name="Google Shape;1613;p35"/>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4" name="Google Shape;1614;p35"/>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5" name="Google Shape;1615;p35"/>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6" name="Google Shape;1616;p35"/>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7" name="Google Shape;1617;p35"/>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8" name="Google Shape;1618;p35"/>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9" name="Google Shape;1619;p35"/>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620" name="Google Shape;1620;p35"/>
          <p:cNvSpPr txBox="1">
            <a:spLocks noGrp="1"/>
          </p:cNvSpPr>
          <p:nvPr>
            <p:ph type="title"/>
          </p:nvPr>
        </p:nvSpPr>
        <p:spPr>
          <a:xfrm>
            <a:off x="713100" y="540000"/>
            <a:ext cx="7710900" cy="57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21" name="Google Shape;1621;p35"/>
          <p:cNvSpPr txBox="1">
            <a:spLocks noGrp="1"/>
          </p:cNvSpPr>
          <p:nvPr>
            <p:ph type="subTitle" idx="1"/>
          </p:nvPr>
        </p:nvSpPr>
        <p:spPr>
          <a:xfrm>
            <a:off x="713100" y="1126444"/>
            <a:ext cx="77109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197795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674"/>
        <p:cNvGrpSpPr/>
        <p:nvPr/>
      </p:nvGrpSpPr>
      <p:grpSpPr>
        <a:xfrm>
          <a:off x="0" y="0"/>
          <a:ext cx="0" cy="0"/>
          <a:chOff x="0" y="0"/>
          <a:chExt cx="0" cy="0"/>
        </a:xfrm>
      </p:grpSpPr>
      <p:grpSp>
        <p:nvGrpSpPr>
          <p:cNvPr id="1675" name="Google Shape;1675;p37"/>
          <p:cNvGrpSpPr/>
          <p:nvPr/>
        </p:nvGrpSpPr>
        <p:grpSpPr>
          <a:xfrm>
            <a:off x="-304610" y="-136375"/>
            <a:ext cx="9753219" cy="5416261"/>
            <a:chOff x="10620375" y="-136385"/>
            <a:chExt cx="5715000" cy="5416261"/>
          </a:xfrm>
        </p:grpSpPr>
        <p:cxnSp>
          <p:nvCxnSpPr>
            <p:cNvPr id="1676" name="Google Shape;1676;p37"/>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77" name="Google Shape;1677;p37"/>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78" name="Google Shape;1678;p37"/>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79" name="Google Shape;1679;p37"/>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0" name="Google Shape;1680;p37"/>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1" name="Google Shape;1681;p37"/>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2" name="Google Shape;1682;p37"/>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3" name="Google Shape;1683;p37"/>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4" name="Google Shape;1684;p37"/>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5" name="Google Shape;1685;p37"/>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6" name="Google Shape;1686;p37"/>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7" name="Google Shape;1687;p37"/>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8" name="Google Shape;1688;p37"/>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9" name="Google Shape;1689;p37"/>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0" name="Google Shape;1690;p37"/>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1" name="Google Shape;1691;p37"/>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692" name="Google Shape;1692;p37"/>
          <p:cNvGrpSpPr/>
          <p:nvPr/>
        </p:nvGrpSpPr>
        <p:grpSpPr>
          <a:xfrm>
            <a:off x="-276225" y="-179075"/>
            <a:ext cx="9696450" cy="5715000"/>
            <a:chOff x="-10458450" y="-179075"/>
            <a:chExt cx="9696450" cy="5715000"/>
          </a:xfrm>
        </p:grpSpPr>
        <p:cxnSp>
          <p:nvCxnSpPr>
            <p:cNvPr id="1693" name="Google Shape;1693;p37"/>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4" name="Google Shape;1694;p37"/>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5" name="Google Shape;1695;p37"/>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6" name="Google Shape;1696;p37"/>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7" name="Google Shape;1697;p37"/>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8" name="Google Shape;1698;p37"/>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9" name="Google Shape;1699;p37"/>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0" name="Google Shape;1700;p37"/>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1" name="Google Shape;1701;p37"/>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2" name="Google Shape;1702;p37"/>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3" name="Google Shape;1703;p37"/>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4" name="Google Shape;1704;p37"/>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5" name="Google Shape;1705;p37"/>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6" name="Google Shape;1706;p37"/>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7" name="Google Shape;1707;p37"/>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8" name="Google Shape;1708;p37"/>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9" name="Google Shape;1709;p37"/>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0" name="Google Shape;1710;p37"/>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1" name="Google Shape;1711;p37"/>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2" name="Google Shape;1712;p37"/>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3" name="Google Shape;1713;p37"/>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4" name="Google Shape;1714;p37"/>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5" name="Google Shape;1715;p37"/>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6" name="Google Shape;1716;p37"/>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7" name="Google Shape;1717;p37"/>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8" name="Google Shape;1718;p37"/>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9" name="Google Shape;1719;p37"/>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20" name="Google Shape;1720;p37"/>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721" name="Google Shape;1721;p3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2" name="Google Shape;1722;p37"/>
          <p:cNvSpPr txBox="1">
            <a:spLocks noGrp="1"/>
          </p:cNvSpPr>
          <p:nvPr>
            <p:ph type="subTitle" idx="1"/>
          </p:nvPr>
        </p:nvSpPr>
        <p:spPr>
          <a:xfrm>
            <a:off x="960575" y="3269902"/>
            <a:ext cx="1859700" cy="51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23" name="Google Shape;1723;p37"/>
          <p:cNvSpPr txBox="1">
            <a:spLocks noGrp="1"/>
          </p:cNvSpPr>
          <p:nvPr>
            <p:ph type="title" idx="2"/>
          </p:nvPr>
        </p:nvSpPr>
        <p:spPr>
          <a:xfrm>
            <a:off x="960575" y="2878582"/>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24" name="Google Shape;1724;p37"/>
          <p:cNvSpPr txBox="1">
            <a:spLocks noGrp="1"/>
          </p:cNvSpPr>
          <p:nvPr>
            <p:ph type="subTitle" idx="3"/>
          </p:nvPr>
        </p:nvSpPr>
        <p:spPr>
          <a:xfrm>
            <a:off x="6314176" y="3269902"/>
            <a:ext cx="1859700" cy="5187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25" name="Google Shape;1725;p37"/>
          <p:cNvSpPr txBox="1">
            <a:spLocks noGrp="1"/>
          </p:cNvSpPr>
          <p:nvPr>
            <p:ph type="title" idx="4"/>
          </p:nvPr>
        </p:nvSpPr>
        <p:spPr>
          <a:xfrm>
            <a:off x="6314176" y="2878582"/>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26" name="Google Shape;1726;p37"/>
          <p:cNvSpPr txBox="1">
            <a:spLocks noGrp="1"/>
          </p:cNvSpPr>
          <p:nvPr>
            <p:ph type="subTitle" idx="5"/>
          </p:nvPr>
        </p:nvSpPr>
        <p:spPr>
          <a:xfrm>
            <a:off x="3637376" y="3269902"/>
            <a:ext cx="1859700" cy="5187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27" name="Google Shape;1727;p37"/>
          <p:cNvSpPr txBox="1">
            <a:spLocks noGrp="1"/>
          </p:cNvSpPr>
          <p:nvPr>
            <p:ph type="title" idx="6"/>
          </p:nvPr>
        </p:nvSpPr>
        <p:spPr>
          <a:xfrm>
            <a:off x="3637375" y="2878582"/>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628061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778"/>
        <p:cNvGrpSpPr/>
        <p:nvPr/>
      </p:nvGrpSpPr>
      <p:grpSpPr>
        <a:xfrm>
          <a:off x="0" y="0"/>
          <a:ext cx="0" cy="0"/>
          <a:chOff x="0" y="0"/>
          <a:chExt cx="0" cy="0"/>
        </a:xfrm>
      </p:grpSpPr>
      <p:grpSp>
        <p:nvGrpSpPr>
          <p:cNvPr id="1779" name="Google Shape;1779;p39"/>
          <p:cNvGrpSpPr/>
          <p:nvPr/>
        </p:nvGrpSpPr>
        <p:grpSpPr>
          <a:xfrm>
            <a:off x="-304610" y="-136375"/>
            <a:ext cx="9753219" cy="5416261"/>
            <a:chOff x="10620375" y="-136385"/>
            <a:chExt cx="5715000" cy="5416261"/>
          </a:xfrm>
        </p:grpSpPr>
        <p:cxnSp>
          <p:nvCxnSpPr>
            <p:cNvPr id="1780" name="Google Shape;1780;p39"/>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1" name="Google Shape;1781;p39"/>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2" name="Google Shape;1782;p39"/>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3" name="Google Shape;1783;p39"/>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4" name="Google Shape;1784;p39"/>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5" name="Google Shape;1785;p39"/>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6" name="Google Shape;1786;p39"/>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7" name="Google Shape;1787;p39"/>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8" name="Google Shape;1788;p39"/>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9" name="Google Shape;1789;p39"/>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0" name="Google Shape;1790;p39"/>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1" name="Google Shape;1791;p39"/>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2" name="Google Shape;1792;p39"/>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3" name="Google Shape;1793;p39"/>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4" name="Google Shape;1794;p39"/>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5" name="Google Shape;1795;p39"/>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796" name="Google Shape;1796;p39"/>
          <p:cNvGrpSpPr/>
          <p:nvPr/>
        </p:nvGrpSpPr>
        <p:grpSpPr>
          <a:xfrm>
            <a:off x="-276225" y="-179075"/>
            <a:ext cx="9696450" cy="5715000"/>
            <a:chOff x="-10458450" y="-179075"/>
            <a:chExt cx="9696450" cy="5715000"/>
          </a:xfrm>
        </p:grpSpPr>
        <p:cxnSp>
          <p:nvCxnSpPr>
            <p:cNvPr id="1797" name="Google Shape;1797;p39"/>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8" name="Google Shape;1798;p39"/>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9" name="Google Shape;1799;p39"/>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0" name="Google Shape;1800;p39"/>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1" name="Google Shape;1801;p39"/>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2" name="Google Shape;1802;p39"/>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3" name="Google Shape;1803;p39"/>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4" name="Google Shape;1804;p39"/>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5" name="Google Shape;1805;p39"/>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6" name="Google Shape;1806;p39"/>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7" name="Google Shape;1807;p39"/>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8" name="Google Shape;1808;p39"/>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9" name="Google Shape;1809;p39"/>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0" name="Google Shape;1810;p39"/>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1" name="Google Shape;1811;p39"/>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2" name="Google Shape;1812;p39"/>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3" name="Google Shape;1813;p39"/>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4" name="Google Shape;1814;p39"/>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5" name="Google Shape;1815;p39"/>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6" name="Google Shape;1816;p39"/>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7" name="Google Shape;1817;p39"/>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8" name="Google Shape;1818;p39"/>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9" name="Google Shape;1819;p39"/>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0" name="Google Shape;1820;p39"/>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1" name="Google Shape;1821;p39"/>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2" name="Google Shape;1822;p39"/>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3" name="Google Shape;1823;p39"/>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4" name="Google Shape;1824;p39"/>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825" name="Google Shape;1825;p39"/>
          <p:cNvSpPr/>
          <p:nvPr/>
        </p:nvSpPr>
        <p:spPr>
          <a:xfrm>
            <a:off x="1088101" y="3825251"/>
            <a:ext cx="2451163" cy="756239"/>
          </a:xfrm>
          <a:custGeom>
            <a:avLst/>
            <a:gdLst/>
            <a:ahLst/>
            <a:cxnLst/>
            <a:rect l="l" t="t" r="r" b="b"/>
            <a:pathLst>
              <a:path w="24980" h="8978" extrusionOk="0">
                <a:moveTo>
                  <a:pt x="17611" y="347"/>
                </a:moveTo>
                <a:cubicBezTo>
                  <a:pt x="18394" y="347"/>
                  <a:pt x="19173" y="385"/>
                  <a:pt x="19939" y="474"/>
                </a:cubicBezTo>
                <a:cubicBezTo>
                  <a:pt x="21539" y="669"/>
                  <a:pt x="23246" y="1314"/>
                  <a:pt x="23777" y="2995"/>
                </a:cubicBezTo>
                <a:cubicBezTo>
                  <a:pt x="24193" y="4305"/>
                  <a:pt x="23327" y="5649"/>
                  <a:pt x="22345" y="6462"/>
                </a:cubicBezTo>
                <a:cubicBezTo>
                  <a:pt x="21062" y="7531"/>
                  <a:pt x="19214" y="7779"/>
                  <a:pt x="17587" y="7974"/>
                </a:cubicBezTo>
                <a:cubicBezTo>
                  <a:pt x="15715" y="8216"/>
                  <a:pt x="13853" y="8403"/>
                  <a:pt x="11976" y="8403"/>
                </a:cubicBezTo>
                <a:cubicBezTo>
                  <a:pt x="11246" y="8403"/>
                  <a:pt x="10514" y="8374"/>
                  <a:pt x="9778" y="8310"/>
                </a:cubicBezTo>
                <a:cubicBezTo>
                  <a:pt x="8374" y="8230"/>
                  <a:pt x="6976" y="8089"/>
                  <a:pt x="5578" y="7921"/>
                </a:cubicBezTo>
                <a:cubicBezTo>
                  <a:pt x="5436" y="7921"/>
                  <a:pt x="5174" y="7837"/>
                  <a:pt x="4964" y="7837"/>
                </a:cubicBezTo>
                <a:cubicBezTo>
                  <a:pt x="4875" y="7837"/>
                  <a:pt x="4796" y="7852"/>
                  <a:pt x="4738" y="7894"/>
                </a:cubicBezTo>
                <a:cubicBezTo>
                  <a:pt x="4394" y="8086"/>
                  <a:pt x="4075" y="8385"/>
                  <a:pt x="3778" y="8645"/>
                </a:cubicBezTo>
                <a:lnTo>
                  <a:pt x="3778" y="8645"/>
                </a:lnTo>
                <a:cubicBezTo>
                  <a:pt x="3765" y="8442"/>
                  <a:pt x="3742" y="8228"/>
                  <a:pt x="3784" y="8035"/>
                </a:cubicBezTo>
                <a:cubicBezTo>
                  <a:pt x="3811" y="7947"/>
                  <a:pt x="3757" y="7867"/>
                  <a:pt x="3696" y="7867"/>
                </a:cubicBezTo>
                <a:cubicBezTo>
                  <a:pt x="2218" y="7497"/>
                  <a:pt x="813" y="6382"/>
                  <a:pt x="645" y="4782"/>
                </a:cubicBezTo>
                <a:cubicBezTo>
                  <a:pt x="450" y="2880"/>
                  <a:pt x="2608" y="2094"/>
                  <a:pt x="4032" y="1563"/>
                </a:cubicBezTo>
                <a:cubicBezTo>
                  <a:pt x="5773" y="945"/>
                  <a:pt x="7507" y="891"/>
                  <a:pt x="9328" y="777"/>
                </a:cubicBezTo>
                <a:cubicBezTo>
                  <a:pt x="11089" y="696"/>
                  <a:pt x="12883" y="642"/>
                  <a:pt x="14651" y="501"/>
                </a:cubicBezTo>
                <a:cubicBezTo>
                  <a:pt x="15633" y="408"/>
                  <a:pt x="16625" y="347"/>
                  <a:pt x="17611" y="347"/>
                </a:cubicBezTo>
                <a:close/>
                <a:moveTo>
                  <a:pt x="17682" y="0"/>
                </a:moveTo>
                <a:cubicBezTo>
                  <a:pt x="16250" y="0"/>
                  <a:pt x="14821" y="137"/>
                  <a:pt x="13387" y="273"/>
                </a:cubicBezTo>
                <a:cubicBezTo>
                  <a:pt x="11344" y="441"/>
                  <a:pt x="9274" y="414"/>
                  <a:pt x="7225" y="555"/>
                </a:cubicBezTo>
                <a:cubicBezTo>
                  <a:pt x="5437" y="669"/>
                  <a:pt x="3643" y="1254"/>
                  <a:pt x="2077" y="2067"/>
                </a:cubicBezTo>
                <a:cubicBezTo>
                  <a:pt x="706" y="2766"/>
                  <a:pt x="0" y="4137"/>
                  <a:pt x="538" y="5622"/>
                </a:cubicBezTo>
                <a:cubicBezTo>
                  <a:pt x="966" y="6894"/>
                  <a:pt x="2208" y="7771"/>
                  <a:pt x="3478" y="8108"/>
                </a:cubicBezTo>
                <a:lnTo>
                  <a:pt x="3478" y="8108"/>
                </a:lnTo>
                <a:cubicBezTo>
                  <a:pt x="3466" y="8356"/>
                  <a:pt x="3560" y="8566"/>
                  <a:pt x="3608" y="8802"/>
                </a:cubicBezTo>
                <a:lnTo>
                  <a:pt x="3608" y="8802"/>
                </a:lnTo>
                <a:cubicBezTo>
                  <a:pt x="3577" y="8875"/>
                  <a:pt x="3645" y="8977"/>
                  <a:pt x="3724" y="8977"/>
                </a:cubicBezTo>
                <a:cubicBezTo>
                  <a:pt x="3744" y="8977"/>
                  <a:pt x="3764" y="8971"/>
                  <a:pt x="3784" y="8956"/>
                </a:cubicBezTo>
                <a:cubicBezTo>
                  <a:pt x="4066" y="8734"/>
                  <a:pt x="4342" y="8566"/>
                  <a:pt x="4624" y="8337"/>
                </a:cubicBezTo>
                <a:cubicBezTo>
                  <a:pt x="4753" y="8236"/>
                  <a:pt x="4854" y="8204"/>
                  <a:pt x="4964" y="8204"/>
                </a:cubicBezTo>
                <a:cubicBezTo>
                  <a:pt x="5065" y="8204"/>
                  <a:pt x="5175" y="8231"/>
                  <a:pt x="5323" y="8257"/>
                </a:cubicBezTo>
                <a:cubicBezTo>
                  <a:pt x="6216" y="8398"/>
                  <a:pt x="7117" y="8478"/>
                  <a:pt x="8011" y="8566"/>
                </a:cubicBezTo>
                <a:cubicBezTo>
                  <a:pt x="9427" y="8698"/>
                  <a:pt x="10860" y="8814"/>
                  <a:pt x="12293" y="8814"/>
                </a:cubicBezTo>
                <a:cubicBezTo>
                  <a:pt x="12676" y="8814"/>
                  <a:pt x="13058" y="8806"/>
                  <a:pt x="13441" y="8788"/>
                </a:cubicBezTo>
                <a:cubicBezTo>
                  <a:pt x="15094" y="8707"/>
                  <a:pt x="16774" y="8505"/>
                  <a:pt x="18427" y="8284"/>
                </a:cubicBezTo>
                <a:cubicBezTo>
                  <a:pt x="19886" y="8089"/>
                  <a:pt x="21398" y="7699"/>
                  <a:pt x="22601" y="6771"/>
                </a:cubicBezTo>
                <a:cubicBezTo>
                  <a:pt x="24476" y="5347"/>
                  <a:pt x="24980" y="2598"/>
                  <a:pt x="22883" y="1086"/>
                </a:cubicBezTo>
                <a:cubicBezTo>
                  <a:pt x="21673" y="192"/>
                  <a:pt x="20134" y="105"/>
                  <a:pt x="18683" y="24"/>
                </a:cubicBezTo>
                <a:cubicBezTo>
                  <a:pt x="18349" y="8"/>
                  <a:pt x="18015" y="0"/>
                  <a:pt x="176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6" name="Google Shape;1826;p39"/>
          <p:cNvSpPr/>
          <p:nvPr/>
        </p:nvSpPr>
        <p:spPr>
          <a:xfrm>
            <a:off x="954144" y="3089449"/>
            <a:ext cx="1166698" cy="735798"/>
          </a:xfrm>
          <a:custGeom>
            <a:avLst/>
            <a:gdLst/>
            <a:ahLst/>
            <a:cxnLst/>
            <a:rect l="l" t="t" r="r" b="b"/>
            <a:pathLst>
              <a:path w="11681" h="7367" extrusionOk="0">
                <a:moveTo>
                  <a:pt x="7011" y="253"/>
                </a:moveTo>
                <a:cubicBezTo>
                  <a:pt x="7703" y="253"/>
                  <a:pt x="8399" y="305"/>
                  <a:pt x="9073" y="492"/>
                </a:cubicBezTo>
                <a:cubicBezTo>
                  <a:pt x="10114" y="747"/>
                  <a:pt x="10867" y="1419"/>
                  <a:pt x="11149" y="2481"/>
                </a:cubicBezTo>
                <a:cubicBezTo>
                  <a:pt x="11317" y="3153"/>
                  <a:pt x="11257" y="4020"/>
                  <a:pt x="10867" y="4638"/>
                </a:cubicBezTo>
                <a:cubicBezTo>
                  <a:pt x="10504" y="5223"/>
                  <a:pt x="9805" y="5559"/>
                  <a:pt x="9160" y="5754"/>
                </a:cubicBezTo>
                <a:cubicBezTo>
                  <a:pt x="8488" y="5982"/>
                  <a:pt x="7843" y="6177"/>
                  <a:pt x="7144" y="6231"/>
                </a:cubicBezTo>
                <a:cubicBezTo>
                  <a:pt x="6499" y="6291"/>
                  <a:pt x="5880" y="6399"/>
                  <a:pt x="5242" y="6513"/>
                </a:cubicBezTo>
                <a:cubicBezTo>
                  <a:pt x="4597" y="6627"/>
                  <a:pt x="3898" y="6594"/>
                  <a:pt x="3253" y="6735"/>
                </a:cubicBezTo>
                <a:cubicBezTo>
                  <a:pt x="3066" y="6775"/>
                  <a:pt x="2845" y="6873"/>
                  <a:pt x="2668" y="6999"/>
                </a:cubicBezTo>
                <a:lnTo>
                  <a:pt x="2668" y="6999"/>
                </a:lnTo>
                <a:cubicBezTo>
                  <a:pt x="2710" y="6827"/>
                  <a:pt x="2709" y="6649"/>
                  <a:pt x="2749" y="6486"/>
                </a:cubicBezTo>
                <a:cubicBezTo>
                  <a:pt x="2776" y="6426"/>
                  <a:pt x="2749" y="6372"/>
                  <a:pt x="2722" y="6372"/>
                </a:cubicBezTo>
                <a:cubicBezTo>
                  <a:pt x="1680" y="5895"/>
                  <a:pt x="840" y="5196"/>
                  <a:pt x="504" y="4074"/>
                </a:cubicBezTo>
                <a:cubicBezTo>
                  <a:pt x="114" y="2871"/>
                  <a:pt x="504" y="1668"/>
                  <a:pt x="1599" y="996"/>
                </a:cubicBezTo>
                <a:cubicBezTo>
                  <a:pt x="2749" y="324"/>
                  <a:pt x="4368" y="377"/>
                  <a:pt x="5659" y="297"/>
                </a:cubicBezTo>
                <a:cubicBezTo>
                  <a:pt x="6103" y="276"/>
                  <a:pt x="6556" y="253"/>
                  <a:pt x="7011" y="253"/>
                </a:cubicBezTo>
                <a:close/>
                <a:moveTo>
                  <a:pt x="6966" y="1"/>
                </a:moveTo>
                <a:cubicBezTo>
                  <a:pt x="6099" y="1"/>
                  <a:pt x="5219" y="88"/>
                  <a:pt x="4368" y="156"/>
                </a:cubicBezTo>
                <a:cubicBezTo>
                  <a:pt x="3058" y="270"/>
                  <a:pt x="1573" y="411"/>
                  <a:pt x="672" y="1500"/>
                </a:cubicBezTo>
                <a:cubicBezTo>
                  <a:pt x="0" y="2313"/>
                  <a:pt x="0" y="3543"/>
                  <a:pt x="397" y="4470"/>
                </a:cubicBezTo>
                <a:cubicBezTo>
                  <a:pt x="618" y="5001"/>
                  <a:pt x="954" y="5451"/>
                  <a:pt x="1405" y="5814"/>
                </a:cubicBezTo>
                <a:cubicBezTo>
                  <a:pt x="1599" y="6009"/>
                  <a:pt x="1821" y="6150"/>
                  <a:pt x="2050" y="6258"/>
                </a:cubicBezTo>
                <a:cubicBezTo>
                  <a:pt x="2298" y="6426"/>
                  <a:pt x="2554" y="6399"/>
                  <a:pt x="2520" y="6708"/>
                </a:cubicBezTo>
                <a:cubicBezTo>
                  <a:pt x="2520" y="6876"/>
                  <a:pt x="2493" y="7044"/>
                  <a:pt x="2440" y="7185"/>
                </a:cubicBezTo>
                <a:cubicBezTo>
                  <a:pt x="2436" y="7196"/>
                  <a:pt x="2435" y="7207"/>
                  <a:pt x="2435" y="7216"/>
                </a:cubicBezTo>
                <a:lnTo>
                  <a:pt x="2435" y="7216"/>
                </a:lnTo>
                <a:cubicBezTo>
                  <a:pt x="2378" y="7280"/>
                  <a:pt x="2451" y="7366"/>
                  <a:pt x="2528" y="7366"/>
                </a:cubicBezTo>
                <a:cubicBezTo>
                  <a:pt x="2556" y="7366"/>
                  <a:pt x="2584" y="7355"/>
                  <a:pt x="2608" y="7326"/>
                </a:cubicBezTo>
                <a:cubicBezTo>
                  <a:pt x="2970" y="6876"/>
                  <a:pt x="3730" y="6930"/>
                  <a:pt x="4261" y="6903"/>
                </a:cubicBezTo>
                <a:cubicBezTo>
                  <a:pt x="5155" y="6822"/>
                  <a:pt x="6021" y="6627"/>
                  <a:pt x="6922" y="6513"/>
                </a:cubicBezTo>
                <a:cubicBezTo>
                  <a:pt x="8293" y="6345"/>
                  <a:pt x="9718" y="6123"/>
                  <a:pt x="10786" y="5169"/>
                </a:cubicBezTo>
                <a:cubicBezTo>
                  <a:pt x="11680" y="4356"/>
                  <a:pt x="11626" y="2844"/>
                  <a:pt x="11176" y="1809"/>
                </a:cubicBezTo>
                <a:cubicBezTo>
                  <a:pt x="10726" y="828"/>
                  <a:pt x="9718" y="351"/>
                  <a:pt x="8710" y="156"/>
                </a:cubicBezTo>
                <a:cubicBezTo>
                  <a:pt x="8143" y="41"/>
                  <a:pt x="7557" y="1"/>
                  <a:pt x="69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7" name="Google Shape;1827;p39"/>
          <p:cNvSpPr/>
          <p:nvPr/>
        </p:nvSpPr>
        <p:spPr>
          <a:xfrm>
            <a:off x="2444627" y="2571741"/>
            <a:ext cx="841789" cy="714024"/>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8" name="Google Shape;1828;p39"/>
          <p:cNvSpPr/>
          <p:nvPr/>
        </p:nvSpPr>
        <p:spPr>
          <a:xfrm>
            <a:off x="2023020" y="3118513"/>
            <a:ext cx="66420" cy="63023"/>
          </a:xfrm>
          <a:custGeom>
            <a:avLst/>
            <a:gdLst/>
            <a:ahLst/>
            <a:cxnLst/>
            <a:rect l="l" t="t" r="r" b="b"/>
            <a:pathLst>
              <a:path w="665" h="631" extrusionOk="0">
                <a:moveTo>
                  <a:pt x="87" y="1"/>
                </a:moveTo>
                <a:cubicBezTo>
                  <a:pt x="37" y="1"/>
                  <a:pt x="0" y="68"/>
                  <a:pt x="24" y="120"/>
                </a:cubicBezTo>
                <a:cubicBezTo>
                  <a:pt x="111" y="201"/>
                  <a:pt x="192" y="288"/>
                  <a:pt x="252" y="369"/>
                </a:cubicBezTo>
                <a:cubicBezTo>
                  <a:pt x="333" y="456"/>
                  <a:pt x="387" y="564"/>
                  <a:pt x="528" y="624"/>
                </a:cubicBezTo>
                <a:cubicBezTo>
                  <a:pt x="542" y="629"/>
                  <a:pt x="556" y="631"/>
                  <a:pt x="568" y="631"/>
                </a:cubicBezTo>
                <a:cubicBezTo>
                  <a:pt x="631" y="631"/>
                  <a:pt x="664" y="577"/>
                  <a:pt x="642" y="510"/>
                </a:cubicBezTo>
                <a:cubicBezTo>
                  <a:pt x="588" y="369"/>
                  <a:pt x="501" y="315"/>
                  <a:pt x="387" y="228"/>
                </a:cubicBezTo>
                <a:cubicBezTo>
                  <a:pt x="306" y="147"/>
                  <a:pt x="219" y="60"/>
                  <a:pt x="111" y="6"/>
                </a:cubicBezTo>
                <a:cubicBezTo>
                  <a:pt x="103" y="2"/>
                  <a:pt x="95" y="1"/>
                  <a:pt x="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9" name="Google Shape;1829;p39"/>
          <p:cNvSpPr/>
          <p:nvPr/>
        </p:nvSpPr>
        <p:spPr>
          <a:xfrm>
            <a:off x="2096929" y="3154667"/>
            <a:ext cx="35258" cy="59127"/>
          </a:xfrm>
          <a:custGeom>
            <a:avLst/>
            <a:gdLst/>
            <a:ahLst/>
            <a:cxnLst/>
            <a:rect l="l" t="t" r="r" b="b"/>
            <a:pathLst>
              <a:path w="353" h="592" extrusionOk="0">
                <a:moveTo>
                  <a:pt x="118" y="0"/>
                </a:moveTo>
                <a:cubicBezTo>
                  <a:pt x="59" y="0"/>
                  <a:pt x="0" y="59"/>
                  <a:pt x="43" y="121"/>
                </a:cubicBezTo>
                <a:cubicBezTo>
                  <a:pt x="97" y="262"/>
                  <a:pt x="151" y="397"/>
                  <a:pt x="211" y="538"/>
                </a:cubicBezTo>
                <a:cubicBezTo>
                  <a:pt x="211" y="575"/>
                  <a:pt x="231" y="591"/>
                  <a:pt x="253" y="591"/>
                </a:cubicBezTo>
                <a:cubicBezTo>
                  <a:pt x="283" y="591"/>
                  <a:pt x="319" y="561"/>
                  <a:pt x="319" y="511"/>
                </a:cubicBezTo>
                <a:cubicBezTo>
                  <a:pt x="352" y="343"/>
                  <a:pt x="292" y="175"/>
                  <a:pt x="184" y="34"/>
                </a:cubicBezTo>
                <a:cubicBezTo>
                  <a:pt x="167" y="10"/>
                  <a:pt x="142" y="0"/>
                  <a:pt x="1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30" name="Google Shape;1830;p39"/>
          <p:cNvGrpSpPr/>
          <p:nvPr/>
        </p:nvGrpSpPr>
        <p:grpSpPr>
          <a:xfrm>
            <a:off x="2294918" y="3509582"/>
            <a:ext cx="243129" cy="205330"/>
            <a:chOff x="1707565" y="2853937"/>
            <a:chExt cx="123862" cy="104621"/>
          </a:xfrm>
        </p:grpSpPr>
        <p:sp>
          <p:nvSpPr>
            <p:cNvPr id="1831" name="Google Shape;1831;p39"/>
            <p:cNvSpPr/>
            <p:nvPr/>
          </p:nvSpPr>
          <p:spPr>
            <a:xfrm>
              <a:off x="1797755" y="2905694"/>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2" name="Google Shape;1832;p39"/>
            <p:cNvSpPr/>
            <p:nvPr/>
          </p:nvSpPr>
          <p:spPr>
            <a:xfrm>
              <a:off x="1707565" y="2885876"/>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3" name="Google Shape;1833;p39"/>
            <p:cNvSpPr/>
            <p:nvPr/>
          </p:nvSpPr>
          <p:spPr>
            <a:xfrm>
              <a:off x="1765431" y="2853937"/>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4" name="Google Shape;1834;p39"/>
            <p:cNvSpPr/>
            <p:nvPr/>
          </p:nvSpPr>
          <p:spPr>
            <a:xfrm>
              <a:off x="1752348" y="2933786"/>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5" name="Google Shape;1835;p39"/>
            <p:cNvSpPr/>
            <p:nvPr/>
          </p:nvSpPr>
          <p:spPr>
            <a:xfrm>
              <a:off x="1796457" y="2871735"/>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6" name="Google Shape;1836;p39"/>
            <p:cNvSpPr/>
            <p:nvPr/>
          </p:nvSpPr>
          <p:spPr>
            <a:xfrm>
              <a:off x="1735897" y="2858026"/>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7" name="Google Shape;1837;p39"/>
            <p:cNvSpPr/>
            <p:nvPr/>
          </p:nvSpPr>
          <p:spPr>
            <a:xfrm>
              <a:off x="1780295" y="2936383"/>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8" name="Google Shape;1838;p39"/>
            <p:cNvSpPr/>
            <p:nvPr/>
          </p:nvSpPr>
          <p:spPr>
            <a:xfrm>
              <a:off x="1719542" y="2923444"/>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9" name="Google Shape;1839;p39"/>
          <p:cNvGrpSpPr/>
          <p:nvPr/>
        </p:nvGrpSpPr>
        <p:grpSpPr>
          <a:xfrm>
            <a:off x="2266716" y="1679107"/>
            <a:ext cx="1096744" cy="639993"/>
            <a:chOff x="2266715" y="1679106"/>
            <a:chExt cx="1096744" cy="639993"/>
          </a:xfrm>
        </p:grpSpPr>
        <p:sp>
          <p:nvSpPr>
            <p:cNvPr id="1840" name="Google Shape;1840;p39"/>
            <p:cNvSpPr/>
            <p:nvPr/>
          </p:nvSpPr>
          <p:spPr>
            <a:xfrm rot="10800000">
              <a:off x="2266715" y="1679106"/>
              <a:ext cx="1096744" cy="639993"/>
            </a:xfrm>
            <a:custGeom>
              <a:avLst/>
              <a:gdLst/>
              <a:ahLst/>
              <a:cxnLst/>
              <a:rect l="l" t="t" r="r" b="b"/>
              <a:pathLst>
                <a:path w="17756" h="8317" extrusionOk="0">
                  <a:moveTo>
                    <a:pt x="3341" y="1"/>
                  </a:moveTo>
                  <a:cubicBezTo>
                    <a:pt x="3252" y="1"/>
                    <a:pt x="3183" y="134"/>
                    <a:pt x="3280" y="209"/>
                  </a:cubicBezTo>
                  <a:cubicBezTo>
                    <a:pt x="3670" y="491"/>
                    <a:pt x="3865" y="793"/>
                    <a:pt x="4342" y="827"/>
                  </a:cubicBezTo>
                  <a:cubicBezTo>
                    <a:pt x="4419" y="832"/>
                    <a:pt x="4496" y="834"/>
                    <a:pt x="4572" y="834"/>
                  </a:cubicBezTo>
                  <a:cubicBezTo>
                    <a:pt x="4916" y="834"/>
                    <a:pt x="5253" y="793"/>
                    <a:pt x="5572" y="793"/>
                  </a:cubicBezTo>
                  <a:cubicBezTo>
                    <a:pt x="6076" y="793"/>
                    <a:pt x="6580" y="854"/>
                    <a:pt x="7084" y="881"/>
                  </a:cubicBezTo>
                  <a:cubicBezTo>
                    <a:pt x="8233" y="995"/>
                    <a:pt x="9382" y="1049"/>
                    <a:pt x="10558" y="1102"/>
                  </a:cubicBezTo>
                  <a:cubicBezTo>
                    <a:pt x="12265" y="1163"/>
                    <a:pt x="14228" y="1297"/>
                    <a:pt x="15713" y="2225"/>
                  </a:cubicBezTo>
                  <a:cubicBezTo>
                    <a:pt x="16439" y="2675"/>
                    <a:pt x="16775" y="3374"/>
                    <a:pt x="16553" y="4187"/>
                  </a:cubicBezTo>
                  <a:cubicBezTo>
                    <a:pt x="16190" y="5497"/>
                    <a:pt x="15068" y="6371"/>
                    <a:pt x="13892" y="6929"/>
                  </a:cubicBezTo>
                  <a:cubicBezTo>
                    <a:pt x="12288" y="7654"/>
                    <a:pt x="10472" y="7971"/>
                    <a:pt x="8662" y="7971"/>
                  </a:cubicBezTo>
                  <a:cubicBezTo>
                    <a:pt x="7249" y="7971"/>
                    <a:pt x="5839" y="7778"/>
                    <a:pt x="4537" y="7433"/>
                  </a:cubicBezTo>
                  <a:cubicBezTo>
                    <a:pt x="2998" y="7043"/>
                    <a:pt x="1204" y="6311"/>
                    <a:pt x="565" y="4718"/>
                  </a:cubicBezTo>
                  <a:cubicBezTo>
                    <a:pt x="229" y="3878"/>
                    <a:pt x="337" y="2782"/>
                    <a:pt x="955" y="2084"/>
                  </a:cubicBezTo>
                  <a:cubicBezTo>
                    <a:pt x="1486" y="1499"/>
                    <a:pt x="2326" y="1270"/>
                    <a:pt x="3052" y="934"/>
                  </a:cubicBezTo>
                  <a:cubicBezTo>
                    <a:pt x="3085" y="934"/>
                    <a:pt x="3085" y="881"/>
                    <a:pt x="3085" y="854"/>
                  </a:cubicBezTo>
                  <a:cubicBezTo>
                    <a:pt x="3052" y="713"/>
                    <a:pt x="3085" y="350"/>
                    <a:pt x="3085" y="155"/>
                  </a:cubicBezTo>
                  <a:cubicBezTo>
                    <a:pt x="3085" y="125"/>
                    <a:pt x="3063" y="109"/>
                    <a:pt x="3042" y="109"/>
                  </a:cubicBezTo>
                  <a:cubicBezTo>
                    <a:pt x="3020" y="109"/>
                    <a:pt x="2998" y="125"/>
                    <a:pt x="2998" y="155"/>
                  </a:cubicBezTo>
                  <a:cubicBezTo>
                    <a:pt x="2971" y="235"/>
                    <a:pt x="2944" y="793"/>
                    <a:pt x="2830" y="827"/>
                  </a:cubicBezTo>
                  <a:cubicBezTo>
                    <a:pt x="2608" y="907"/>
                    <a:pt x="2353" y="995"/>
                    <a:pt x="2131" y="1102"/>
                  </a:cubicBezTo>
                  <a:cubicBezTo>
                    <a:pt x="1654" y="1331"/>
                    <a:pt x="1177" y="1553"/>
                    <a:pt x="787" y="1942"/>
                  </a:cubicBezTo>
                  <a:cubicBezTo>
                    <a:pt x="61" y="2641"/>
                    <a:pt x="1" y="3851"/>
                    <a:pt x="310" y="4772"/>
                  </a:cubicBezTo>
                  <a:cubicBezTo>
                    <a:pt x="1036" y="6929"/>
                    <a:pt x="3838" y="7682"/>
                    <a:pt x="5800" y="8051"/>
                  </a:cubicBezTo>
                  <a:cubicBezTo>
                    <a:pt x="6753" y="8223"/>
                    <a:pt x="7748" y="8317"/>
                    <a:pt x="8750" y="8317"/>
                  </a:cubicBezTo>
                  <a:cubicBezTo>
                    <a:pt x="10688" y="8317"/>
                    <a:pt x="12650" y="7966"/>
                    <a:pt x="14369" y="7151"/>
                  </a:cubicBezTo>
                  <a:cubicBezTo>
                    <a:pt x="15794" y="6479"/>
                    <a:pt x="17756" y="4382"/>
                    <a:pt x="16660" y="2702"/>
                  </a:cubicBezTo>
                  <a:cubicBezTo>
                    <a:pt x="16217" y="2030"/>
                    <a:pt x="15377" y="1694"/>
                    <a:pt x="14644" y="1438"/>
                  </a:cubicBezTo>
                  <a:cubicBezTo>
                    <a:pt x="13670" y="1129"/>
                    <a:pt x="12628" y="1022"/>
                    <a:pt x="11620" y="907"/>
                  </a:cubicBezTo>
                  <a:cubicBezTo>
                    <a:pt x="10673" y="827"/>
                    <a:pt x="9718" y="854"/>
                    <a:pt x="8798" y="793"/>
                  </a:cubicBezTo>
                  <a:cubicBezTo>
                    <a:pt x="7790" y="713"/>
                    <a:pt x="6808" y="571"/>
                    <a:pt x="5800" y="545"/>
                  </a:cubicBezTo>
                  <a:cubicBezTo>
                    <a:pt x="5709" y="539"/>
                    <a:pt x="5618" y="537"/>
                    <a:pt x="5527" y="537"/>
                  </a:cubicBezTo>
                  <a:cubicBezTo>
                    <a:pt x="5140" y="537"/>
                    <a:pt x="4750" y="577"/>
                    <a:pt x="4342" y="598"/>
                  </a:cubicBezTo>
                  <a:cubicBezTo>
                    <a:pt x="3979" y="598"/>
                    <a:pt x="3670" y="209"/>
                    <a:pt x="3388" y="14"/>
                  </a:cubicBezTo>
                  <a:cubicBezTo>
                    <a:pt x="3372" y="5"/>
                    <a:pt x="3356" y="1"/>
                    <a:pt x="33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1" name="Google Shape;1841;p39"/>
            <p:cNvSpPr/>
            <p:nvPr/>
          </p:nvSpPr>
          <p:spPr>
            <a:xfrm rot="10800000">
              <a:off x="2308887" y="1762066"/>
              <a:ext cx="89439" cy="84799"/>
            </a:xfrm>
            <a:custGeom>
              <a:avLst/>
              <a:gdLst/>
              <a:ahLst/>
              <a:cxnLst/>
              <a:rect l="l" t="t" r="r" b="b"/>
              <a:pathLst>
                <a:path w="1448" h="1102" extrusionOk="0">
                  <a:moveTo>
                    <a:pt x="1270" y="1"/>
                  </a:moveTo>
                  <a:cubicBezTo>
                    <a:pt x="1258" y="1"/>
                    <a:pt x="1247" y="2"/>
                    <a:pt x="1237" y="6"/>
                  </a:cubicBezTo>
                  <a:cubicBezTo>
                    <a:pt x="1035" y="120"/>
                    <a:pt x="867" y="315"/>
                    <a:pt x="699" y="483"/>
                  </a:cubicBezTo>
                  <a:cubicBezTo>
                    <a:pt x="505" y="678"/>
                    <a:pt x="256" y="846"/>
                    <a:pt x="61" y="1014"/>
                  </a:cubicBezTo>
                  <a:cubicBezTo>
                    <a:pt x="1" y="1041"/>
                    <a:pt x="61" y="1101"/>
                    <a:pt x="115" y="1101"/>
                  </a:cubicBezTo>
                  <a:cubicBezTo>
                    <a:pt x="337" y="1041"/>
                    <a:pt x="565" y="906"/>
                    <a:pt x="733" y="765"/>
                  </a:cubicBezTo>
                  <a:cubicBezTo>
                    <a:pt x="955" y="570"/>
                    <a:pt x="1203" y="369"/>
                    <a:pt x="1371" y="147"/>
                  </a:cubicBezTo>
                  <a:cubicBezTo>
                    <a:pt x="1448" y="76"/>
                    <a:pt x="1350" y="1"/>
                    <a:pt x="12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2" name="Google Shape;1842;p39"/>
            <p:cNvSpPr/>
            <p:nvPr/>
          </p:nvSpPr>
          <p:spPr>
            <a:xfrm rot="10800000">
              <a:off x="2294927" y="1788768"/>
              <a:ext cx="24645" cy="35551"/>
            </a:xfrm>
            <a:custGeom>
              <a:avLst/>
              <a:gdLst/>
              <a:ahLst/>
              <a:cxnLst/>
              <a:rect l="l" t="t" r="r" b="b"/>
              <a:pathLst>
                <a:path w="399" h="462" extrusionOk="0">
                  <a:moveTo>
                    <a:pt x="305" y="0"/>
                  </a:moveTo>
                  <a:cubicBezTo>
                    <a:pt x="289" y="0"/>
                    <a:pt x="274" y="7"/>
                    <a:pt x="264" y="22"/>
                  </a:cubicBezTo>
                  <a:cubicBezTo>
                    <a:pt x="184" y="136"/>
                    <a:pt x="96" y="244"/>
                    <a:pt x="43" y="358"/>
                  </a:cubicBezTo>
                  <a:cubicBezTo>
                    <a:pt x="1" y="400"/>
                    <a:pt x="57" y="462"/>
                    <a:pt x="112" y="462"/>
                  </a:cubicBezTo>
                  <a:cubicBezTo>
                    <a:pt x="128" y="462"/>
                    <a:pt x="144" y="457"/>
                    <a:pt x="157" y="445"/>
                  </a:cubicBezTo>
                  <a:cubicBezTo>
                    <a:pt x="238" y="331"/>
                    <a:pt x="325" y="217"/>
                    <a:pt x="379" y="109"/>
                  </a:cubicBezTo>
                  <a:cubicBezTo>
                    <a:pt x="398" y="46"/>
                    <a:pt x="347" y="0"/>
                    <a:pt x="3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43" name="Google Shape;1843;p39"/>
          <p:cNvGrpSpPr/>
          <p:nvPr/>
        </p:nvGrpSpPr>
        <p:grpSpPr>
          <a:xfrm>
            <a:off x="1089555" y="2023488"/>
            <a:ext cx="1119967" cy="849914"/>
            <a:chOff x="1089554" y="2023487"/>
            <a:chExt cx="1119967" cy="849914"/>
          </a:xfrm>
        </p:grpSpPr>
        <p:sp>
          <p:nvSpPr>
            <p:cNvPr id="1844" name="Google Shape;1844;p39"/>
            <p:cNvSpPr/>
            <p:nvPr/>
          </p:nvSpPr>
          <p:spPr>
            <a:xfrm rot="10800000">
              <a:off x="1089554" y="2233409"/>
              <a:ext cx="1119967" cy="639992"/>
            </a:xfrm>
            <a:custGeom>
              <a:avLst/>
              <a:gdLst/>
              <a:ahLst/>
              <a:cxnLst/>
              <a:rect l="l" t="t" r="r" b="b"/>
              <a:pathLst>
                <a:path w="14537" h="8307" extrusionOk="0">
                  <a:moveTo>
                    <a:pt x="2698" y="321"/>
                  </a:moveTo>
                  <a:cubicBezTo>
                    <a:pt x="3055" y="594"/>
                    <a:pt x="3450" y="1001"/>
                    <a:pt x="3891" y="1001"/>
                  </a:cubicBezTo>
                  <a:cubicBezTo>
                    <a:pt x="4174" y="974"/>
                    <a:pt x="4429" y="860"/>
                    <a:pt x="4678" y="860"/>
                  </a:cubicBezTo>
                  <a:cubicBezTo>
                    <a:pt x="4740" y="856"/>
                    <a:pt x="4803" y="855"/>
                    <a:pt x="4867" y="855"/>
                  </a:cubicBezTo>
                  <a:cubicBezTo>
                    <a:pt x="5293" y="855"/>
                    <a:pt x="5748" y="924"/>
                    <a:pt x="6163" y="947"/>
                  </a:cubicBezTo>
                  <a:cubicBezTo>
                    <a:pt x="7453" y="1088"/>
                    <a:pt x="8764" y="1283"/>
                    <a:pt x="10027" y="1478"/>
                  </a:cubicBezTo>
                  <a:cubicBezTo>
                    <a:pt x="11008" y="1619"/>
                    <a:pt x="12016" y="1841"/>
                    <a:pt x="12829" y="2399"/>
                  </a:cubicBezTo>
                  <a:cubicBezTo>
                    <a:pt x="13777" y="3044"/>
                    <a:pt x="14086" y="4361"/>
                    <a:pt x="13636" y="5396"/>
                  </a:cubicBezTo>
                  <a:cubicBezTo>
                    <a:pt x="13051" y="6686"/>
                    <a:pt x="11344" y="7190"/>
                    <a:pt x="10108" y="7553"/>
                  </a:cubicBezTo>
                  <a:cubicBezTo>
                    <a:pt x="8964" y="7873"/>
                    <a:pt x="7768" y="8015"/>
                    <a:pt x="6566" y="8015"/>
                  </a:cubicBezTo>
                  <a:cubicBezTo>
                    <a:pt x="5975" y="8015"/>
                    <a:pt x="5381" y="7980"/>
                    <a:pt x="4792" y="7916"/>
                  </a:cubicBezTo>
                  <a:cubicBezTo>
                    <a:pt x="3421" y="7775"/>
                    <a:pt x="2104" y="7217"/>
                    <a:pt x="1176" y="6155"/>
                  </a:cubicBezTo>
                  <a:cubicBezTo>
                    <a:pt x="168" y="5033"/>
                    <a:pt x="229" y="3548"/>
                    <a:pt x="1008" y="2345"/>
                  </a:cubicBezTo>
                  <a:cubicBezTo>
                    <a:pt x="1371" y="1727"/>
                    <a:pt x="1989" y="1169"/>
                    <a:pt x="2715" y="1088"/>
                  </a:cubicBezTo>
                  <a:cubicBezTo>
                    <a:pt x="2803" y="1055"/>
                    <a:pt x="2856" y="1001"/>
                    <a:pt x="2830" y="887"/>
                  </a:cubicBezTo>
                  <a:cubicBezTo>
                    <a:pt x="2810" y="704"/>
                    <a:pt x="2743" y="517"/>
                    <a:pt x="2698" y="321"/>
                  </a:cubicBezTo>
                  <a:close/>
                  <a:moveTo>
                    <a:pt x="2606" y="1"/>
                  </a:moveTo>
                  <a:cubicBezTo>
                    <a:pt x="2572" y="1"/>
                    <a:pt x="2542" y="22"/>
                    <a:pt x="2524" y="53"/>
                  </a:cubicBezTo>
                  <a:lnTo>
                    <a:pt x="2524" y="53"/>
                  </a:lnTo>
                  <a:cubicBezTo>
                    <a:pt x="2506" y="63"/>
                    <a:pt x="2494" y="81"/>
                    <a:pt x="2494" y="107"/>
                  </a:cubicBezTo>
                  <a:cubicBezTo>
                    <a:pt x="2517" y="343"/>
                    <a:pt x="2540" y="585"/>
                    <a:pt x="2567" y="827"/>
                  </a:cubicBezTo>
                  <a:lnTo>
                    <a:pt x="2567" y="827"/>
                  </a:lnTo>
                  <a:cubicBezTo>
                    <a:pt x="1532" y="1011"/>
                    <a:pt x="822" y="1971"/>
                    <a:pt x="424" y="2876"/>
                  </a:cubicBezTo>
                  <a:cubicBezTo>
                    <a:pt x="0" y="3857"/>
                    <a:pt x="88" y="4919"/>
                    <a:pt x="645" y="5846"/>
                  </a:cubicBezTo>
                  <a:cubicBezTo>
                    <a:pt x="1803" y="7816"/>
                    <a:pt x="4213" y="8307"/>
                    <a:pt x="6389" y="8307"/>
                  </a:cubicBezTo>
                  <a:cubicBezTo>
                    <a:pt x="6841" y="8307"/>
                    <a:pt x="7283" y="8286"/>
                    <a:pt x="7702" y="8252"/>
                  </a:cubicBezTo>
                  <a:cubicBezTo>
                    <a:pt x="9187" y="8145"/>
                    <a:pt x="10672" y="7836"/>
                    <a:pt x="12016" y="7217"/>
                  </a:cubicBezTo>
                  <a:cubicBezTo>
                    <a:pt x="13051" y="6767"/>
                    <a:pt x="14006" y="5987"/>
                    <a:pt x="14174" y="4838"/>
                  </a:cubicBezTo>
                  <a:cubicBezTo>
                    <a:pt x="14536" y="2795"/>
                    <a:pt x="12829" y="1727"/>
                    <a:pt x="11062" y="1337"/>
                  </a:cubicBezTo>
                  <a:cubicBezTo>
                    <a:pt x="9973" y="1088"/>
                    <a:pt x="8797" y="974"/>
                    <a:pt x="7675" y="833"/>
                  </a:cubicBezTo>
                  <a:cubicBezTo>
                    <a:pt x="6667" y="692"/>
                    <a:pt x="5686" y="611"/>
                    <a:pt x="4678" y="584"/>
                  </a:cubicBezTo>
                  <a:cubicBezTo>
                    <a:pt x="4660" y="582"/>
                    <a:pt x="4642" y="581"/>
                    <a:pt x="4624" y="581"/>
                  </a:cubicBezTo>
                  <a:cubicBezTo>
                    <a:pt x="4398" y="581"/>
                    <a:pt x="4136" y="719"/>
                    <a:pt x="3896" y="719"/>
                  </a:cubicBezTo>
                  <a:cubicBezTo>
                    <a:pt x="3818" y="719"/>
                    <a:pt x="3741" y="704"/>
                    <a:pt x="3670" y="665"/>
                  </a:cubicBezTo>
                  <a:cubicBezTo>
                    <a:pt x="3307" y="497"/>
                    <a:pt x="3024" y="215"/>
                    <a:pt x="2662" y="20"/>
                  </a:cubicBezTo>
                  <a:cubicBezTo>
                    <a:pt x="2643" y="6"/>
                    <a:pt x="2624" y="1"/>
                    <a:pt x="26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5" name="Google Shape;1845;p39"/>
            <p:cNvSpPr/>
            <p:nvPr/>
          </p:nvSpPr>
          <p:spPr>
            <a:xfrm rot="10800000">
              <a:off x="1124634" y="2196673"/>
              <a:ext cx="101234" cy="69261"/>
            </a:xfrm>
            <a:custGeom>
              <a:avLst/>
              <a:gdLst/>
              <a:ahLst/>
              <a:cxnLst/>
              <a:rect l="l" t="t" r="r" b="b"/>
              <a:pathLst>
                <a:path w="1314" h="899" extrusionOk="0">
                  <a:moveTo>
                    <a:pt x="1178" y="1"/>
                  </a:moveTo>
                  <a:cubicBezTo>
                    <a:pt x="1169" y="1"/>
                    <a:pt x="1160" y="2"/>
                    <a:pt x="1150" y="4"/>
                  </a:cubicBezTo>
                  <a:cubicBezTo>
                    <a:pt x="955" y="58"/>
                    <a:pt x="787" y="199"/>
                    <a:pt x="619" y="340"/>
                  </a:cubicBezTo>
                  <a:cubicBezTo>
                    <a:pt x="451" y="508"/>
                    <a:pt x="256" y="649"/>
                    <a:pt x="61" y="791"/>
                  </a:cubicBezTo>
                  <a:cubicBezTo>
                    <a:pt x="1" y="817"/>
                    <a:pt x="28" y="898"/>
                    <a:pt x="115" y="898"/>
                  </a:cubicBezTo>
                  <a:cubicBezTo>
                    <a:pt x="310" y="871"/>
                    <a:pt x="505" y="730"/>
                    <a:pt x="673" y="623"/>
                  </a:cubicBezTo>
                  <a:cubicBezTo>
                    <a:pt x="868" y="481"/>
                    <a:pt x="1096" y="367"/>
                    <a:pt x="1264" y="172"/>
                  </a:cubicBezTo>
                  <a:cubicBezTo>
                    <a:pt x="1314" y="123"/>
                    <a:pt x="1273" y="1"/>
                    <a:pt x="11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6" name="Google Shape;1846;p39"/>
            <p:cNvSpPr/>
            <p:nvPr/>
          </p:nvSpPr>
          <p:spPr>
            <a:xfrm rot="10800000">
              <a:off x="1101061" y="2214933"/>
              <a:ext cx="35208" cy="30894"/>
            </a:xfrm>
            <a:custGeom>
              <a:avLst/>
              <a:gdLst/>
              <a:ahLst/>
              <a:cxnLst/>
              <a:rect l="l" t="t" r="r" b="b"/>
              <a:pathLst>
                <a:path w="457" h="401" extrusionOk="0">
                  <a:moveTo>
                    <a:pt x="374" y="1"/>
                  </a:moveTo>
                  <a:cubicBezTo>
                    <a:pt x="356" y="1"/>
                    <a:pt x="338" y="8"/>
                    <a:pt x="323" y="26"/>
                  </a:cubicBezTo>
                  <a:cubicBezTo>
                    <a:pt x="269" y="106"/>
                    <a:pt x="182" y="194"/>
                    <a:pt x="75" y="247"/>
                  </a:cubicBezTo>
                  <a:cubicBezTo>
                    <a:pt x="1" y="293"/>
                    <a:pt x="52" y="400"/>
                    <a:pt x="118" y="400"/>
                  </a:cubicBezTo>
                  <a:cubicBezTo>
                    <a:pt x="130" y="400"/>
                    <a:pt x="143" y="397"/>
                    <a:pt x="155" y="388"/>
                  </a:cubicBezTo>
                  <a:cubicBezTo>
                    <a:pt x="296" y="335"/>
                    <a:pt x="377" y="247"/>
                    <a:pt x="437" y="106"/>
                  </a:cubicBezTo>
                  <a:cubicBezTo>
                    <a:pt x="457" y="48"/>
                    <a:pt x="417" y="1"/>
                    <a:pt x="3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7" name="Google Shape;1847;p39"/>
            <p:cNvSpPr/>
            <p:nvPr/>
          </p:nvSpPr>
          <p:spPr>
            <a:xfrm rot="10800000">
              <a:off x="1279563" y="2111390"/>
              <a:ext cx="53930" cy="26888"/>
            </a:xfrm>
            <a:custGeom>
              <a:avLst/>
              <a:gdLst/>
              <a:ahLst/>
              <a:cxnLst/>
              <a:rect l="l" t="t" r="r" b="b"/>
              <a:pathLst>
                <a:path w="700" h="349" extrusionOk="0">
                  <a:moveTo>
                    <a:pt x="336" y="0"/>
                  </a:moveTo>
                  <a:cubicBezTo>
                    <a:pt x="282" y="27"/>
                    <a:pt x="222" y="27"/>
                    <a:pt x="195" y="27"/>
                  </a:cubicBezTo>
                  <a:cubicBezTo>
                    <a:pt x="141" y="54"/>
                    <a:pt x="141" y="81"/>
                    <a:pt x="114" y="115"/>
                  </a:cubicBezTo>
                  <a:cubicBezTo>
                    <a:pt x="0" y="195"/>
                    <a:pt x="27" y="310"/>
                    <a:pt x="168" y="336"/>
                  </a:cubicBezTo>
                  <a:cubicBezTo>
                    <a:pt x="186" y="336"/>
                    <a:pt x="192" y="348"/>
                    <a:pt x="210" y="348"/>
                  </a:cubicBezTo>
                  <a:cubicBezTo>
                    <a:pt x="219" y="348"/>
                    <a:pt x="231" y="345"/>
                    <a:pt x="249" y="336"/>
                  </a:cubicBezTo>
                  <a:cubicBezTo>
                    <a:pt x="282" y="336"/>
                    <a:pt x="336" y="336"/>
                    <a:pt x="363" y="310"/>
                  </a:cubicBezTo>
                  <a:cubicBezTo>
                    <a:pt x="450" y="283"/>
                    <a:pt x="504" y="249"/>
                    <a:pt x="585" y="222"/>
                  </a:cubicBezTo>
                  <a:cubicBezTo>
                    <a:pt x="699" y="168"/>
                    <a:pt x="645" y="0"/>
                    <a:pt x="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8" name="Google Shape;1848;p39"/>
            <p:cNvSpPr/>
            <p:nvPr/>
          </p:nvSpPr>
          <p:spPr>
            <a:xfrm rot="10800000">
              <a:off x="1434954" y="2073486"/>
              <a:ext cx="40910" cy="28043"/>
            </a:xfrm>
            <a:custGeom>
              <a:avLst/>
              <a:gdLst/>
              <a:ahLst/>
              <a:cxnLst/>
              <a:rect l="l" t="t" r="r" b="b"/>
              <a:pathLst>
                <a:path w="531" h="364" extrusionOk="0">
                  <a:moveTo>
                    <a:pt x="282" y="1"/>
                  </a:moveTo>
                  <a:cubicBezTo>
                    <a:pt x="168" y="1"/>
                    <a:pt x="27" y="54"/>
                    <a:pt x="0" y="169"/>
                  </a:cubicBezTo>
                  <a:cubicBezTo>
                    <a:pt x="0" y="276"/>
                    <a:pt x="81" y="364"/>
                    <a:pt x="195" y="364"/>
                  </a:cubicBezTo>
                  <a:cubicBezTo>
                    <a:pt x="222" y="337"/>
                    <a:pt x="249" y="337"/>
                    <a:pt x="282" y="310"/>
                  </a:cubicBezTo>
                  <a:lnTo>
                    <a:pt x="309" y="310"/>
                  </a:lnTo>
                  <a:lnTo>
                    <a:pt x="336" y="276"/>
                  </a:lnTo>
                  <a:lnTo>
                    <a:pt x="390" y="276"/>
                  </a:lnTo>
                  <a:cubicBezTo>
                    <a:pt x="450" y="249"/>
                    <a:pt x="477" y="249"/>
                    <a:pt x="504" y="222"/>
                  </a:cubicBezTo>
                  <a:cubicBezTo>
                    <a:pt x="531" y="196"/>
                    <a:pt x="531" y="142"/>
                    <a:pt x="531" y="81"/>
                  </a:cubicBezTo>
                  <a:cubicBezTo>
                    <a:pt x="477" y="1"/>
                    <a:pt x="363" y="1"/>
                    <a:pt x="2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9" name="Google Shape;1849;p39"/>
            <p:cNvSpPr/>
            <p:nvPr/>
          </p:nvSpPr>
          <p:spPr>
            <a:xfrm rot="10800000">
              <a:off x="1387267" y="2150681"/>
              <a:ext cx="25963" cy="35748"/>
            </a:xfrm>
            <a:custGeom>
              <a:avLst/>
              <a:gdLst/>
              <a:ahLst/>
              <a:cxnLst/>
              <a:rect l="l" t="t" r="r" b="b"/>
              <a:pathLst>
                <a:path w="337" h="464" extrusionOk="0">
                  <a:moveTo>
                    <a:pt x="153" y="0"/>
                  </a:moveTo>
                  <a:cubicBezTo>
                    <a:pt x="138" y="0"/>
                    <a:pt x="123" y="2"/>
                    <a:pt x="108" y="7"/>
                  </a:cubicBezTo>
                  <a:cubicBezTo>
                    <a:pt x="108" y="7"/>
                    <a:pt x="108" y="16"/>
                    <a:pt x="103" y="23"/>
                  </a:cubicBezTo>
                  <a:lnTo>
                    <a:pt x="103" y="23"/>
                  </a:lnTo>
                  <a:cubicBezTo>
                    <a:pt x="97" y="26"/>
                    <a:pt x="91" y="30"/>
                    <a:pt x="86" y="34"/>
                  </a:cubicBezTo>
                  <a:lnTo>
                    <a:pt x="86" y="34"/>
                  </a:lnTo>
                  <a:cubicBezTo>
                    <a:pt x="85" y="34"/>
                    <a:pt x="83" y="34"/>
                    <a:pt x="81" y="34"/>
                  </a:cubicBezTo>
                  <a:cubicBezTo>
                    <a:pt x="81" y="35"/>
                    <a:pt x="81" y="37"/>
                    <a:pt x="81" y="38"/>
                  </a:cubicBezTo>
                  <a:lnTo>
                    <a:pt x="81" y="38"/>
                  </a:lnTo>
                  <a:cubicBezTo>
                    <a:pt x="41" y="70"/>
                    <a:pt x="27" y="117"/>
                    <a:pt x="27" y="175"/>
                  </a:cubicBezTo>
                  <a:cubicBezTo>
                    <a:pt x="0" y="263"/>
                    <a:pt x="27" y="343"/>
                    <a:pt x="54" y="404"/>
                  </a:cubicBezTo>
                  <a:cubicBezTo>
                    <a:pt x="75" y="446"/>
                    <a:pt x="110" y="463"/>
                    <a:pt x="146" y="463"/>
                  </a:cubicBezTo>
                  <a:cubicBezTo>
                    <a:pt x="201" y="463"/>
                    <a:pt x="259" y="423"/>
                    <a:pt x="276" y="370"/>
                  </a:cubicBezTo>
                  <a:cubicBezTo>
                    <a:pt x="309" y="343"/>
                    <a:pt x="309" y="289"/>
                    <a:pt x="309" y="236"/>
                  </a:cubicBezTo>
                  <a:cubicBezTo>
                    <a:pt x="336" y="175"/>
                    <a:pt x="309" y="121"/>
                    <a:pt x="309" y="95"/>
                  </a:cubicBezTo>
                  <a:cubicBezTo>
                    <a:pt x="276" y="68"/>
                    <a:pt x="276" y="34"/>
                    <a:pt x="249" y="34"/>
                  </a:cubicBezTo>
                  <a:cubicBezTo>
                    <a:pt x="276" y="68"/>
                    <a:pt x="276" y="68"/>
                    <a:pt x="276" y="121"/>
                  </a:cubicBezTo>
                  <a:cubicBezTo>
                    <a:pt x="276" y="49"/>
                    <a:pt x="221" y="0"/>
                    <a:pt x="1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0" name="Google Shape;1850;p39"/>
            <p:cNvSpPr/>
            <p:nvPr/>
          </p:nvSpPr>
          <p:spPr>
            <a:xfrm rot="10800000">
              <a:off x="1347283" y="2023487"/>
              <a:ext cx="27119" cy="37134"/>
            </a:xfrm>
            <a:custGeom>
              <a:avLst/>
              <a:gdLst/>
              <a:ahLst/>
              <a:cxnLst/>
              <a:rect l="l" t="t" r="r" b="b"/>
              <a:pathLst>
                <a:path w="352" h="482" extrusionOk="0">
                  <a:moveTo>
                    <a:pt x="54" y="1"/>
                  </a:moveTo>
                  <a:cubicBezTo>
                    <a:pt x="27" y="1"/>
                    <a:pt x="0" y="27"/>
                    <a:pt x="0" y="54"/>
                  </a:cubicBezTo>
                  <a:cubicBezTo>
                    <a:pt x="0" y="115"/>
                    <a:pt x="27" y="169"/>
                    <a:pt x="27" y="195"/>
                  </a:cubicBezTo>
                  <a:cubicBezTo>
                    <a:pt x="54" y="283"/>
                    <a:pt x="54" y="337"/>
                    <a:pt x="81" y="390"/>
                  </a:cubicBezTo>
                  <a:cubicBezTo>
                    <a:pt x="93" y="452"/>
                    <a:pt x="148" y="481"/>
                    <a:pt x="204" y="481"/>
                  </a:cubicBezTo>
                  <a:cubicBezTo>
                    <a:pt x="277" y="481"/>
                    <a:pt x="351" y="431"/>
                    <a:pt x="336" y="337"/>
                  </a:cubicBezTo>
                  <a:cubicBezTo>
                    <a:pt x="336" y="249"/>
                    <a:pt x="276" y="195"/>
                    <a:pt x="222" y="115"/>
                  </a:cubicBezTo>
                  <a:cubicBezTo>
                    <a:pt x="195" y="54"/>
                    <a:pt x="108" y="1"/>
                    <a:pt x="5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1" name="Google Shape;1851;p39"/>
            <p:cNvSpPr/>
            <p:nvPr/>
          </p:nvSpPr>
          <p:spPr>
            <a:xfrm rot="10800000">
              <a:off x="1331412" y="2152145"/>
              <a:ext cx="23883" cy="33745"/>
            </a:xfrm>
            <a:custGeom>
              <a:avLst/>
              <a:gdLst/>
              <a:ahLst/>
              <a:cxnLst/>
              <a:rect l="l" t="t" r="r" b="b"/>
              <a:pathLst>
                <a:path w="310" h="438" extrusionOk="0">
                  <a:moveTo>
                    <a:pt x="229" y="0"/>
                  </a:moveTo>
                  <a:cubicBezTo>
                    <a:pt x="142" y="27"/>
                    <a:pt x="115" y="114"/>
                    <a:pt x="88" y="195"/>
                  </a:cubicBezTo>
                  <a:cubicBezTo>
                    <a:pt x="61" y="256"/>
                    <a:pt x="1" y="363"/>
                    <a:pt x="88" y="424"/>
                  </a:cubicBezTo>
                  <a:cubicBezTo>
                    <a:pt x="108" y="433"/>
                    <a:pt x="125" y="437"/>
                    <a:pt x="141" y="437"/>
                  </a:cubicBezTo>
                  <a:cubicBezTo>
                    <a:pt x="215" y="437"/>
                    <a:pt x="256" y="349"/>
                    <a:pt x="256" y="282"/>
                  </a:cubicBezTo>
                  <a:cubicBezTo>
                    <a:pt x="283" y="256"/>
                    <a:pt x="283" y="195"/>
                    <a:pt x="283" y="168"/>
                  </a:cubicBezTo>
                  <a:cubicBezTo>
                    <a:pt x="283" y="141"/>
                    <a:pt x="310" y="88"/>
                    <a:pt x="283" y="61"/>
                  </a:cubicBezTo>
                  <a:cubicBezTo>
                    <a:pt x="283" y="27"/>
                    <a:pt x="256" y="0"/>
                    <a:pt x="2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2" name="Google Shape;1852;p39"/>
            <p:cNvSpPr/>
            <p:nvPr/>
          </p:nvSpPr>
          <p:spPr>
            <a:xfrm rot="10800000">
              <a:off x="1424015" y="2131960"/>
              <a:ext cx="32897" cy="26117"/>
            </a:xfrm>
            <a:custGeom>
              <a:avLst/>
              <a:gdLst/>
              <a:ahLst/>
              <a:cxnLst/>
              <a:rect l="l" t="t" r="r" b="b"/>
              <a:pathLst>
                <a:path w="427" h="339" extrusionOk="0">
                  <a:moveTo>
                    <a:pt x="167" y="1"/>
                  </a:moveTo>
                  <a:cubicBezTo>
                    <a:pt x="84" y="1"/>
                    <a:pt x="1" y="135"/>
                    <a:pt x="90" y="204"/>
                  </a:cubicBezTo>
                  <a:cubicBezTo>
                    <a:pt x="117" y="231"/>
                    <a:pt x="171" y="257"/>
                    <a:pt x="231" y="284"/>
                  </a:cubicBezTo>
                  <a:cubicBezTo>
                    <a:pt x="258" y="311"/>
                    <a:pt x="312" y="338"/>
                    <a:pt x="372" y="338"/>
                  </a:cubicBezTo>
                  <a:cubicBezTo>
                    <a:pt x="399" y="338"/>
                    <a:pt x="426" y="284"/>
                    <a:pt x="426" y="257"/>
                  </a:cubicBezTo>
                  <a:cubicBezTo>
                    <a:pt x="426" y="227"/>
                    <a:pt x="409" y="204"/>
                    <a:pt x="389" y="179"/>
                  </a:cubicBezTo>
                  <a:lnTo>
                    <a:pt x="389" y="179"/>
                  </a:lnTo>
                  <a:cubicBezTo>
                    <a:pt x="387" y="166"/>
                    <a:pt x="382" y="154"/>
                    <a:pt x="372" y="143"/>
                  </a:cubicBezTo>
                  <a:cubicBezTo>
                    <a:pt x="364" y="140"/>
                    <a:pt x="357" y="136"/>
                    <a:pt x="350" y="132"/>
                  </a:cubicBezTo>
                  <a:lnTo>
                    <a:pt x="350" y="132"/>
                  </a:lnTo>
                  <a:cubicBezTo>
                    <a:pt x="346" y="127"/>
                    <a:pt x="342" y="122"/>
                    <a:pt x="339" y="116"/>
                  </a:cubicBezTo>
                  <a:cubicBezTo>
                    <a:pt x="312" y="89"/>
                    <a:pt x="258" y="36"/>
                    <a:pt x="231" y="36"/>
                  </a:cubicBezTo>
                  <a:cubicBezTo>
                    <a:pt x="212" y="11"/>
                    <a:pt x="190" y="1"/>
                    <a:pt x="1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3" name="Google Shape;1853;p39"/>
            <p:cNvSpPr/>
            <p:nvPr/>
          </p:nvSpPr>
          <p:spPr>
            <a:xfrm rot="10800000">
              <a:off x="1303446" y="2050451"/>
              <a:ext cx="34207" cy="21880"/>
            </a:xfrm>
            <a:custGeom>
              <a:avLst/>
              <a:gdLst/>
              <a:ahLst/>
              <a:cxnLst/>
              <a:rect l="l" t="t" r="r" b="b"/>
              <a:pathLst>
                <a:path w="444" h="284" extrusionOk="0">
                  <a:moveTo>
                    <a:pt x="82" y="0"/>
                  </a:moveTo>
                  <a:cubicBezTo>
                    <a:pt x="62" y="0"/>
                    <a:pt x="43" y="4"/>
                    <a:pt x="27" y="11"/>
                  </a:cubicBezTo>
                  <a:cubicBezTo>
                    <a:pt x="0" y="11"/>
                    <a:pt x="0" y="38"/>
                    <a:pt x="0" y="65"/>
                  </a:cubicBezTo>
                  <a:cubicBezTo>
                    <a:pt x="27" y="126"/>
                    <a:pt x="108" y="153"/>
                    <a:pt x="168" y="206"/>
                  </a:cubicBezTo>
                  <a:cubicBezTo>
                    <a:pt x="231" y="227"/>
                    <a:pt x="277" y="284"/>
                    <a:pt x="335" y="284"/>
                  </a:cubicBezTo>
                  <a:cubicBezTo>
                    <a:pt x="352" y="284"/>
                    <a:pt x="370" y="279"/>
                    <a:pt x="390" y="267"/>
                  </a:cubicBezTo>
                  <a:cubicBezTo>
                    <a:pt x="417" y="267"/>
                    <a:pt x="444" y="206"/>
                    <a:pt x="417" y="179"/>
                  </a:cubicBezTo>
                  <a:cubicBezTo>
                    <a:pt x="417" y="65"/>
                    <a:pt x="336" y="65"/>
                    <a:pt x="249" y="38"/>
                  </a:cubicBezTo>
                  <a:cubicBezTo>
                    <a:pt x="192" y="19"/>
                    <a:pt x="132" y="0"/>
                    <a:pt x="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4" name="Google Shape;1854;p39"/>
            <p:cNvSpPr/>
            <p:nvPr/>
          </p:nvSpPr>
          <p:spPr>
            <a:xfrm rot="10800000">
              <a:off x="1407374" y="2025721"/>
              <a:ext cx="23498" cy="27196"/>
            </a:xfrm>
            <a:custGeom>
              <a:avLst/>
              <a:gdLst/>
              <a:ahLst/>
              <a:cxnLst/>
              <a:rect l="l" t="t" r="r" b="b"/>
              <a:pathLst>
                <a:path w="305" h="353" extrusionOk="0">
                  <a:moveTo>
                    <a:pt x="142" y="15"/>
                  </a:moveTo>
                  <a:cubicBezTo>
                    <a:pt x="131" y="20"/>
                    <a:pt x="123" y="28"/>
                    <a:pt x="116" y="36"/>
                  </a:cubicBezTo>
                  <a:lnTo>
                    <a:pt x="116" y="36"/>
                  </a:lnTo>
                  <a:cubicBezTo>
                    <a:pt x="117" y="28"/>
                    <a:pt x="123" y="15"/>
                    <a:pt x="142" y="15"/>
                  </a:cubicBezTo>
                  <a:close/>
                  <a:moveTo>
                    <a:pt x="145" y="1"/>
                  </a:moveTo>
                  <a:cubicBezTo>
                    <a:pt x="130" y="1"/>
                    <a:pt x="117" y="19"/>
                    <a:pt x="115" y="37"/>
                  </a:cubicBezTo>
                  <a:lnTo>
                    <a:pt x="115" y="37"/>
                  </a:lnTo>
                  <a:cubicBezTo>
                    <a:pt x="87" y="72"/>
                    <a:pt x="83" y="128"/>
                    <a:pt x="61" y="149"/>
                  </a:cubicBezTo>
                  <a:cubicBezTo>
                    <a:pt x="1" y="237"/>
                    <a:pt x="34" y="351"/>
                    <a:pt x="142" y="351"/>
                  </a:cubicBezTo>
                  <a:cubicBezTo>
                    <a:pt x="147" y="352"/>
                    <a:pt x="153" y="352"/>
                    <a:pt x="158" y="352"/>
                  </a:cubicBezTo>
                  <a:cubicBezTo>
                    <a:pt x="301" y="352"/>
                    <a:pt x="304" y="22"/>
                    <a:pt x="167" y="13"/>
                  </a:cubicBezTo>
                  <a:lnTo>
                    <a:pt x="167" y="13"/>
                  </a:lnTo>
                  <a:cubicBezTo>
                    <a:pt x="160" y="4"/>
                    <a:pt x="152" y="1"/>
                    <a:pt x="1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55" name="Google Shape;1855;p39"/>
          <p:cNvSpPr/>
          <p:nvPr/>
        </p:nvSpPr>
        <p:spPr>
          <a:xfrm rot="10800000">
            <a:off x="1107216" y="1025475"/>
            <a:ext cx="1084648" cy="781951"/>
          </a:xfrm>
          <a:custGeom>
            <a:avLst/>
            <a:gdLst/>
            <a:ahLst/>
            <a:cxnLst/>
            <a:rect l="l" t="t" r="r" b="b"/>
            <a:pathLst>
              <a:path w="13166" h="9492" extrusionOk="0">
                <a:moveTo>
                  <a:pt x="9233" y="0"/>
                </a:moveTo>
                <a:cubicBezTo>
                  <a:pt x="9203" y="0"/>
                  <a:pt x="9171" y="15"/>
                  <a:pt x="9160" y="49"/>
                </a:cubicBezTo>
                <a:cubicBezTo>
                  <a:pt x="9019" y="412"/>
                  <a:pt x="8797" y="1084"/>
                  <a:pt x="8434" y="1279"/>
                </a:cubicBezTo>
                <a:cubicBezTo>
                  <a:pt x="8159" y="1448"/>
                  <a:pt x="7782" y="1492"/>
                  <a:pt x="7405" y="1492"/>
                </a:cubicBezTo>
                <a:cubicBezTo>
                  <a:pt x="7093" y="1492"/>
                  <a:pt x="6781" y="1462"/>
                  <a:pt x="6526" y="1447"/>
                </a:cubicBezTo>
                <a:cubicBezTo>
                  <a:pt x="6375" y="1443"/>
                  <a:pt x="6223" y="1441"/>
                  <a:pt x="6071" y="1441"/>
                </a:cubicBezTo>
                <a:cubicBezTo>
                  <a:pt x="5153" y="1441"/>
                  <a:pt x="4218" y="1516"/>
                  <a:pt x="3307" y="1729"/>
                </a:cubicBezTo>
                <a:cubicBezTo>
                  <a:pt x="2272" y="1984"/>
                  <a:pt x="1291" y="2488"/>
                  <a:pt x="672" y="3382"/>
                </a:cubicBezTo>
                <a:cubicBezTo>
                  <a:pt x="88" y="4249"/>
                  <a:pt x="0" y="5479"/>
                  <a:pt x="397" y="6433"/>
                </a:cubicBezTo>
                <a:cubicBezTo>
                  <a:pt x="928" y="7636"/>
                  <a:pt x="1909" y="8201"/>
                  <a:pt x="3058" y="8644"/>
                </a:cubicBezTo>
                <a:cubicBezTo>
                  <a:pt x="4470" y="9187"/>
                  <a:pt x="5978" y="9492"/>
                  <a:pt x="7489" y="9492"/>
                </a:cubicBezTo>
                <a:cubicBezTo>
                  <a:pt x="7625" y="9492"/>
                  <a:pt x="7761" y="9489"/>
                  <a:pt x="7897" y="9484"/>
                </a:cubicBezTo>
                <a:cubicBezTo>
                  <a:pt x="9106" y="9457"/>
                  <a:pt x="10309" y="9209"/>
                  <a:pt x="11257" y="8422"/>
                </a:cubicBezTo>
                <a:cubicBezTo>
                  <a:pt x="12070" y="7777"/>
                  <a:pt x="12688" y="6910"/>
                  <a:pt x="12910" y="5902"/>
                </a:cubicBezTo>
                <a:cubicBezTo>
                  <a:pt x="13166" y="4894"/>
                  <a:pt x="12856" y="3913"/>
                  <a:pt x="12184" y="3160"/>
                </a:cubicBezTo>
                <a:cubicBezTo>
                  <a:pt x="11761" y="2656"/>
                  <a:pt x="11149" y="2233"/>
                  <a:pt x="10585" y="1897"/>
                </a:cubicBezTo>
                <a:cubicBezTo>
                  <a:pt x="10168" y="1648"/>
                  <a:pt x="9886" y="1615"/>
                  <a:pt x="9832" y="1030"/>
                </a:cubicBezTo>
                <a:cubicBezTo>
                  <a:pt x="9805" y="694"/>
                  <a:pt x="9691" y="412"/>
                  <a:pt x="9550" y="103"/>
                </a:cubicBezTo>
                <a:cubicBezTo>
                  <a:pt x="9538" y="56"/>
                  <a:pt x="9500" y="35"/>
                  <a:pt x="9463" y="35"/>
                </a:cubicBezTo>
                <a:cubicBezTo>
                  <a:pt x="9414" y="35"/>
                  <a:pt x="9367" y="71"/>
                  <a:pt x="9382" y="136"/>
                </a:cubicBezTo>
                <a:cubicBezTo>
                  <a:pt x="9496" y="499"/>
                  <a:pt x="9550" y="835"/>
                  <a:pt x="9577" y="1198"/>
                </a:cubicBezTo>
                <a:cubicBezTo>
                  <a:pt x="9610" y="1366"/>
                  <a:pt x="9637" y="1561"/>
                  <a:pt x="9745" y="1729"/>
                </a:cubicBezTo>
                <a:cubicBezTo>
                  <a:pt x="9859" y="1870"/>
                  <a:pt x="10054" y="1951"/>
                  <a:pt x="10222" y="2038"/>
                </a:cubicBezTo>
                <a:cubicBezTo>
                  <a:pt x="10558" y="2206"/>
                  <a:pt x="10867" y="2428"/>
                  <a:pt x="11176" y="2656"/>
                </a:cubicBezTo>
                <a:cubicBezTo>
                  <a:pt x="12299" y="3463"/>
                  <a:pt x="12971" y="4504"/>
                  <a:pt x="12635" y="5929"/>
                </a:cubicBezTo>
                <a:cubicBezTo>
                  <a:pt x="12352" y="7105"/>
                  <a:pt x="11459" y="8086"/>
                  <a:pt x="10417" y="8644"/>
                </a:cubicBezTo>
                <a:cubicBezTo>
                  <a:pt x="9612" y="9088"/>
                  <a:pt x="8635" y="9237"/>
                  <a:pt x="7660" y="9237"/>
                </a:cubicBezTo>
                <a:cubicBezTo>
                  <a:pt x="6910" y="9237"/>
                  <a:pt x="6160" y="9149"/>
                  <a:pt x="5491" y="9041"/>
                </a:cubicBezTo>
                <a:cubicBezTo>
                  <a:pt x="4006" y="8785"/>
                  <a:pt x="2131" y="8335"/>
                  <a:pt x="1123" y="7132"/>
                </a:cubicBezTo>
                <a:cubicBezTo>
                  <a:pt x="168" y="6043"/>
                  <a:pt x="202" y="4303"/>
                  <a:pt x="1123" y="3214"/>
                </a:cubicBezTo>
                <a:cubicBezTo>
                  <a:pt x="1963" y="2206"/>
                  <a:pt x="3421" y="1924"/>
                  <a:pt x="4624" y="1783"/>
                </a:cubicBezTo>
                <a:cubicBezTo>
                  <a:pt x="4934" y="1753"/>
                  <a:pt x="5241" y="1744"/>
                  <a:pt x="5546" y="1744"/>
                </a:cubicBezTo>
                <a:cubicBezTo>
                  <a:pt x="5980" y="1744"/>
                  <a:pt x="6411" y="1762"/>
                  <a:pt x="6844" y="1762"/>
                </a:cubicBezTo>
                <a:cubicBezTo>
                  <a:pt x="7213" y="1762"/>
                  <a:pt x="7583" y="1749"/>
                  <a:pt x="7957" y="1702"/>
                </a:cubicBezTo>
                <a:cubicBezTo>
                  <a:pt x="8851" y="1588"/>
                  <a:pt x="9046" y="889"/>
                  <a:pt x="9301" y="76"/>
                </a:cubicBezTo>
                <a:cubicBezTo>
                  <a:pt x="9317" y="29"/>
                  <a:pt x="9276" y="0"/>
                  <a:pt x="92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56" name="Google Shape;1856;p39"/>
          <p:cNvGrpSpPr/>
          <p:nvPr/>
        </p:nvGrpSpPr>
        <p:grpSpPr>
          <a:xfrm>
            <a:off x="2216297" y="324925"/>
            <a:ext cx="1197594" cy="908826"/>
            <a:chOff x="2216297" y="324925"/>
            <a:chExt cx="1197594" cy="908826"/>
          </a:xfrm>
        </p:grpSpPr>
        <p:sp>
          <p:nvSpPr>
            <p:cNvPr id="1857" name="Google Shape;1857;p39"/>
            <p:cNvSpPr/>
            <p:nvPr/>
          </p:nvSpPr>
          <p:spPr>
            <a:xfrm rot="10800000" flipH="1">
              <a:off x="2216297" y="549421"/>
              <a:ext cx="1197594" cy="684331"/>
            </a:xfrm>
            <a:custGeom>
              <a:avLst/>
              <a:gdLst/>
              <a:ahLst/>
              <a:cxnLst/>
              <a:rect l="l" t="t" r="r" b="b"/>
              <a:pathLst>
                <a:path w="14537" h="8307" extrusionOk="0">
                  <a:moveTo>
                    <a:pt x="2698" y="321"/>
                  </a:moveTo>
                  <a:cubicBezTo>
                    <a:pt x="3055" y="594"/>
                    <a:pt x="3450" y="1001"/>
                    <a:pt x="3891" y="1001"/>
                  </a:cubicBezTo>
                  <a:cubicBezTo>
                    <a:pt x="4174" y="974"/>
                    <a:pt x="4429" y="860"/>
                    <a:pt x="4678" y="860"/>
                  </a:cubicBezTo>
                  <a:cubicBezTo>
                    <a:pt x="4740" y="856"/>
                    <a:pt x="4803" y="855"/>
                    <a:pt x="4867" y="855"/>
                  </a:cubicBezTo>
                  <a:cubicBezTo>
                    <a:pt x="5293" y="855"/>
                    <a:pt x="5748" y="924"/>
                    <a:pt x="6163" y="947"/>
                  </a:cubicBezTo>
                  <a:cubicBezTo>
                    <a:pt x="7453" y="1088"/>
                    <a:pt x="8764" y="1283"/>
                    <a:pt x="10027" y="1478"/>
                  </a:cubicBezTo>
                  <a:cubicBezTo>
                    <a:pt x="11008" y="1619"/>
                    <a:pt x="12016" y="1841"/>
                    <a:pt x="12829" y="2399"/>
                  </a:cubicBezTo>
                  <a:cubicBezTo>
                    <a:pt x="13777" y="3044"/>
                    <a:pt x="14086" y="4361"/>
                    <a:pt x="13636" y="5396"/>
                  </a:cubicBezTo>
                  <a:cubicBezTo>
                    <a:pt x="13051" y="6686"/>
                    <a:pt x="11344" y="7190"/>
                    <a:pt x="10108" y="7553"/>
                  </a:cubicBezTo>
                  <a:cubicBezTo>
                    <a:pt x="8964" y="7873"/>
                    <a:pt x="7768" y="8015"/>
                    <a:pt x="6566" y="8015"/>
                  </a:cubicBezTo>
                  <a:cubicBezTo>
                    <a:pt x="5975" y="8015"/>
                    <a:pt x="5381" y="7980"/>
                    <a:pt x="4792" y="7916"/>
                  </a:cubicBezTo>
                  <a:cubicBezTo>
                    <a:pt x="3421" y="7775"/>
                    <a:pt x="2104" y="7217"/>
                    <a:pt x="1176" y="6155"/>
                  </a:cubicBezTo>
                  <a:cubicBezTo>
                    <a:pt x="168" y="5033"/>
                    <a:pt x="229" y="3548"/>
                    <a:pt x="1008" y="2345"/>
                  </a:cubicBezTo>
                  <a:cubicBezTo>
                    <a:pt x="1371" y="1727"/>
                    <a:pt x="1989" y="1169"/>
                    <a:pt x="2715" y="1088"/>
                  </a:cubicBezTo>
                  <a:cubicBezTo>
                    <a:pt x="2803" y="1055"/>
                    <a:pt x="2856" y="1001"/>
                    <a:pt x="2830" y="887"/>
                  </a:cubicBezTo>
                  <a:cubicBezTo>
                    <a:pt x="2810" y="704"/>
                    <a:pt x="2743" y="517"/>
                    <a:pt x="2698" y="321"/>
                  </a:cubicBezTo>
                  <a:close/>
                  <a:moveTo>
                    <a:pt x="2606" y="1"/>
                  </a:moveTo>
                  <a:cubicBezTo>
                    <a:pt x="2572" y="1"/>
                    <a:pt x="2542" y="22"/>
                    <a:pt x="2524" y="53"/>
                  </a:cubicBezTo>
                  <a:lnTo>
                    <a:pt x="2524" y="53"/>
                  </a:lnTo>
                  <a:cubicBezTo>
                    <a:pt x="2506" y="63"/>
                    <a:pt x="2494" y="81"/>
                    <a:pt x="2494" y="107"/>
                  </a:cubicBezTo>
                  <a:cubicBezTo>
                    <a:pt x="2517" y="343"/>
                    <a:pt x="2540" y="585"/>
                    <a:pt x="2567" y="827"/>
                  </a:cubicBezTo>
                  <a:lnTo>
                    <a:pt x="2567" y="827"/>
                  </a:lnTo>
                  <a:cubicBezTo>
                    <a:pt x="1532" y="1011"/>
                    <a:pt x="822" y="1971"/>
                    <a:pt x="424" y="2876"/>
                  </a:cubicBezTo>
                  <a:cubicBezTo>
                    <a:pt x="0" y="3857"/>
                    <a:pt x="88" y="4919"/>
                    <a:pt x="645" y="5846"/>
                  </a:cubicBezTo>
                  <a:cubicBezTo>
                    <a:pt x="1803" y="7816"/>
                    <a:pt x="4213" y="8307"/>
                    <a:pt x="6389" y="8307"/>
                  </a:cubicBezTo>
                  <a:cubicBezTo>
                    <a:pt x="6841" y="8307"/>
                    <a:pt x="7283" y="8286"/>
                    <a:pt x="7702" y="8252"/>
                  </a:cubicBezTo>
                  <a:cubicBezTo>
                    <a:pt x="9187" y="8145"/>
                    <a:pt x="10672" y="7836"/>
                    <a:pt x="12016" y="7217"/>
                  </a:cubicBezTo>
                  <a:cubicBezTo>
                    <a:pt x="13051" y="6767"/>
                    <a:pt x="14006" y="5987"/>
                    <a:pt x="14174" y="4838"/>
                  </a:cubicBezTo>
                  <a:cubicBezTo>
                    <a:pt x="14536" y="2795"/>
                    <a:pt x="12829" y="1727"/>
                    <a:pt x="11062" y="1337"/>
                  </a:cubicBezTo>
                  <a:cubicBezTo>
                    <a:pt x="9973" y="1088"/>
                    <a:pt x="8797" y="974"/>
                    <a:pt x="7675" y="833"/>
                  </a:cubicBezTo>
                  <a:cubicBezTo>
                    <a:pt x="6667" y="692"/>
                    <a:pt x="5686" y="611"/>
                    <a:pt x="4678" y="584"/>
                  </a:cubicBezTo>
                  <a:cubicBezTo>
                    <a:pt x="4660" y="582"/>
                    <a:pt x="4642" y="581"/>
                    <a:pt x="4624" y="581"/>
                  </a:cubicBezTo>
                  <a:cubicBezTo>
                    <a:pt x="4398" y="581"/>
                    <a:pt x="4136" y="719"/>
                    <a:pt x="3896" y="719"/>
                  </a:cubicBezTo>
                  <a:cubicBezTo>
                    <a:pt x="3818" y="719"/>
                    <a:pt x="3741" y="704"/>
                    <a:pt x="3670" y="665"/>
                  </a:cubicBezTo>
                  <a:cubicBezTo>
                    <a:pt x="3307" y="497"/>
                    <a:pt x="3024" y="215"/>
                    <a:pt x="2662" y="20"/>
                  </a:cubicBezTo>
                  <a:cubicBezTo>
                    <a:pt x="2643" y="6"/>
                    <a:pt x="2624" y="1"/>
                    <a:pt x="26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8" name="Google Shape;1858;p39"/>
            <p:cNvSpPr/>
            <p:nvPr/>
          </p:nvSpPr>
          <p:spPr>
            <a:xfrm rot="10800000" flipH="1">
              <a:off x="3268144" y="510118"/>
              <a:ext cx="108251" cy="74060"/>
            </a:xfrm>
            <a:custGeom>
              <a:avLst/>
              <a:gdLst/>
              <a:ahLst/>
              <a:cxnLst/>
              <a:rect l="l" t="t" r="r" b="b"/>
              <a:pathLst>
                <a:path w="1314" h="899" extrusionOk="0">
                  <a:moveTo>
                    <a:pt x="1178" y="1"/>
                  </a:moveTo>
                  <a:cubicBezTo>
                    <a:pt x="1169" y="1"/>
                    <a:pt x="1160" y="2"/>
                    <a:pt x="1150" y="4"/>
                  </a:cubicBezTo>
                  <a:cubicBezTo>
                    <a:pt x="955" y="58"/>
                    <a:pt x="787" y="199"/>
                    <a:pt x="619" y="340"/>
                  </a:cubicBezTo>
                  <a:cubicBezTo>
                    <a:pt x="451" y="508"/>
                    <a:pt x="256" y="649"/>
                    <a:pt x="61" y="791"/>
                  </a:cubicBezTo>
                  <a:cubicBezTo>
                    <a:pt x="1" y="817"/>
                    <a:pt x="28" y="898"/>
                    <a:pt x="115" y="898"/>
                  </a:cubicBezTo>
                  <a:cubicBezTo>
                    <a:pt x="310" y="871"/>
                    <a:pt x="505" y="730"/>
                    <a:pt x="673" y="623"/>
                  </a:cubicBezTo>
                  <a:cubicBezTo>
                    <a:pt x="868" y="481"/>
                    <a:pt x="1096" y="367"/>
                    <a:pt x="1264" y="172"/>
                  </a:cubicBezTo>
                  <a:cubicBezTo>
                    <a:pt x="1314" y="123"/>
                    <a:pt x="1273" y="1"/>
                    <a:pt x="11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9" name="Google Shape;1859;p39"/>
            <p:cNvSpPr/>
            <p:nvPr/>
          </p:nvSpPr>
          <p:spPr>
            <a:xfrm rot="10800000" flipH="1">
              <a:off x="3363954" y="529642"/>
              <a:ext cx="37649" cy="33034"/>
            </a:xfrm>
            <a:custGeom>
              <a:avLst/>
              <a:gdLst/>
              <a:ahLst/>
              <a:cxnLst/>
              <a:rect l="l" t="t" r="r" b="b"/>
              <a:pathLst>
                <a:path w="457" h="401" extrusionOk="0">
                  <a:moveTo>
                    <a:pt x="374" y="1"/>
                  </a:moveTo>
                  <a:cubicBezTo>
                    <a:pt x="356" y="1"/>
                    <a:pt x="338" y="8"/>
                    <a:pt x="323" y="26"/>
                  </a:cubicBezTo>
                  <a:cubicBezTo>
                    <a:pt x="269" y="106"/>
                    <a:pt x="182" y="194"/>
                    <a:pt x="75" y="247"/>
                  </a:cubicBezTo>
                  <a:cubicBezTo>
                    <a:pt x="1" y="293"/>
                    <a:pt x="52" y="400"/>
                    <a:pt x="118" y="400"/>
                  </a:cubicBezTo>
                  <a:cubicBezTo>
                    <a:pt x="130" y="400"/>
                    <a:pt x="143" y="397"/>
                    <a:pt x="155" y="388"/>
                  </a:cubicBezTo>
                  <a:cubicBezTo>
                    <a:pt x="296" y="335"/>
                    <a:pt x="377" y="247"/>
                    <a:pt x="437" y="106"/>
                  </a:cubicBezTo>
                  <a:cubicBezTo>
                    <a:pt x="457" y="48"/>
                    <a:pt x="417" y="1"/>
                    <a:pt x="3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0" name="Google Shape;1860;p39"/>
            <p:cNvSpPr/>
            <p:nvPr/>
          </p:nvSpPr>
          <p:spPr>
            <a:xfrm rot="10800000" flipH="1">
              <a:off x="3153057" y="418922"/>
              <a:ext cx="57668" cy="28751"/>
            </a:xfrm>
            <a:custGeom>
              <a:avLst/>
              <a:gdLst/>
              <a:ahLst/>
              <a:cxnLst/>
              <a:rect l="l" t="t" r="r" b="b"/>
              <a:pathLst>
                <a:path w="700" h="349" extrusionOk="0">
                  <a:moveTo>
                    <a:pt x="336" y="0"/>
                  </a:moveTo>
                  <a:cubicBezTo>
                    <a:pt x="282" y="27"/>
                    <a:pt x="222" y="27"/>
                    <a:pt x="195" y="27"/>
                  </a:cubicBezTo>
                  <a:cubicBezTo>
                    <a:pt x="141" y="54"/>
                    <a:pt x="141" y="81"/>
                    <a:pt x="114" y="115"/>
                  </a:cubicBezTo>
                  <a:cubicBezTo>
                    <a:pt x="0" y="195"/>
                    <a:pt x="27" y="310"/>
                    <a:pt x="168" y="336"/>
                  </a:cubicBezTo>
                  <a:cubicBezTo>
                    <a:pt x="186" y="336"/>
                    <a:pt x="192" y="348"/>
                    <a:pt x="210" y="348"/>
                  </a:cubicBezTo>
                  <a:cubicBezTo>
                    <a:pt x="219" y="348"/>
                    <a:pt x="231" y="345"/>
                    <a:pt x="249" y="336"/>
                  </a:cubicBezTo>
                  <a:cubicBezTo>
                    <a:pt x="282" y="336"/>
                    <a:pt x="336" y="336"/>
                    <a:pt x="363" y="310"/>
                  </a:cubicBezTo>
                  <a:cubicBezTo>
                    <a:pt x="450" y="283"/>
                    <a:pt x="504" y="249"/>
                    <a:pt x="585" y="222"/>
                  </a:cubicBezTo>
                  <a:cubicBezTo>
                    <a:pt x="699" y="168"/>
                    <a:pt x="645" y="0"/>
                    <a:pt x="5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1" name="Google Shape;1861;p39"/>
            <p:cNvSpPr/>
            <p:nvPr/>
          </p:nvSpPr>
          <p:spPr>
            <a:xfrm rot="10800000" flipH="1">
              <a:off x="3000816" y="378391"/>
              <a:ext cx="43745" cy="29986"/>
            </a:xfrm>
            <a:custGeom>
              <a:avLst/>
              <a:gdLst/>
              <a:ahLst/>
              <a:cxnLst/>
              <a:rect l="l" t="t" r="r" b="b"/>
              <a:pathLst>
                <a:path w="531" h="364" extrusionOk="0">
                  <a:moveTo>
                    <a:pt x="282" y="1"/>
                  </a:moveTo>
                  <a:cubicBezTo>
                    <a:pt x="168" y="1"/>
                    <a:pt x="27" y="54"/>
                    <a:pt x="0" y="169"/>
                  </a:cubicBezTo>
                  <a:cubicBezTo>
                    <a:pt x="0" y="276"/>
                    <a:pt x="81" y="364"/>
                    <a:pt x="195" y="364"/>
                  </a:cubicBezTo>
                  <a:cubicBezTo>
                    <a:pt x="222" y="337"/>
                    <a:pt x="249" y="337"/>
                    <a:pt x="282" y="310"/>
                  </a:cubicBezTo>
                  <a:lnTo>
                    <a:pt x="309" y="310"/>
                  </a:lnTo>
                  <a:lnTo>
                    <a:pt x="336" y="276"/>
                  </a:lnTo>
                  <a:lnTo>
                    <a:pt x="390" y="276"/>
                  </a:lnTo>
                  <a:cubicBezTo>
                    <a:pt x="450" y="249"/>
                    <a:pt x="477" y="249"/>
                    <a:pt x="504" y="222"/>
                  </a:cubicBezTo>
                  <a:cubicBezTo>
                    <a:pt x="531" y="196"/>
                    <a:pt x="531" y="142"/>
                    <a:pt x="531" y="81"/>
                  </a:cubicBezTo>
                  <a:cubicBezTo>
                    <a:pt x="477" y="1"/>
                    <a:pt x="363" y="1"/>
                    <a:pt x="2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2" name="Google Shape;1862;p39"/>
            <p:cNvSpPr/>
            <p:nvPr/>
          </p:nvSpPr>
          <p:spPr>
            <a:xfrm rot="10800000" flipH="1">
              <a:off x="3067792" y="460936"/>
              <a:ext cx="27763" cy="38224"/>
            </a:xfrm>
            <a:custGeom>
              <a:avLst/>
              <a:gdLst/>
              <a:ahLst/>
              <a:cxnLst/>
              <a:rect l="l" t="t" r="r" b="b"/>
              <a:pathLst>
                <a:path w="337" h="464" extrusionOk="0">
                  <a:moveTo>
                    <a:pt x="153" y="0"/>
                  </a:moveTo>
                  <a:cubicBezTo>
                    <a:pt x="138" y="0"/>
                    <a:pt x="123" y="2"/>
                    <a:pt x="108" y="7"/>
                  </a:cubicBezTo>
                  <a:cubicBezTo>
                    <a:pt x="108" y="7"/>
                    <a:pt x="108" y="16"/>
                    <a:pt x="103" y="23"/>
                  </a:cubicBezTo>
                  <a:lnTo>
                    <a:pt x="103" y="23"/>
                  </a:lnTo>
                  <a:cubicBezTo>
                    <a:pt x="97" y="26"/>
                    <a:pt x="91" y="30"/>
                    <a:pt x="86" y="34"/>
                  </a:cubicBezTo>
                  <a:lnTo>
                    <a:pt x="86" y="34"/>
                  </a:lnTo>
                  <a:cubicBezTo>
                    <a:pt x="85" y="34"/>
                    <a:pt x="83" y="34"/>
                    <a:pt x="81" y="34"/>
                  </a:cubicBezTo>
                  <a:cubicBezTo>
                    <a:pt x="81" y="35"/>
                    <a:pt x="81" y="37"/>
                    <a:pt x="81" y="38"/>
                  </a:cubicBezTo>
                  <a:lnTo>
                    <a:pt x="81" y="38"/>
                  </a:lnTo>
                  <a:cubicBezTo>
                    <a:pt x="41" y="70"/>
                    <a:pt x="27" y="117"/>
                    <a:pt x="27" y="175"/>
                  </a:cubicBezTo>
                  <a:cubicBezTo>
                    <a:pt x="0" y="263"/>
                    <a:pt x="27" y="343"/>
                    <a:pt x="54" y="404"/>
                  </a:cubicBezTo>
                  <a:cubicBezTo>
                    <a:pt x="75" y="446"/>
                    <a:pt x="110" y="463"/>
                    <a:pt x="146" y="463"/>
                  </a:cubicBezTo>
                  <a:cubicBezTo>
                    <a:pt x="201" y="463"/>
                    <a:pt x="259" y="423"/>
                    <a:pt x="276" y="370"/>
                  </a:cubicBezTo>
                  <a:cubicBezTo>
                    <a:pt x="309" y="343"/>
                    <a:pt x="309" y="289"/>
                    <a:pt x="309" y="236"/>
                  </a:cubicBezTo>
                  <a:cubicBezTo>
                    <a:pt x="336" y="175"/>
                    <a:pt x="309" y="121"/>
                    <a:pt x="309" y="95"/>
                  </a:cubicBezTo>
                  <a:cubicBezTo>
                    <a:pt x="276" y="68"/>
                    <a:pt x="276" y="34"/>
                    <a:pt x="249" y="34"/>
                  </a:cubicBezTo>
                  <a:cubicBezTo>
                    <a:pt x="276" y="68"/>
                    <a:pt x="276" y="68"/>
                    <a:pt x="276" y="121"/>
                  </a:cubicBezTo>
                  <a:cubicBezTo>
                    <a:pt x="276" y="49"/>
                    <a:pt x="221" y="0"/>
                    <a:pt x="15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3" name="Google Shape;1863;p39"/>
            <p:cNvSpPr/>
            <p:nvPr/>
          </p:nvSpPr>
          <p:spPr>
            <a:xfrm rot="10800000" flipH="1">
              <a:off x="3109313" y="324925"/>
              <a:ext cx="28999" cy="39707"/>
            </a:xfrm>
            <a:custGeom>
              <a:avLst/>
              <a:gdLst/>
              <a:ahLst/>
              <a:cxnLst/>
              <a:rect l="l" t="t" r="r" b="b"/>
              <a:pathLst>
                <a:path w="352" h="482" extrusionOk="0">
                  <a:moveTo>
                    <a:pt x="54" y="1"/>
                  </a:moveTo>
                  <a:cubicBezTo>
                    <a:pt x="27" y="1"/>
                    <a:pt x="0" y="27"/>
                    <a:pt x="0" y="54"/>
                  </a:cubicBezTo>
                  <a:cubicBezTo>
                    <a:pt x="0" y="115"/>
                    <a:pt x="27" y="169"/>
                    <a:pt x="27" y="195"/>
                  </a:cubicBezTo>
                  <a:cubicBezTo>
                    <a:pt x="54" y="283"/>
                    <a:pt x="54" y="337"/>
                    <a:pt x="81" y="390"/>
                  </a:cubicBezTo>
                  <a:cubicBezTo>
                    <a:pt x="93" y="452"/>
                    <a:pt x="148" y="481"/>
                    <a:pt x="204" y="481"/>
                  </a:cubicBezTo>
                  <a:cubicBezTo>
                    <a:pt x="277" y="481"/>
                    <a:pt x="351" y="431"/>
                    <a:pt x="336" y="337"/>
                  </a:cubicBezTo>
                  <a:cubicBezTo>
                    <a:pt x="336" y="249"/>
                    <a:pt x="276" y="195"/>
                    <a:pt x="222" y="115"/>
                  </a:cubicBezTo>
                  <a:cubicBezTo>
                    <a:pt x="195" y="54"/>
                    <a:pt x="108" y="1"/>
                    <a:pt x="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4" name="Google Shape;1864;p39"/>
            <p:cNvSpPr/>
            <p:nvPr/>
          </p:nvSpPr>
          <p:spPr>
            <a:xfrm rot="10800000" flipH="1">
              <a:off x="3129743" y="462502"/>
              <a:ext cx="25539" cy="36082"/>
            </a:xfrm>
            <a:custGeom>
              <a:avLst/>
              <a:gdLst/>
              <a:ahLst/>
              <a:cxnLst/>
              <a:rect l="l" t="t" r="r" b="b"/>
              <a:pathLst>
                <a:path w="310" h="438" extrusionOk="0">
                  <a:moveTo>
                    <a:pt x="229" y="0"/>
                  </a:moveTo>
                  <a:cubicBezTo>
                    <a:pt x="142" y="27"/>
                    <a:pt x="115" y="114"/>
                    <a:pt x="88" y="195"/>
                  </a:cubicBezTo>
                  <a:cubicBezTo>
                    <a:pt x="61" y="256"/>
                    <a:pt x="1" y="363"/>
                    <a:pt x="88" y="424"/>
                  </a:cubicBezTo>
                  <a:cubicBezTo>
                    <a:pt x="108" y="433"/>
                    <a:pt x="125" y="437"/>
                    <a:pt x="141" y="437"/>
                  </a:cubicBezTo>
                  <a:cubicBezTo>
                    <a:pt x="215" y="437"/>
                    <a:pt x="256" y="349"/>
                    <a:pt x="256" y="282"/>
                  </a:cubicBezTo>
                  <a:cubicBezTo>
                    <a:pt x="283" y="256"/>
                    <a:pt x="283" y="195"/>
                    <a:pt x="283" y="168"/>
                  </a:cubicBezTo>
                  <a:cubicBezTo>
                    <a:pt x="283" y="141"/>
                    <a:pt x="310" y="88"/>
                    <a:pt x="283" y="61"/>
                  </a:cubicBezTo>
                  <a:cubicBezTo>
                    <a:pt x="283" y="27"/>
                    <a:pt x="256" y="0"/>
                    <a:pt x="2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5" name="Google Shape;1865;p39"/>
            <p:cNvSpPr/>
            <p:nvPr/>
          </p:nvSpPr>
          <p:spPr>
            <a:xfrm rot="10800000" flipH="1">
              <a:off x="3021082" y="440918"/>
              <a:ext cx="35177" cy="27927"/>
            </a:xfrm>
            <a:custGeom>
              <a:avLst/>
              <a:gdLst/>
              <a:ahLst/>
              <a:cxnLst/>
              <a:rect l="l" t="t" r="r" b="b"/>
              <a:pathLst>
                <a:path w="427" h="339" extrusionOk="0">
                  <a:moveTo>
                    <a:pt x="167" y="1"/>
                  </a:moveTo>
                  <a:cubicBezTo>
                    <a:pt x="84" y="1"/>
                    <a:pt x="1" y="135"/>
                    <a:pt x="90" y="204"/>
                  </a:cubicBezTo>
                  <a:cubicBezTo>
                    <a:pt x="117" y="231"/>
                    <a:pt x="171" y="257"/>
                    <a:pt x="231" y="284"/>
                  </a:cubicBezTo>
                  <a:cubicBezTo>
                    <a:pt x="258" y="311"/>
                    <a:pt x="312" y="338"/>
                    <a:pt x="372" y="338"/>
                  </a:cubicBezTo>
                  <a:cubicBezTo>
                    <a:pt x="399" y="338"/>
                    <a:pt x="426" y="284"/>
                    <a:pt x="426" y="257"/>
                  </a:cubicBezTo>
                  <a:cubicBezTo>
                    <a:pt x="426" y="227"/>
                    <a:pt x="409" y="204"/>
                    <a:pt x="389" y="179"/>
                  </a:cubicBezTo>
                  <a:lnTo>
                    <a:pt x="389" y="179"/>
                  </a:lnTo>
                  <a:cubicBezTo>
                    <a:pt x="387" y="166"/>
                    <a:pt x="382" y="154"/>
                    <a:pt x="372" y="143"/>
                  </a:cubicBezTo>
                  <a:cubicBezTo>
                    <a:pt x="364" y="140"/>
                    <a:pt x="357" y="136"/>
                    <a:pt x="350" y="132"/>
                  </a:cubicBezTo>
                  <a:lnTo>
                    <a:pt x="350" y="132"/>
                  </a:lnTo>
                  <a:cubicBezTo>
                    <a:pt x="346" y="127"/>
                    <a:pt x="342" y="122"/>
                    <a:pt x="339" y="116"/>
                  </a:cubicBezTo>
                  <a:cubicBezTo>
                    <a:pt x="312" y="89"/>
                    <a:pt x="258" y="36"/>
                    <a:pt x="231" y="36"/>
                  </a:cubicBezTo>
                  <a:cubicBezTo>
                    <a:pt x="212" y="11"/>
                    <a:pt x="190" y="1"/>
                    <a:pt x="1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6" name="Google Shape;1866;p39"/>
            <p:cNvSpPr/>
            <p:nvPr/>
          </p:nvSpPr>
          <p:spPr>
            <a:xfrm rot="10800000" flipH="1">
              <a:off x="3148609" y="353759"/>
              <a:ext cx="36578" cy="23396"/>
            </a:xfrm>
            <a:custGeom>
              <a:avLst/>
              <a:gdLst/>
              <a:ahLst/>
              <a:cxnLst/>
              <a:rect l="l" t="t" r="r" b="b"/>
              <a:pathLst>
                <a:path w="444" h="284" extrusionOk="0">
                  <a:moveTo>
                    <a:pt x="82" y="0"/>
                  </a:moveTo>
                  <a:cubicBezTo>
                    <a:pt x="62" y="0"/>
                    <a:pt x="43" y="4"/>
                    <a:pt x="27" y="11"/>
                  </a:cubicBezTo>
                  <a:cubicBezTo>
                    <a:pt x="0" y="11"/>
                    <a:pt x="0" y="38"/>
                    <a:pt x="0" y="65"/>
                  </a:cubicBezTo>
                  <a:cubicBezTo>
                    <a:pt x="27" y="126"/>
                    <a:pt x="108" y="153"/>
                    <a:pt x="168" y="206"/>
                  </a:cubicBezTo>
                  <a:cubicBezTo>
                    <a:pt x="231" y="227"/>
                    <a:pt x="277" y="284"/>
                    <a:pt x="335" y="284"/>
                  </a:cubicBezTo>
                  <a:cubicBezTo>
                    <a:pt x="352" y="284"/>
                    <a:pt x="370" y="279"/>
                    <a:pt x="390" y="267"/>
                  </a:cubicBezTo>
                  <a:cubicBezTo>
                    <a:pt x="417" y="267"/>
                    <a:pt x="444" y="206"/>
                    <a:pt x="417" y="179"/>
                  </a:cubicBezTo>
                  <a:cubicBezTo>
                    <a:pt x="417" y="65"/>
                    <a:pt x="336" y="65"/>
                    <a:pt x="249" y="38"/>
                  </a:cubicBezTo>
                  <a:cubicBezTo>
                    <a:pt x="192" y="19"/>
                    <a:pt x="132" y="0"/>
                    <a:pt x="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7" name="Google Shape;1867;p39"/>
            <p:cNvSpPr/>
            <p:nvPr/>
          </p:nvSpPr>
          <p:spPr>
            <a:xfrm rot="10800000" flipH="1">
              <a:off x="3048927" y="327314"/>
              <a:ext cx="25127" cy="29080"/>
            </a:xfrm>
            <a:custGeom>
              <a:avLst/>
              <a:gdLst/>
              <a:ahLst/>
              <a:cxnLst/>
              <a:rect l="l" t="t" r="r" b="b"/>
              <a:pathLst>
                <a:path w="305" h="353" extrusionOk="0">
                  <a:moveTo>
                    <a:pt x="142" y="15"/>
                  </a:moveTo>
                  <a:cubicBezTo>
                    <a:pt x="131" y="20"/>
                    <a:pt x="123" y="28"/>
                    <a:pt x="116" y="36"/>
                  </a:cubicBezTo>
                  <a:lnTo>
                    <a:pt x="116" y="36"/>
                  </a:lnTo>
                  <a:cubicBezTo>
                    <a:pt x="117" y="28"/>
                    <a:pt x="123" y="15"/>
                    <a:pt x="142" y="15"/>
                  </a:cubicBezTo>
                  <a:close/>
                  <a:moveTo>
                    <a:pt x="145" y="1"/>
                  </a:moveTo>
                  <a:cubicBezTo>
                    <a:pt x="130" y="1"/>
                    <a:pt x="117" y="19"/>
                    <a:pt x="115" y="37"/>
                  </a:cubicBezTo>
                  <a:lnTo>
                    <a:pt x="115" y="37"/>
                  </a:lnTo>
                  <a:cubicBezTo>
                    <a:pt x="87" y="72"/>
                    <a:pt x="83" y="128"/>
                    <a:pt x="61" y="149"/>
                  </a:cubicBezTo>
                  <a:cubicBezTo>
                    <a:pt x="1" y="237"/>
                    <a:pt x="34" y="351"/>
                    <a:pt x="142" y="351"/>
                  </a:cubicBezTo>
                  <a:cubicBezTo>
                    <a:pt x="147" y="352"/>
                    <a:pt x="153" y="352"/>
                    <a:pt x="158" y="352"/>
                  </a:cubicBezTo>
                  <a:cubicBezTo>
                    <a:pt x="301" y="352"/>
                    <a:pt x="304" y="22"/>
                    <a:pt x="167" y="13"/>
                  </a:cubicBezTo>
                  <a:lnTo>
                    <a:pt x="167" y="13"/>
                  </a:lnTo>
                  <a:cubicBezTo>
                    <a:pt x="160" y="4"/>
                    <a:pt x="152" y="1"/>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519673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68"/>
        <p:cNvGrpSpPr/>
        <p:nvPr/>
      </p:nvGrpSpPr>
      <p:grpSpPr>
        <a:xfrm>
          <a:off x="0" y="0"/>
          <a:ext cx="0" cy="0"/>
          <a:chOff x="0" y="0"/>
          <a:chExt cx="0" cy="0"/>
        </a:xfrm>
      </p:grpSpPr>
      <p:grpSp>
        <p:nvGrpSpPr>
          <p:cNvPr id="1869" name="Google Shape;1869;p40"/>
          <p:cNvGrpSpPr/>
          <p:nvPr/>
        </p:nvGrpSpPr>
        <p:grpSpPr>
          <a:xfrm>
            <a:off x="-304610" y="-136375"/>
            <a:ext cx="9753219" cy="5416261"/>
            <a:chOff x="10620375" y="-136385"/>
            <a:chExt cx="5715000" cy="5416261"/>
          </a:xfrm>
        </p:grpSpPr>
        <p:cxnSp>
          <p:nvCxnSpPr>
            <p:cNvPr id="1870" name="Google Shape;1870;p40"/>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1" name="Google Shape;1871;p40"/>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2" name="Google Shape;1872;p40"/>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3" name="Google Shape;1873;p40"/>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4" name="Google Shape;1874;p40"/>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5" name="Google Shape;1875;p40"/>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6" name="Google Shape;1876;p40"/>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7" name="Google Shape;1877;p40"/>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8" name="Google Shape;1878;p40"/>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9" name="Google Shape;1879;p40"/>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0" name="Google Shape;1880;p40"/>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1" name="Google Shape;1881;p40"/>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2" name="Google Shape;1882;p40"/>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3" name="Google Shape;1883;p40"/>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4" name="Google Shape;1884;p40"/>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5" name="Google Shape;1885;p40"/>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886" name="Google Shape;1886;p40"/>
          <p:cNvGrpSpPr/>
          <p:nvPr/>
        </p:nvGrpSpPr>
        <p:grpSpPr>
          <a:xfrm>
            <a:off x="-276225" y="-179075"/>
            <a:ext cx="9696450" cy="5715000"/>
            <a:chOff x="-10458450" y="-179075"/>
            <a:chExt cx="9696450" cy="5715000"/>
          </a:xfrm>
        </p:grpSpPr>
        <p:cxnSp>
          <p:nvCxnSpPr>
            <p:cNvPr id="1887" name="Google Shape;1887;p40"/>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8" name="Google Shape;1888;p40"/>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9" name="Google Shape;1889;p40"/>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0" name="Google Shape;1890;p40"/>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1" name="Google Shape;1891;p40"/>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2" name="Google Shape;1892;p40"/>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3" name="Google Shape;1893;p40"/>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4" name="Google Shape;1894;p40"/>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5" name="Google Shape;1895;p40"/>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6" name="Google Shape;1896;p40"/>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7" name="Google Shape;1897;p40"/>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8" name="Google Shape;1898;p40"/>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9" name="Google Shape;1899;p40"/>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0" name="Google Shape;1900;p40"/>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1" name="Google Shape;1901;p40"/>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2" name="Google Shape;1902;p40"/>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3" name="Google Shape;1903;p40"/>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4" name="Google Shape;1904;p40"/>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5" name="Google Shape;1905;p40"/>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6" name="Google Shape;1906;p40"/>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7" name="Google Shape;1907;p40"/>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8" name="Google Shape;1908;p40"/>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9" name="Google Shape;1909;p40"/>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0" name="Google Shape;1910;p40"/>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1" name="Google Shape;1911;p40"/>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2" name="Google Shape;1912;p40"/>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3" name="Google Shape;1913;p40"/>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4" name="Google Shape;1914;p40"/>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915" name="Google Shape;1915;p40"/>
          <p:cNvGrpSpPr/>
          <p:nvPr/>
        </p:nvGrpSpPr>
        <p:grpSpPr>
          <a:xfrm>
            <a:off x="970237" y="3524422"/>
            <a:ext cx="938629" cy="689341"/>
            <a:chOff x="711351" y="3353716"/>
            <a:chExt cx="586753" cy="430946"/>
          </a:xfrm>
        </p:grpSpPr>
        <p:sp>
          <p:nvSpPr>
            <p:cNvPr id="1916" name="Google Shape;1916;p40"/>
            <p:cNvSpPr/>
            <p:nvPr/>
          </p:nvSpPr>
          <p:spPr>
            <a:xfrm>
              <a:off x="711351" y="3353716"/>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7" name="Google Shape;1917;p40"/>
            <p:cNvSpPr/>
            <p:nvPr/>
          </p:nvSpPr>
          <p:spPr>
            <a:xfrm>
              <a:off x="776385" y="3551413"/>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8" name="Google Shape;1918;p40"/>
            <p:cNvSpPr/>
            <p:nvPr/>
          </p:nvSpPr>
          <p:spPr>
            <a:xfrm>
              <a:off x="1101022" y="3554251"/>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9" name="Google Shape;1919;p40"/>
            <p:cNvSpPr/>
            <p:nvPr/>
          </p:nvSpPr>
          <p:spPr>
            <a:xfrm>
              <a:off x="772440" y="3596821"/>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0" name="Google Shape;1920;p40"/>
            <p:cNvSpPr/>
            <p:nvPr/>
          </p:nvSpPr>
          <p:spPr>
            <a:xfrm>
              <a:off x="802408" y="3632464"/>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1" name="Google Shape;1921;p40"/>
            <p:cNvSpPr/>
            <p:nvPr/>
          </p:nvSpPr>
          <p:spPr>
            <a:xfrm>
              <a:off x="917803" y="3586046"/>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2" name="Google Shape;1922;p40"/>
            <p:cNvSpPr/>
            <p:nvPr/>
          </p:nvSpPr>
          <p:spPr>
            <a:xfrm>
              <a:off x="858927" y="3650214"/>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3" name="Google Shape;1923;p40"/>
            <p:cNvSpPr/>
            <p:nvPr/>
          </p:nvSpPr>
          <p:spPr>
            <a:xfrm>
              <a:off x="858686" y="3582439"/>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4" name="Google Shape;1924;p40"/>
            <p:cNvSpPr/>
            <p:nvPr/>
          </p:nvSpPr>
          <p:spPr>
            <a:xfrm>
              <a:off x="889616" y="3588836"/>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5" name="Google Shape;1925;p40"/>
            <p:cNvSpPr/>
            <p:nvPr/>
          </p:nvSpPr>
          <p:spPr>
            <a:xfrm>
              <a:off x="912801" y="3588740"/>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6" name="Google Shape;1926;p40"/>
            <p:cNvSpPr/>
            <p:nvPr/>
          </p:nvSpPr>
          <p:spPr>
            <a:xfrm>
              <a:off x="923479" y="3590087"/>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7" name="Google Shape;1927;p40"/>
            <p:cNvSpPr/>
            <p:nvPr/>
          </p:nvSpPr>
          <p:spPr>
            <a:xfrm>
              <a:off x="885575" y="3639872"/>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8" name="Google Shape;1928;p40"/>
            <p:cNvSpPr/>
            <p:nvPr/>
          </p:nvSpPr>
          <p:spPr>
            <a:xfrm>
              <a:off x="922373" y="3627750"/>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9" name="Google Shape;1929;p40"/>
            <p:cNvSpPr/>
            <p:nvPr/>
          </p:nvSpPr>
          <p:spPr>
            <a:xfrm>
              <a:off x="969272" y="3616880"/>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0" name="Google Shape;1930;p40"/>
            <p:cNvSpPr/>
            <p:nvPr/>
          </p:nvSpPr>
          <p:spPr>
            <a:xfrm>
              <a:off x="1005348" y="3607933"/>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1" name="Google Shape;1931;p40"/>
            <p:cNvSpPr/>
            <p:nvPr/>
          </p:nvSpPr>
          <p:spPr>
            <a:xfrm>
              <a:off x="1029591" y="3594657"/>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2" name="Google Shape;1932;p40"/>
            <p:cNvSpPr/>
            <p:nvPr/>
          </p:nvSpPr>
          <p:spPr>
            <a:xfrm>
              <a:off x="1068554" y="3590472"/>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3" name="Google Shape;1933;p40"/>
            <p:cNvSpPr/>
            <p:nvPr/>
          </p:nvSpPr>
          <p:spPr>
            <a:xfrm>
              <a:off x="1094240" y="3582391"/>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4" name="Google Shape;1934;p40"/>
            <p:cNvSpPr/>
            <p:nvPr/>
          </p:nvSpPr>
          <p:spPr>
            <a:xfrm>
              <a:off x="1127382" y="3575801"/>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5" name="Google Shape;1935;p40"/>
            <p:cNvSpPr/>
            <p:nvPr/>
          </p:nvSpPr>
          <p:spPr>
            <a:xfrm>
              <a:off x="1120070" y="3578639"/>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6" name="Google Shape;1936;p40"/>
            <p:cNvSpPr/>
            <p:nvPr/>
          </p:nvSpPr>
          <p:spPr>
            <a:xfrm>
              <a:off x="1092460" y="3575272"/>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7" name="Google Shape;1937;p40"/>
            <p:cNvSpPr/>
            <p:nvPr/>
          </p:nvSpPr>
          <p:spPr>
            <a:xfrm>
              <a:off x="1132336" y="3586576"/>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8" name="Google Shape;1938;p40"/>
            <p:cNvSpPr/>
            <p:nvPr/>
          </p:nvSpPr>
          <p:spPr>
            <a:xfrm>
              <a:off x="1046908" y="3614330"/>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9" name="Google Shape;1939;p40"/>
            <p:cNvSpPr/>
            <p:nvPr/>
          </p:nvSpPr>
          <p:spPr>
            <a:xfrm>
              <a:off x="1042915" y="3620247"/>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0" name="Google Shape;1940;p40"/>
            <p:cNvSpPr/>
            <p:nvPr/>
          </p:nvSpPr>
          <p:spPr>
            <a:xfrm>
              <a:off x="1118002" y="3614378"/>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1" name="Google Shape;1941;p40"/>
            <p:cNvSpPr/>
            <p:nvPr/>
          </p:nvSpPr>
          <p:spPr>
            <a:xfrm>
              <a:off x="735594" y="3378873"/>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2" name="Google Shape;1942;p40"/>
            <p:cNvSpPr/>
            <p:nvPr/>
          </p:nvSpPr>
          <p:spPr>
            <a:xfrm>
              <a:off x="809623" y="3662095"/>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3" name="Google Shape;1943;p40"/>
            <p:cNvSpPr/>
            <p:nvPr/>
          </p:nvSpPr>
          <p:spPr>
            <a:xfrm>
              <a:off x="814481" y="3666857"/>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4" name="Google Shape;1944;p40"/>
            <p:cNvSpPr/>
            <p:nvPr/>
          </p:nvSpPr>
          <p:spPr>
            <a:xfrm>
              <a:off x="819003" y="3667579"/>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5" name="Google Shape;1945;p40"/>
            <p:cNvSpPr/>
            <p:nvPr/>
          </p:nvSpPr>
          <p:spPr>
            <a:xfrm>
              <a:off x="846469" y="3696824"/>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6" name="Google Shape;1946;p40"/>
            <p:cNvSpPr/>
            <p:nvPr/>
          </p:nvSpPr>
          <p:spPr>
            <a:xfrm>
              <a:off x="847431" y="3697017"/>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7" name="Google Shape;1947;p40"/>
            <p:cNvSpPr/>
            <p:nvPr/>
          </p:nvSpPr>
          <p:spPr>
            <a:xfrm>
              <a:off x="854934" y="3705723"/>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48" name="Google Shape;1948;p40"/>
          <p:cNvGrpSpPr/>
          <p:nvPr/>
        </p:nvGrpSpPr>
        <p:grpSpPr>
          <a:xfrm>
            <a:off x="1770836" y="2796936"/>
            <a:ext cx="602469" cy="636548"/>
            <a:chOff x="-3892476" y="1153567"/>
            <a:chExt cx="434839" cy="459468"/>
          </a:xfrm>
        </p:grpSpPr>
        <p:sp>
          <p:nvSpPr>
            <p:cNvPr id="1949" name="Google Shape;1949;p40"/>
            <p:cNvSpPr/>
            <p:nvPr/>
          </p:nvSpPr>
          <p:spPr>
            <a:xfrm>
              <a:off x="-3751202" y="1198446"/>
              <a:ext cx="32373" cy="16211"/>
            </a:xfrm>
            <a:custGeom>
              <a:avLst/>
              <a:gdLst/>
              <a:ahLst/>
              <a:cxnLst/>
              <a:rect l="l" t="t" r="r" b="b"/>
              <a:pathLst>
                <a:path w="673" h="337" extrusionOk="0">
                  <a:moveTo>
                    <a:pt x="222" y="0"/>
                  </a:moveTo>
                  <a:lnTo>
                    <a:pt x="114" y="54"/>
                  </a:lnTo>
                  <a:cubicBezTo>
                    <a:pt x="27" y="81"/>
                    <a:pt x="0" y="222"/>
                    <a:pt x="88" y="249"/>
                  </a:cubicBezTo>
                  <a:cubicBezTo>
                    <a:pt x="114" y="282"/>
                    <a:pt x="141" y="309"/>
                    <a:pt x="195" y="336"/>
                  </a:cubicBezTo>
                  <a:lnTo>
                    <a:pt x="309" y="336"/>
                  </a:lnTo>
                  <a:cubicBezTo>
                    <a:pt x="390" y="309"/>
                    <a:pt x="477" y="309"/>
                    <a:pt x="558" y="309"/>
                  </a:cubicBezTo>
                  <a:cubicBezTo>
                    <a:pt x="672" y="282"/>
                    <a:pt x="672" y="81"/>
                    <a:pt x="558" y="54"/>
                  </a:cubicBezTo>
                  <a:cubicBezTo>
                    <a:pt x="504" y="27"/>
                    <a:pt x="424" y="27"/>
                    <a:pt x="363" y="27"/>
                  </a:cubicBezTo>
                  <a:cubicBezTo>
                    <a:pt x="309" y="27"/>
                    <a:pt x="283" y="0"/>
                    <a:pt x="2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0" name="Google Shape;1950;p40"/>
            <p:cNvSpPr/>
            <p:nvPr/>
          </p:nvSpPr>
          <p:spPr>
            <a:xfrm>
              <a:off x="-3845626" y="1193732"/>
              <a:ext cx="28525" cy="15393"/>
            </a:xfrm>
            <a:custGeom>
              <a:avLst/>
              <a:gdLst/>
              <a:ahLst/>
              <a:cxnLst/>
              <a:rect l="l" t="t" r="r" b="b"/>
              <a:pathLst>
                <a:path w="593" h="320" extrusionOk="0">
                  <a:moveTo>
                    <a:pt x="287" y="1"/>
                  </a:moveTo>
                  <a:cubicBezTo>
                    <a:pt x="202" y="1"/>
                    <a:pt x="122" y="32"/>
                    <a:pt x="61" y="98"/>
                  </a:cubicBezTo>
                  <a:cubicBezTo>
                    <a:pt x="1" y="212"/>
                    <a:pt x="88" y="320"/>
                    <a:pt x="203" y="320"/>
                  </a:cubicBezTo>
                  <a:lnTo>
                    <a:pt x="310" y="320"/>
                  </a:lnTo>
                  <a:lnTo>
                    <a:pt x="337" y="293"/>
                  </a:lnTo>
                  <a:cubicBezTo>
                    <a:pt x="397" y="293"/>
                    <a:pt x="451" y="320"/>
                    <a:pt x="505" y="320"/>
                  </a:cubicBezTo>
                  <a:cubicBezTo>
                    <a:pt x="565" y="293"/>
                    <a:pt x="592" y="239"/>
                    <a:pt x="592" y="179"/>
                  </a:cubicBezTo>
                  <a:cubicBezTo>
                    <a:pt x="565" y="71"/>
                    <a:pt x="451" y="44"/>
                    <a:pt x="371" y="11"/>
                  </a:cubicBezTo>
                  <a:cubicBezTo>
                    <a:pt x="342" y="4"/>
                    <a:pt x="314" y="1"/>
                    <a:pt x="2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1" name="Google Shape;1951;p40"/>
            <p:cNvSpPr/>
            <p:nvPr/>
          </p:nvSpPr>
          <p:spPr>
            <a:xfrm>
              <a:off x="-3790309" y="1153567"/>
              <a:ext cx="16211" cy="21983"/>
            </a:xfrm>
            <a:custGeom>
              <a:avLst/>
              <a:gdLst/>
              <a:ahLst/>
              <a:cxnLst/>
              <a:rect l="l" t="t" r="r" b="b"/>
              <a:pathLst>
                <a:path w="337" h="457" extrusionOk="0">
                  <a:moveTo>
                    <a:pt x="199" y="1"/>
                  </a:moveTo>
                  <a:cubicBezTo>
                    <a:pt x="190" y="1"/>
                    <a:pt x="179" y="2"/>
                    <a:pt x="168" y="6"/>
                  </a:cubicBezTo>
                  <a:lnTo>
                    <a:pt x="141" y="6"/>
                  </a:lnTo>
                  <a:cubicBezTo>
                    <a:pt x="140" y="7"/>
                    <a:pt x="139" y="8"/>
                    <a:pt x="139" y="9"/>
                  </a:cubicBezTo>
                  <a:lnTo>
                    <a:pt x="139" y="9"/>
                  </a:lnTo>
                  <a:cubicBezTo>
                    <a:pt x="95" y="19"/>
                    <a:pt x="54" y="49"/>
                    <a:pt x="27" y="93"/>
                  </a:cubicBezTo>
                  <a:cubicBezTo>
                    <a:pt x="0" y="147"/>
                    <a:pt x="0" y="207"/>
                    <a:pt x="0" y="234"/>
                  </a:cubicBezTo>
                  <a:lnTo>
                    <a:pt x="0" y="375"/>
                  </a:lnTo>
                  <a:cubicBezTo>
                    <a:pt x="17" y="427"/>
                    <a:pt x="71" y="457"/>
                    <a:pt x="122" y="457"/>
                  </a:cubicBezTo>
                  <a:cubicBezTo>
                    <a:pt x="149" y="457"/>
                    <a:pt x="176" y="448"/>
                    <a:pt x="195" y="429"/>
                  </a:cubicBezTo>
                  <a:cubicBezTo>
                    <a:pt x="229" y="375"/>
                    <a:pt x="255" y="315"/>
                    <a:pt x="282" y="261"/>
                  </a:cubicBezTo>
                  <a:cubicBezTo>
                    <a:pt x="309" y="234"/>
                    <a:pt x="336" y="207"/>
                    <a:pt x="309" y="147"/>
                  </a:cubicBezTo>
                  <a:cubicBezTo>
                    <a:pt x="309" y="76"/>
                    <a:pt x="268" y="1"/>
                    <a:pt x="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2" name="Google Shape;1952;p40"/>
            <p:cNvSpPr/>
            <p:nvPr/>
          </p:nvSpPr>
          <p:spPr>
            <a:xfrm>
              <a:off x="-3789058" y="1234618"/>
              <a:ext cx="14960" cy="24580"/>
            </a:xfrm>
            <a:custGeom>
              <a:avLst/>
              <a:gdLst/>
              <a:ahLst/>
              <a:cxnLst/>
              <a:rect l="l" t="t" r="r" b="b"/>
              <a:pathLst>
                <a:path w="311" h="511" extrusionOk="0">
                  <a:moveTo>
                    <a:pt x="88" y="1"/>
                  </a:moveTo>
                  <a:cubicBezTo>
                    <a:pt x="61" y="1"/>
                    <a:pt x="35" y="1"/>
                    <a:pt x="35" y="34"/>
                  </a:cubicBezTo>
                  <a:cubicBezTo>
                    <a:pt x="1" y="88"/>
                    <a:pt x="35" y="142"/>
                    <a:pt x="35" y="202"/>
                  </a:cubicBezTo>
                  <a:cubicBezTo>
                    <a:pt x="35" y="256"/>
                    <a:pt x="1" y="310"/>
                    <a:pt x="1" y="370"/>
                  </a:cubicBezTo>
                  <a:cubicBezTo>
                    <a:pt x="1" y="461"/>
                    <a:pt x="75" y="511"/>
                    <a:pt x="148" y="511"/>
                  </a:cubicBezTo>
                  <a:cubicBezTo>
                    <a:pt x="210" y="511"/>
                    <a:pt x="271" y="475"/>
                    <a:pt x="283" y="397"/>
                  </a:cubicBezTo>
                  <a:cubicBezTo>
                    <a:pt x="310" y="283"/>
                    <a:pt x="229" y="34"/>
                    <a:pt x="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3" name="Google Shape;1953;p40"/>
            <p:cNvSpPr/>
            <p:nvPr/>
          </p:nvSpPr>
          <p:spPr>
            <a:xfrm>
              <a:off x="-3757984" y="1166073"/>
              <a:ext cx="17509" cy="17846"/>
            </a:xfrm>
            <a:custGeom>
              <a:avLst/>
              <a:gdLst/>
              <a:ahLst/>
              <a:cxnLst/>
              <a:rect l="l" t="t" r="r" b="b"/>
              <a:pathLst>
                <a:path w="364" h="371" extrusionOk="0">
                  <a:moveTo>
                    <a:pt x="309" y="1"/>
                  </a:moveTo>
                  <a:cubicBezTo>
                    <a:pt x="255" y="1"/>
                    <a:pt x="168" y="82"/>
                    <a:pt x="141" y="115"/>
                  </a:cubicBezTo>
                  <a:cubicBezTo>
                    <a:pt x="87" y="169"/>
                    <a:pt x="0" y="283"/>
                    <a:pt x="87" y="337"/>
                  </a:cubicBezTo>
                  <a:cubicBezTo>
                    <a:pt x="111" y="360"/>
                    <a:pt x="135" y="370"/>
                    <a:pt x="158" y="370"/>
                  </a:cubicBezTo>
                  <a:cubicBezTo>
                    <a:pt x="214" y="370"/>
                    <a:pt x="263" y="312"/>
                    <a:pt x="282" y="250"/>
                  </a:cubicBezTo>
                  <a:cubicBezTo>
                    <a:pt x="309" y="223"/>
                    <a:pt x="309" y="196"/>
                    <a:pt x="336" y="169"/>
                  </a:cubicBezTo>
                  <a:cubicBezTo>
                    <a:pt x="336" y="115"/>
                    <a:pt x="363" y="82"/>
                    <a:pt x="363" y="55"/>
                  </a:cubicBezTo>
                  <a:cubicBezTo>
                    <a:pt x="363" y="28"/>
                    <a:pt x="336" y="1"/>
                    <a:pt x="3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4" name="Google Shape;1954;p40"/>
            <p:cNvSpPr/>
            <p:nvPr/>
          </p:nvSpPr>
          <p:spPr>
            <a:xfrm>
              <a:off x="-3820132" y="1162514"/>
              <a:ext cx="17894" cy="18519"/>
            </a:xfrm>
            <a:custGeom>
              <a:avLst/>
              <a:gdLst/>
              <a:ahLst/>
              <a:cxnLst/>
              <a:rect l="l" t="t" r="r" b="b"/>
              <a:pathLst>
                <a:path w="372" h="385" extrusionOk="0">
                  <a:moveTo>
                    <a:pt x="165" y="1"/>
                  </a:moveTo>
                  <a:cubicBezTo>
                    <a:pt x="83" y="1"/>
                    <a:pt x="1" y="80"/>
                    <a:pt x="62" y="156"/>
                  </a:cubicBezTo>
                  <a:cubicBezTo>
                    <a:pt x="72" y="178"/>
                    <a:pt x="82" y="195"/>
                    <a:pt x="93" y="211"/>
                  </a:cubicBezTo>
                  <a:lnTo>
                    <a:pt x="93" y="211"/>
                  </a:lnTo>
                  <a:cubicBezTo>
                    <a:pt x="92" y="213"/>
                    <a:pt x="91" y="215"/>
                    <a:pt x="89" y="216"/>
                  </a:cubicBezTo>
                  <a:cubicBezTo>
                    <a:pt x="94" y="218"/>
                    <a:pt x="98" y="220"/>
                    <a:pt x="102" y="223"/>
                  </a:cubicBezTo>
                  <a:lnTo>
                    <a:pt x="102" y="223"/>
                  </a:lnTo>
                  <a:cubicBezTo>
                    <a:pt x="120" y="246"/>
                    <a:pt x="143" y="267"/>
                    <a:pt x="177" y="297"/>
                  </a:cubicBezTo>
                  <a:cubicBezTo>
                    <a:pt x="203" y="324"/>
                    <a:pt x="230" y="384"/>
                    <a:pt x="284" y="384"/>
                  </a:cubicBezTo>
                  <a:cubicBezTo>
                    <a:pt x="311" y="384"/>
                    <a:pt x="371" y="357"/>
                    <a:pt x="371" y="324"/>
                  </a:cubicBezTo>
                  <a:cubicBezTo>
                    <a:pt x="371" y="296"/>
                    <a:pt x="365" y="269"/>
                    <a:pt x="353" y="245"/>
                  </a:cubicBezTo>
                  <a:lnTo>
                    <a:pt x="353" y="245"/>
                  </a:lnTo>
                  <a:cubicBezTo>
                    <a:pt x="358" y="230"/>
                    <a:pt x="356" y="212"/>
                    <a:pt x="345" y="189"/>
                  </a:cubicBezTo>
                  <a:cubicBezTo>
                    <a:pt x="311" y="156"/>
                    <a:pt x="257" y="102"/>
                    <a:pt x="257" y="48"/>
                  </a:cubicBezTo>
                  <a:cubicBezTo>
                    <a:pt x="233" y="14"/>
                    <a:pt x="199" y="1"/>
                    <a:pt x="1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5" name="Google Shape;1955;p40"/>
            <p:cNvSpPr/>
            <p:nvPr/>
          </p:nvSpPr>
          <p:spPr>
            <a:xfrm>
              <a:off x="-3763179" y="1233319"/>
              <a:ext cx="21406" cy="17173"/>
            </a:xfrm>
            <a:custGeom>
              <a:avLst/>
              <a:gdLst/>
              <a:ahLst/>
              <a:cxnLst/>
              <a:rect l="l" t="t" r="r" b="b"/>
              <a:pathLst>
                <a:path w="445" h="357" extrusionOk="0">
                  <a:moveTo>
                    <a:pt x="27" y="1"/>
                  </a:moveTo>
                  <a:cubicBezTo>
                    <a:pt x="1" y="28"/>
                    <a:pt x="1" y="28"/>
                    <a:pt x="1" y="61"/>
                  </a:cubicBezTo>
                  <a:cubicBezTo>
                    <a:pt x="1" y="142"/>
                    <a:pt x="81" y="196"/>
                    <a:pt x="108" y="256"/>
                  </a:cubicBezTo>
                  <a:cubicBezTo>
                    <a:pt x="135" y="283"/>
                    <a:pt x="169" y="310"/>
                    <a:pt x="195" y="337"/>
                  </a:cubicBezTo>
                  <a:cubicBezTo>
                    <a:pt x="209" y="350"/>
                    <a:pt x="236" y="357"/>
                    <a:pt x="264" y="357"/>
                  </a:cubicBezTo>
                  <a:cubicBezTo>
                    <a:pt x="291" y="357"/>
                    <a:pt x="320" y="350"/>
                    <a:pt x="337" y="337"/>
                  </a:cubicBezTo>
                  <a:cubicBezTo>
                    <a:pt x="444" y="256"/>
                    <a:pt x="303" y="142"/>
                    <a:pt x="249" y="115"/>
                  </a:cubicBezTo>
                  <a:cubicBezTo>
                    <a:pt x="195" y="61"/>
                    <a:pt x="108" y="1"/>
                    <a:pt x="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6" name="Google Shape;1956;p40"/>
            <p:cNvSpPr/>
            <p:nvPr/>
          </p:nvSpPr>
          <p:spPr>
            <a:xfrm>
              <a:off x="-3825230" y="1229760"/>
              <a:ext cx="13613" cy="17365"/>
            </a:xfrm>
            <a:custGeom>
              <a:avLst/>
              <a:gdLst/>
              <a:ahLst/>
              <a:cxnLst/>
              <a:rect l="l" t="t" r="r" b="b"/>
              <a:pathLst>
                <a:path w="283" h="361" extrusionOk="0">
                  <a:moveTo>
                    <a:pt x="195" y="1"/>
                  </a:moveTo>
                  <a:cubicBezTo>
                    <a:pt x="182" y="1"/>
                    <a:pt x="168" y="8"/>
                    <a:pt x="168" y="21"/>
                  </a:cubicBezTo>
                  <a:lnTo>
                    <a:pt x="141" y="21"/>
                  </a:lnTo>
                  <a:cubicBezTo>
                    <a:pt x="141" y="48"/>
                    <a:pt x="141" y="48"/>
                    <a:pt x="115" y="75"/>
                  </a:cubicBezTo>
                  <a:cubicBezTo>
                    <a:pt x="115" y="75"/>
                    <a:pt x="81" y="102"/>
                    <a:pt x="54" y="135"/>
                  </a:cubicBezTo>
                  <a:cubicBezTo>
                    <a:pt x="0" y="189"/>
                    <a:pt x="0" y="303"/>
                    <a:pt x="81" y="357"/>
                  </a:cubicBezTo>
                  <a:cubicBezTo>
                    <a:pt x="91" y="359"/>
                    <a:pt x="100" y="360"/>
                    <a:pt x="109" y="360"/>
                  </a:cubicBezTo>
                  <a:cubicBezTo>
                    <a:pt x="204" y="360"/>
                    <a:pt x="252" y="238"/>
                    <a:pt x="283" y="189"/>
                  </a:cubicBezTo>
                  <a:lnTo>
                    <a:pt x="283" y="75"/>
                  </a:lnTo>
                  <a:cubicBezTo>
                    <a:pt x="283" y="48"/>
                    <a:pt x="249" y="48"/>
                    <a:pt x="249" y="21"/>
                  </a:cubicBezTo>
                  <a:lnTo>
                    <a:pt x="222" y="21"/>
                  </a:lnTo>
                  <a:cubicBezTo>
                    <a:pt x="222" y="8"/>
                    <a:pt x="209" y="1"/>
                    <a:pt x="1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7" name="Google Shape;1957;p40"/>
            <p:cNvSpPr/>
            <p:nvPr/>
          </p:nvSpPr>
          <p:spPr>
            <a:xfrm>
              <a:off x="-3892476" y="1494847"/>
              <a:ext cx="117659" cy="118188"/>
            </a:xfrm>
            <a:custGeom>
              <a:avLst/>
              <a:gdLst/>
              <a:ahLst/>
              <a:cxnLst/>
              <a:rect l="l" t="t" r="r" b="b"/>
              <a:pathLst>
                <a:path w="2446" h="2457" extrusionOk="0">
                  <a:moveTo>
                    <a:pt x="468" y="0"/>
                  </a:moveTo>
                  <a:cubicBezTo>
                    <a:pt x="414" y="0"/>
                    <a:pt x="353" y="43"/>
                    <a:pt x="339" y="108"/>
                  </a:cubicBezTo>
                  <a:lnTo>
                    <a:pt x="339" y="108"/>
                  </a:lnTo>
                  <a:cubicBezTo>
                    <a:pt x="338" y="108"/>
                    <a:pt x="337" y="108"/>
                    <a:pt x="336" y="108"/>
                  </a:cubicBezTo>
                  <a:cubicBezTo>
                    <a:pt x="276" y="807"/>
                    <a:pt x="195" y="1479"/>
                    <a:pt x="27" y="2185"/>
                  </a:cubicBezTo>
                  <a:cubicBezTo>
                    <a:pt x="0" y="2265"/>
                    <a:pt x="54" y="2353"/>
                    <a:pt x="135" y="2380"/>
                  </a:cubicBezTo>
                  <a:cubicBezTo>
                    <a:pt x="283" y="2436"/>
                    <a:pt x="435" y="2456"/>
                    <a:pt x="588" y="2456"/>
                  </a:cubicBezTo>
                  <a:cubicBezTo>
                    <a:pt x="817" y="2456"/>
                    <a:pt x="1051" y="2412"/>
                    <a:pt x="1284" y="2380"/>
                  </a:cubicBezTo>
                  <a:cubicBezTo>
                    <a:pt x="1593" y="2319"/>
                    <a:pt x="2043" y="2380"/>
                    <a:pt x="2353" y="2185"/>
                  </a:cubicBezTo>
                  <a:cubicBezTo>
                    <a:pt x="2446" y="2109"/>
                    <a:pt x="2418" y="1886"/>
                    <a:pt x="2281" y="1886"/>
                  </a:cubicBezTo>
                  <a:cubicBezTo>
                    <a:pt x="2260" y="1886"/>
                    <a:pt x="2237" y="1891"/>
                    <a:pt x="2211" y="1902"/>
                  </a:cubicBezTo>
                  <a:cubicBezTo>
                    <a:pt x="1956" y="2017"/>
                    <a:pt x="1681" y="1983"/>
                    <a:pt x="1398" y="2017"/>
                  </a:cubicBezTo>
                  <a:cubicBezTo>
                    <a:pt x="1130" y="2054"/>
                    <a:pt x="858" y="2119"/>
                    <a:pt x="588" y="2119"/>
                  </a:cubicBezTo>
                  <a:cubicBezTo>
                    <a:pt x="515" y="2119"/>
                    <a:pt x="441" y="2115"/>
                    <a:pt x="368" y="2103"/>
                  </a:cubicBezTo>
                  <a:lnTo>
                    <a:pt x="368" y="2103"/>
                  </a:lnTo>
                  <a:cubicBezTo>
                    <a:pt x="500" y="1446"/>
                    <a:pt x="664" y="727"/>
                    <a:pt x="558" y="81"/>
                  </a:cubicBezTo>
                  <a:cubicBezTo>
                    <a:pt x="547" y="25"/>
                    <a:pt x="510" y="0"/>
                    <a:pt x="4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8" name="Google Shape;1958;p40"/>
            <p:cNvSpPr/>
            <p:nvPr/>
          </p:nvSpPr>
          <p:spPr>
            <a:xfrm>
              <a:off x="-3875929" y="1482533"/>
              <a:ext cx="66911" cy="44832"/>
            </a:xfrm>
            <a:custGeom>
              <a:avLst/>
              <a:gdLst/>
              <a:ahLst/>
              <a:cxnLst/>
              <a:rect l="l" t="t" r="r" b="b"/>
              <a:pathLst>
                <a:path w="1391" h="932" extrusionOk="0">
                  <a:moveTo>
                    <a:pt x="458" y="1"/>
                  </a:moveTo>
                  <a:cubicBezTo>
                    <a:pt x="231" y="1"/>
                    <a:pt x="1" y="97"/>
                    <a:pt x="19" y="364"/>
                  </a:cubicBezTo>
                  <a:cubicBezTo>
                    <a:pt x="38" y="407"/>
                    <a:pt x="85" y="447"/>
                    <a:pt x="132" y="447"/>
                  </a:cubicBezTo>
                  <a:cubicBezTo>
                    <a:pt x="151" y="447"/>
                    <a:pt x="170" y="440"/>
                    <a:pt x="187" y="425"/>
                  </a:cubicBezTo>
                  <a:cubicBezTo>
                    <a:pt x="241" y="364"/>
                    <a:pt x="295" y="257"/>
                    <a:pt x="382" y="257"/>
                  </a:cubicBezTo>
                  <a:cubicBezTo>
                    <a:pt x="404" y="251"/>
                    <a:pt x="425" y="249"/>
                    <a:pt x="445" y="249"/>
                  </a:cubicBezTo>
                  <a:cubicBezTo>
                    <a:pt x="556" y="249"/>
                    <a:pt x="644" y="319"/>
                    <a:pt x="718" y="364"/>
                  </a:cubicBezTo>
                  <a:cubicBezTo>
                    <a:pt x="913" y="478"/>
                    <a:pt x="1054" y="673"/>
                    <a:pt x="1169" y="868"/>
                  </a:cubicBezTo>
                  <a:cubicBezTo>
                    <a:pt x="1179" y="913"/>
                    <a:pt x="1211" y="932"/>
                    <a:pt x="1246" y="932"/>
                  </a:cubicBezTo>
                  <a:cubicBezTo>
                    <a:pt x="1301" y="932"/>
                    <a:pt x="1363" y="884"/>
                    <a:pt x="1363" y="814"/>
                  </a:cubicBezTo>
                  <a:cubicBezTo>
                    <a:pt x="1390" y="478"/>
                    <a:pt x="1027" y="196"/>
                    <a:pt x="745" y="55"/>
                  </a:cubicBezTo>
                  <a:cubicBezTo>
                    <a:pt x="667" y="21"/>
                    <a:pt x="563" y="1"/>
                    <a:pt x="4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9" name="Google Shape;1959;p40"/>
            <p:cNvSpPr/>
            <p:nvPr/>
          </p:nvSpPr>
          <p:spPr>
            <a:xfrm>
              <a:off x="-3821382" y="1514906"/>
              <a:ext cx="51470" cy="46611"/>
            </a:xfrm>
            <a:custGeom>
              <a:avLst/>
              <a:gdLst/>
              <a:ahLst/>
              <a:cxnLst/>
              <a:rect l="l" t="t" r="r" b="b"/>
              <a:pathLst>
                <a:path w="1070" h="969" extrusionOk="0">
                  <a:moveTo>
                    <a:pt x="283" y="0"/>
                  </a:moveTo>
                  <a:cubicBezTo>
                    <a:pt x="169" y="0"/>
                    <a:pt x="1" y="88"/>
                    <a:pt x="1" y="195"/>
                  </a:cubicBezTo>
                  <a:cubicBezTo>
                    <a:pt x="1" y="214"/>
                    <a:pt x="17" y="236"/>
                    <a:pt x="37" y="236"/>
                  </a:cubicBezTo>
                  <a:cubicBezTo>
                    <a:pt x="45" y="236"/>
                    <a:pt x="53" y="232"/>
                    <a:pt x="61" y="222"/>
                  </a:cubicBezTo>
                  <a:cubicBezTo>
                    <a:pt x="142" y="222"/>
                    <a:pt x="203" y="168"/>
                    <a:pt x="283" y="168"/>
                  </a:cubicBezTo>
                  <a:cubicBezTo>
                    <a:pt x="371" y="168"/>
                    <a:pt x="478" y="222"/>
                    <a:pt x="539" y="283"/>
                  </a:cubicBezTo>
                  <a:cubicBezTo>
                    <a:pt x="707" y="424"/>
                    <a:pt x="760" y="645"/>
                    <a:pt x="673" y="840"/>
                  </a:cubicBezTo>
                  <a:cubicBezTo>
                    <a:pt x="651" y="884"/>
                    <a:pt x="687" y="969"/>
                    <a:pt x="745" y="969"/>
                  </a:cubicBezTo>
                  <a:cubicBezTo>
                    <a:pt x="758" y="969"/>
                    <a:pt x="772" y="964"/>
                    <a:pt x="787" y="955"/>
                  </a:cubicBezTo>
                  <a:cubicBezTo>
                    <a:pt x="1069" y="726"/>
                    <a:pt x="901" y="363"/>
                    <a:pt x="673" y="168"/>
                  </a:cubicBezTo>
                  <a:cubicBezTo>
                    <a:pt x="565" y="54"/>
                    <a:pt x="424" y="0"/>
                    <a:pt x="2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0" name="Google Shape;1960;p40"/>
            <p:cNvSpPr/>
            <p:nvPr/>
          </p:nvSpPr>
          <p:spPr>
            <a:xfrm>
              <a:off x="-3786124" y="1554012"/>
              <a:ext cx="22993" cy="33672"/>
            </a:xfrm>
            <a:custGeom>
              <a:avLst/>
              <a:gdLst/>
              <a:ahLst/>
              <a:cxnLst/>
              <a:rect l="l" t="t" r="r" b="b"/>
              <a:pathLst>
                <a:path w="478" h="700" extrusionOk="0">
                  <a:moveTo>
                    <a:pt x="182" y="0"/>
                  </a:moveTo>
                  <a:cubicBezTo>
                    <a:pt x="142" y="0"/>
                    <a:pt x="99" y="9"/>
                    <a:pt x="54" y="27"/>
                  </a:cubicBezTo>
                  <a:cubicBezTo>
                    <a:pt x="0" y="54"/>
                    <a:pt x="27" y="142"/>
                    <a:pt x="81" y="142"/>
                  </a:cubicBezTo>
                  <a:cubicBezTo>
                    <a:pt x="113" y="128"/>
                    <a:pt x="140" y="122"/>
                    <a:pt x="164" y="122"/>
                  </a:cubicBezTo>
                  <a:cubicBezTo>
                    <a:pt x="244" y="122"/>
                    <a:pt x="276" y="194"/>
                    <a:pt x="276" y="283"/>
                  </a:cubicBezTo>
                  <a:cubicBezTo>
                    <a:pt x="249" y="390"/>
                    <a:pt x="168" y="531"/>
                    <a:pt x="81" y="558"/>
                  </a:cubicBezTo>
                  <a:cubicBezTo>
                    <a:pt x="27" y="585"/>
                    <a:pt x="54" y="699"/>
                    <a:pt x="108" y="699"/>
                  </a:cubicBezTo>
                  <a:cubicBezTo>
                    <a:pt x="336" y="672"/>
                    <a:pt x="478" y="478"/>
                    <a:pt x="444" y="249"/>
                  </a:cubicBezTo>
                  <a:cubicBezTo>
                    <a:pt x="423" y="99"/>
                    <a:pt x="318" y="0"/>
                    <a:pt x="1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1" name="Google Shape;1961;p40"/>
            <p:cNvSpPr/>
            <p:nvPr/>
          </p:nvSpPr>
          <p:spPr>
            <a:xfrm>
              <a:off x="-3873332" y="1340586"/>
              <a:ext cx="143105" cy="151186"/>
            </a:xfrm>
            <a:custGeom>
              <a:avLst/>
              <a:gdLst/>
              <a:ahLst/>
              <a:cxnLst/>
              <a:rect l="l" t="t" r="r" b="b"/>
              <a:pathLst>
                <a:path w="2975" h="3143" extrusionOk="0">
                  <a:moveTo>
                    <a:pt x="2837" y="1"/>
                  </a:moveTo>
                  <a:cubicBezTo>
                    <a:pt x="2823" y="1"/>
                    <a:pt x="2808" y="5"/>
                    <a:pt x="2795" y="15"/>
                  </a:cubicBezTo>
                  <a:cubicBezTo>
                    <a:pt x="2176" y="351"/>
                    <a:pt x="1672" y="882"/>
                    <a:pt x="1222" y="1386"/>
                  </a:cubicBezTo>
                  <a:cubicBezTo>
                    <a:pt x="745" y="1890"/>
                    <a:pt x="301" y="2448"/>
                    <a:pt x="19" y="3066"/>
                  </a:cubicBezTo>
                  <a:cubicBezTo>
                    <a:pt x="0" y="3104"/>
                    <a:pt x="21" y="3143"/>
                    <a:pt x="45" y="3143"/>
                  </a:cubicBezTo>
                  <a:cubicBezTo>
                    <a:pt x="55" y="3143"/>
                    <a:pt x="65" y="3136"/>
                    <a:pt x="73" y="3120"/>
                  </a:cubicBezTo>
                  <a:cubicBezTo>
                    <a:pt x="523" y="2589"/>
                    <a:pt x="913" y="2032"/>
                    <a:pt x="1363" y="1554"/>
                  </a:cubicBezTo>
                  <a:cubicBezTo>
                    <a:pt x="1840" y="1050"/>
                    <a:pt x="2425" y="654"/>
                    <a:pt x="2902" y="183"/>
                  </a:cubicBezTo>
                  <a:cubicBezTo>
                    <a:pt x="2975" y="111"/>
                    <a:pt x="2908" y="1"/>
                    <a:pt x="28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2" name="Google Shape;1962;p40"/>
            <p:cNvSpPr/>
            <p:nvPr/>
          </p:nvSpPr>
          <p:spPr>
            <a:xfrm>
              <a:off x="-3740524" y="1346406"/>
              <a:ext cx="99909" cy="101929"/>
            </a:xfrm>
            <a:custGeom>
              <a:avLst/>
              <a:gdLst/>
              <a:ahLst/>
              <a:cxnLst/>
              <a:rect l="l" t="t" r="r" b="b"/>
              <a:pathLst>
                <a:path w="2077" h="2119" extrusionOk="0">
                  <a:moveTo>
                    <a:pt x="130" y="0"/>
                  </a:moveTo>
                  <a:cubicBezTo>
                    <a:pt x="107" y="0"/>
                    <a:pt x="84" y="1"/>
                    <a:pt x="61" y="2"/>
                  </a:cubicBezTo>
                  <a:cubicBezTo>
                    <a:pt x="0" y="2"/>
                    <a:pt x="0" y="89"/>
                    <a:pt x="61" y="89"/>
                  </a:cubicBezTo>
                  <a:cubicBezTo>
                    <a:pt x="1069" y="311"/>
                    <a:pt x="1512" y="1124"/>
                    <a:pt x="1848" y="2045"/>
                  </a:cubicBezTo>
                  <a:cubicBezTo>
                    <a:pt x="1863" y="2095"/>
                    <a:pt x="1909" y="2118"/>
                    <a:pt x="1956" y="2118"/>
                  </a:cubicBezTo>
                  <a:cubicBezTo>
                    <a:pt x="2016" y="2118"/>
                    <a:pt x="2077" y="2082"/>
                    <a:pt x="2077" y="2018"/>
                  </a:cubicBezTo>
                  <a:cubicBezTo>
                    <a:pt x="1965" y="1092"/>
                    <a:pt x="1110" y="0"/>
                    <a:pt x="1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3" name="Google Shape;1963;p40"/>
            <p:cNvSpPr/>
            <p:nvPr/>
          </p:nvSpPr>
          <p:spPr>
            <a:xfrm>
              <a:off x="-3793820" y="1436500"/>
              <a:ext cx="164943" cy="164511"/>
            </a:xfrm>
            <a:custGeom>
              <a:avLst/>
              <a:gdLst/>
              <a:ahLst/>
              <a:cxnLst/>
              <a:rect l="l" t="t" r="r" b="b"/>
              <a:pathLst>
                <a:path w="3429" h="3420" extrusionOk="0">
                  <a:moveTo>
                    <a:pt x="3287" y="1"/>
                  </a:moveTo>
                  <a:cubicBezTo>
                    <a:pt x="3280" y="1"/>
                    <a:pt x="3273" y="2"/>
                    <a:pt x="3265" y="4"/>
                  </a:cubicBezTo>
                  <a:lnTo>
                    <a:pt x="3158" y="4"/>
                  </a:lnTo>
                  <a:cubicBezTo>
                    <a:pt x="3095" y="4"/>
                    <a:pt x="3035" y="91"/>
                    <a:pt x="3047" y="152"/>
                  </a:cubicBezTo>
                  <a:lnTo>
                    <a:pt x="3047" y="152"/>
                  </a:lnTo>
                  <a:cubicBezTo>
                    <a:pt x="2523" y="699"/>
                    <a:pt x="2022" y="1248"/>
                    <a:pt x="1444" y="1745"/>
                  </a:cubicBezTo>
                  <a:cubicBezTo>
                    <a:pt x="913" y="2222"/>
                    <a:pt x="355" y="2726"/>
                    <a:pt x="19" y="3337"/>
                  </a:cubicBezTo>
                  <a:cubicBezTo>
                    <a:pt x="0" y="3380"/>
                    <a:pt x="22" y="3420"/>
                    <a:pt x="55" y="3420"/>
                  </a:cubicBezTo>
                  <a:cubicBezTo>
                    <a:pt x="69" y="3420"/>
                    <a:pt x="84" y="3413"/>
                    <a:pt x="100" y="3398"/>
                  </a:cubicBezTo>
                  <a:cubicBezTo>
                    <a:pt x="604" y="2833"/>
                    <a:pt x="1169" y="2302"/>
                    <a:pt x="1753" y="1825"/>
                  </a:cubicBezTo>
                  <a:cubicBezTo>
                    <a:pt x="2345" y="1348"/>
                    <a:pt x="2956" y="844"/>
                    <a:pt x="3380" y="206"/>
                  </a:cubicBezTo>
                  <a:cubicBezTo>
                    <a:pt x="3429" y="126"/>
                    <a:pt x="3365" y="1"/>
                    <a:pt x="32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4" name="Google Shape;1964;p40"/>
            <p:cNvSpPr/>
            <p:nvPr/>
          </p:nvSpPr>
          <p:spPr>
            <a:xfrm>
              <a:off x="-3741822" y="1295322"/>
              <a:ext cx="175237" cy="155179"/>
            </a:xfrm>
            <a:custGeom>
              <a:avLst/>
              <a:gdLst/>
              <a:ahLst/>
              <a:cxnLst/>
              <a:rect l="l" t="t" r="r" b="b"/>
              <a:pathLst>
                <a:path w="3643" h="3226" extrusionOk="0">
                  <a:moveTo>
                    <a:pt x="1262" y="1"/>
                  </a:moveTo>
                  <a:cubicBezTo>
                    <a:pt x="1124" y="1"/>
                    <a:pt x="983" y="27"/>
                    <a:pt x="840" y="83"/>
                  </a:cubicBezTo>
                  <a:cubicBezTo>
                    <a:pt x="531" y="224"/>
                    <a:pt x="27" y="560"/>
                    <a:pt x="0" y="956"/>
                  </a:cubicBezTo>
                  <a:cubicBezTo>
                    <a:pt x="0" y="988"/>
                    <a:pt x="21" y="1001"/>
                    <a:pt x="43" y="1001"/>
                  </a:cubicBezTo>
                  <a:cubicBezTo>
                    <a:pt x="59" y="1001"/>
                    <a:pt x="76" y="994"/>
                    <a:pt x="88" y="983"/>
                  </a:cubicBezTo>
                  <a:cubicBezTo>
                    <a:pt x="256" y="701"/>
                    <a:pt x="592" y="533"/>
                    <a:pt x="867" y="392"/>
                  </a:cubicBezTo>
                  <a:cubicBezTo>
                    <a:pt x="999" y="324"/>
                    <a:pt x="1128" y="295"/>
                    <a:pt x="1251" y="295"/>
                  </a:cubicBezTo>
                  <a:cubicBezTo>
                    <a:pt x="1630" y="295"/>
                    <a:pt x="1966" y="569"/>
                    <a:pt x="2245" y="842"/>
                  </a:cubicBezTo>
                  <a:cubicBezTo>
                    <a:pt x="2520" y="1178"/>
                    <a:pt x="2715" y="1568"/>
                    <a:pt x="2829" y="1991"/>
                  </a:cubicBezTo>
                  <a:cubicBezTo>
                    <a:pt x="2971" y="2522"/>
                    <a:pt x="2608" y="2771"/>
                    <a:pt x="2245" y="3053"/>
                  </a:cubicBezTo>
                  <a:cubicBezTo>
                    <a:pt x="2167" y="3131"/>
                    <a:pt x="2250" y="3225"/>
                    <a:pt x="2326" y="3225"/>
                  </a:cubicBezTo>
                  <a:cubicBezTo>
                    <a:pt x="2335" y="3225"/>
                    <a:pt x="2344" y="3224"/>
                    <a:pt x="2352" y="3221"/>
                  </a:cubicBezTo>
                  <a:cubicBezTo>
                    <a:pt x="3643" y="2663"/>
                    <a:pt x="3085" y="1319"/>
                    <a:pt x="2325" y="533"/>
                  </a:cubicBezTo>
                  <a:cubicBezTo>
                    <a:pt x="2034" y="222"/>
                    <a:pt x="1665" y="1"/>
                    <a:pt x="12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5" name="Google Shape;1965;p40"/>
            <p:cNvSpPr/>
            <p:nvPr/>
          </p:nvSpPr>
          <p:spPr>
            <a:xfrm>
              <a:off x="-3675875" y="1264104"/>
              <a:ext cx="137429" cy="149984"/>
            </a:xfrm>
            <a:custGeom>
              <a:avLst/>
              <a:gdLst/>
              <a:ahLst/>
              <a:cxnLst/>
              <a:rect l="l" t="t" r="r" b="b"/>
              <a:pathLst>
                <a:path w="2857" h="3118" extrusionOk="0">
                  <a:moveTo>
                    <a:pt x="1170" y="1"/>
                  </a:moveTo>
                  <a:cubicBezTo>
                    <a:pt x="711" y="1"/>
                    <a:pt x="349" y="361"/>
                    <a:pt x="34" y="651"/>
                  </a:cubicBezTo>
                  <a:cubicBezTo>
                    <a:pt x="0" y="651"/>
                    <a:pt x="34" y="705"/>
                    <a:pt x="61" y="705"/>
                  </a:cubicBezTo>
                  <a:cubicBezTo>
                    <a:pt x="255" y="678"/>
                    <a:pt x="397" y="597"/>
                    <a:pt x="565" y="456"/>
                  </a:cubicBezTo>
                  <a:cubicBezTo>
                    <a:pt x="759" y="324"/>
                    <a:pt x="937" y="265"/>
                    <a:pt x="1107" y="265"/>
                  </a:cubicBezTo>
                  <a:cubicBezTo>
                    <a:pt x="1401" y="265"/>
                    <a:pt x="1667" y="441"/>
                    <a:pt x="1936" y="705"/>
                  </a:cubicBezTo>
                  <a:cubicBezTo>
                    <a:pt x="2325" y="1068"/>
                    <a:pt x="2608" y="1605"/>
                    <a:pt x="2352" y="2136"/>
                  </a:cubicBezTo>
                  <a:cubicBezTo>
                    <a:pt x="2184" y="2472"/>
                    <a:pt x="1848" y="2721"/>
                    <a:pt x="1546" y="2950"/>
                  </a:cubicBezTo>
                  <a:cubicBezTo>
                    <a:pt x="1485" y="3003"/>
                    <a:pt x="1485" y="3118"/>
                    <a:pt x="1600" y="3118"/>
                  </a:cubicBezTo>
                  <a:cubicBezTo>
                    <a:pt x="2016" y="3118"/>
                    <a:pt x="2325" y="2667"/>
                    <a:pt x="2554" y="2358"/>
                  </a:cubicBezTo>
                  <a:cubicBezTo>
                    <a:pt x="2856" y="1881"/>
                    <a:pt x="2749" y="1377"/>
                    <a:pt x="2440" y="900"/>
                  </a:cubicBezTo>
                  <a:cubicBezTo>
                    <a:pt x="2184" y="537"/>
                    <a:pt x="1741" y="33"/>
                    <a:pt x="1264" y="6"/>
                  </a:cubicBezTo>
                  <a:cubicBezTo>
                    <a:pt x="1232" y="3"/>
                    <a:pt x="1201" y="1"/>
                    <a:pt x="11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6" name="Google Shape;1966;p40"/>
            <p:cNvSpPr/>
            <p:nvPr/>
          </p:nvSpPr>
          <p:spPr>
            <a:xfrm>
              <a:off x="-3696751" y="1329041"/>
              <a:ext cx="26408" cy="15248"/>
            </a:xfrm>
            <a:custGeom>
              <a:avLst/>
              <a:gdLst/>
              <a:ahLst/>
              <a:cxnLst/>
              <a:rect l="l" t="t" r="r" b="b"/>
              <a:pathLst>
                <a:path w="549" h="317" extrusionOk="0">
                  <a:moveTo>
                    <a:pt x="468" y="0"/>
                  </a:moveTo>
                  <a:cubicBezTo>
                    <a:pt x="300" y="0"/>
                    <a:pt x="159" y="87"/>
                    <a:pt x="44" y="222"/>
                  </a:cubicBezTo>
                  <a:cubicBezTo>
                    <a:pt x="0" y="271"/>
                    <a:pt x="46" y="316"/>
                    <a:pt x="98" y="316"/>
                  </a:cubicBezTo>
                  <a:cubicBezTo>
                    <a:pt x="109" y="316"/>
                    <a:pt x="121" y="314"/>
                    <a:pt x="132" y="309"/>
                  </a:cubicBezTo>
                  <a:cubicBezTo>
                    <a:pt x="239" y="195"/>
                    <a:pt x="353" y="168"/>
                    <a:pt x="495" y="114"/>
                  </a:cubicBezTo>
                  <a:cubicBezTo>
                    <a:pt x="548" y="87"/>
                    <a:pt x="521" y="0"/>
                    <a:pt x="4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7" name="Google Shape;1967;p40"/>
            <p:cNvSpPr/>
            <p:nvPr/>
          </p:nvSpPr>
          <p:spPr>
            <a:xfrm>
              <a:off x="-3677895" y="1337122"/>
              <a:ext cx="23715" cy="14431"/>
            </a:xfrm>
            <a:custGeom>
              <a:avLst/>
              <a:gdLst/>
              <a:ahLst/>
              <a:cxnLst/>
              <a:rect l="l" t="t" r="r" b="b"/>
              <a:pathLst>
                <a:path w="493" h="300" extrusionOk="0">
                  <a:moveTo>
                    <a:pt x="378" y="0"/>
                  </a:moveTo>
                  <a:cubicBezTo>
                    <a:pt x="244" y="27"/>
                    <a:pt x="129" y="114"/>
                    <a:pt x="42" y="195"/>
                  </a:cubicBezTo>
                  <a:cubicBezTo>
                    <a:pt x="1" y="241"/>
                    <a:pt x="43" y="300"/>
                    <a:pt x="89" y="300"/>
                  </a:cubicBezTo>
                  <a:cubicBezTo>
                    <a:pt x="103" y="300"/>
                    <a:pt x="117" y="295"/>
                    <a:pt x="129" y="282"/>
                  </a:cubicBezTo>
                  <a:cubicBezTo>
                    <a:pt x="210" y="222"/>
                    <a:pt x="324" y="168"/>
                    <a:pt x="412" y="114"/>
                  </a:cubicBezTo>
                  <a:cubicBezTo>
                    <a:pt x="492" y="87"/>
                    <a:pt x="439" y="0"/>
                    <a:pt x="3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8" name="Google Shape;1968;p40"/>
            <p:cNvSpPr/>
            <p:nvPr/>
          </p:nvSpPr>
          <p:spPr>
            <a:xfrm>
              <a:off x="-3668419" y="1353573"/>
              <a:ext cx="26504" cy="14142"/>
            </a:xfrm>
            <a:custGeom>
              <a:avLst/>
              <a:gdLst/>
              <a:ahLst/>
              <a:cxnLst/>
              <a:rect l="l" t="t" r="r" b="b"/>
              <a:pathLst>
                <a:path w="551" h="294" extrusionOk="0">
                  <a:moveTo>
                    <a:pt x="363" y="1"/>
                  </a:moveTo>
                  <a:cubicBezTo>
                    <a:pt x="324" y="1"/>
                    <a:pt x="282" y="8"/>
                    <a:pt x="242" y="21"/>
                  </a:cubicBezTo>
                  <a:cubicBezTo>
                    <a:pt x="181" y="81"/>
                    <a:pt x="127" y="135"/>
                    <a:pt x="47" y="189"/>
                  </a:cubicBezTo>
                  <a:cubicBezTo>
                    <a:pt x="0" y="236"/>
                    <a:pt x="57" y="294"/>
                    <a:pt x="110" y="294"/>
                  </a:cubicBezTo>
                  <a:cubicBezTo>
                    <a:pt x="126" y="294"/>
                    <a:pt x="142" y="289"/>
                    <a:pt x="154" y="276"/>
                  </a:cubicBezTo>
                  <a:cubicBezTo>
                    <a:pt x="242" y="216"/>
                    <a:pt x="349" y="162"/>
                    <a:pt x="463" y="135"/>
                  </a:cubicBezTo>
                  <a:cubicBezTo>
                    <a:pt x="517" y="135"/>
                    <a:pt x="551" y="48"/>
                    <a:pt x="463" y="21"/>
                  </a:cubicBezTo>
                  <a:cubicBezTo>
                    <a:pt x="436" y="8"/>
                    <a:pt x="401" y="1"/>
                    <a:pt x="3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9" name="Google Shape;1969;p40"/>
            <p:cNvSpPr/>
            <p:nvPr/>
          </p:nvSpPr>
          <p:spPr>
            <a:xfrm>
              <a:off x="-3654662" y="1372477"/>
              <a:ext cx="23426" cy="12699"/>
            </a:xfrm>
            <a:custGeom>
              <a:avLst/>
              <a:gdLst/>
              <a:ahLst/>
              <a:cxnLst/>
              <a:rect l="l" t="t" r="r" b="b"/>
              <a:pathLst>
                <a:path w="487" h="264" extrusionOk="0">
                  <a:moveTo>
                    <a:pt x="318" y="0"/>
                  </a:moveTo>
                  <a:cubicBezTo>
                    <a:pt x="219" y="0"/>
                    <a:pt x="127" y="54"/>
                    <a:pt x="63" y="132"/>
                  </a:cubicBezTo>
                  <a:cubicBezTo>
                    <a:pt x="1" y="200"/>
                    <a:pt x="55" y="264"/>
                    <a:pt x="121" y="264"/>
                  </a:cubicBezTo>
                  <a:cubicBezTo>
                    <a:pt x="140" y="264"/>
                    <a:pt x="159" y="258"/>
                    <a:pt x="177" y="246"/>
                  </a:cubicBezTo>
                  <a:cubicBezTo>
                    <a:pt x="231" y="192"/>
                    <a:pt x="318" y="132"/>
                    <a:pt x="399" y="132"/>
                  </a:cubicBezTo>
                  <a:cubicBezTo>
                    <a:pt x="487" y="132"/>
                    <a:pt x="487" y="51"/>
                    <a:pt x="433" y="24"/>
                  </a:cubicBezTo>
                  <a:cubicBezTo>
                    <a:pt x="394" y="8"/>
                    <a:pt x="356" y="0"/>
                    <a:pt x="3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0" name="Google Shape;1970;p40"/>
            <p:cNvSpPr/>
            <p:nvPr/>
          </p:nvSpPr>
          <p:spPr>
            <a:xfrm>
              <a:off x="-3637009" y="1393401"/>
              <a:ext cx="19337" cy="11208"/>
            </a:xfrm>
            <a:custGeom>
              <a:avLst/>
              <a:gdLst/>
              <a:ahLst/>
              <a:cxnLst/>
              <a:rect l="l" t="t" r="r" b="b"/>
              <a:pathLst>
                <a:path w="402" h="233" extrusionOk="0">
                  <a:moveTo>
                    <a:pt x="240" y="0"/>
                  </a:moveTo>
                  <a:cubicBezTo>
                    <a:pt x="176" y="0"/>
                    <a:pt x="115" y="41"/>
                    <a:pt x="66" y="93"/>
                  </a:cubicBezTo>
                  <a:cubicBezTo>
                    <a:pt x="1" y="154"/>
                    <a:pt x="48" y="232"/>
                    <a:pt x="109" y="232"/>
                  </a:cubicBezTo>
                  <a:cubicBezTo>
                    <a:pt x="130" y="232"/>
                    <a:pt x="153" y="223"/>
                    <a:pt x="173" y="201"/>
                  </a:cubicBezTo>
                  <a:cubicBezTo>
                    <a:pt x="192" y="182"/>
                    <a:pt x="228" y="163"/>
                    <a:pt x="266" y="163"/>
                  </a:cubicBezTo>
                  <a:cubicBezTo>
                    <a:pt x="282" y="163"/>
                    <a:pt x="299" y="166"/>
                    <a:pt x="314" y="174"/>
                  </a:cubicBezTo>
                  <a:cubicBezTo>
                    <a:pt x="368" y="174"/>
                    <a:pt x="402" y="93"/>
                    <a:pt x="368" y="60"/>
                  </a:cubicBezTo>
                  <a:cubicBezTo>
                    <a:pt x="326" y="17"/>
                    <a:pt x="282" y="0"/>
                    <a:pt x="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1" name="Google Shape;1971;p40"/>
            <p:cNvSpPr/>
            <p:nvPr/>
          </p:nvSpPr>
          <p:spPr>
            <a:xfrm>
              <a:off x="-3634941" y="1402589"/>
              <a:ext cx="15681" cy="21550"/>
            </a:xfrm>
            <a:custGeom>
              <a:avLst/>
              <a:gdLst/>
              <a:ahLst/>
              <a:cxnLst/>
              <a:rect l="l" t="t" r="r" b="b"/>
              <a:pathLst>
                <a:path w="326" h="448" extrusionOk="0">
                  <a:moveTo>
                    <a:pt x="273" y="0"/>
                  </a:moveTo>
                  <a:cubicBezTo>
                    <a:pt x="252" y="0"/>
                    <a:pt x="229" y="13"/>
                    <a:pt x="218" y="37"/>
                  </a:cubicBezTo>
                  <a:cubicBezTo>
                    <a:pt x="218" y="151"/>
                    <a:pt x="130" y="239"/>
                    <a:pt x="50" y="319"/>
                  </a:cubicBezTo>
                  <a:cubicBezTo>
                    <a:pt x="0" y="363"/>
                    <a:pt x="50" y="447"/>
                    <a:pt x="113" y="447"/>
                  </a:cubicBezTo>
                  <a:cubicBezTo>
                    <a:pt x="127" y="447"/>
                    <a:pt x="142" y="443"/>
                    <a:pt x="157" y="433"/>
                  </a:cubicBezTo>
                  <a:cubicBezTo>
                    <a:pt x="271" y="319"/>
                    <a:pt x="325" y="205"/>
                    <a:pt x="325" y="71"/>
                  </a:cubicBezTo>
                  <a:cubicBezTo>
                    <a:pt x="325" y="22"/>
                    <a:pt x="300" y="0"/>
                    <a:pt x="2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2" name="Google Shape;1972;p40"/>
            <p:cNvSpPr/>
            <p:nvPr/>
          </p:nvSpPr>
          <p:spPr>
            <a:xfrm>
              <a:off x="-3616181" y="1293735"/>
              <a:ext cx="38626" cy="33095"/>
            </a:xfrm>
            <a:custGeom>
              <a:avLst/>
              <a:gdLst/>
              <a:ahLst/>
              <a:cxnLst/>
              <a:rect l="l" t="t" r="r" b="b"/>
              <a:pathLst>
                <a:path w="803" h="688" extrusionOk="0">
                  <a:moveTo>
                    <a:pt x="34" y="1"/>
                  </a:moveTo>
                  <a:cubicBezTo>
                    <a:pt x="14" y="1"/>
                    <a:pt x="1" y="40"/>
                    <a:pt x="23" y="62"/>
                  </a:cubicBezTo>
                  <a:cubicBezTo>
                    <a:pt x="137" y="176"/>
                    <a:pt x="244" y="257"/>
                    <a:pt x="332" y="371"/>
                  </a:cubicBezTo>
                  <a:cubicBezTo>
                    <a:pt x="439" y="452"/>
                    <a:pt x="527" y="566"/>
                    <a:pt x="668" y="680"/>
                  </a:cubicBezTo>
                  <a:cubicBezTo>
                    <a:pt x="677" y="685"/>
                    <a:pt x="688" y="687"/>
                    <a:pt x="699" y="687"/>
                  </a:cubicBezTo>
                  <a:cubicBezTo>
                    <a:pt x="749" y="687"/>
                    <a:pt x="803" y="642"/>
                    <a:pt x="775" y="593"/>
                  </a:cubicBezTo>
                  <a:cubicBezTo>
                    <a:pt x="607" y="344"/>
                    <a:pt x="332" y="89"/>
                    <a:pt x="49" y="8"/>
                  </a:cubicBezTo>
                  <a:cubicBezTo>
                    <a:pt x="44" y="3"/>
                    <a:pt x="39" y="1"/>
                    <a:pt x="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3" name="Google Shape;1973;p40"/>
            <p:cNvSpPr/>
            <p:nvPr/>
          </p:nvSpPr>
          <p:spPr>
            <a:xfrm>
              <a:off x="-3578037" y="1336786"/>
              <a:ext cx="10150" cy="10246"/>
            </a:xfrm>
            <a:custGeom>
              <a:avLst/>
              <a:gdLst/>
              <a:ahLst/>
              <a:cxnLst/>
              <a:rect l="l" t="t" r="r" b="b"/>
              <a:pathLst>
                <a:path w="211" h="213" extrusionOk="0">
                  <a:moveTo>
                    <a:pt x="92" y="0"/>
                  </a:moveTo>
                  <a:cubicBezTo>
                    <a:pt x="44" y="0"/>
                    <a:pt x="0" y="52"/>
                    <a:pt x="43" y="94"/>
                  </a:cubicBezTo>
                  <a:cubicBezTo>
                    <a:pt x="70" y="148"/>
                    <a:pt x="96" y="175"/>
                    <a:pt x="123" y="202"/>
                  </a:cubicBezTo>
                  <a:cubicBezTo>
                    <a:pt x="131" y="209"/>
                    <a:pt x="140" y="213"/>
                    <a:pt x="150" y="213"/>
                  </a:cubicBezTo>
                  <a:cubicBezTo>
                    <a:pt x="178" y="213"/>
                    <a:pt x="211" y="188"/>
                    <a:pt x="211" y="148"/>
                  </a:cubicBezTo>
                  <a:cubicBezTo>
                    <a:pt x="211" y="94"/>
                    <a:pt x="184" y="61"/>
                    <a:pt x="150" y="34"/>
                  </a:cubicBezTo>
                  <a:cubicBezTo>
                    <a:pt x="134" y="10"/>
                    <a:pt x="112"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4" name="Google Shape;1974;p40"/>
            <p:cNvSpPr/>
            <p:nvPr/>
          </p:nvSpPr>
          <p:spPr>
            <a:xfrm>
              <a:off x="-3831339" y="1411728"/>
              <a:ext cx="103950" cy="86248"/>
            </a:xfrm>
            <a:custGeom>
              <a:avLst/>
              <a:gdLst/>
              <a:ahLst/>
              <a:cxnLst/>
              <a:rect l="l" t="t" r="r" b="b"/>
              <a:pathLst>
                <a:path w="2161" h="1793" extrusionOk="0">
                  <a:moveTo>
                    <a:pt x="2098" y="1"/>
                  </a:moveTo>
                  <a:cubicBezTo>
                    <a:pt x="2086" y="1"/>
                    <a:pt x="2072" y="5"/>
                    <a:pt x="2056" y="15"/>
                  </a:cubicBezTo>
                  <a:cubicBezTo>
                    <a:pt x="1276" y="438"/>
                    <a:pt x="658" y="1110"/>
                    <a:pt x="40" y="1729"/>
                  </a:cubicBezTo>
                  <a:cubicBezTo>
                    <a:pt x="1" y="1768"/>
                    <a:pt x="19" y="1793"/>
                    <a:pt x="45" y="1793"/>
                  </a:cubicBezTo>
                  <a:cubicBezTo>
                    <a:pt x="54" y="1793"/>
                    <a:pt x="65" y="1790"/>
                    <a:pt x="74" y="1782"/>
                  </a:cubicBezTo>
                  <a:cubicBezTo>
                    <a:pt x="712" y="1164"/>
                    <a:pt x="1384" y="606"/>
                    <a:pt x="2117" y="102"/>
                  </a:cubicBezTo>
                  <a:cubicBezTo>
                    <a:pt x="2160" y="80"/>
                    <a:pt x="2151" y="1"/>
                    <a:pt x="20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5" name="Google Shape;1975;p40"/>
            <p:cNvSpPr/>
            <p:nvPr/>
          </p:nvSpPr>
          <p:spPr>
            <a:xfrm>
              <a:off x="-3764478" y="1437799"/>
              <a:ext cx="62581" cy="54548"/>
            </a:xfrm>
            <a:custGeom>
              <a:avLst/>
              <a:gdLst/>
              <a:ahLst/>
              <a:cxnLst/>
              <a:rect l="l" t="t" r="r" b="b"/>
              <a:pathLst>
                <a:path w="1301" h="1134" extrusionOk="0">
                  <a:moveTo>
                    <a:pt x="1208" y="1"/>
                  </a:moveTo>
                  <a:cubicBezTo>
                    <a:pt x="1195" y="1"/>
                    <a:pt x="1182" y="4"/>
                    <a:pt x="1170" y="11"/>
                  </a:cubicBezTo>
                  <a:cubicBezTo>
                    <a:pt x="807" y="373"/>
                    <a:pt x="417" y="736"/>
                    <a:pt x="28" y="1072"/>
                  </a:cubicBezTo>
                  <a:cubicBezTo>
                    <a:pt x="0" y="1094"/>
                    <a:pt x="35" y="1133"/>
                    <a:pt x="77" y="1133"/>
                  </a:cubicBezTo>
                  <a:cubicBezTo>
                    <a:pt x="87" y="1133"/>
                    <a:pt x="98" y="1131"/>
                    <a:pt x="108" y="1126"/>
                  </a:cubicBezTo>
                  <a:cubicBezTo>
                    <a:pt x="498" y="790"/>
                    <a:pt x="921" y="481"/>
                    <a:pt x="1257" y="91"/>
                  </a:cubicBezTo>
                  <a:cubicBezTo>
                    <a:pt x="1300" y="48"/>
                    <a:pt x="1257" y="1"/>
                    <a:pt x="12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6" name="Google Shape;1976;p40"/>
            <p:cNvSpPr/>
            <p:nvPr/>
          </p:nvSpPr>
          <p:spPr>
            <a:xfrm>
              <a:off x="-3875016" y="1557716"/>
              <a:ext cx="47237" cy="38915"/>
            </a:xfrm>
            <a:custGeom>
              <a:avLst/>
              <a:gdLst/>
              <a:ahLst/>
              <a:cxnLst/>
              <a:rect l="l" t="t" r="r" b="b"/>
              <a:pathLst>
                <a:path w="982" h="809" extrusionOk="0">
                  <a:moveTo>
                    <a:pt x="114" y="0"/>
                  </a:moveTo>
                  <a:cubicBezTo>
                    <a:pt x="94" y="0"/>
                    <a:pt x="74" y="1"/>
                    <a:pt x="54" y="4"/>
                  </a:cubicBezTo>
                  <a:cubicBezTo>
                    <a:pt x="0" y="38"/>
                    <a:pt x="0" y="91"/>
                    <a:pt x="54" y="118"/>
                  </a:cubicBezTo>
                  <a:cubicBezTo>
                    <a:pt x="222" y="145"/>
                    <a:pt x="363" y="206"/>
                    <a:pt x="504" y="340"/>
                  </a:cubicBezTo>
                  <a:cubicBezTo>
                    <a:pt x="558" y="401"/>
                    <a:pt x="612" y="481"/>
                    <a:pt x="646" y="569"/>
                  </a:cubicBezTo>
                  <a:cubicBezTo>
                    <a:pt x="699" y="649"/>
                    <a:pt x="699" y="710"/>
                    <a:pt x="753" y="790"/>
                  </a:cubicBezTo>
                  <a:cubicBezTo>
                    <a:pt x="764" y="801"/>
                    <a:pt x="786" y="808"/>
                    <a:pt x="809" y="808"/>
                  </a:cubicBezTo>
                  <a:cubicBezTo>
                    <a:pt x="842" y="808"/>
                    <a:pt x="878" y="795"/>
                    <a:pt x="894" y="763"/>
                  </a:cubicBezTo>
                  <a:cubicBezTo>
                    <a:pt x="982" y="569"/>
                    <a:pt x="753" y="340"/>
                    <a:pt x="612" y="206"/>
                  </a:cubicBezTo>
                  <a:cubicBezTo>
                    <a:pt x="491" y="103"/>
                    <a:pt x="294" y="0"/>
                    <a:pt x="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7" name="Google Shape;1977;p40"/>
            <p:cNvSpPr/>
            <p:nvPr/>
          </p:nvSpPr>
          <p:spPr>
            <a:xfrm>
              <a:off x="-3881605" y="1581815"/>
              <a:ext cx="18616" cy="19433"/>
            </a:xfrm>
            <a:custGeom>
              <a:avLst/>
              <a:gdLst/>
              <a:ahLst/>
              <a:cxnLst/>
              <a:rect l="l" t="t" r="r" b="b"/>
              <a:pathLst>
                <a:path w="387" h="404" extrusionOk="0">
                  <a:moveTo>
                    <a:pt x="61" y="0"/>
                  </a:moveTo>
                  <a:cubicBezTo>
                    <a:pt x="34" y="0"/>
                    <a:pt x="1" y="45"/>
                    <a:pt x="23" y="68"/>
                  </a:cubicBezTo>
                  <a:cubicBezTo>
                    <a:pt x="77" y="121"/>
                    <a:pt x="110" y="175"/>
                    <a:pt x="164" y="236"/>
                  </a:cubicBezTo>
                  <a:cubicBezTo>
                    <a:pt x="191" y="289"/>
                    <a:pt x="218" y="377"/>
                    <a:pt x="305" y="404"/>
                  </a:cubicBezTo>
                  <a:cubicBezTo>
                    <a:pt x="332" y="404"/>
                    <a:pt x="359" y="404"/>
                    <a:pt x="359" y="343"/>
                  </a:cubicBezTo>
                  <a:cubicBezTo>
                    <a:pt x="386" y="262"/>
                    <a:pt x="305" y="209"/>
                    <a:pt x="278" y="148"/>
                  </a:cubicBezTo>
                  <a:cubicBezTo>
                    <a:pt x="218" y="94"/>
                    <a:pt x="164" y="68"/>
                    <a:pt x="77" y="7"/>
                  </a:cubicBezTo>
                  <a:cubicBezTo>
                    <a:pt x="72" y="2"/>
                    <a:pt x="67" y="0"/>
                    <a:pt x="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8" name="Google Shape;1978;p40"/>
            <p:cNvSpPr/>
            <p:nvPr/>
          </p:nvSpPr>
          <p:spPr>
            <a:xfrm>
              <a:off x="-3873717" y="1576861"/>
              <a:ext cx="24292" cy="20732"/>
            </a:xfrm>
            <a:custGeom>
              <a:avLst/>
              <a:gdLst/>
              <a:ahLst/>
              <a:cxnLst/>
              <a:rect l="l" t="t" r="r" b="b"/>
              <a:pathLst>
                <a:path w="505" h="431" extrusionOk="0">
                  <a:moveTo>
                    <a:pt x="124" y="0"/>
                  </a:moveTo>
                  <a:cubicBezTo>
                    <a:pt x="83" y="0"/>
                    <a:pt x="44" y="23"/>
                    <a:pt x="27" y="56"/>
                  </a:cubicBezTo>
                  <a:cubicBezTo>
                    <a:pt x="0" y="144"/>
                    <a:pt x="27" y="197"/>
                    <a:pt x="81" y="224"/>
                  </a:cubicBezTo>
                  <a:cubicBezTo>
                    <a:pt x="54" y="224"/>
                    <a:pt x="81" y="251"/>
                    <a:pt x="81" y="251"/>
                  </a:cubicBezTo>
                  <a:cubicBezTo>
                    <a:pt x="114" y="251"/>
                    <a:pt x="114" y="278"/>
                    <a:pt x="141" y="278"/>
                  </a:cubicBezTo>
                  <a:cubicBezTo>
                    <a:pt x="141" y="312"/>
                    <a:pt x="168" y="339"/>
                    <a:pt x="195" y="365"/>
                  </a:cubicBezTo>
                  <a:cubicBezTo>
                    <a:pt x="226" y="397"/>
                    <a:pt x="278" y="430"/>
                    <a:pt x="327" y="430"/>
                  </a:cubicBezTo>
                  <a:cubicBezTo>
                    <a:pt x="361" y="430"/>
                    <a:pt x="394" y="413"/>
                    <a:pt x="417" y="365"/>
                  </a:cubicBezTo>
                  <a:cubicBezTo>
                    <a:pt x="504" y="251"/>
                    <a:pt x="282" y="83"/>
                    <a:pt x="195" y="29"/>
                  </a:cubicBezTo>
                  <a:cubicBezTo>
                    <a:pt x="175" y="9"/>
                    <a:pt x="149" y="0"/>
                    <a:pt x="1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9" name="Google Shape;1979;p40"/>
            <p:cNvSpPr/>
            <p:nvPr/>
          </p:nvSpPr>
          <p:spPr>
            <a:xfrm>
              <a:off x="-3874390" y="1564643"/>
              <a:ext cx="27563" cy="30160"/>
            </a:xfrm>
            <a:custGeom>
              <a:avLst/>
              <a:gdLst/>
              <a:ahLst/>
              <a:cxnLst/>
              <a:rect l="l" t="t" r="r" b="b"/>
              <a:pathLst>
                <a:path w="573" h="627" extrusionOk="0">
                  <a:moveTo>
                    <a:pt x="83" y="1"/>
                  </a:moveTo>
                  <a:cubicBezTo>
                    <a:pt x="37" y="1"/>
                    <a:pt x="0" y="81"/>
                    <a:pt x="41" y="142"/>
                  </a:cubicBezTo>
                  <a:cubicBezTo>
                    <a:pt x="95" y="230"/>
                    <a:pt x="182" y="283"/>
                    <a:pt x="236" y="364"/>
                  </a:cubicBezTo>
                  <a:cubicBezTo>
                    <a:pt x="323" y="451"/>
                    <a:pt x="377" y="532"/>
                    <a:pt x="464" y="619"/>
                  </a:cubicBezTo>
                  <a:cubicBezTo>
                    <a:pt x="474" y="624"/>
                    <a:pt x="484" y="627"/>
                    <a:pt x="493" y="627"/>
                  </a:cubicBezTo>
                  <a:cubicBezTo>
                    <a:pt x="536" y="627"/>
                    <a:pt x="572" y="582"/>
                    <a:pt x="572" y="532"/>
                  </a:cubicBezTo>
                  <a:cubicBezTo>
                    <a:pt x="572" y="425"/>
                    <a:pt x="464" y="337"/>
                    <a:pt x="377" y="283"/>
                  </a:cubicBezTo>
                  <a:lnTo>
                    <a:pt x="128" y="28"/>
                  </a:lnTo>
                  <a:cubicBezTo>
                    <a:pt x="114" y="9"/>
                    <a:pt x="98"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0" name="Google Shape;1980;p40"/>
            <p:cNvSpPr/>
            <p:nvPr/>
          </p:nvSpPr>
          <p:spPr>
            <a:xfrm>
              <a:off x="-3863134" y="1574359"/>
              <a:ext cx="24388" cy="22801"/>
            </a:xfrm>
            <a:custGeom>
              <a:avLst/>
              <a:gdLst/>
              <a:ahLst/>
              <a:cxnLst/>
              <a:rect l="l" t="t" r="r" b="b"/>
              <a:pathLst>
                <a:path w="507" h="474" extrusionOk="0">
                  <a:moveTo>
                    <a:pt x="138" y="0"/>
                  </a:moveTo>
                  <a:cubicBezTo>
                    <a:pt x="66" y="0"/>
                    <a:pt x="1" y="99"/>
                    <a:pt x="89" y="162"/>
                  </a:cubicBezTo>
                  <a:cubicBezTo>
                    <a:pt x="197" y="249"/>
                    <a:pt x="284" y="364"/>
                    <a:pt x="365" y="444"/>
                  </a:cubicBezTo>
                  <a:cubicBezTo>
                    <a:pt x="388" y="465"/>
                    <a:pt x="414" y="474"/>
                    <a:pt x="437" y="474"/>
                  </a:cubicBezTo>
                  <a:cubicBezTo>
                    <a:pt x="475" y="474"/>
                    <a:pt x="506" y="451"/>
                    <a:pt x="506" y="417"/>
                  </a:cubicBezTo>
                  <a:cubicBezTo>
                    <a:pt x="479" y="249"/>
                    <a:pt x="338" y="135"/>
                    <a:pt x="197" y="28"/>
                  </a:cubicBezTo>
                  <a:cubicBezTo>
                    <a:pt x="179" y="8"/>
                    <a:pt x="158" y="0"/>
                    <a:pt x="1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1" name="Google Shape;1981;p40"/>
            <p:cNvSpPr/>
            <p:nvPr/>
          </p:nvSpPr>
          <p:spPr>
            <a:xfrm>
              <a:off x="-3859815" y="1572531"/>
              <a:ext cx="21069" cy="16451"/>
            </a:xfrm>
            <a:custGeom>
              <a:avLst/>
              <a:gdLst/>
              <a:ahLst/>
              <a:cxnLst/>
              <a:rect l="l" t="t" r="r" b="b"/>
              <a:pathLst>
                <a:path w="438" h="342" extrusionOk="0">
                  <a:moveTo>
                    <a:pt x="55" y="0"/>
                  </a:moveTo>
                  <a:cubicBezTo>
                    <a:pt x="15" y="0"/>
                    <a:pt x="0" y="73"/>
                    <a:pt x="47" y="119"/>
                  </a:cubicBezTo>
                  <a:cubicBezTo>
                    <a:pt x="101" y="146"/>
                    <a:pt x="161" y="200"/>
                    <a:pt x="215" y="234"/>
                  </a:cubicBezTo>
                  <a:cubicBezTo>
                    <a:pt x="269" y="287"/>
                    <a:pt x="330" y="341"/>
                    <a:pt x="383" y="341"/>
                  </a:cubicBezTo>
                  <a:cubicBezTo>
                    <a:pt x="437" y="341"/>
                    <a:pt x="437" y="314"/>
                    <a:pt x="437" y="287"/>
                  </a:cubicBezTo>
                  <a:cubicBezTo>
                    <a:pt x="410" y="200"/>
                    <a:pt x="330" y="173"/>
                    <a:pt x="269" y="146"/>
                  </a:cubicBezTo>
                  <a:cubicBezTo>
                    <a:pt x="215" y="93"/>
                    <a:pt x="161" y="66"/>
                    <a:pt x="74" y="5"/>
                  </a:cubicBezTo>
                  <a:cubicBezTo>
                    <a:pt x="67" y="2"/>
                    <a:pt x="61"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2" name="Google Shape;1982;p40"/>
            <p:cNvSpPr/>
            <p:nvPr/>
          </p:nvSpPr>
          <p:spPr>
            <a:xfrm>
              <a:off x="-3872899" y="1560169"/>
              <a:ext cx="33431" cy="25591"/>
            </a:xfrm>
            <a:custGeom>
              <a:avLst/>
              <a:gdLst/>
              <a:ahLst/>
              <a:cxnLst/>
              <a:rect l="l" t="t" r="r" b="b"/>
              <a:pathLst>
                <a:path w="695" h="532" extrusionOk="0">
                  <a:moveTo>
                    <a:pt x="147" y="1"/>
                  </a:moveTo>
                  <a:cubicBezTo>
                    <a:pt x="44" y="1"/>
                    <a:pt x="0" y="134"/>
                    <a:pt x="97" y="208"/>
                  </a:cubicBezTo>
                  <a:cubicBezTo>
                    <a:pt x="232" y="323"/>
                    <a:pt x="373" y="457"/>
                    <a:pt x="514" y="518"/>
                  </a:cubicBezTo>
                  <a:cubicBezTo>
                    <a:pt x="535" y="527"/>
                    <a:pt x="554" y="531"/>
                    <a:pt x="572" y="531"/>
                  </a:cubicBezTo>
                  <a:cubicBezTo>
                    <a:pt x="652" y="531"/>
                    <a:pt x="695" y="443"/>
                    <a:pt x="628" y="376"/>
                  </a:cubicBezTo>
                  <a:cubicBezTo>
                    <a:pt x="514" y="235"/>
                    <a:pt x="346" y="121"/>
                    <a:pt x="205" y="14"/>
                  </a:cubicBezTo>
                  <a:cubicBezTo>
                    <a:pt x="184" y="5"/>
                    <a:pt x="165" y="1"/>
                    <a:pt x="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3" name="Google Shape;1983;p40"/>
            <p:cNvSpPr/>
            <p:nvPr/>
          </p:nvSpPr>
          <p:spPr>
            <a:xfrm>
              <a:off x="-3858276" y="1568250"/>
              <a:ext cx="23522" cy="15778"/>
            </a:xfrm>
            <a:custGeom>
              <a:avLst/>
              <a:gdLst/>
              <a:ahLst/>
              <a:cxnLst/>
              <a:rect l="l" t="t" r="r" b="b"/>
              <a:pathLst>
                <a:path w="489" h="328" extrusionOk="0">
                  <a:moveTo>
                    <a:pt x="118" y="1"/>
                  </a:moveTo>
                  <a:cubicBezTo>
                    <a:pt x="49" y="1"/>
                    <a:pt x="0" y="130"/>
                    <a:pt x="69" y="182"/>
                  </a:cubicBezTo>
                  <a:cubicBezTo>
                    <a:pt x="183" y="235"/>
                    <a:pt x="264" y="289"/>
                    <a:pt x="378" y="323"/>
                  </a:cubicBezTo>
                  <a:cubicBezTo>
                    <a:pt x="385" y="326"/>
                    <a:pt x="392" y="328"/>
                    <a:pt x="399" y="328"/>
                  </a:cubicBezTo>
                  <a:cubicBezTo>
                    <a:pt x="446" y="328"/>
                    <a:pt x="489" y="259"/>
                    <a:pt x="466" y="235"/>
                  </a:cubicBezTo>
                  <a:cubicBezTo>
                    <a:pt x="351" y="155"/>
                    <a:pt x="264" y="94"/>
                    <a:pt x="156" y="14"/>
                  </a:cubicBezTo>
                  <a:cubicBezTo>
                    <a:pt x="143" y="5"/>
                    <a:pt x="13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4" name="Google Shape;1984;p40"/>
            <p:cNvSpPr/>
            <p:nvPr/>
          </p:nvSpPr>
          <p:spPr>
            <a:xfrm>
              <a:off x="-3730855" y="1593119"/>
              <a:ext cx="33672" cy="8226"/>
            </a:xfrm>
            <a:custGeom>
              <a:avLst/>
              <a:gdLst/>
              <a:ahLst/>
              <a:cxnLst/>
              <a:rect l="l" t="t" r="r" b="b"/>
              <a:pathLst>
                <a:path w="700" h="171" extrusionOk="0">
                  <a:moveTo>
                    <a:pt x="612" y="1"/>
                  </a:moveTo>
                  <a:cubicBezTo>
                    <a:pt x="444" y="1"/>
                    <a:pt x="249" y="27"/>
                    <a:pt x="81" y="54"/>
                  </a:cubicBezTo>
                  <a:cubicBezTo>
                    <a:pt x="28" y="54"/>
                    <a:pt x="1" y="142"/>
                    <a:pt x="54" y="142"/>
                  </a:cubicBezTo>
                  <a:cubicBezTo>
                    <a:pt x="127" y="162"/>
                    <a:pt x="200" y="171"/>
                    <a:pt x="273" y="171"/>
                  </a:cubicBezTo>
                  <a:cubicBezTo>
                    <a:pt x="395" y="171"/>
                    <a:pt x="517" y="146"/>
                    <a:pt x="639" y="108"/>
                  </a:cubicBezTo>
                  <a:cubicBezTo>
                    <a:pt x="700" y="108"/>
                    <a:pt x="700" y="1"/>
                    <a:pt x="6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5" name="Google Shape;1985;p40"/>
            <p:cNvSpPr/>
            <p:nvPr/>
          </p:nvSpPr>
          <p:spPr>
            <a:xfrm>
              <a:off x="-3660290" y="1571233"/>
              <a:ext cx="28861" cy="19722"/>
            </a:xfrm>
            <a:custGeom>
              <a:avLst/>
              <a:gdLst/>
              <a:ahLst/>
              <a:cxnLst/>
              <a:rect l="l" t="t" r="r" b="b"/>
              <a:pathLst>
                <a:path w="600" h="410" extrusionOk="0">
                  <a:moveTo>
                    <a:pt x="496" y="0"/>
                  </a:moveTo>
                  <a:cubicBezTo>
                    <a:pt x="486" y="0"/>
                    <a:pt x="474" y="2"/>
                    <a:pt x="462" y="5"/>
                  </a:cubicBezTo>
                  <a:cubicBezTo>
                    <a:pt x="348" y="93"/>
                    <a:pt x="214" y="173"/>
                    <a:pt x="73" y="261"/>
                  </a:cubicBezTo>
                  <a:cubicBezTo>
                    <a:pt x="0" y="305"/>
                    <a:pt x="48" y="410"/>
                    <a:pt x="112" y="410"/>
                  </a:cubicBezTo>
                  <a:cubicBezTo>
                    <a:pt x="125" y="410"/>
                    <a:pt x="139" y="405"/>
                    <a:pt x="153" y="395"/>
                  </a:cubicBezTo>
                  <a:cubicBezTo>
                    <a:pt x="294" y="314"/>
                    <a:pt x="435" y="261"/>
                    <a:pt x="577" y="120"/>
                  </a:cubicBezTo>
                  <a:cubicBezTo>
                    <a:pt x="600" y="67"/>
                    <a:pt x="563" y="0"/>
                    <a:pt x="4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6" name="Google Shape;1986;p40"/>
            <p:cNvSpPr/>
            <p:nvPr/>
          </p:nvSpPr>
          <p:spPr>
            <a:xfrm>
              <a:off x="-3601847" y="1542516"/>
              <a:ext cx="34778" cy="29535"/>
            </a:xfrm>
            <a:custGeom>
              <a:avLst/>
              <a:gdLst/>
              <a:ahLst/>
              <a:cxnLst/>
              <a:rect l="l" t="t" r="r" b="b"/>
              <a:pathLst>
                <a:path w="723" h="614" extrusionOk="0">
                  <a:moveTo>
                    <a:pt x="612" y="1"/>
                  </a:moveTo>
                  <a:cubicBezTo>
                    <a:pt x="596" y="1"/>
                    <a:pt x="580" y="6"/>
                    <a:pt x="565" y="18"/>
                  </a:cubicBezTo>
                  <a:cubicBezTo>
                    <a:pt x="397" y="125"/>
                    <a:pt x="229" y="266"/>
                    <a:pt x="87" y="407"/>
                  </a:cubicBezTo>
                  <a:cubicBezTo>
                    <a:pt x="0" y="495"/>
                    <a:pt x="78" y="614"/>
                    <a:pt x="170" y="614"/>
                  </a:cubicBezTo>
                  <a:cubicBezTo>
                    <a:pt x="199" y="614"/>
                    <a:pt x="229" y="602"/>
                    <a:pt x="255" y="575"/>
                  </a:cubicBezTo>
                  <a:cubicBezTo>
                    <a:pt x="397" y="434"/>
                    <a:pt x="538" y="293"/>
                    <a:pt x="679" y="152"/>
                  </a:cubicBezTo>
                  <a:cubicBezTo>
                    <a:pt x="722" y="87"/>
                    <a:pt x="674" y="1"/>
                    <a:pt x="6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7" name="Google Shape;1987;p40"/>
            <p:cNvSpPr/>
            <p:nvPr/>
          </p:nvSpPr>
          <p:spPr>
            <a:xfrm>
              <a:off x="-3541383" y="1508749"/>
              <a:ext cx="25158" cy="26793"/>
            </a:xfrm>
            <a:custGeom>
              <a:avLst/>
              <a:gdLst/>
              <a:ahLst/>
              <a:cxnLst/>
              <a:rect l="l" t="t" r="r" b="b"/>
              <a:pathLst>
                <a:path w="523" h="557" extrusionOk="0">
                  <a:moveTo>
                    <a:pt x="363" y="0"/>
                  </a:moveTo>
                  <a:cubicBezTo>
                    <a:pt x="346" y="0"/>
                    <a:pt x="330" y="4"/>
                    <a:pt x="316" y="14"/>
                  </a:cubicBezTo>
                  <a:cubicBezTo>
                    <a:pt x="174" y="101"/>
                    <a:pt x="94" y="243"/>
                    <a:pt x="33" y="384"/>
                  </a:cubicBezTo>
                  <a:cubicBezTo>
                    <a:pt x="0" y="487"/>
                    <a:pt x="81" y="557"/>
                    <a:pt x="163" y="557"/>
                  </a:cubicBezTo>
                  <a:cubicBezTo>
                    <a:pt x="214" y="557"/>
                    <a:pt x="265" y="529"/>
                    <a:pt x="289" y="464"/>
                  </a:cubicBezTo>
                  <a:cubicBezTo>
                    <a:pt x="316" y="350"/>
                    <a:pt x="396" y="243"/>
                    <a:pt x="457" y="155"/>
                  </a:cubicBezTo>
                  <a:cubicBezTo>
                    <a:pt x="523" y="89"/>
                    <a:pt x="440" y="0"/>
                    <a:pt x="3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8" name="Google Shape;1988;p40"/>
            <p:cNvSpPr/>
            <p:nvPr/>
          </p:nvSpPr>
          <p:spPr>
            <a:xfrm>
              <a:off x="-3480342" y="1493260"/>
              <a:ext cx="22704" cy="14094"/>
            </a:xfrm>
            <a:custGeom>
              <a:avLst/>
              <a:gdLst/>
              <a:ahLst/>
              <a:cxnLst/>
              <a:rect l="l" t="t" r="r" b="b"/>
              <a:pathLst>
                <a:path w="472" h="293" extrusionOk="0">
                  <a:moveTo>
                    <a:pt x="223" y="0"/>
                  </a:moveTo>
                  <a:cubicBezTo>
                    <a:pt x="169" y="34"/>
                    <a:pt x="108" y="60"/>
                    <a:pt x="55" y="87"/>
                  </a:cubicBezTo>
                  <a:cubicBezTo>
                    <a:pt x="1" y="114"/>
                    <a:pt x="1" y="168"/>
                    <a:pt x="28" y="228"/>
                  </a:cubicBezTo>
                  <a:cubicBezTo>
                    <a:pt x="47" y="268"/>
                    <a:pt x="82" y="293"/>
                    <a:pt x="122" y="293"/>
                  </a:cubicBezTo>
                  <a:cubicBezTo>
                    <a:pt x="137" y="293"/>
                    <a:pt x="153" y="289"/>
                    <a:pt x="169" y="282"/>
                  </a:cubicBezTo>
                  <a:cubicBezTo>
                    <a:pt x="250" y="228"/>
                    <a:pt x="303" y="202"/>
                    <a:pt x="391" y="168"/>
                  </a:cubicBezTo>
                  <a:cubicBezTo>
                    <a:pt x="444" y="141"/>
                    <a:pt x="471" y="34"/>
                    <a:pt x="391" y="34"/>
                  </a:cubicBezTo>
                  <a:cubicBezTo>
                    <a:pt x="337" y="0"/>
                    <a:pt x="276" y="0"/>
                    <a:pt x="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89" name="Google Shape;1989;p40"/>
          <p:cNvGrpSpPr/>
          <p:nvPr/>
        </p:nvGrpSpPr>
        <p:grpSpPr>
          <a:xfrm>
            <a:off x="1014228" y="2292024"/>
            <a:ext cx="712876" cy="578926"/>
            <a:chOff x="-3150573" y="1594523"/>
            <a:chExt cx="712876" cy="578926"/>
          </a:xfrm>
        </p:grpSpPr>
        <p:sp>
          <p:nvSpPr>
            <p:cNvPr id="1990" name="Google Shape;1990;p40"/>
            <p:cNvSpPr/>
            <p:nvPr/>
          </p:nvSpPr>
          <p:spPr>
            <a:xfrm>
              <a:off x="-3140167" y="1695093"/>
              <a:ext cx="332043" cy="83056"/>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1" name="Google Shape;1991;p40"/>
            <p:cNvSpPr/>
            <p:nvPr/>
          </p:nvSpPr>
          <p:spPr>
            <a:xfrm>
              <a:off x="-3138745" y="1768516"/>
              <a:ext cx="458668" cy="284911"/>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2" name="Google Shape;1992;p40"/>
            <p:cNvSpPr/>
            <p:nvPr/>
          </p:nvSpPr>
          <p:spPr>
            <a:xfrm>
              <a:off x="-2821706" y="1729607"/>
              <a:ext cx="153191" cy="278641"/>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3" name="Google Shape;1993;p40"/>
            <p:cNvSpPr/>
            <p:nvPr/>
          </p:nvSpPr>
          <p:spPr>
            <a:xfrm>
              <a:off x="-2822352" y="1594523"/>
              <a:ext cx="193008" cy="143231"/>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4" name="Google Shape;1994;p40"/>
            <p:cNvSpPr/>
            <p:nvPr/>
          </p:nvSpPr>
          <p:spPr>
            <a:xfrm>
              <a:off x="-2680993" y="1846723"/>
              <a:ext cx="231402" cy="161264"/>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5" name="Google Shape;1995;p40"/>
            <p:cNvSpPr/>
            <p:nvPr/>
          </p:nvSpPr>
          <p:spPr>
            <a:xfrm>
              <a:off x="-2642664" y="1596785"/>
              <a:ext cx="190099" cy="263129"/>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6" name="Google Shape;1996;p40"/>
            <p:cNvSpPr/>
            <p:nvPr/>
          </p:nvSpPr>
          <p:spPr>
            <a:xfrm>
              <a:off x="-2963388" y="1986008"/>
              <a:ext cx="294876" cy="94949"/>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7" name="Google Shape;1997;p40"/>
            <p:cNvSpPr/>
            <p:nvPr/>
          </p:nvSpPr>
          <p:spPr>
            <a:xfrm>
              <a:off x="-2968753" y="1996737"/>
              <a:ext cx="299530" cy="121837"/>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8" name="Google Shape;1998;p40"/>
            <p:cNvSpPr/>
            <p:nvPr/>
          </p:nvSpPr>
          <p:spPr>
            <a:xfrm>
              <a:off x="-2682609" y="1855319"/>
              <a:ext cx="217376" cy="152926"/>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9" name="Google Shape;1999;p40"/>
            <p:cNvSpPr/>
            <p:nvPr/>
          </p:nvSpPr>
          <p:spPr>
            <a:xfrm>
              <a:off x="-2682674" y="1868311"/>
              <a:ext cx="235798" cy="145881"/>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0" name="Google Shape;2000;p40"/>
            <p:cNvSpPr/>
            <p:nvPr/>
          </p:nvSpPr>
          <p:spPr>
            <a:xfrm>
              <a:off x="-3051939" y="1748933"/>
              <a:ext cx="226748" cy="65734"/>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1" name="Google Shape;2001;p40"/>
            <p:cNvSpPr/>
            <p:nvPr/>
          </p:nvSpPr>
          <p:spPr>
            <a:xfrm>
              <a:off x="-3021625" y="1822938"/>
              <a:ext cx="187772" cy="54099"/>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2" name="Google Shape;2002;p40"/>
            <p:cNvSpPr/>
            <p:nvPr/>
          </p:nvSpPr>
          <p:spPr>
            <a:xfrm>
              <a:off x="-2837412" y="1825135"/>
              <a:ext cx="14414" cy="10923"/>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3" name="Google Shape;2003;p40"/>
            <p:cNvSpPr/>
            <p:nvPr/>
          </p:nvSpPr>
          <p:spPr>
            <a:xfrm>
              <a:off x="-2973342" y="1873804"/>
              <a:ext cx="199019" cy="58301"/>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4" name="Google Shape;2004;p40"/>
            <p:cNvSpPr/>
            <p:nvPr/>
          </p:nvSpPr>
          <p:spPr>
            <a:xfrm>
              <a:off x="-2762693" y="1666525"/>
              <a:ext cx="148860" cy="84930"/>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5" name="Google Shape;2005;p40"/>
            <p:cNvSpPr/>
            <p:nvPr/>
          </p:nvSpPr>
          <p:spPr>
            <a:xfrm>
              <a:off x="-2735158" y="1742340"/>
              <a:ext cx="147632" cy="69159"/>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6" name="Google Shape;2006;p40"/>
            <p:cNvSpPr/>
            <p:nvPr/>
          </p:nvSpPr>
          <p:spPr>
            <a:xfrm>
              <a:off x="-2965198" y="2008759"/>
              <a:ext cx="276519" cy="164690"/>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7" name="Google Shape;2007;p40"/>
            <p:cNvSpPr/>
            <p:nvPr/>
          </p:nvSpPr>
          <p:spPr>
            <a:xfrm>
              <a:off x="-2697411" y="1834249"/>
              <a:ext cx="259713" cy="183434"/>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8" name="Google Shape;2008;p40"/>
            <p:cNvSpPr/>
            <p:nvPr/>
          </p:nvSpPr>
          <p:spPr>
            <a:xfrm>
              <a:off x="-3139715" y="1800445"/>
              <a:ext cx="181631" cy="317487"/>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9" name="Google Shape;2009;p40"/>
            <p:cNvSpPr/>
            <p:nvPr/>
          </p:nvSpPr>
          <p:spPr>
            <a:xfrm>
              <a:off x="-3150573" y="1824489"/>
              <a:ext cx="192490" cy="347801"/>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10" name="Google Shape;2010;p40"/>
          <p:cNvGrpSpPr/>
          <p:nvPr/>
        </p:nvGrpSpPr>
        <p:grpSpPr>
          <a:xfrm>
            <a:off x="933102" y="929726"/>
            <a:ext cx="692060" cy="544025"/>
            <a:chOff x="-2069947" y="-655605"/>
            <a:chExt cx="445369" cy="350103"/>
          </a:xfrm>
        </p:grpSpPr>
        <p:sp>
          <p:nvSpPr>
            <p:cNvPr id="2011" name="Google Shape;2011;p40"/>
            <p:cNvSpPr/>
            <p:nvPr/>
          </p:nvSpPr>
          <p:spPr>
            <a:xfrm>
              <a:off x="-1920206" y="-655605"/>
              <a:ext cx="295628" cy="230534"/>
            </a:xfrm>
            <a:custGeom>
              <a:avLst/>
              <a:gdLst/>
              <a:ahLst/>
              <a:cxnLst/>
              <a:rect l="l" t="t" r="r" b="b"/>
              <a:pathLst>
                <a:path w="5350" h="4172" extrusionOk="0">
                  <a:moveTo>
                    <a:pt x="5182" y="1"/>
                  </a:moveTo>
                  <a:cubicBezTo>
                    <a:pt x="3475" y="532"/>
                    <a:pt x="1680" y="646"/>
                    <a:pt x="54" y="1399"/>
                  </a:cubicBezTo>
                  <a:cubicBezTo>
                    <a:pt x="0" y="1426"/>
                    <a:pt x="27" y="1486"/>
                    <a:pt x="81" y="1486"/>
                  </a:cubicBezTo>
                  <a:cubicBezTo>
                    <a:pt x="1654" y="810"/>
                    <a:pt x="3410" y="549"/>
                    <a:pt x="5068" y="253"/>
                  </a:cubicBezTo>
                  <a:lnTo>
                    <a:pt x="5068" y="253"/>
                  </a:lnTo>
                  <a:cubicBezTo>
                    <a:pt x="4935" y="923"/>
                    <a:pt x="4479" y="1561"/>
                    <a:pt x="4113" y="2131"/>
                  </a:cubicBezTo>
                  <a:cubicBezTo>
                    <a:pt x="3696" y="2803"/>
                    <a:pt x="3219" y="3415"/>
                    <a:pt x="2688" y="4006"/>
                  </a:cubicBezTo>
                  <a:cubicBezTo>
                    <a:pt x="2619" y="4070"/>
                    <a:pt x="2676" y="4171"/>
                    <a:pt x="2759" y="4171"/>
                  </a:cubicBezTo>
                  <a:cubicBezTo>
                    <a:pt x="2782" y="4171"/>
                    <a:pt x="2805" y="4164"/>
                    <a:pt x="2829" y="4147"/>
                  </a:cubicBezTo>
                  <a:cubicBezTo>
                    <a:pt x="3441" y="3610"/>
                    <a:pt x="3891" y="2938"/>
                    <a:pt x="4342" y="2239"/>
                  </a:cubicBezTo>
                  <a:cubicBezTo>
                    <a:pt x="4731" y="1594"/>
                    <a:pt x="5235" y="895"/>
                    <a:pt x="5323" y="115"/>
                  </a:cubicBezTo>
                  <a:cubicBezTo>
                    <a:pt x="5350" y="55"/>
                    <a:pt x="5262" y="1"/>
                    <a:pt x="5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2" name="Google Shape;2012;p40"/>
            <p:cNvSpPr/>
            <p:nvPr/>
          </p:nvSpPr>
          <p:spPr>
            <a:xfrm>
              <a:off x="-1910646" y="-572445"/>
              <a:ext cx="59291" cy="54152"/>
            </a:xfrm>
            <a:custGeom>
              <a:avLst/>
              <a:gdLst/>
              <a:ahLst/>
              <a:cxnLst/>
              <a:rect l="l" t="t" r="r" b="b"/>
              <a:pathLst>
                <a:path w="1073" h="980" extrusionOk="0">
                  <a:moveTo>
                    <a:pt x="58" y="1"/>
                  </a:moveTo>
                  <a:cubicBezTo>
                    <a:pt x="31" y="1"/>
                    <a:pt x="0" y="40"/>
                    <a:pt x="22" y="62"/>
                  </a:cubicBezTo>
                  <a:cubicBezTo>
                    <a:pt x="304" y="398"/>
                    <a:pt x="613" y="707"/>
                    <a:pt x="949" y="962"/>
                  </a:cubicBezTo>
                  <a:cubicBezTo>
                    <a:pt x="961" y="974"/>
                    <a:pt x="975" y="979"/>
                    <a:pt x="987" y="979"/>
                  </a:cubicBezTo>
                  <a:cubicBezTo>
                    <a:pt x="1032" y="979"/>
                    <a:pt x="1072" y="917"/>
                    <a:pt x="1030" y="875"/>
                  </a:cubicBezTo>
                  <a:cubicBezTo>
                    <a:pt x="721" y="566"/>
                    <a:pt x="412" y="290"/>
                    <a:pt x="76" y="8"/>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3" name="Google Shape;2013;p40"/>
            <p:cNvSpPr/>
            <p:nvPr/>
          </p:nvSpPr>
          <p:spPr>
            <a:xfrm>
              <a:off x="-1846992" y="-648201"/>
              <a:ext cx="209536" cy="139967"/>
            </a:xfrm>
            <a:custGeom>
              <a:avLst/>
              <a:gdLst/>
              <a:ahLst/>
              <a:cxnLst/>
              <a:rect l="l" t="t" r="r" b="b"/>
              <a:pathLst>
                <a:path w="3792" h="2533" extrusionOk="0">
                  <a:moveTo>
                    <a:pt x="3718" y="1"/>
                  </a:moveTo>
                  <a:cubicBezTo>
                    <a:pt x="3708" y="1"/>
                    <a:pt x="3698" y="3"/>
                    <a:pt x="3689" y="8"/>
                  </a:cubicBezTo>
                  <a:cubicBezTo>
                    <a:pt x="3158" y="451"/>
                    <a:pt x="2539" y="734"/>
                    <a:pt x="1948" y="1124"/>
                  </a:cubicBezTo>
                  <a:cubicBezTo>
                    <a:pt x="1336" y="1547"/>
                    <a:pt x="718" y="1997"/>
                    <a:pt x="73" y="2387"/>
                  </a:cubicBezTo>
                  <a:cubicBezTo>
                    <a:pt x="1" y="2435"/>
                    <a:pt x="58" y="2532"/>
                    <a:pt x="134" y="2532"/>
                  </a:cubicBezTo>
                  <a:cubicBezTo>
                    <a:pt x="143" y="2532"/>
                    <a:pt x="151" y="2531"/>
                    <a:pt x="160" y="2528"/>
                  </a:cubicBezTo>
                  <a:cubicBezTo>
                    <a:pt x="832" y="2219"/>
                    <a:pt x="1417" y="1688"/>
                    <a:pt x="2035" y="1265"/>
                  </a:cubicBezTo>
                  <a:cubicBezTo>
                    <a:pt x="2620" y="875"/>
                    <a:pt x="3326" y="619"/>
                    <a:pt x="3769" y="89"/>
                  </a:cubicBezTo>
                  <a:cubicBezTo>
                    <a:pt x="3791" y="45"/>
                    <a:pt x="3759" y="1"/>
                    <a:pt x="37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4" name="Google Shape;2014;p40"/>
            <p:cNvSpPr/>
            <p:nvPr/>
          </p:nvSpPr>
          <p:spPr>
            <a:xfrm>
              <a:off x="-1853734" y="-510779"/>
              <a:ext cx="14146" cy="70840"/>
            </a:xfrm>
            <a:custGeom>
              <a:avLst/>
              <a:gdLst/>
              <a:ahLst/>
              <a:cxnLst/>
              <a:rect l="l" t="t" r="r" b="b"/>
              <a:pathLst>
                <a:path w="256" h="1282" extrusionOk="0">
                  <a:moveTo>
                    <a:pt x="119" y="0"/>
                  </a:moveTo>
                  <a:cubicBezTo>
                    <a:pt x="103" y="0"/>
                    <a:pt x="96" y="22"/>
                    <a:pt x="114" y="41"/>
                  </a:cubicBezTo>
                  <a:cubicBezTo>
                    <a:pt x="195" y="431"/>
                    <a:pt x="0" y="854"/>
                    <a:pt x="114" y="1244"/>
                  </a:cubicBezTo>
                  <a:cubicBezTo>
                    <a:pt x="126" y="1268"/>
                    <a:pt x="156" y="1281"/>
                    <a:pt x="182" y="1281"/>
                  </a:cubicBezTo>
                  <a:cubicBezTo>
                    <a:pt x="214" y="1281"/>
                    <a:pt x="240" y="1262"/>
                    <a:pt x="222" y="1217"/>
                  </a:cubicBezTo>
                  <a:lnTo>
                    <a:pt x="222" y="485"/>
                  </a:lnTo>
                  <a:cubicBezTo>
                    <a:pt x="222" y="317"/>
                    <a:pt x="256" y="122"/>
                    <a:pt x="141" y="14"/>
                  </a:cubicBezTo>
                  <a:cubicBezTo>
                    <a:pt x="133" y="4"/>
                    <a:pt x="125"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5" name="Google Shape;2015;p40"/>
            <p:cNvSpPr/>
            <p:nvPr/>
          </p:nvSpPr>
          <p:spPr>
            <a:xfrm>
              <a:off x="-1847434" y="-451158"/>
              <a:ext cx="24092" cy="13593"/>
            </a:xfrm>
            <a:custGeom>
              <a:avLst/>
              <a:gdLst/>
              <a:ahLst/>
              <a:cxnLst/>
              <a:rect l="l" t="t" r="r" b="b"/>
              <a:pathLst>
                <a:path w="436" h="246" extrusionOk="0">
                  <a:moveTo>
                    <a:pt x="393" y="1"/>
                  </a:moveTo>
                  <a:cubicBezTo>
                    <a:pt x="383" y="1"/>
                    <a:pt x="372" y="7"/>
                    <a:pt x="363" y="24"/>
                  </a:cubicBezTo>
                  <a:cubicBezTo>
                    <a:pt x="276" y="78"/>
                    <a:pt x="168" y="138"/>
                    <a:pt x="54" y="165"/>
                  </a:cubicBezTo>
                  <a:cubicBezTo>
                    <a:pt x="0" y="165"/>
                    <a:pt x="27" y="246"/>
                    <a:pt x="54" y="246"/>
                  </a:cubicBezTo>
                  <a:cubicBezTo>
                    <a:pt x="195" y="219"/>
                    <a:pt x="336" y="165"/>
                    <a:pt x="417" y="51"/>
                  </a:cubicBezTo>
                  <a:cubicBezTo>
                    <a:pt x="436" y="32"/>
                    <a:pt x="416" y="1"/>
                    <a:pt x="3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6" name="Google Shape;2016;p40"/>
            <p:cNvSpPr/>
            <p:nvPr/>
          </p:nvSpPr>
          <p:spPr>
            <a:xfrm>
              <a:off x="-1825443" y="-498402"/>
              <a:ext cx="52053" cy="58297"/>
            </a:xfrm>
            <a:custGeom>
              <a:avLst/>
              <a:gdLst/>
              <a:ahLst/>
              <a:cxnLst/>
              <a:rect l="l" t="t" r="r" b="b"/>
              <a:pathLst>
                <a:path w="942" h="1055" extrusionOk="0">
                  <a:moveTo>
                    <a:pt x="47" y="1"/>
                  </a:moveTo>
                  <a:cubicBezTo>
                    <a:pt x="21" y="1"/>
                    <a:pt x="0" y="20"/>
                    <a:pt x="19" y="39"/>
                  </a:cubicBezTo>
                  <a:cubicBezTo>
                    <a:pt x="274" y="375"/>
                    <a:pt x="550" y="738"/>
                    <a:pt x="832" y="1047"/>
                  </a:cubicBezTo>
                  <a:cubicBezTo>
                    <a:pt x="837" y="1052"/>
                    <a:pt x="845" y="1054"/>
                    <a:pt x="853" y="1054"/>
                  </a:cubicBezTo>
                  <a:cubicBezTo>
                    <a:pt x="888" y="1054"/>
                    <a:pt x="941" y="1015"/>
                    <a:pt x="920" y="993"/>
                  </a:cubicBezTo>
                  <a:cubicBezTo>
                    <a:pt x="664" y="657"/>
                    <a:pt x="382" y="261"/>
                    <a:pt x="80" y="12"/>
                  </a:cubicBezTo>
                  <a:cubicBezTo>
                    <a:pt x="70" y="4"/>
                    <a:pt x="58" y="1"/>
                    <a:pt x="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7" name="Google Shape;2017;p40"/>
            <p:cNvSpPr/>
            <p:nvPr/>
          </p:nvSpPr>
          <p:spPr>
            <a:xfrm>
              <a:off x="-1833400" y="-459557"/>
              <a:ext cx="39841" cy="20943"/>
            </a:xfrm>
            <a:custGeom>
              <a:avLst/>
              <a:gdLst/>
              <a:ahLst/>
              <a:cxnLst/>
              <a:rect l="l" t="t" r="r" b="b"/>
              <a:pathLst>
                <a:path w="721" h="379" extrusionOk="0">
                  <a:moveTo>
                    <a:pt x="683" y="0"/>
                  </a:moveTo>
                  <a:cubicBezTo>
                    <a:pt x="678" y="0"/>
                    <a:pt x="672" y="2"/>
                    <a:pt x="667" y="8"/>
                  </a:cubicBezTo>
                  <a:cubicBezTo>
                    <a:pt x="445" y="122"/>
                    <a:pt x="224" y="203"/>
                    <a:pt x="22" y="344"/>
                  </a:cubicBezTo>
                  <a:cubicBezTo>
                    <a:pt x="0" y="344"/>
                    <a:pt x="13" y="378"/>
                    <a:pt x="37" y="378"/>
                  </a:cubicBezTo>
                  <a:cubicBezTo>
                    <a:pt x="42" y="378"/>
                    <a:pt x="49" y="376"/>
                    <a:pt x="56" y="371"/>
                  </a:cubicBezTo>
                  <a:cubicBezTo>
                    <a:pt x="250" y="263"/>
                    <a:pt x="472" y="176"/>
                    <a:pt x="694" y="35"/>
                  </a:cubicBezTo>
                  <a:cubicBezTo>
                    <a:pt x="721" y="35"/>
                    <a:pt x="705" y="0"/>
                    <a:pt x="6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8" name="Google Shape;2018;p40"/>
            <p:cNvSpPr/>
            <p:nvPr/>
          </p:nvSpPr>
          <p:spPr>
            <a:xfrm>
              <a:off x="-1818094" y="-603278"/>
              <a:ext cx="152787" cy="116317"/>
            </a:xfrm>
            <a:custGeom>
              <a:avLst/>
              <a:gdLst/>
              <a:ahLst/>
              <a:cxnLst/>
              <a:rect l="l" t="t" r="r" b="b"/>
              <a:pathLst>
                <a:path w="2765" h="2105" extrusionOk="0">
                  <a:moveTo>
                    <a:pt x="2712" y="1"/>
                  </a:moveTo>
                  <a:cubicBezTo>
                    <a:pt x="2705" y="1"/>
                    <a:pt x="2697" y="3"/>
                    <a:pt x="2688" y="8"/>
                  </a:cubicBezTo>
                  <a:cubicBezTo>
                    <a:pt x="1795" y="680"/>
                    <a:pt x="894" y="1379"/>
                    <a:pt x="27" y="2078"/>
                  </a:cubicBezTo>
                  <a:cubicBezTo>
                    <a:pt x="0" y="2078"/>
                    <a:pt x="27" y="2105"/>
                    <a:pt x="27" y="2105"/>
                  </a:cubicBezTo>
                  <a:cubicBezTo>
                    <a:pt x="1008" y="1574"/>
                    <a:pt x="1848" y="761"/>
                    <a:pt x="2742" y="89"/>
                  </a:cubicBezTo>
                  <a:cubicBezTo>
                    <a:pt x="2765" y="66"/>
                    <a:pt x="2749" y="1"/>
                    <a:pt x="27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9" name="Google Shape;2019;p40"/>
            <p:cNvSpPr/>
            <p:nvPr/>
          </p:nvSpPr>
          <p:spPr>
            <a:xfrm>
              <a:off x="-1906447" y="-417949"/>
              <a:ext cx="38514" cy="16688"/>
            </a:xfrm>
            <a:custGeom>
              <a:avLst/>
              <a:gdLst/>
              <a:ahLst/>
              <a:cxnLst/>
              <a:rect l="l" t="t" r="r" b="b"/>
              <a:pathLst>
                <a:path w="697" h="302" extrusionOk="0">
                  <a:moveTo>
                    <a:pt x="645" y="1"/>
                  </a:moveTo>
                  <a:cubicBezTo>
                    <a:pt x="636" y="1"/>
                    <a:pt x="626" y="5"/>
                    <a:pt x="618" y="14"/>
                  </a:cubicBezTo>
                  <a:cubicBezTo>
                    <a:pt x="475" y="83"/>
                    <a:pt x="333" y="156"/>
                    <a:pt x="174" y="156"/>
                  </a:cubicBezTo>
                  <a:cubicBezTo>
                    <a:pt x="145" y="156"/>
                    <a:pt x="117" y="154"/>
                    <a:pt x="87" y="149"/>
                  </a:cubicBezTo>
                  <a:cubicBezTo>
                    <a:pt x="78" y="146"/>
                    <a:pt x="70" y="145"/>
                    <a:pt x="63" y="145"/>
                  </a:cubicBezTo>
                  <a:cubicBezTo>
                    <a:pt x="1" y="145"/>
                    <a:pt x="9" y="239"/>
                    <a:pt x="87" y="263"/>
                  </a:cubicBezTo>
                  <a:cubicBezTo>
                    <a:pt x="152" y="288"/>
                    <a:pt x="219" y="301"/>
                    <a:pt x="285" y="301"/>
                  </a:cubicBezTo>
                  <a:cubicBezTo>
                    <a:pt x="445" y="301"/>
                    <a:pt x="596" y="225"/>
                    <a:pt x="672" y="68"/>
                  </a:cubicBezTo>
                  <a:cubicBezTo>
                    <a:pt x="696" y="29"/>
                    <a:pt x="671" y="1"/>
                    <a:pt x="6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0" name="Google Shape;2020;p40"/>
            <p:cNvSpPr/>
            <p:nvPr/>
          </p:nvSpPr>
          <p:spPr>
            <a:xfrm>
              <a:off x="-1972974" y="-403693"/>
              <a:ext cx="43211" cy="15914"/>
            </a:xfrm>
            <a:custGeom>
              <a:avLst/>
              <a:gdLst/>
              <a:ahLst/>
              <a:cxnLst/>
              <a:rect l="l" t="t" r="r" b="b"/>
              <a:pathLst>
                <a:path w="782" h="288" extrusionOk="0">
                  <a:moveTo>
                    <a:pt x="691" y="1"/>
                  </a:moveTo>
                  <a:cubicBezTo>
                    <a:pt x="685" y="1"/>
                    <a:pt x="679" y="2"/>
                    <a:pt x="673" y="5"/>
                  </a:cubicBezTo>
                  <a:cubicBezTo>
                    <a:pt x="478" y="59"/>
                    <a:pt x="283" y="119"/>
                    <a:pt x="61" y="173"/>
                  </a:cubicBezTo>
                  <a:cubicBezTo>
                    <a:pt x="1" y="173"/>
                    <a:pt x="1" y="287"/>
                    <a:pt x="88" y="287"/>
                  </a:cubicBezTo>
                  <a:cubicBezTo>
                    <a:pt x="310" y="287"/>
                    <a:pt x="505" y="200"/>
                    <a:pt x="733" y="119"/>
                  </a:cubicBezTo>
                  <a:cubicBezTo>
                    <a:pt x="782" y="95"/>
                    <a:pt x="743" y="1"/>
                    <a:pt x="6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1" name="Google Shape;2021;p40"/>
            <p:cNvSpPr/>
            <p:nvPr/>
          </p:nvSpPr>
          <p:spPr>
            <a:xfrm>
              <a:off x="-2033755" y="-377170"/>
              <a:ext cx="41167" cy="28789"/>
            </a:xfrm>
            <a:custGeom>
              <a:avLst/>
              <a:gdLst/>
              <a:ahLst/>
              <a:cxnLst/>
              <a:rect l="l" t="t" r="r" b="b"/>
              <a:pathLst>
                <a:path w="745" h="521" extrusionOk="0">
                  <a:moveTo>
                    <a:pt x="648" y="0"/>
                  </a:moveTo>
                  <a:cubicBezTo>
                    <a:pt x="631" y="0"/>
                    <a:pt x="612" y="8"/>
                    <a:pt x="597" y="29"/>
                  </a:cubicBezTo>
                  <a:cubicBezTo>
                    <a:pt x="429" y="143"/>
                    <a:pt x="234" y="284"/>
                    <a:pt x="66" y="392"/>
                  </a:cubicBezTo>
                  <a:cubicBezTo>
                    <a:pt x="1" y="441"/>
                    <a:pt x="24" y="521"/>
                    <a:pt x="77" y="521"/>
                  </a:cubicBezTo>
                  <a:cubicBezTo>
                    <a:pt x="90" y="521"/>
                    <a:pt x="104" y="516"/>
                    <a:pt x="120" y="506"/>
                  </a:cubicBezTo>
                  <a:cubicBezTo>
                    <a:pt x="348" y="419"/>
                    <a:pt x="516" y="284"/>
                    <a:pt x="684" y="116"/>
                  </a:cubicBezTo>
                  <a:cubicBezTo>
                    <a:pt x="744" y="71"/>
                    <a:pt x="700" y="0"/>
                    <a:pt x="6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2" name="Google Shape;2022;p40"/>
            <p:cNvSpPr/>
            <p:nvPr/>
          </p:nvSpPr>
          <p:spPr>
            <a:xfrm>
              <a:off x="-2069947" y="-324069"/>
              <a:ext cx="24645" cy="18567"/>
            </a:xfrm>
            <a:custGeom>
              <a:avLst/>
              <a:gdLst/>
              <a:ahLst/>
              <a:cxnLst/>
              <a:rect l="l" t="t" r="r" b="b"/>
              <a:pathLst>
                <a:path w="446" h="336" extrusionOk="0">
                  <a:moveTo>
                    <a:pt x="309" y="1"/>
                  </a:moveTo>
                  <a:cubicBezTo>
                    <a:pt x="277" y="1"/>
                    <a:pt x="243" y="15"/>
                    <a:pt x="217" y="49"/>
                  </a:cubicBezTo>
                  <a:cubicBezTo>
                    <a:pt x="190" y="103"/>
                    <a:pt x="103" y="163"/>
                    <a:pt x="49" y="190"/>
                  </a:cubicBezTo>
                  <a:cubicBezTo>
                    <a:pt x="1" y="238"/>
                    <a:pt x="17" y="335"/>
                    <a:pt x="60" y="335"/>
                  </a:cubicBezTo>
                  <a:cubicBezTo>
                    <a:pt x="65" y="335"/>
                    <a:pt x="70" y="334"/>
                    <a:pt x="76" y="331"/>
                  </a:cubicBezTo>
                  <a:cubicBezTo>
                    <a:pt x="217" y="331"/>
                    <a:pt x="304" y="244"/>
                    <a:pt x="385" y="130"/>
                  </a:cubicBezTo>
                  <a:cubicBezTo>
                    <a:pt x="446" y="74"/>
                    <a:pt x="383" y="1"/>
                    <a:pt x="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23" name="Google Shape;2023;p40"/>
          <p:cNvGrpSpPr/>
          <p:nvPr/>
        </p:nvGrpSpPr>
        <p:grpSpPr>
          <a:xfrm>
            <a:off x="1667476" y="1359538"/>
            <a:ext cx="897623" cy="903950"/>
            <a:chOff x="1667475" y="1359538"/>
            <a:chExt cx="897623" cy="903950"/>
          </a:xfrm>
        </p:grpSpPr>
        <p:sp>
          <p:nvSpPr>
            <p:cNvPr id="2024" name="Google Shape;2024;p40"/>
            <p:cNvSpPr/>
            <p:nvPr/>
          </p:nvSpPr>
          <p:spPr>
            <a:xfrm>
              <a:off x="1667475" y="1453166"/>
              <a:ext cx="708544" cy="615757"/>
            </a:xfrm>
            <a:custGeom>
              <a:avLst/>
              <a:gdLst/>
              <a:ahLst/>
              <a:cxnLst/>
              <a:rect l="l" t="t" r="r" b="b"/>
              <a:pathLst>
                <a:path w="7757" h="6741" extrusionOk="0">
                  <a:moveTo>
                    <a:pt x="4253" y="170"/>
                  </a:moveTo>
                  <a:cubicBezTo>
                    <a:pt x="4736" y="170"/>
                    <a:pt x="5217" y="266"/>
                    <a:pt x="5653" y="496"/>
                  </a:cubicBezTo>
                  <a:cubicBezTo>
                    <a:pt x="6802" y="1087"/>
                    <a:pt x="7420" y="2600"/>
                    <a:pt x="7225" y="3829"/>
                  </a:cubicBezTo>
                  <a:cubicBezTo>
                    <a:pt x="6970" y="5494"/>
                    <a:pt x="5492" y="6549"/>
                    <a:pt x="3914" y="6549"/>
                  </a:cubicBezTo>
                  <a:cubicBezTo>
                    <a:pt x="3581" y="6549"/>
                    <a:pt x="3243" y="6502"/>
                    <a:pt x="2911" y="6403"/>
                  </a:cubicBezTo>
                  <a:cubicBezTo>
                    <a:pt x="907" y="5796"/>
                    <a:pt x="178" y="3329"/>
                    <a:pt x="1046" y="1538"/>
                  </a:cubicBezTo>
                  <a:lnTo>
                    <a:pt x="1046" y="1538"/>
                  </a:lnTo>
                  <a:cubicBezTo>
                    <a:pt x="1063" y="1533"/>
                    <a:pt x="1078" y="1523"/>
                    <a:pt x="1090" y="1504"/>
                  </a:cubicBezTo>
                  <a:cubicBezTo>
                    <a:pt x="1486" y="919"/>
                    <a:pt x="2293" y="583"/>
                    <a:pt x="2938" y="389"/>
                  </a:cubicBezTo>
                  <a:cubicBezTo>
                    <a:pt x="3355" y="253"/>
                    <a:pt x="3805" y="170"/>
                    <a:pt x="4253" y="170"/>
                  </a:cubicBezTo>
                  <a:close/>
                  <a:moveTo>
                    <a:pt x="4291" y="0"/>
                  </a:moveTo>
                  <a:cubicBezTo>
                    <a:pt x="3872" y="0"/>
                    <a:pt x="3448" y="65"/>
                    <a:pt x="3052" y="160"/>
                  </a:cubicBezTo>
                  <a:cubicBezTo>
                    <a:pt x="2326" y="355"/>
                    <a:pt x="1399" y="751"/>
                    <a:pt x="948" y="1397"/>
                  </a:cubicBezTo>
                  <a:cubicBezTo>
                    <a:pt x="948" y="1397"/>
                    <a:pt x="948" y="1398"/>
                    <a:pt x="948" y="1398"/>
                  </a:cubicBezTo>
                  <a:lnTo>
                    <a:pt x="948" y="1398"/>
                  </a:lnTo>
                  <a:cubicBezTo>
                    <a:pt x="938" y="1404"/>
                    <a:pt x="929" y="1412"/>
                    <a:pt x="922" y="1423"/>
                  </a:cubicBezTo>
                  <a:cubicBezTo>
                    <a:pt x="1" y="3245"/>
                    <a:pt x="673" y="5536"/>
                    <a:pt x="2521" y="6403"/>
                  </a:cubicBezTo>
                  <a:cubicBezTo>
                    <a:pt x="2994" y="6634"/>
                    <a:pt x="3483" y="6740"/>
                    <a:pt x="3961" y="6740"/>
                  </a:cubicBezTo>
                  <a:cubicBezTo>
                    <a:pt x="5456" y="6740"/>
                    <a:pt x="6842" y="5700"/>
                    <a:pt x="7306" y="4192"/>
                  </a:cubicBezTo>
                  <a:cubicBezTo>
                    <a:pt x="7756" y="2821"/>
                    <a:pt x="7057" y="1168"/>
                    <a:pt x="5854" y="415"/>
                  </a:cubicBezTo>
                  <a:cubicBezTo>
                    <a:pt x="5391" y="113"/>
                    <a:pt x="4845" y="0"/>
                    <a:pt x="42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5" name="Google Shape;2025;p40"/>
            <p:cNvSpPr/>
            <p:nvPr/>
          </p:nvSpPr>
          <p:spPr>
            <a:xfrm>
              <a:off x="1733790" y="1559948"/>
              <a:ext cx="270922" cy="487234"/>
            </a:xfrm>
            <a:custGeom>
              <a:avLst/>
              <a:gdLst/>
              <a:ahLst/>
              <a:cxnLst/>
              <a:rect l="l" t="t" r="r" b="b"/>
              <a:pathLst>
                <a:path w="2966" h="5334" extrusionOk="0">
                  <a:moveTo>
                    <a:pt x="427" y="1"/>
                  </a:moveTo>
                  <a:cubicBezTo>
                    <a:pt x="385" y="1"/>
                    <a:pt x="350" y="29"/>
                    <a:pt x="364" y="86"/>
                  </a:cubicBezTo>
                  <a:cubicBezTo>
                    <a:pt x="364" y="254"/>
                    <a:pt x="390" y="422"/>
                    <a:pt x="558" y="503"/>
                  </a:cubicBezTo>
                  <a:cubicBezTo>
                    <a:pt x="814" y="671"/>
                    <a:pt x="1150" y="759"/>
                    <a:pt x="1345" y="1007"/>
                  </a:cubicBezTo>
                  <a:cubicBezTo>
                    <a:pt x="1795" y="1599"/>
                    <a:pt x="982" y="1961"/>
                    <a:pt x="532" y="1988"/>
                  </a:cubicBezTo>
                  <a:cubicBezTo>
                    <a:pt x="88" y="1988"/>
                    <a:pt x="1" y="2687"/>
                    <a:pt x="28" y="3023"/>
                  </a:cubicBezTo>
                  <a:cubicBezTo>
                    <a:pt x="54" y="3164"/>
                    <a:pt x="390" y="3191"/>
                    <a:pt x="451" y="3191"/>
                  </a:cubicBezTo>
                  <a:cubicBezTo>
                    <a:pt x="487" y="3198"/>
                    <a:pt x="529" y="3200"/>
                    <a:pt x="574" y="3200"/>
                  </a:cubicBezTo>
                  <a:cubicBezTo>
                    <a:pt x="726" y="3200"/>
                    <a:pt x="918" y="3172"/>
                    <a:pt x="1090" y="3172"/>
                  </a:cubicBezTo>
                  <a:cubicBezTo>
                    <a:pt x="1342" y="3172"/>
                    <a:pt x="1554" y="3232"/>
                    <a:pt x="1540" y="3527"/>
                  </a:cubicBezTo>
                  <a:cubicBezTo>
                    <a:pt x="1513" y="3836"/>
                    <a:pt x="1627" y="4119"/>
                    <a:pt x="1822" y="4394"/>
                  </a:cubicBezTo>
                  <a:cubicBezTo>
                    <a:pt x="1876" y="4482"/>
                    <a:pt x="1963" y="4562"/>
                    <a:pt x="2044" y="4650"/>
                  </a:cubicBezTo>
                  <a:cubicBezTo>
                    <a:pt x="2131" y="4703"/>
                    <a:pt x="2212" y="4764"/>
                    <a:pt x="2299" y="4791"/>
                  </a:cubicBezTo>
                  <a:cubicBezTo>
                    <a:pt x="2521" y="4818"/>
                    <a:pt x="2521" y="4959"/>
                    <a:pt x="2326" y="5154"/>
                  </a:cubicBezTo>
                  <a:cubicBezTo>
                    <a:pt x="2318" y="5152"/>
                    <a:pt x="2309" y="5151"/>
                    <a:pt x="2302" y="5151"/>
                  </a:cubicBezTo>
                  <a:cubicBezTo>
                    <a:pt x="2205" y="5151"/>
                    <a:pt x="2166" y="5297"/>
                    <a:pt x="2272" y="5322"/>
                  </a:cubicBezTo>
                  <a:cubicBezTo>
                    <a:pt x="2299" y="5329"/>
                    <a:pt x="2327" y="5333"/>
                    <a:pt x="2356" y="5333"/>
                  </a:cubicBezTo>
                  <a:cubicBezTo>
                    <a:pt x="2628" y="5333"/>
                    <a:pt x="2965" y="5015"/>
                    <a:pt x="2662" y="4791"/>
                  </a:cubicBezTo>
                  <a:cubicBezTo>
                    <a:pt x="2467" y="4650"/>
                    <a:pt x="2239" y="4562"/>
                    <a:pt x="2044" y="4394"/>
                  </a:cubicBezTo>
                  <a:cubicBezTo>
                    <a:pt x="1768" y="4146"/>
                    <a:pt x="1708" y="3756"/>
                    <a:pt x="1708" y="3386"/>
                  </a:cubicBezTo>
                  <a:cubicBezTo>
                    <a:pt x="1735" y="3252"/>
                    <a:pt x="1681" y="2996"/>
                    <a:pt x="1486" y="2970"/>
                  </a:cubicBezTo>
                  <a:cubicBezTo>
                    <a:pt x="1291" y="2970"/>
                    <a:pt x="1096" y="3023"/>
                    <a:pt x="868" y="3050"/>
                  </a:cubicBezTo>
                  <a:cubicBezTo>
                    <a:pt x="673" y="3050"/>
                    <a:pt x="478" y="3023"/>
                    <a:pt x="283" y="2996"/>
                  </a:cubicBezTo>
                  <a:cubicBezTo>
                    <a:pt x="256" y="2855"/>
                    <a:pt x="256" y="2714"/>
                    <a:pt x="222" y="2607"/>
                  </a:cubicBezTo>
                  <a:cubicBezTo>
                    <a:pt x="256" y="2324"/>
                    <a:pt x="390" y="2183"/>
                    <a:pt x="673" y="2129"/>
                  </a:cubicBezTo>
                  <a:cubicBezTo>
                    <a:pt x="955" y="2129"/>
                    <a:pt x="1264" y="2103"/>
                    <a:pt x="1432" y="1847"/>
                  </a:cubicBezTo>
                  <a:cubicBezTo>
                    <a:pt x="1600" y="1625"/>
                    <a:pt x="1681" y="1316"/>
                    <a:pt x="1540" y="1068"/>
                  </a:cubicBezTo>
                  <a:cubicBezTo>
                    <a:pt x="1486" y="900"/>
                    <a:pt x="1399" y="812"/>
                    <a:pt x="1264" y="698"/>
                  </a:cubicBezTo>
                  <a:cubicBezTo>
                    <a:pt x="1009" y="476"/>
                    <a:pt x="532" y="530"/>
                    <a:pt x="532" y="86"/>
                  </a:cubicBezTo>
                  <a:cubicBezTo>
                    <a:pt x="518" y="29"/>
                    <a:pt x="469" y="1"/>
                    <a:pt x="4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6" name="Google Shape;2026;p40"/>
            <p:cNvSpPr/>
            <p:nvPr/>
          </p:nvSpPr>
          <p:spPr>
            <a:xfrm>
              <a:off x="2014943" y="1463123"/>
              <a:ext cx="312574" cy="501301"/>
            </a:xfrm>
            <a:custGeom>
              <a:avLst/>
              <a:gdLst/>
              <a:ahLst/>
              <a:cxnLst/>
              <a:rect l="l" t="t" r="r" b="b"/>
              <a:pathLst>
                <a:path w="3422" h="5488" extrusionOk="0">
                  <a:moveTo>
                    <a:pt x="1167" y="2853"/>
                  </a:moveTo>
                  <a:lnTo>
                    <a:pt x="1167" y="2853"/>
                  </a:lnTo>
                  <a:cubicBezTo>
                    <a:pt x="1181" y="2870"/>
                    <a:pt x="1205" y="2880"/>
                    <a:pt x="1237" y="2880"/>
                  </a:cubicBezTo>
                  <a:cubicBezTo>
                    <a:pt x="1405" y="2853"/>
                    <a:pt x="1573" y="2853"/>
                    <a:pt x="1741" y="2853"/>
                  </a:cubicBezTo>
                  <a:cubicBezTo>
                    <a:pt x="2353" y="2880"/>
                    <a:pt x="2521" y="3438"/>
                    <a:pt x="2581" y="3942"/>
                  </a:cubicBezTo>
                  <a:cubicBezTo>
                    <a:pt x="2635" y="4224"/>
                    <a:pt x="2581" y="4507"/>
                    <a:pt x="2494" y="4755"/>
                  </a:cubicBezTo>
                  <a:cubicBezTo>
                    <a:pt x="2442" y="4954"/>
                    <a:pt x="2296" y="5200"/>
                    <a:pt x="2160" y="5200"/>
                  </a:cubicBezTo>
                  <a:cubicBezTo>
                    <a:pt x="2085" y="5200"/>
                    <a:pt x="2013" y="5125"/>
                    <a:pt x="1963" y="4923"/>
                  </a:cubicBezTo>
                  <a:cubicBezTo>
                    <a:pt x="1909" y="4702"/>
                    <a:pt x="1909" y="4446"/>
                    <a:pt x="1681" y="4312"/>
                  </a:cubicBezTo>
                  <a:cubicBezTo>
                    <a:pt x="1546" y="4251"/>
                    <a:pt x="1432" y="4251"/>
                    <a:pt x="1291" y="4251"/>
                  </a:cubicBezTo>
                  <a:cubicBezTo>
                    <a:pt x="1281" y="4252"/>
                    <a:pt x="1270" y="4252"/>
                    <a:pt x="1260" y="4252"/>
                  </a:cubicBezTo>
                  <a:cubicBezTo>
                    <a:pt x="419" y="4252"/>
                    <a:pt x="213" y="3160"/>
                    <a:pt x="1096" y="2968"/>
                  </a:cubicBezTo>
                  <a:cubicBezTo>
                    <a:pt x="1123" y="2968"/>
                    <a:pt x="1150" y="2934"/>
                    <a:pt x="1150" y="2907"/>
                  </a:cubicBezTo>
                  <a:cubicBezTo>
                    <a:pt x="1155" y="2890"/>
                    <a:pt x="1161" y="2871"/>
                    <a:pt x="1167" y="2853"/>
                  </a:cubicBezTo>
                  <a:close/>
                  <a:moveTo>
                    <a:pt x="917" y="1"/>
                  </a:moveTo>
                  <a:cubicBezTo>
                    <a:pt x="889" y="1"/>
                    <a:pt x="861" y="16"/>
                    <a:pt x="841" y="51"/>
                  </a:cubicBezTo>
                  <a:cubicBezTo>
                    <a:pt x="619" y="528"/>
                    <a:pt x="370" y="1005"/>
                    <a:pt x="34" y="1422"/>
                  </a:cubicBezTo>
                  <a:cubicBezTo>
                    <a:pt x="1" y="1456"/>
                    <a:pt x="1" y="1509"/>
                    <a:pt x="34" y="1536"/>
                  </a:cubicBezTo>
                  <a:cubicBezTo>
                    <a:pt x="115" y="1624"/>
                    <a:pt x="115" y="1624"/>
                    <a:pt x="229" y="1651"/>
                  </a:cubicBezTo>
                  <a:cubicBezTo>
                    <a:pt x="538" y="1731"/>
                    <a:pt x="337" y="1960"/>
                    <a:pt x="256" y="2128"/>
                  </a:cubicBezTo>
                  <a:cubicBezTo>
                    <a:pt x="142" y="2323"/>
                    <a:pt x="88" y="2430"/>
                    <a:pt x="115" y="2632"/>
                  </a:cubicBezTo>
                  <a:cubicBezTo>
                    <a:pt x="142" y="2739"/>
                    <a:pt x="229" y="2853"/>
                    <a:pt x="337" y="2853"/>
                  </a:cubicBezTo>
                  <a:cubicBezTo>
                    <a:pt x="424" y="2853"/>
                    <a:pt x="451" y="2800"/>
                    <a:pt x="505" y="2766"/>
                  </a:cubicBezTo>
                  <a:cubicBezTo>
                    <a:pt x="538" y="2739"/>
                    <a:pt x="565" y="2685"/>
                    <a:pt x="592" y="2659"/>
                  </a:cubicBezTo>
                  <a:cubicBezTo>
                    <a:pt x="653" y="2560"/>
                    <a:pt x="756" y="2510"/>
                    <a:pt x="846" y="2510"/>
                  </a:cubicBezTo>
                  <a:cubicBezTo>
                    <a:pt x="963" y="2510"/>
                    <a:pt x="1058" y="2595"/>
                    <a:pt x="1009" y="2766"/>
                  </a:cubicBezTo>
                  <a:cubicBezTo>
                    <a:pt x="1009" y="2827"/>
                    <a:pt x="646" y="2968"/>
                    <a:pt x="619" y="3021"/>
                  </a:cubicBezTo>
                  <a:cubicBezTo>
                    <a:pt x="538" y="3075"/>
                    <a:pt x="424" y="3216"/>
                    <a:pt x="397" y="3331"/>
                  </a:cubicBezTo>
                  <a:cubicBezTo>
                    <a:pt x="256" y="3693"/>
                    <a:pt x="370" y="3976"/>
                    <a:pt x="619" y="4251"/>
                  </a:cubicBezTo>
                  <a:cubicBezTo>
                    <a:pt x="1009" y="4614"/>
                    <a:pt x="1681" y="4251"/>
                    <a:pt x="1795" y="4984"/>
                  </a:cubicBezTo>
                  <a:cubicBezTo>
                    <a:pt x="1849" y="5259"/>
                    <a:pt x="1990" y="5427"/>
                    <a:pt x="2272" y="5488"/>
                  </a:cubicBezTo>
                  <a:cubicBezTo>
                    <a:pt x="2299" y="5488"/>
                    <a:pt x="2326" y="5454"/>
                    <a:pt x="2326" y="5427"/>
                  </a:cubicBezTo>
                  <a:cubicBezTo>
                    <a:pt x="2749" y="4816"/>
                    <a:pt x="2857" y="4110"/>
                    <a:pt x="2662" y="3411"/>
                  </a:cubicBezTo>
                  <a:cubicBezTo>
                    <a:pt x="2498" y="2845"/>
                    <a:pt x="2033" y="2699"/>
                    <a:pt x="1525" y="2699"/>
                  </a:cubicBezTo>
                  <a:cubicBezTo>
                    <a:pt x="1490" y="2699"/>
                    <a:pt x="1454" y="2699"/>
                    <a:pt x="1419" y="2701"/>
                  </a:cubicBezTo>
                  <a:lnTo>
                    <a:pt x="1419" y="2701"/>
                  </a:lnTo>
                  <a:cubicBezTo>
                    <a:pt x="1540" y="2524"/>
                    <a:pt x="1608" y="2309"/>
                    <a:pt x="1546" y="2094"/>
                  </a:cubicBezTo>
                  <a:cubicBezTo>
                    <a:pt x="1546" y="2075"/>
                    <a:pt x="1670" y="1999"/>
                    <a:pt x="1743" y="1909"/>
                  </a:cubicBezTo>
                  <a:lnTo>
                    <a:pt x="1743" y="1909"/>
                  </a:lnTo>
                  <a:cubicBezTo>
                    <a:pt x="1948" y="2021"/>
                    <a:pt x="2291" y="2066"/>
                    <a:pt x="2245" y="2376"/>
                  </a:cubicBezTo>
                  <a:cubicBezTo>
                    <a:pt x="2245" y="2423"/>
                    <a:pt x="2266" y="2496"/>
                    <a:pt x="2324" y="2496"/>
                  </a:cubicBezTo>
                  <a:cubicBezTo>
                    <a:pt x="2333" y="2496"/>
                    <a:pt x="2342" y="2494"/>
                    <a:pt x="2353" y="2491"/>
                  </a:cubicBezTo>
                  <a:cubicBezTo>
                    <a:pt x="2608" y="2419"/>
                    <a:pt x="2881" y="2369"/>
                    <a:pt x="3157" y="2369"/>
                  </a:cubicBezTo>
                  <a:cubicBezTo>
                    <a:pt x="3216" y="2369"/>
                    <a:pt x="3275" y="2372"/>
                    <a:pt x="3334" y="2376"/>
                  </a:cubicBezTo>
                  <a:cubicBezTo>
                    <a:pt x="3421" y="2376"/>
                    <a:pt x="3421" y="2208"/>
                    <a:pt x="3334" y="2208"/>
                  </a:cubicBezTo>
                  <a:cubicBezTo>
                    <a:pt x="3270" y="2204"/>
                    <a:pt x="3207" y="2201"/>
                    <a:pt x="3145" y="2201"/>
                  </a:cubicBezTo>
                  <a:cubicBezTo>
                    <a:pt x="2896" y="2201"/>
                    <a:pt x="2659" y="2237"/>
                    <a:pt x="2423" y="2292"/>
                  </a:cubicBezTo>
                  <a:lnTo>
                    <a:pt x="2423" y="2292"/>
                  </a:lnTo>
                  <a:cubicBezTo>
                    <a:pt x="2418" y="2194"/>
                    <a:pt x="2387" y="2112"/>
                    <a:pt x="2326" y="2013"/>
                  </a:cubicBezTo>
                  <a:cubicBezTo>
                    <a:pt x="2218" y="1792"/>
                    <a:pt x="1936" y="1872"/>
                    <a:pt x="1768" y="1731"/>
                  </a:cubicBezTo>
                  <a:cubicBezTo>
                    <a:pt x="1759" y="1712"/>
                    <a:pt x="1739" y="1703"/>
                    <a:pt x="1717" y="1703"/>
                  </a:cubicBezTo>
                  <a:cubicBezTo>
                    <a:pt x="1675" y="1703"/>
                    <a:pt x="1627" y="1735"/>
                    <a:pt x="1627" y="1792"/>
                  </a:cubicBezTo>
                  <a:cubicBezTo>
                    <a:pt x="1573" y="1819"/>
                    <a:pt x="1486" y="1845"/>
                    <a:pt x="1405" y="1872"/>
                  </a:cubicBezTo>
                  <a:cubicBezTo>
                    <a:pt x="1378" y="1872"/>
                    <a:pt x="1318" y="1926"/>
                    <a:pt x="1345" y="1987"/>
                  </a:cubicBezTo>
                  <a:cubicBezTo>
                    <a:pt x="1454" y="2250"/>
                    <a:pt x="1409" y="2496"/>
                    <a:pt x="1205" y="2711"/>
                  </a:cubicBezTo>
                  <a:lnTo>
                    <a:pt x="1205" y="2711"/>
                  </a:lnTo>
                  <a:cubicBezTo>
                    <a:pt x="1259" y="2472"/>
                    <a:pt x="1252" y="2223"/>
                    <a:pt x="928" y="2181"/>
                  </a:cubicBezTo>
                  <a:cubicBezTo>
                    <a:pt x="890" y="2181"/>
                    <a:pt x="846" y="2178"/>
                    <a:pt x="802" y="2178"/>
                  </a:cubicBezTo>
                  <a:cubicBezTo>
                    <a:pt x="714" y="2178"/>
                    <a:pt x="628" y="2190"/>
                    <a:pt x="592" y="2262"/>
                  </a:cubicBezTo>
                  <a:cubicBezTo>
                    <a:pt x="592" y="2311"/>
                    <a:pt x="447" y="2667"/>
                    <a:pt x="345" y="2667"/>
                  </a:cubicBezTo>
                  <a:cubicBezTo>
                    <a:pt x="321" y="2667"/>
                    <a:pt x="300" y="2647"/>
                    <a:pt x="283" y="2598"/>
                  </a:cubicBezTo>
                  <a:cubicBezTo>
                    <a:pt x="229" y="2464"/>
                    <a:pt x="337" y="2349"/>
                    <a:pt x="397" y="2208"/>
                  </a:cubicBezTo>
                  <a:cubicBezTo>
                    <a:pt x="451" y="2128"/>
                    <a:pt x="760" y="1590"/>
                    <a:pt x="478" y="1509"/>
                  </a:cubicBezTo>
                  <a:cubicBezTo>
                    <a:pt x="115" y="1422"/>
                    <a:pt x="310" y="1341"/>
                    <a:pt x="478" y="1059"/>
                  </a:cubicBezTo>
                  <a:cubicBezTo>
                    <a:pt x="673" y="750"/>
                    <a:pt x="841" y="448"/>
                    <a:pt x="982" y="138"/>
                  </a:cubicBezTo>
                  <a:cubicBezTo>
                    <a:pt x="1022" y="62"/>
                    <a:pt x="972" y="1"/>
                    <a:pt x="9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7" name="Google Shape;2027;p40"/>
            <p:cNvSpPr/>
            <p:nvPr/>
          </p:nvSpPr>
          <p:spPr>
            <a:xfrm>
              <a:off x="1770144" y="1483036"/>
              <a:ext cx="192185" cy="90066"/>
            </a:xfrm>
            <a:custGeom>
              <a:avLst/>
              <a:gdLst/>
              <a:ahLst/>
              <a:cxnLst/>
              <a:rect l="l" t="t" r="r" b="b"/>
              <a:pathLst>
                <a:path w="2104" h="986" extrusionOk="0">
                  <a:moveTo>
                    <a:pt x="1978" y="0"/>
                  </a:moveTo>
                  <a:cubicBezTo>
                    <a:pt x="1959" y="0"/>
                    <a:pt x="1941" y="9"/>
                    <a:pt x="1928" y="28"/>
                  </a:cubicBezTo>
                  <a:cubicBezTo>
                    <a:pt x="1478" y="566"/>
                    <a:pt x="779" y="700"/>
                    <a:pt x="107" y="841"/>
                  </a:cubicBezTo>
                  <a:cubicBezTo>
                    <a:pt x="1" y="841"/>
                    <a:pt x="45" y="985"/>
                    <a:pt x="137" y="985"/>
                  </a:cubicBezTo>
                  <a:cubicBezTo>
                    <a:pt x="145" y="985"/>
                    <a:pt x="153" y="984"/>
                    <a:pt x="160" y="982"/>
                  </a:cubicBezTo>
                  <a:cubicBezTo>
                    <a:pt x="833" y="868"/>
                    <a:pt x="1565" y="700"/>
                    <a:pt x="2042" y="142"/>
                  </a:cubicBezTo>
                  <a:cubicBezTo>
                    <a:pt x="2103" y="81"/>
                    <a:pt x="2037" y="0"/>
                    <a:pt x="19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8" name="Google Shape;2028;p40"/>
            <p:cNvSpPr/>
            <p:nvPr/>
          </p:nvSpPr>
          <p:spPr>
            <a:xfrm>
              <a:off x="2037231" y="1960953"/>
              <a:ext cx="220227" cy="103494"/>
            </a:xfrm>
            <a:custGeom>
              <a:avLst/>
              <a:gdLst/>
              <a:ahLst/>
              <a:cxnLst/>
              <a:rect l="l" t="t" r="r" b="b"/>
              <a:pathLst>
                <a:path w="2411" h="1133" extrusionOk="0">
                  <a:moveTo>
                    <a:pt x="2304" y="1"/>
                  </a:moveTo>
                  <a:cubicBezTo>
                    <a:pt x="2296" y="1"/>
                    <a:pt x="2287" y="2"/>
                    <a:pt x="2277" y="4"/>
                  </a:cubicBezTo>
                  <a:cubicBezTo>
                    <a:pt x="1860" y="172"/>
                    <a:pt x="1356" y="92"/>
                    <a:pt x="906" y="233"/>
                  </a:cubicBezTo>
                  <a:cubicBezTo>
                    <a:pt x="543" y="374"/>
                    <a:pt x="234" y="649"/>
                    <a:pt x="39" y="1012"/>
                  </a:cubicBezTo>
                  <a:cubicBezTo>
                    <a:pt x="1" y="1074"/>
                    <a:pt x="61" y="1133"/>
                    <a:pt x="118" y="1133"/>
                  </a:cubicBezTo>
                  <a:cubicBezTo>
                    <a:pt x="141" y="1133"/>
                    <a:pt x="164" y="1123"/>
                    <a:pt x="180" y="1100"/>
                  </a:cubicBezTo>
                  <a:cubicBezTo>
                    <a:pt x="462" y="623"/>
                    <a:pt x="879" y="340"/>
                    <a:pt x="1410" y="313"/>
                  </a:cubicBezTo>
                  <a:cubicBezTo>
                    <a:pt x="1719" y="286"/>
                    <a:pt x="2028" y="286"/>
                    <a:pt x="2337" y="172"/>
                  </a:cubicBezTo>
                  <a:cubicBezTo>
                    <a:pt x="2411" y="123"/>
                    <a:pt x="2395" y="1"/>
                    <a:pt x="23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9" name="Google Shape;2029;p40"/>
            <p:cNvSpPr/>
            <p:nvPr/>
          </p:nvSpPr>
          <p:spPr>
            <a:xfrm>
              <a:off x="1810518" y="1454993"/>
              <a:ext cx="46859" cy="66956"/>
            </a:xfrm>
            <a:custGeom>
              <a:avLst/>
              <a:gdLst/>
              <a:ahLst/>
              <a:cxnLst/>
              <a:rect l="l" t="t" r="r" b="b"/>
              <a:pathLst>
                <a:path w="513" h="733" extrusionOk="0">
                  <a:moveTo>
                    <a:pt x="85" y="1"/>
                  </a:moveTo>
                  <a:cubicBezTo>
                    <a:pt x="43" y="1"/>
                    <a:pt x="1" y="29"/>
                    <a:pt x="1" y="86"/>
                  </a:cubicBezTo>
                  <a:cubicBezTo>
                    <a:pt x="28" y="335"/>
                    <a:pt x="142" y="563"/>
                    <a:pt x="337" y="705"/>
                  </a:cubicBezTo>
                  <a:cubicBezTo>
                    <a:pt x="358" y="724"/>
                    <a:pt x="380" y="732"/>
                    <a:pt x="400" y="732"/>
                  </a:cubicBezTo>
                  <a:cubicBezTo>
                    <a:pt x="465" y="732"/>
                    <a:pt x="512" y="652"/>
                    <a:pt x="451" y="590"/>
                  </a:cubicBezTo>
                  <a:cubicBezTo>
                    <a:pt x="310" y="449"/>
                    <a:pt x="196" y="281"/>
                    <a:pt x="169" y="86"/>
                  </a:cubicBezTo>
                  <a:cubicBezTo>
                    <a:pt x="169" y="29"/>
                    <a:pt x="127" y="1"/>
                    <a:pt x="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0" name="Google Shape;2030;p40"/>
            <p:cNvSpPr/>
            <p:nvPr/>
          </p:nvSpPr>
          <p:spPr>
            <a:xfrm>
              <a:off x="1765668" y="1359538"/>
              <a:ext cx="799430" cy="774058"/>
            </a:xfrm>
            <a:custGeom>
              <a:avLst/>
              <a:gdLst/>
              <a:ahLst/>
              <a:cxnLst/>
              <a:rect l="l" t="t" r="r" b="b"/>
              <a:pathLst>
                <a:path w="8752" h="8474" extrusionOk="0">
                  <a:moveTo>
                    <a:pt x="4059" y="1"/>
                  </a:moveTo>
                  <a:cubicBezTo>
                    <a:pt x="2644" y="1"/>
                    <a:pt x="1132" y="512"/>
                    <a:pt x="75" y="1185"/>
                  </a:cubicBezTo>
                  <a:cubicBezTo>
                    <a:pt x="1" y="1237"/>
                    <a:pt x="53" y="1366"/>
                    <a:pt x="137" y="1366"/>
                  </a:cubicBezTo>
                  <a:cubicBezTo>
                    <a:pt x="151" y="1366"/>
                    <a:pt x="167" y="1362"/>
                    <a:pt x="183" y="1353"/>
                  </a:cubicBezTo>
                  <a:cubicBezTo>
                    <a:pt x="1191" y="681"/>
                    <a:pt x="2427" y="345"/>
                    <a:pt x="3630" y="204"/>
                  </a:cubicBezTo>
                  <a:cubicBezTo>
                    <a:pt x="3798" y="189"/>
                    <a:pt x="3964" y="181"/>
                    <a:pt x="4128" y="181"/>
                  </a:cubicBezTo>
                  <a:cubicBezTo>
                    <a:pt x="5406" y="181"/>
                    <a:pt x="6518" y="659"/>
                    <a:pt x="7239" y="1803"/>
                  </a:cubicBezTo>
                  <a:cubicBezTo>
                    <a:pt x="8697" y="4155"/>
                    <a:pt x="7044" y="7294"/>
                    <a:pt x="4746" y="8302"/>
                  </a:cubicBezTo>
                  <a:cubicBezTo>
                    <a:pt x="4672" y="8351"/>
                    <a:pt x="4733" y="8473"/>
                    <a:pt x="4831" y="8473"/>
                  </a:cubicBezTo>
                  <a:cubicBezTo>
                    <a:pt x="4841" y="8473"/>
                    <a:pt x="4850" y="8472"/>
                    <a:pt x="4860" y="8470"/>
                  </a:cubicBezTo>
                  <a:cubicBezTo>
                    <a:pt x="7299" y="7348"/>
                    <a:pt x="8751" y="4209"/>
                    <a:pt x="7380" y="1716"/>
                  </a:cubicBezTo>
                  <a:cubicBezTo>
                    <a:pt x="6683" y="470"/>
                    <a:pt x="5415" y="1"/>
                    <a:pt x="40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1" name="Google Shape;2031;p40"/>
            <p:cNvSpPr/>
            <p:nvPr/>
          </p:nvSpPr>
          <p:spPr>
            <a:xfrm>
              <a:off x="1765212" y="1408133"/>
              <a:ext cx="713294" cy="667275"/>
            </a:xfrm>
            <a:custGeom>
              <a:avLst/>
              <a:gdLst/>
              <a:ahLst/>
              <a:cxnLst/>
              <a:rect l="l" t="t" r="r" b="b"/>
              <a:pathLst>
                <a:path w="7809" h="7305" extrusionOk="0">
                  <a:moveTo>
                    <a:pt x="3167" y="1"/>
                  </a:moveTo>
                  <a:cubicBezTo>
                    <a:pt x="2085" y="1"/>
                    <a:pt x="967" y="277"/>
                    <a:pt x="80" y="653"/>
                  </a:cubicBezTo>
                  <a:cubicBezTo>
                    <a:pt x="0" y="708"/>
                    <a:pt x="66" y="825"/>
                    <a:pt x="159" y="825"/>
                  </a:cubicBezTo>
                  <a:cubicBezTo>
                    <a:pt x="169" y="825"/>
                    <a:pt x="178" y="823"/>
                    <a:pt x="188" y="821"/>
                  </a:cubicBezTo>
                  <a:cubicBezTo>
                    <a:pt x="1069" y="437"/>
                    <a:pt x="2121" y="167"/>
                    <a:pt x="3137" y="167"/>
                  </a:cubicBezTo>
                  <a:cubicBezTo>
                    <a:pt x="4412" y="167"/>
                    <a:pt x="5629" y="592"/>
                    <a:pt x="6377" y="1748"/>
                  </a:cubicBezTo>
                  <a:cubicBezTo>
                    <a:pt x="7022" y="2696"/>
                    <a:pt x="6995" y="4013"/>
                    <a:pt x="6518" y="5021"/>
                  </a:cubicBezTo>
                  <a:cubicBezTo>
                    <a:pt x="6068" y="6002"/>
                    <a:pt x="5060" y="6728"/>
                    <a:pt x="4079" y="7152"/>
                  </a:cubicBezTo>
                  <a:cubicBezTo>
                    <a:pt x="4011" y="7197"/>
                    <a:pt x="4058" y="7305"/>
                    <a:pt x="4126" y="7305"/>
                  </a:cubicBezTo>
                  <a:cubicBezTo>
                    <a:pt x="4139" y="7305"/>
                    <a:pt x="4152" y="7301"/>
                    <a:pt x="4166" y="7293"/>
                  </a:cubicBezTo>
                  <a:cubicBezTo>
                    <a:pt x="6323" y="6365"/>
                    <a:pt x="7808" y="4074"/>
                    <a:pt x="6632" y="1802"/>
                  </a:cubicBezTo>
                  <a:cubicBezTo>
                    <a:pt x="5932" y="471"/>
                    <a:pt x="4580" y="1"/>
                    <a:pt x="3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2" name="Google Shape;2032;p40"/>
            <p:cNvSpPr/>
            <p:nvPr/>
          </p:nvSpPr>
          <p:spPr>
            <a:xfrm>
              <a:off x="2099709" y="2066730"/>
              <a:ext cx="273845" cy="196757"/>
            </a:xfrm>
            <a:custGeom>
              <a:avLst/>
              <a:gdLst/>
              <a:ahLst/>
              <a:cxnLst/>
              <a:rect l="l" t="t" r="r" b="b"/>
              <a:pathLst>
                <a:path w="2998" h="2154" extrusionOk="0">
                  <a:moveTo>
                    <a:pt x="715" y="457"/>
                  </a:moveTo>
                  <a:cubicBezTo>
                    <a:pt x="887" y="593"/>
                    <a:pt x="1089" y="697"/>
                    <a:pt x="1290" y="782"/>
                  </a:cubicBezTo>
                  <a:cubicBezTo>
                    <a:pt x="1458" y="862"/>
                    <a:pt x="1653" y="923"/>
                    <a:pt x="1848" y="950"/>
                  </a:cubicBezTo>
                  <a:cubicBezTo>
                    <a:pt x="1890" y="956"/>
                    <a:pt x="1932" y="959"/>
                    <a:pt x="1975" y="959"/>
                  </a:cubicBezTo>
                  <a:cubicBezTo>
                    <a:pt x="2210" y="959"/>
                    <a:pt x="2454" y="873"/>
                    <a:pt x="2691" y="873"/>
                  </a:cubicBezTo>
                  <a:cubicBezTo>
                    <a:pt x="2710" y="873"/>
                    <a:pt x="2729" y="874"/>
                    <a:pt x="2748" y="875"/>
                  </a:cubicBezTo>
                  <a:lnTo>
                    <a:pt x="2748" y="875"/>
                  </a:lnTo>
                  <a:cubicBezTo>
                    <a:pt x="2437" y="1204"/>
                    <a:pt x="2083" y="1450"/>
                    <a:pt x="1680" y="1649"/>
                  </a:cubicBezTo>
                  <a:cubicBezTo>
                    <a:pt x="1425" y="1790"/>
                    <a:pt x="1176" y="1870"/>
                    <a:pt x="921" y="1931"/>
                  </a:cubicBezTo>
                  <a:cubicBezTo>
                    <a:pt x="862" y="1946"/>
                    <a:pt x="587" y="1994"/>
                    <a:pt x="419" y="1994"/>
                  </a:cubicBezTo>
                  <a:cubicBezTo>
                    <a:pt x="279" y="1994"/>
                    <a:pt x="214" y="1960"/>
                    <a:pt x="417" y="1844"/>
                  </a:cubicBezTo>
                  <a:cubicBezTo>
                    <a:pt x="1003" y="1489"/>
                    <a:pt x="888" y="987"/>
                    <a:pt x="715" y="457"/>
                  </a:cubicBezTo>
                  <a:close/>
                  <a:moveTo>
                    <a:pt x="483" y="1"/>
                  </a:moveTo>
                  <a:cubicBezTo>
                    <a:pt x="430" y="1"/>
                    <a:pt x="381" y="61"/>
                    <a:pt x="417" y="137"/>
                  </a:cubicBezTo>
                  <a:cubicBezTo>
                    <a:pt x="423" y="146"/>
                    <a:pt x="430" y="156"/>
                    <a:pt x="436" y="166"/>
                  </a:cubicBezTo>
                  <a:lnTo>
                    <a:pt x="436" y="166"/>
                  </a:lnTo>
                  <a:cubicBezTo>
                    <a:pt x="590" y="593"/>
                    <a:pt x="933" y="1326"/>
                    <a:pt x="450" y="1622"/>
                  </a:cubicBezTo>
                  <a:cubicBezTo>
                    <a:pt x="249" y="1763"/>
                    <a:pt x="81" y="1817"/>
                    <a:pt x="27" y="2038"/>
                  </a:cubicBezTo>
                  <a:cubicBezTo>
                    <a:pt x="0" y="2099"/>
                    <a:pt x="54" y="2153"/>
                    <a:pt x="114" y="2153"/>
                  </a:cubicBezTo>
                  <a:cubicBezTo>
                    <a:pt x="145" y="2153"/>
                    <a:pt x="177" y="2154"/>
                    <a:pt x="208" y="2154"/>
                  </a:cubicBezTo>
                  <a:cubicBezTo>
                    <a:pt x="1262" y="2154"/>
                    <a:pt x="2259" y="1711"/>
                    <a:pt x="2970" y="862"/>
                  </a:cubicBezTo>
                  <a:cubicBezTo>
                    <a:pt x="2997" y="809"/>
                    <a:pt x="2997" y="755"/>
                    <a:pt x="2910" y="728"/>
                  </a:cubicBezTo>
                  <a:cubicBezTo>
                    <a:pt x="2827" y="704"/>
                    <a:pt x="2745" y="694"/>
                    <a:pt x="2663" y="694"/>
                  </a:cubicBezTo>
                  <a:cubicBezTo>
                    <a:pt x="2424" y="694"/>
                    <a:pt x="2188" y="773"/>
                    <a:pt x="1933" y="773"/>
                  </a:cubicBezTo>
                  <a:cubicBezTo>
                    <a:pt x="1868" y="773"/>
                    <a:pt x="1802" y="768"/>
                    <a:pt x="1734" y="755"/>
                  </a:cubicBezTo>
                  <a:cubicBezTo>
                    <a:pt x="1341" y="672"/>
                    <a:pt x="869" y="446"/>
                    <a:pt x="603" y="116"/>
                  </a:cubicBezTo>
                  <a:lnTo>
                    <a:pt x="603" y="116"/>
                  </a:lnTo>
                  <a:cubicBezTo>
                    <a:pt x="597" y="96"/>
                    <a:pt x="591" y="76"/>
                    <a:pt x="585" y="56"/>
                  </a:cubicBezTo>
                  <a:cubicBezTo>
                    <a:pt x="574" y="21"/>
                    <a:pt x="540" y="4"/>
                    <a:pt x="506" y="4"/>
                  </a:cubicBezTo>
                  <a:cubicBezTo>
                    <a:pt x="506" y="4"/>
                    <a:pt x="506" y="4"/>
                    <a:pt x="505" y="4"/>
                  </a:cubicBezTo>
                  <a:lnTo>
                    <a:pt x="505" y="4"/>
                  </a:lnTo>
                  <a:cubicBezTo>
                    <a:pt x="498" y="2"/>
                    <a:pt x="491" y="1"/>
                    <a:pt x="4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7446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720000" y="1233175"/>
            <a:ext cx="35907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8" name="Google Shape;48;p9"/>
          <p:cNvSpPr txBox="1">
            <a:spLocks noGrp="1"/>
          </p:cNvSpPr>
          <p:nvPr>
            <p:ph type="subTitle" idx="1"/>
          </p:nvPr>
        </p:nvSpPr>
        <p:spPr>
          <a:xfrm>
            <a:off x="720000" y="2803075"/>
            <a:ext cx="35907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9" name="Google Shape;49;p9"/>
          <p:cNvSpPr txBox="1">
            <a:spLocks noGrp="1"/>
          </p:cNvSpPr>
          <p:nvPr>
            <p:ph type="body" idx="2"/>
          </p:nvPr>
        </p:nvSpPr>
        <p:spPr>
          <a:xfrm>
            <a:off x="4939500" y="724075"/>
            <a:ext cx="3484500" cy="3695100"/>
          </a:xfrm>
          <a:prstGeom prst="rect">
            <a:avLst/>
          </a:prstGeom>
        </p:spPr>
        <p:txBody>
          <a:bodyPr spcFirstLastPara="1" wrap="square" lIns="91425" tIns="91425" rIns="91425" bIns="91425" anchor="ctr" anchorCtr="0">
            <a:noAutofit/>
          </a:bodyPr>
          <a:lstStyle>
            <a:lvl1pPr marL="457200" lvl="0" indent="-292100" rtl="0">
              <a:spcBef>
                <a:spcPts val="0"/>
              </a:spcBef>
              <a:spcAft>
                <a:spcPts val="0"/>
              </a:spcAft>
              <a:buSzPts val="1000"/>
              <a:buChar char="●"/>
              <a:defRPr sz="10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720000" y="3995700"/>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2">
  <p:cSld name="Section 2">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427593" y="3102404"/>
            <a:ext cx="3993600" cy="615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14"/>
          <p:cNvSpPr txBox="1">
            <a:spLocks noGrp="1"/>
          </p:cNvSpPr>
          <p:nvPr>
            <p:ph type="title" idx="2" hasCustomPrompt="1"/>
          </p:nvPr>
        </p:nvSpPr>
        <p:spPr>
          <a:xfrm>
            <a:off x="4430425" y="2103825"/>
            <a:ext cx="3993600" cy="9588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None/>
              <a:defRPr sz="7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9" name="Google Shape;79;p14"/>
          <p:cNvSpPr txBox="1">
            <a:spLocks noGrp="1"/>
          </p:cNvSpPr>
          <p:nvPr>
            <p:ph type="subTitle" idx="1"/>
          </p:nvPr>
        </p:nvSpPr>
        <p:spPr>
          <a:xfrm>
            <a:off x="4427475" y="3887049"/>
            <a:ext cx="3993600" cy="29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0" name="Google Shape;80;p14"/>
          <p:cNvSpPr/>
          <p:nvPr/>
        </p:nvSpPr>
        <p:spPr>
          <a:xfrm flipH="1">
            <a:off x="-787948" y="326625"/>
            <a:ext cx="4827298" cy="4831218"/>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rot="10800000" flipH="1">
            <a:off x="5189763" y="2"/>
            <a:ext cx="3954231" cy="1859196"/>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213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04610" y="-136375"/>
            <a:ext cx="9753219" cy="5416261"/>
            <a:chOff x="10620375" y="-136385"/>
            <a:chExt cx="5715000" cy="5416261"/>
          </a:xfrm>
        </p:grpSpPr>
        <p:cxnSp>
          <p:nvCxnSpPr>
            <p:cNvPr id="10" name="Google Shape;10;p2"/>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 name="Google Shape;11;p2"/>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 name="Google Shape;12;p2"/>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 name="Google Shape;13;p2"/>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 name="Google Shape;14;p2"/>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 name="Google Shape;15;p2"/>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 name="Google Shape;16;p2"/>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 name="Google Shape;17;p2"/>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 name="Google Shape;18;p2"/>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 name="Google Shape;19;p2"/>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0" name="Google Shape;20;p2"/>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1" name="Google Shape;21;p2"/>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2" name="Google Shape;22;p2"/>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 name="Google Shape;23;p2"/>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 name="Google Shape;24;p2"/>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5" name="Google Shape;25;p2"/>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26" name="Google Shape;26;p2"/>
          <p:cNvGrpSpPr/>
          <p:nvPr/>
        </p:nvGrpSpPr>
        <p:grpSpPr>
          <a:xfrm>
            <a:off x="-276225" y="-179075"/>
            <a:ext cx="9696450" cy="5715000"/>
            <a:chOff x="-10458450" y="-179075"/>
            <a:chExt cx="9696450" cy="5715000"/>
          </a:xfrm>
        </p:grpSpPr>
        <p:cxnSp>
          <p:nvCxnSpPr>
            <p:cNvPr id="27" name="Google Shape;27;p2"/>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 name="Google Shape;28;p2"/>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 name="Google Shape;29;p2"/>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 name="Google Shape;30;p2"/>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 name="Google Shape;31;p2"/>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 name="Google Shape;32;p2"/>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 name="Google Shape;33;p2"/>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 name="Google Shape;34;p2"/>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 name="Google Shape;35;p2"/>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 name="Google Shape;36;p2"/>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7" name="Google Shape;37;p2"/>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 name="Google Shape;38;p2"/>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 name="Google Shape;39;p2"/>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0" name="Google Shape;40;p2"/>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 name="Google Shape;41;p2"/>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2" name="Google Shape;42;p2"/>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 name="Google Shape;43;p2"/>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 name="Google Shape;44;p2"/>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 name="Google Shape;45;p2"/>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 name="Google Shape;46;p2"/>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 name="Google Shape;47;p2"/>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 name="Google Shape;48;p2"/>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 name="Google Shape;49;p2"/>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0" name="Google Shape;50;p2"/>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1" name="Google Shape;51;p2"/>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2" name="Google Shape;52;p2"/>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3" name="Google Shape;53;p2"/>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4" name="Google Shape;54;p2"/>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55" name="Google Shape;55;p2"/>
          <p:cNvSpPr txBox="1">
            <a:spLocks noGrp="1"/>
          </p:cNvSpPr>
          <p:nvPr>
            <p:ph type="ctrTitle"/>
          </p:nvPr>
        </p:nvSpPr>
        <p:spPr>
          <a:xfrm>
            <a:off x="1164900" y="1734119"/>
            <a:ext cx="6814200" cy="15699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5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2"/>
          <p:cNvSpPr txBox="1">
            <a:spLocks noGrp="1"/>
          </p:cNvSpPr>
          <p:nvPr>
            <p:ph type="subTitle" idx="1"/>
          </p:nvPr>
        </p:nvSpPr>
        <p:spPr>
          <a:xfrm>
            <a:off x="2436450" y="3505351"/>
            <a:ext cx="4271100" cy="54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200">
                <a:solidFill>
                  <a:schemeClr val="lt2"/>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327571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6"/>
        <p:cNvGrpSpPr/>
        <p:nvPr/>
      </p:nvGrpSpPr>
      <p:grpSpPr>
        <a:xfrm>
          <a:off x="0" y="0"/>
          <a:ext cx="0" cy="0"/>
          <a:chOff x="0" y="0"/>
          <a:chExt cx="0" cy="0"/>
        </a:xfrm>
      </p:grpSpPr>
      <p:grpSp>
        <p:nvGrpSpPr>
          <p:cNvPr id="257" name="Google Shape;257;p7"/>
          <p:cNvGrpSpPr/>
          <p:nvPr/>
        </p:nvGrpSpPr>
        <p:grpSpPr>
          <a:xfrm>
            <a:off x="-304610" y="-136375"/>
            <a:ext cx="9753219" cy="5416261"/>
            <a:chOff x="10620375" y="-136385"/>
            <a:chExt cx="5715000" cy="5416261"/>
          </a:xfrm>
        </p:grpSpPr>
        <p:cxnSp>
          <p:nvCxnSpPr>
            <p:cNvPr id="258" name="Google Shape;258;p7"/>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59" name="Google Shape;259;p7"/>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0" name="Google Shape;260;p7"/>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1" name="Google Shape;261;p7"/>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2" name="Google Shape;262;p7"/>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3" name="Google Shape;263;p7"/>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4" name="Google Shape;264;p7"/>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5" name="Google Shape;265;p7"/>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6" name="Google Shape;266;p7"/>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7" name="Google Shape;267;p7"/>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8" name="Google Shape;268;p7"/>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9" name="Google Shape;269;p7"/>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0" name="Google Shape;270;p7"/>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1" name="Google Shape;271;p7"/>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2" name="Google Shape;272;p7"/>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3" name="Google Shape;273;p7"/>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274" name="Google Shape;274;p7"/>
          <p:cNvGrpSpPr/>
          <p:nvPr/>
        </p:nvGrpSpPr>
        <p:grpSpPr>
          <a:xfrm>
            <a:off x="-276225" y="-179075"/>
            <a:ext cx="9696450" cy="5715000"/>
            <a:chOff x="-10458450" y="-179075"/>
            <a:chExt cx="9696450" cy="5715000"/>
          </a:xfrm>
        </p:grpSpPr>
        <p:cxnSp>
          <p:nvCxnSpPr>
            <p:cNvPr id="275" name="Google Shape;275;p7"/>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6" name="Google Shape;276;p7"/>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7" name="Google Shape;277;p7"/>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8" name="Google Shape;278;p7"/>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9" name="Google Shape;279;p7"/>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0" name="Google Shape;280;p7"/>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1" name="Google Shape;281;p7"/>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2" name="Google Shape;282;p7"/>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3" name="Google Shape;283;p7"/>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4" name="Google Shape;284;p7"/>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5" name="Google Shape;285;p7"/>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6" name="Google Shape;286;p7"/>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7" name="Google Shape;287;p7"/>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8" name="Google Shape;288;p7"/>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9" name="Google Shape;289;p7"/>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0" name="Google Shape;290;p7"/>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1" name="Google Shape;291;p7"/>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2" name="Google Shape;292;p7"/>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3" name="Google Shape;293;p7"/>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4" name="Google Shape;294;p7"/>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5" name="Google Shape;295;p7"/>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6" name="Google Shape;296;p7"/>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7" name="Google Shape;297;p7"/>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8" name="Google Shape;298;p7"/>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9" name="Google Shape;299;p7"/>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0" name="Google Shape;300;p7"/>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1" name="Google Shape;301;p7"/>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2" name="Google Shape;302;p7"/>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303" name="Google Shape;303;p7"/>
          <p:cNvSpPr txBox="1">
            <a:spLocks noGrp="1"/>
          </p:cNvSpPr>
          <p:nvPr>
            <p:ph type="title"/>
          </p:nvPr>
        </p:nvSpPr>
        <p:spPr>
          <a:xfrm>
            <a:off x="720010" y="529475"/>
            <a:ext cx="7704000" cy="51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304" name="Google Shape;304;p7"/>
          <p:cNvSpPr txBox="1">
            <a:spLocks noGrp="1"/>
          </p:cNvSpPr>
          <p:nvPr>
            <p:ph type="subTitle" idx="1"/>
          </p:nvPr>
        </p:nvSpPr>
        <p:spPr>
          <a:xfrm>
            <a:off x="720000" y="1439100"/>
            <a:ext cx="4073100" cy="2073300"/>
          </a:xfrm>
          <a:prstGeom prst="rect">
            <a:avLst/>
          </a:prstGeom>
        </p:spPr>
        <p:txBody>
          <a:bodyPr spcFirstLastPara="1" wrap="square" lIns="91425" tIns="91425" rIns="91425" bIns="91425" anchor="t" anchorCtr="0">
            <a:noAutofit/>
          </a:bodyPr>
          <a:lstStyle>
            <a:lvl1pPr marR="0"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Tree>
    <p:extLst>
      <p:ext uri="{BB962C8B-B14F-4D97-AF65-F5344CB8AC3E}">
        <p14:creationId xmlns:p14="http://schemas.microsoft.com/office/powerpoint/2010/main" val="187904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5"/>
        <p:cNvGrpSpPr/>
        <p:nvPr/>
      </p:nvGrpSpPr>
      <p:grpSpPr>
        <a:xfrm>
          <a:off x="0" y="0"/>
          <a:ext cx="0" cy="0"/>
          <a:chOff x="0" y="0"/>
          <a:chExt cx="0" cy="0"/>
        </a:xfrm>
      </p:grpSpPr>
      <p:grpSp>
        <p:nvGrpSpPr>
          <p:cNvPr id="306" name="Google Shape;306;p8"/>
          <p:cNvGrpSpPr/>
          <p:nvPr/>
        </p:nvGrpSpPr>
        <p:grpSpPr>
          <a:xfrm>
            <a:off x="-304610" y="-136375"/>
            <a:ext cx="9753219" cy="5416261"/>
            <a:chOff x="10620375" y="-136385"/>
            <a:chExt cx="5715000" cy="5416261"/>
          </a:xfrm>
        </p:grpSpPr>
        <p:cxnSp>
          <p:nvCxnSpPr>
            <p:cNvPr id="307" name="Google Shape;307;p8"/>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8" name="Google Shape;308;p8"/>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9" name="Google Shape;309;p8"/>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0" name="Google Shape;310;p8"/>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1" name="Google Shape;311;p8"/>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2" name="Google Shape;312;p8"/>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3" name="Google Shape;313;p8"/>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4" name="Google Shape;314;p8"/>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5" name="Google Shape;315;p8"/>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6" name="Google Shape;316;p8"/>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7" name="Google Shape;317;p8"/>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8" name="Google Shape;318;p8"/>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9" name="Google Shape;319;p8"/>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0" name="Google Shape;320;p8"/>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1" name="Google Shape;321;p8"/>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2" name="Google Shape;322;p8"/>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323" name="Google Shape;323;p8"/>
          <p:cNvGrpSpPr/>
          <p:nvPr/>
        </p:nvGrpSpPr>
        <p:grpSpPr>
          <a:xfrm>
            <a:off x="-276225" y="-179075"/>
            <a:ext cx="9696450" cy="5715000"/>
            <a:chOff x="-10458450" y="-179075"/>
            <a:chExt cx="9696450" cy="5715000"/>
          </a:xfrm>
        </p:grpSpPr>
        <p:cxnSp>
          <p:nvCxnSpPr>
            <p:cNvPr id="324" name="Google Shape;324;p8"/>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5" name="Google Shape;325;p8"/>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6" name="Google Shape;326;p8"/>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7" name="Google Shape;327;p8"/>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8" name="Google Shape;328;p8"/>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9" name="Google Shape;329;p8"/>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0" name="Google Shape;330;p8"/>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1" name="Google Shape;331;p8"/>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2" name="Google Shape;332;p8"/>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3" name="Google Shape;333;p8"/>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4" name="Google Shape;334;p8"/>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5" name="Google Shape;335;p8"/>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6" name="Google Shape;336;p8"/>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7" name="Google Shape;337;p8"/>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8" name="Google Shape;338;p8"/>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9" name="Google Shape;339;p8"/>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0" name="Google Shape;340;p8"/>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1" name="Google Shape;341;p8"/>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2" name="Google Shape;342;p8"/>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3" name="Google Shape;343;p8"/>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4" name="Google Shape;344;p8"/>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5" name="Google Shape;345;p8"/>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6" name="Google Shape;346;p8"/>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7" name="Google Shape;347;p8"/>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8" name="Google Shape;348;p8"/>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9" name="Google Shape;349;p8"/>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0" name="Google Shape;350;p8"/>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1" name="Google Shape;351;p8"/>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352" name="Google Shape;352;p8"/>
          <p:cNvSpPr txBox="1">
            <a:spLocks noGrp="1"/>
          </p:cNvSpPr>
          <p:nvPr>
            <p:ph type="title"/>
          </p:nvPr>
        </p:nvSpPr>
        <p:spPr>
          <a:xfrm>
            <a:off x="1546650" y="1808050"/>
            <a:ext cx="6050700" cy="11112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3" name="Google Shape;353;p8"/>
          <p:cNvSpPr txBox="1">
            <a:spLocks noGrp="1"/>
          </p:cNvSpPr>
          <p:nvPr>
            <p:ph type="subTitle" idx="1"/>
          </p:nvPr>
        </p:nvSpPr>
        <p:spPr>
          <a:xfrm>
            <a:off x="1546575" y="2919325"/>
            <a:ext cx="6050700" cy="4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050369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1pPr>
            <a:lvl2pPr lvl="1"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2pPr>
            <a:lvl3pPr lvl="2"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3pPr>
            <a:lvl4pPr lvl="3"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4pPr>
            <a:lvl5pPr lvl="4"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5pPr>
            <a:lvl6pPr lvl="5"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6pPr>
            <a:lvl7pPr lvl="6"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7pPr>
            <a:lvl8pPr lvl="7"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8pPr>
            <a:lvl9pPr lvl="8"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Hind"/>
              <a:buChar char="●"/>
              <a:defRPr sz="1800">
                <a:solidFill>
                  <a:schemeClr val="dk1"/>
                </a:solidFill>
                <a:latin typeface="Hind"/>
                <a:ea typeface="Hind"/>
                <a:cs typeface="Hind"/>
                <a:sym typeface="Hind"/>
              </a:defRPr>
            </a:lvl1pPr>
            <a:lvl2pPr marL="914400" lvl="1"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rtl="0">
              <a:lnSpc>
                <a:spcPct val="115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6" r:id="rId4"/>
    <p:sldLayoutId id="2147483658" r:id="rId5"/>
    <p:sldLayoutId id="214748370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Neucha"/>
              <a:buNone/>
              <a:defRPr sz="3400" b="1">
                <a:solidFill>
                  <a:schemeClr val="dk1"/>
                </a:solidFill>
                <a:latin typeface="Neucha"/>
                <a:ea typeface="Neucha"/>
                <a:cs typeface="Neucha"/>
                <a:sym typeface="Neucha"/>
              </a:defRPr>
            </a:lvl1pPr>
            <a:lvl2pPr lvl="1" rtl="0">
              <a:spcBef>
                <a:spcPts val="0"/>
              </a:spcBef>
              <a:spcAft>
                <a:spcPts val="0"/>
              </a:spcAft>
              <a:buClr>
                <a:schemeClr val="accent3"/>
              </a:buClr>
              <a:buSzPts val="2800"/>
              <a:buNone/>
              <a:defRPr sz="2800">
                <a:solidFill>
                  <a:schemeClr val="accent3"/>
                </a:solidFill>
              </a:defRPr>
            </a:lvl2pPr>
            <a:lvl3pPr lvl="2" rtl="0">
              <a:spcBef>
                <a:spcPts val="0"/>
              </a:spcBef>
              <a:spcAft>
                <a:spcPts val="0"/>
              </a:spcAft>
              <a:buClr>
                <a:schemeClr val="accent3"/>
              </a:buClr>
              <a:buSzPts val="2800"/>
              <a:buNone/>
              <a:defRPr sz="2800">
                <a:solidFill>
                  <a:schemeClr val="accent3"/>
                </a:solidFill>
              </a:defRPr>
            </a:lvl3pPr>
            <a:lvl4pPr lvl="3" rtl="0">
              <a:spcBef>
                <a:spcPts val="0"/>
              </a:spcBef>
              <a:spcAft>
                <a:spcPts val="0"/>
              </a:spcAft>
              <a:buClr>
                <a:schemeClr val="accent3"/>
              </a:buClr>
              <a:buSzPts val="2800"/>
              <a:buNone/>
              <a:defRPr sz="2800">
                <a:solidFill>
                  <a:schemeClr val="accent3"/>
                </a:solidFill>
              </a:defRPr>
            </a:lvl4pPr>
            <a:lvl5pPr lvl="4" rtl="0">
              <a:spcBef>
                <a:spcPts val="0"/>
              </a:spcBef>
              <a:spcAft>
                <a:spcPts val="0"/>
              </a:spcAft>
              <a:buClr>
                <a:schemeClr val="accent3"/>
              </a:buClr>
              <a:buSzPts val="2800"/>
              <a:buNone/>
              <a:defRPr sz="2800">
                <a:solidFill>
                  <a:schemeClr val="accent3"/>
                </a:solidFill>
              </a:defRPr>
            </a:lvl5pPr>
            <a:lvl6pPr lvl="5" rtl="0">
              <a:spcBef>
                <a:spcPts val="0"/>
              </a:spcBef>
              <a:spcAft>
                <a:spcPts val="0"/>
              </a:spcAft>
              <a:buClr>
                <a:schemeClr val="accent3"/>
              </a:buClr>
              <a:buSzPts val="2800"/>
              <a:buNone/>
              <a:defRPr sz="2800">
                <a:solidFill>
                  <a:schemeClr val="accent3"/>
                </a:solidFill>
              </a:defRPr>
            </a:lvl6pPr>
            <a:lvl7pPr lvl="6" rtl="0">
              <a:spcBef>
                <a:spcPts val="0"/>
              </a:spcBef>
              <a:spcAft>
                <a:spcPts val="0"/>
              </a:spcAft>
              <a:buClr>
                <a:schemeClr val="accent3"/>
              </a:buClr>
              <a:buSzPts val="2800"/>
              <a:buNone/>
              <a:defRPr sz="2800">
                <a:solidFill>
                  <a:schemeClr val="accent3"/>
                </a:solidFill>
              </a:defRPr>
            </a:lvl7pPr>
            <a:lvl8pPr lvl="7" rtl="0">
              <a:spcBef>
                <a:spcPts val="0"/>
              </a:spcBef>
              <a:spcAft>
                <a:spcPts val="0"/>
              </a:spcAft>
              <a:buClr>
                <a:schemeClr val="accent3"/>
              </a:buClr>
              <a:buSzPts val="2800"/>
              <a:buNone/>
              <a:defRPr sz="2800">
                <a:solidFill>
                  <a:schemeClr val="accent3"/>
                </a:solidFill>
              </a:defRPr>
            </a:lvl8pPr>
            <a:lvl9pPr lvl="8" rtl="0">
              <a:spcBef>
                <a:spcPts val="0"/>
              </a:spcBef>
              <a:spcAft>
                <a:spcPts val="0"/>
              </a:spcAft>
              <a:buClr>
                <a:schemeClr val="accent3"/>
              </a:buClr>
              <a:buSzPts val="2800"/>
              <a:buNone/>
              <a:defRPr sz="2800">
                <a:solidFill>
                  <a:schemeClr val="accent3"/>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1pPr>
            <a:lvl2pPr marL="914400" lvl="1"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Tree>
    <p:extLst>
      <p:ext uri="{BB962C8B-B14F-4D97-AF65-F5344CB8AC3E}">
        <p14:creationId xmlns:p14="http://schemas.microsoft.com/office/powerpoint/2010/main" val="31330399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customXml" Target="../ink/ink6.xml"/><Relationship Id="rId18" Type="http://schemas.openxmlformats.org/officeDocument/2006/relationships/image" Target="../media/image21.emf"/><Relationship Id="rId26" Type="http://schemas.openxmlformats.org/officeDocument/2006/relationships/image" Target="../media/image25.emf"/><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8.emf"/><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13.png"/><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slideLayout" Target="../slideLayouts/slideLayout4.xml"/><Relationship Id="rId6" Type="http://schemas.openxmlformats.org/officeDocument/2006/relationships/image" Target="../media/image15.emf"/><Relationship Id="rId11" Type="http://schemas.openxmlformats.org/officeDocument/2006/relationships/customXml" Target="../ink/ink5.xml"/><Relationship Id="rId24" Type="http://schemas.openxmlformats.org/officeDocument/2006/relationships/image" Target="../media/image24.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6.emf"/><Relationship Id="rId10" Type="http://schemas.openxmlformats.org/officeDocument/2006/relationships/image" Target="../media/image17.emf"/><Relationship Id="rId19" Type="http://schemas.openxmlformats.org/officeDocument/2006/relationships/customXml" Target="../ink/ink9.xml"/><Relationship Id="rId4" Type="http://schemas.openxmlformats.org/officeDocument/2006/relationships/image" Target="../media/image14.emf"/><Relationship Id="rId9" Type="http://schemas.openxmlformats.org/officeDocument/2006/relationships/customXml" Target="../ink/ink4.xml"/><Relationship Id="rId14" Type="http://schemas.openxmlformats.org/officeDocument/2006/relationships/image" Target="../media/image19.emf"/><Relationship Id="rId22" Type="http://schemas.openxmlformats.org/officeDocument/2006/relationships/image" Target="../media/image23.emf"/><Relationship Id="rId27" Type="http://schemas.openxmlformats.org/officeDocument/2006/relationships/customXml" Target="../ink/ink13.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2.xml"/><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image" Target="../media/image260.emf"/><Relationship Id="rId18" Type="http://schemas.openxmlformats.org/officeDocument/2006/relationships/customXml" Target="../ink/ink21.xml"/><Relationship Id="rId26" Type="http://schemas.openxmlformats.org/officeDocument/2006/relationships/customXml" Target="../ink/ink25.xml"/><Relationship Id="rId21" Type="http://schemas.openxmlformats.org/officeDocument/2006/relationships/image" Target="../media/image200.emf"/><Relationship Id="rId34" Type="http://schemas.openxmlformats.org/officeDocument/2006/relationships/customXml" Target="../ink/ink29.xml"/><Relationship Id="rId7" Type="http://schemas.openxmlformats.org/officeDocument/2006/relationships/image" Target="../media/image230.emf"/><Relationship Id="rId12" Type="http://schemas.openxmlformats.org/officeDocument/2006/relationships/customXml" Target="../ink/ink18.xml"/><Relationship Id="rId17" Type="http://schemas.openxmlformats.org/officeDocument/2006/relationships/image" Target="../media/image190.emf"/><Relationship Id="rId25" Type="http://schemas.openxmlformats.org/officeDocument/2006/relationships/image" Target="../media/image32.emf"/><Relationship Id="rId33" Type="http://schemas.openxmlformats.org/officeDocument/2006/relationships/image" Target="../media/image36.emf"/><Relationship Id="rId2" Type="http://schemas.openxmlformats.org/officeDocument/2006/relationships/notesSlide" Target="../notesSlides/notesSlide4.xml"/><Relationship Id="rId16" Type="http://schemas.openxmlformats.org/officeDocument/2006/relationships/customXml" Target="../ink/ink20.xml"/><Relationship Id="rId20" Type="http://schemas.openxmlformats.org/officeDocument/2006/relationships/customXml" Target="../ink/ink22.xml"/><Relationship Id="rId29"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250.emf"/><Relationship Id="rId24" Type="http://schemas.openxmlformats.org/officeDocument/2006/relationships/customXml" Target="../ink/ink24.xml"/><Relationship Id="rId32" Type="http://schemas.openxmlformats.org/officeDocument/2006/relationships/customXml" Target="../ink/ink28.xml"/><Relationship Id="rId37" Type="http://schemas.openxmlformats.org/officeDocument/2006/relationships/image" Target="../media/image38.emf"/><Relationship Id="rId5" Type="http://schemas.openxmlformats.org/officeDocument/2006/relationships/image" Target="../media/image220.emf"/><Relationship Id="rId15" Type="http://schemas.openxmlformats.org/officeDocument/2006/relationships/image" Target="../media/image27.emf"/><Relationship Id="rId23" Type="http://schemas.openxmlformats.org/officeDocument/2006/relationships/image" Target="../media/image31.emf"/><Relationship Id="rId28" Type="http://schemas.openxmlformats.org/officeDocument/2006/relationships/customXml" Target="../ink/ink26.xml"/><Relationship Id="rId36" Type="http://schemas.openxmlformats.org/officeDocument/2006/relationships/customXml" Target="../ink/ink30.xml"/><Relationship Id="rId10" Type="http://schemas.openxmlformats.org/officeDocument/2006/relationships/customXml" Target="../ink/ink17.xml"/><Relationship Id="rId19" Type="http://schemas.openxmlformats.org/officeDocument/2006/relationships/image" Target="../media/image29.emf"/><Relationship Id="rId31" Type="http://schemas.openxmlformats.org/officeDocument/2006/relationships/image" Target="../media/image35.emf"/><Relationship Id="rId4" Type="http://schemas.openxmlformats.org/officeDocument/2006/relationships/customXml" Target="../ink/ink14.xml"/><Relationship Id="rId9" Type="http://schemas.openxmlformats.org/officeDocument/2006/relationships/image" Target="../media/image240.emf"/><Relationship Id="rId14" Type="http://schemas.openxmlformats.org/officeDocument/2006/relationships/customXml" Target="../ink/ink19.xml"/><Relationship Id="rId22" Type="http://schemas.openxmlformats.org/officeDocument/2006/relationships/customXml" Target="../ink/ink23.xml"/><Relationship Id="rId27" Type="http://schemas.openxmlformats.org/officeDocument/2006/relationships/image" Target="../media/image33.emf"/><Relationship Id="rId30" Type="http://schemas.openxmlformats.org/officeDocument/2006/relationships/customXml" Target="../ink/ink27.xml"/><Relationship Id="rId35" Type="http://schemas.openxmlformats.org/officeDocument/2006/relationships/image" Target="../media/image37.emf"/><Relationship Id="rId8" Type="http://schemas.openxmlformats.org/officeDocument/2006/relationships/customXml" Target="../ink/ink16.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s://kahoot.it/solo/?quizId=6a7b21b0-18c8-4aca-a6bd-71fabe70255b"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customXml" Target="../ink/ink33.xml"/><Relationship Id="rId18" Type="http://schemas.openxmlformats.org/officeDocument/2006/relationships/image" Target="../media/image46.emf"/><Relationship Id="rId3" Type="http://schemas.openxmlformats.org/officeDocument/2006/relationships/slideLayout" Target="../slideLayouts/slideLayout2.xml"/><Relationship Id="rId21" Type="http://schemas.openxmlformats.org/officeDocument/2006/relationships/customXml" Target="../ink/ink37.xml"/><Relationship Id="rId7" Type="http://schemas.openxmlformats.org/officeDocument/2006/relationships/image" Target="../media/image42.png"/><Relationship Id="rId12" Type="http://schemas.openxmlformats.org/officeDocument/2006/relationships/image" Target="../media/image43.emf"/><Relationship Id="rId17" Type="http://schemas.openxmlformats.org/officeDocument/2006/relationships/customXml" Target="../ink/ink35.xml"/><Relationship Id="rId2" Type="http://schemas.microsoft.com/office/2007/relationships/media" Target="../media/media1.mp3"/><Relationship Id="rId16" Type="http://schemas.openxmlformats.org/officeDocument/2006/relationships/image" Target="../media/image45.emf"/><Relationship Id="rId20" Type="http://schemas.openxmlformats.org/officeDocument/2006/relationships/image" Target="../media/image47.emf"/><Relationship Id="rId1" Type="http://schemas.openxmlformats.org/officeDocument/2006/relationships/audio" Target="NULL" TargetMode="External"/><Relationship Id="rId6" Type="http://schemas.openxmlformats.org/officeDocument/2006/relationships/image" Target="../media/image41.png"/><Relationship Id="rId11" Type="http://schemas.openxmlformats.org/officeDocument/2006/relationships/customXml" Target="../ink/ink32.xml"/><Relationship Id="rId5" Type="http://schemas.openxmlformats.org/officeDocument/2006/relationships/image" Target="../media/image30.png"/><Relationship Id="rId15" Type="http://schemas.openxmlformats.org/officeDocument/2006/relationships/customXml" Target="../ink/ink34.xml"/><Relationship Id="rId10" Type="http://schemas.openxmlformats.org/officeDocument/2006/relationships/image" Target="../media/image42.emf"/><Relationship Id="rId19" Type="http://schemas.openxmlformats.org/officeDocument/2006/relationships/customXml" Target="../ink/ink36.xml"/><Relationship Id="rId4" Type="http://schemas.openxmlformats.org/officeDocument/2006/relationships/notesSlide" Target="../notesSlides/notesSlide6.xml"/><Relationship Id="rId9" Type="http://schemas.openxmlformats.org/officeDocument/2006/relationships/customXml" Target="../ink/ink31.xml"/><Relationship Id="rId14" Type="http://schemas.openxmlformats.org/officeDocument/2006/relationships/image" Target="../media/image44.emf"/><Relationship Id="rId22" Type="http://schemas.openxmlformats.org/officeDocument/2006/relationships/image" Target="../media/image48.em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image" Target="../media/image53.emf"/><Relationship Id="rId18" Type="http://schemas.openxmlformats.org/officeDocument/2006/relationships/customXml" Target="../ink/ink45.xml"/><Relationship Id="rId26" Type="http://schemas.openxmlformats.org/officeDocument/2006/relationships/customXml" Target="../ink/ink49.xml"/><Relationship Id="rId39" Type="http://schemas.openxmlformats.org/officeDocument/2006/relationships/image" Target="../media/image66.emf"/><Relationship Id="rId21" Type="http://schemas.openxmlformats.org/officeDocument/2006/relationships/image" Target="../media/image57.emf"/><Relationship Id="rId34" Type="http://schemas.openxmlformats.org/officeDocument/2006/relationships/customXml" Target="../ink/ink53.xml"/><Relationship Id="rId42" Type="http://schemas.openxmlformats.org/officeDocument/2006/relationships/customXml" Target="../ink/ink57.xml"/><Relationship Id="rId7" Type="http://schemas.openxmlformats.org/officeDocument/2006/relationships/image" Target="../media/image50.emf"/><Relationship Id="rId2" Type="http://schemas.openxmlformats.org/officeDocument/2006/relationships/notesSlide" Target="../notesSlides/notesSlide8.xml"/><Relationship Id="rId16" Type="http://schemas.openxmlformats.org/officeDocument/2006/relationships/customXml" Target="../ink/ink44.xml"/><Relationship Id="rId29" Type="http://schemas.openxmlformats.org/officeDocument/2006/relationships/image" Target="../media/image61.emf"/><Relationship Id="rId1" Type="http://schemas.openxmlformats.org/officeDocument/2006/relationships/slideLayout" Target="../slideLayouts/slideLayout2.xml"/><Relationship Id="rId6" Type="http://schemas.openxmlformats.org/officeDocument/2006/relationships/customXml" Target="../ink/ink39.xml"/><Relationship Id="rId11" Type="http://schemas.openxmlformats.org/officeDocument/2006/relationships/image" Target="../media/image52.emf"/><Relationship Id="rId24" Type="http://schemas.openxmlformats.org/officeDocument/2006/relationships/customXml" Target="../ink/ink48.xml"/><Relationship Id="rId32" Type="http://schemas.openxmlformats.org/officeDocument/2006/relationships/customXml" Target="../ink/ink52.xml"/><Relationship Id="rId37" Type="http://schemas.openxmlformats.org/officeDocument/2006/relationships/image" Target="../media/image65.emf"/><Relationship Id="rId40" Type="http://schemas.openxmlformats.org/officeDocument/2006/relationships/customXml" Target="../ink/ink56.xml"/><Relationship Id="rId45" Type="http://schemas.openxmlformats.org/officeDocument/2006/relationships/image" Target="../media/image69.emf"/><Relationship Id="rId5" Type="http://schemas.openxmlformats.org/officeDocument/2006/relationships/image" Target="../media/image49.emf"/><Relationship Id="rId15" Type="http://schemas.openxmlformats.org/officeDocument/2006/relationships/image" Target="../media/image54.emf"/><Relationship Id="rId23" Type="http://schemas.openxmlformats.org/officeDocument/2006/relationships/image" Target="../media/image58.emf"/><Relationship Id="rId28" Type="http://schemas.openxmlformats.org/officeDocument/2006/relationships/customXml" Target="../ink/ink50.xml"/><Relationship Id="rId36" Type="http://schemas.openxmlformats.org/officeDocument/2006/relationships/customXml" Target="../ink/ink54.xml"/><Relationship Id="rId10" Type="http://schemas.openxmlformats.org/officeDocument/2006/relationships/customXml" Target="../ink/ink41.xml"/><Relationship Id="rId19" Type="http://schemas.openxmlformats.org/officeDocument/2006/relationships/image" Target="../media/image56.emf"/><Relationship Id="rId31" Type="http://schemas.openxmlformats.org/officeDocument/2006/relationships/image" Target="../media/image62.emf"/><Relationship Id="rId44" Type="http://schemas.openxmlformats.org/officeDocument/2006/relationships/customXml" Target="../ink/ink58.xml"/><Relationship Id="rId4" Type="http://schemas.openxmlformats.org/officeDocument/2006/relationships/customXml" Target="../ink/ink38.xml"/><Relationship Id="rId9" Type="http://schemas.openxmlformats.org/officeDocument/2006/relationships/image" Target="../media/image51.emf"/><Relationship Id="rId14" Type="http://schemas.openxmlformats.org/officeDocument/2006/relationships/customXml" Target="../ink/ink43.xml"/><Relationship Id="rId22" Type="http://schemas.openxmlformats.org/officeDocument/2006/relationships/customXml" Target="../ink/ink47.xml"/><Relationship Id="rId27" Type="http://schemas.openxmlformats.org/officeDocument/2006/relationships/image" Target="../media/image60.emf"/><Relationship Id="rId30" Type="http://schemas.openxmlformats.org/officeDocument/2006/relationships/customXml" Target="../ink/ink51.xml"/><Relationship Id="rId35" Type="http://schemas.openxmlformats.org/officeDocument/2006/relationships/image" Target="../media/image64.emf"/><Relationship Id="rId43" Type="http://schemas.openxmlformats.org/officeDocument/2006/relationships/image" Target="../media/image68.emf"/><Relationship Id="rId8" Type="http://schemas.openxmlformats.org/officeDocument/2006/relationships/customXml" Target="../ink/ink40.xml"/><Relationship Id="rId3" Type="http://schemas.openxmlformats.org/officeDocument/2006/relationships/image" Target="../media/image41.png"/><Relationship Id="rId12" Type="http://schemas.openxmlformats.org/officeDocument/2006/relationships/customXml" Target="../ink/ink42.xml"/><Relationship Id="rId17" Type="http://schemas.openxmlformats.org/officeDocument/2006/relationships/image" Target="../media/image55.emf"/><Relationship Id="rId25" Type="http://schemas.openxmlformats.org/officeDocument/2006/relationships/image" Target="../media/image59.emf"/><Relationship Id="rId33" Type="http://schemas.openxmlformats.org/officeDocument/2006/relationships/image" Target="../media/image63.emf"/><Relationship Id="rId38" Type="http://schemas.openxmlformats.org/officeDocument/2006/relationships/customXml" Target="../ink/ink55.xml"/><Relationship Id="rId20" Type="http://schemas.openxmlformats.org/officeDocument/2006/relationships/customXml" Target="../ink/ink46.xml"/><Relationship Id="rId41" Type="http://schemas.openxmlformats.org/officeDocument/2006/relationships/image" Target="../media/image67.emf"/></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0.emf"/><Relationship Id="rId4" Type="http://schemas.openxmlformats.org/officeDocument/2006/relationships/customXml" Target="../ink/ink59.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2.xml"/><Relationship Id="rId7" Type="http://schemas.openxmlformats.org/officeDocument/2006/relationships/image" Target="../media/image4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6.png"/><Relationship Id="rId5" Type="http://schemas.openxmlformats.org/officeDocument/2006/relationships/image" Target="../media/image30.png"/><Relationship Id="rId4"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6" Type="http://schemas.openxmlformats.org/officeDocument/2006/relationships/customXml" Target="../ink/ink70.xml"/><Relationship Id="rId21" Type="http://schemas.openxmlformats.org/officeDocument/2006/relationships/image" Target="../media/image78.emf"/><Relationship Id="rId42" Type="http://schemas.openxmlformats.org/officeDocument/2006/relationships/customXml" Target="../ink/ink78.xml"/><Relationship Id="rId47" Type="http://schemas.openxmlformats.org/officeDocument/2006/relationships/image" Target="../media/image91.emf"/><Relationship Id="rId63" Type="http://schemas.openxmlformats.org/officeDocument/2006/relationships/image" Target="../media/image99.emf"/><Relationship Id="rId68" Type="http://schemas.openxmlformats.org/officeDocument/2006/relationships/customXml" Target="../ink/ink91.xml"/><Relationship Id="rId7" Type="http://schemas.openxmlformats.org/officeDocument/2006/relationships/image" Target="../media/image71.emf"/><Relationship Id="rId2" Type="http://schemas.openxmlformats.org/officeDocument/2006/relationships/notesSlide" Target="../notesSlides/notesSlide13.xml"/><Relationship Id="rId16" Type="http://schemas.openxmlformats.org/officeDocument/2006/relationships/customXml" Target="../ink/ink65.xml"/><Relationship Id="rId29" Type="http://schemas.openxmlformats.org/officeDocument/2006/relationships/image" Target="../media/image82.emf"/><Relationship Id="rId11" Type="http://schemas.openxmlformats.org/officeDocument/2006/relationships/image" Target="../media/image73.emf"/><Relationship Id="rId24" Type="http://schemas.openxmlformats.org/officeDocument/2006/relationships/customXml" Target="../ink/ink69.xml"/><Relationship Id="rId32" Type="http://schemas.openxmlformats.org/officeDocument/2006/relationships/customXml" Target="../ink/ink73.xml"/><Relationship Id="rId37" Type="http://schemas.openxmlformats.org/officeDocument/2006/relationships/image" Target="../media/image86.emf"/><Relationship Id="rId40" Type="http://schemas.openxmlformats.org/officeDocument/2006/relationships/customXml" Target="../ink/ink77.xml"/><Relationship Id="rId45" Type="http://schemas.openxmlformats.org/officeDocument/2006/relationships/image" Target="../media/image90.emf"/><Relationship Id="rId53" Type="http://schemas.openxmlformats.org/officeDocument/2006/relationships/image" Target="../media/image94.emf"/><Relationship Id="rId58" Type="http://schemas.openxmlformats.org/officeDocument/2006/relationships/customXml" Target="../ink/ink86.xml"/><Relationship Id="rId66" Type="http://schemas.openxmlformats.org/officeDocument/2006/relationships/customXml" Target="../ink/ink90.xml"/><Relationship Id="rId5" Type="http://schemas.openxmlformats.org/officeDocument/2006/relationships/image" Target="../media/image49.png"/><Relationship Id="rId61" Type="http://schemas.openxmlformats.org/officeDocument/2006/relationships/image" Target="../media/image98.emf"/><Relationship Id="rId19" Type="http://schemas.openxmlformats.org/officeDocument/2006/relationships/image" Target="../media/image77.emf"/><Relationship Id="rId14" Type="http://schemas.openxmlformats.org/officeDocument/2006/relationships/customXml" Target="../ink/ink64.xml"/><Relationship Id="rId22" Type="http://schemas.openxmlformats.org/officeDocument/2006/relationships/customXml" Target="../ink/ink68.xml"/><Relationship Id="rId27" Type="http://schemas.openxmlformats.org/officeDocument/2006/relationships/image" Target="../media/image81.emf"/><Relationship Id="rId30" Type="http://schemas.openxmlformats.org/officeDocument/2006/relationships/customXml" Target="../ink/ink72.xml"/><Relationship Id="rId35" Type="http://schemas.openxmlformats.org/officeDocument/2006/relationships/image" Target="../media/image85.emf"/><Relationship Id="rId43" Type="http://schemas.openxmlformats.org/officeDocument/2006/relationships/image" Target="../media/image89.emf"/><Relationship Id="rId48" Type="http://schemas.openxmlformats.org/officeDocument/2006/relationships/customXml" Target="../ink/ink81.xml"/><Relationship Id="rId56" Type="http://schemas.openxmlformats.org/officeDocument/2006/relationships/customXml" Target="../ink/ink85.xml"/><Relationship Id="rId64" Type="http://schemas.openxmlformats.org/officeDocument/2006/relationships/customXml" Target="../ink/ink89.xml"/><Relationship Id="rId69" Type="http://schemas.openxmlformats.org/officeDocument/2006/relationships/image" Target="../media/image102.emf"/><Relationship Id="rId8" Type="http://schemas.openxmlformats.org/officeDocument/2006/relationships/customXml" Target="../ink/ink61.xml"/><Relationship Id="rId51" Type="http://schemas.openxmlformats.org/officeDocument/2006/relationships/image" Target="../media/image93.emf"/><Relationship Id="rId3" Type="http://schemas.openxmlformats.org/officeDocument/2006/relationships/image" Target="../media/image46.png"/><Relationship Id="rId12" Type="http://schemas.openxmlformats.org/officeDocument/2006/relationships/customXml" Target="../ink/ink63.xml"/><Relationship Id="rId17" Type="http://schemas.openxmlformats.org/officeDocument/2006/relationships/image" Target="../media/image76.emf"/><Relationship Id="rId25" Type="http://schemas.openxmlformats.org/officeDocument/2006/relationships/image" Target="../media/image80.emf"/><Relationship Id="rId33" Type="http://schemas.openxmlformats.org/officeDocument/2006/relationships/image" Target="../media/image84.emf"/><Relationship Id="rId38" Type="http://schemas.openxmlformats.org/officeDocument/2006/relationships/customXml" Target="../ink/ink76.xml"/><Relationship Id="rId46" Type="http://schemas.openxmlformats.org/officeDocument/2006/relationships/customXml" Target="../ink/ink80.xml"/><Relationship Id="rId59" Type="http://schemas.openxmlformats.org/officeDocument/2006/relationships/image" Target="../media/image97.emf"/><Relationship Id="rId67" Type="http://schemas.openxmlformats.org/officeDocument/2006/relationships/image" Target="../media/image101.emf"/><Relationship Id="rId20" Type="http://schemas.openxmlformats.org/officeDocument/2006/relationships/customXml" Target="../ink/ink67.xml"/><Relationship Id="rId41" Type="http://schemas.openxmlformats.org/officeDocument/2006/relationships/image" Target="../media/image88.emf"/><Relationship Id="rId54" Type="http://schemas.openxmlformats.org/officeDocument/2006/relationships/customXml" Target="../ink/ink84.xml"/><Relationship Id="rId62" Type="http://schemas.openxmlformats.org/officeDocument/2006/relationships/customXml" Target="../ink/ink88.xml"/><Relationship Id="rId1" Type="http://schemas.openxmlformats.org/officeDocument/2006/relationships/slideLayout" Target="../slideLayouts/slideLayout2.xml"/><Relationship Id="rId6" Type="http://schemas.openxmlformats.org/officeDocument/2006/relationships/customXml" Target="../ink/ink60.xml"/><Relationship Id="rId15" Type="http://schemas.openxmlformats.org/officeDocument/2006/relationships/image" Target="../media/image75.emf"/><Relationship Id="rId23" Type="http://schemas.openxmlformats.org/officeDocument/2006/relationships/image" Target="../media/image79.emf"/><Relationship Id="rId28" Type="http://schemas.openxmlformats.org/officeDocument/2006/relationships/customXml" Target="../ink/ink71.xml"/><Relationship Id="rId36" Type="http://schemas.openxmlformats.org/officeDocument/2006/relationships/customXml" Target="../ink/ink75.xml"/><Relationship Id="rId49" Type="http://schemas.openxmlformats.org/officeDocument/2006/relationships/image" Target="../media/image92.emf"/><Relationship Id="rId57" Type="http://schemas.openxmlformats.org/officeDocument/2006/relationships/image" Target="../media/image96.emf"/><Relationship Id="rId10" Type="http://schemas.openxmlformats.org/officeDocument/2006/relationships/customXml" Target="../ink/ink62.xml"/><Relationship Id="rId31" Type="http://schemas.openxmlformats.org/officeDocument/2006/relationships/image" Target="../media/image83.emf"/><Relationship Id="rId44" Type="http://schemas.openxmlformats.org/officeDocument/2006/relationships/customXml" Target="../ink/ink79.xml"/><Relationship Id="rId52" Type="http://schemas.openxmlformats.org/officeDocument/2006/relationships/customXml" Target="../ink/ink83.xml"/><Relationship Id="rId60" Type="http://schemas.openxmlformats.org/officeDocument/2006/relationships/customXml" Target="../ink/ink87.xml"/><Relationship Id="rId65" Type="http://schemas.openxmlformats.org/officeDocument/2006/relationships/image" Target="../media/image100.emf"/><Relationship Id="rId4" Type="http://schemas.openxmlformats.org/officeDocument/2006/relationships/image" Target="../media/image48.png"/><Relationship Id="rId9" Type="http://schemas.openxmlformats.org/officeDocument/2006/relationships/image" Target="../media/image72.emf"/><Relationship Id="rId13" Type="http://schemas.openxmlformats.org/officeDocument/2006/relationships/image" Target="../media/image74.emf"/><Relationship Id="rId18" Type="http://schemas.openxmlformats.org/officeDocument/2006/relationships/customXml" Target="../ink/ink66.xml"/><Relationship Id="rId39" Type="http://schemas.openxmlformats.org/officeDocument/2006/relationships/image" Target="../media/image87.emf"/><Relationship Id="rId34" Type="http://schemas.openxmlformats.org/officeDocument/2006/relationships/customXml" Target="../ink/ink74.xml"/><Relationship Id="rId50" Type="http://schemas.openxmlformats.org/officeDocument/2006/relationships/customXml" Target="../ink/ink82.xml"/><Relationship Id="rId55" Type="http://schemas.openxmlformats.org/officeDocument/2006/relationships/image" Target="../media/image9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slideLayout" Target="../slideLayouts/slideLayout2.xml"/><Relationship Id="rId7" Type="http://schemas.openxmlformats.org/officeDocument/2006/relationships/image" Target="../media/image10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3.png"/><Relationship Id="rId5" Type="http://schemas.openxmlformats.org/officeDocument/2006/relationships/image" Target="../media/image30.png"/><Relationship Id="rId4"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customXml" Target="../ink/ink94.xml"/><Relationship Id="rId13" Type="http://schemas.openxmlformats.org/officeDocument/2006/relationships/image" Target="../media/image1010.emf"/><Relationship Id="rId18" Type="http://schemas.openxmlformats.org/officeDocument/2006/relationships/customXml" Target="../ink/ink99.xml"/><Relationship Id="rId26" Type="http://schemas.openxmlformats.org/officeDocument/2006/relationships/customXml" Target="../ink/ink103.xml"/><Relationship Id="rId3" Type="http://schemas.openxmlformats.org/officeDocument/2006/relationships/image" Target="../media/image103.png"/><Relationship Id="rId21" Type="http://schemas.openxmlformats.org/officeDocument/2006/relationships/image" Target="../media/image105.emf"/><Relationship Id="rId7" Type="http://schemas.openxmlformats.org/officeDocument/2006/relationships/image" Target="../media/image980.emf"/><Relationship Id="rId12" Type="http://schemas.openxmlformats.org/officeDocument/2006/relationships/customXml" Target="../ink/ink96.xml"/><Relationship Id="rId17" Type="http://schemas.openxmlformats.org/officeDocument/2006/relationships/image" Target="../media/image103.emf"/><Relationship Id="rId25" Type="http://schemas.openxmlformats.org/officeDocument/2006/relationships/image" Target="../media/image107.emf"/><Relationship Id="rId2" Type="http://schemas.openxmlformats.org/officeDocument/2006/relationships/notesSlide" Target="../notesSlides/notesSlide16.xml"/><Relationship Id="rId16" Type="http://schemas.openxmlformats.org/officeDocument/2006/relationships/customXml" Target="../ink/ink98.xml"/><Relationship Id="rId20" Type="http://schemas.openxmlformats.org/officeDocument/2006/relationships/customXml" Target="../ink/ink100.xml"/><Relationship Id="rId29" Type="http://schemas.openxmlformats.org/officeDocument/2006/relationships/image" Target="../media/image109.emf"/><Relationship Id="rId1" Type="http://schemas.openxmlformats.org/officeDocument/2006/relationships/slideLayout" Target="../slideLayouts/slideLayout2.xml"/><Relationship Id="rId6" Type="http://schemas.openxmlformats.org/officeDocument/2006/relationships/customXml" Target="../ink/ink93.xml"/><Relationship Id="rId11" Type="http://schemas.openxmlformats.org/officeDocument/2006/relationships/image" Target="../media/image1000.emf"/><Relationship Id="rId24" Type="http://schemas.openxmlformats.org/officeDocument/2006/relationships/customXml" Target="../ink/ink102.xml"/><Relationship Id="rId5" Type="http://schemas.openxmlformats.org/officeDocument/2006/relationships/image" Target="../media/image970.emf"/><Relationship Id="rId15" Type="http://schemas.openxmlformats.org/officeDocument/2006/relationships/image" Target="../media/image1020.emf"/><Relationship Id="rId23" Type="http://schemas.openxmlformats.org/officeDocument/2006/relationships/image" Target="../media/image106.emf"/><Relationship Id="rId28" Type="http://schemas.openxmlformats.org/officeDocument/2006/relationships/customXml" Target="../ink/ink104.xml"/><Relationship Id="rId10" Type="http://schemas.openxmlformats.org/officeDocument/2006/relationships/customXml" Target="../ink/ink95.xml"/><Relationship Id="rId19" Type="http://schemas.openxmlformats.org/officeDocument/2006/relationships/image" Target="../media/image104.emf"/><Relationship Id="rId31" Type="http://schemas.openxmlformats.org/officeDocument/2006/relationships/image" Target="../media/image110.emf"/><Relationship Id="rId4" Type="http://schemas.openxmlformats.org/officeDocument/2006/relationships/customXml" Target="../ink/ink92.xml"/><Relationship Id="rId9" Type="http://schemas.openxmlformats.org/officeDocument/2006/relationships/image" Target="../media/image990.emf"/><Relationship Id="rId14" Type="http://schemas.openxmlformats.org/officeDocument/2006/relationships/customXml" Target="../ink/ink97.xml"/><Relationship Id="rId22" Type="http://schemas.openxmlformats.org/officeDocument/2006/relationships/customXml" Target="../ink/ink101.xml"/><Relationship Id="rId27" Type="http://schemas.openxmlformats.org/officeDocument/2006/relationships/image" Target="../media/image108.emf"/><Relationship Id="rId30" Type="http://schemas.openxmlformats.org/officeDocument/2006/relationships/customXml" Target="../ink/ink10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ctrTitle"/>
          </p:nvPr>
        </p:nvSpPr>
        <p:spPr>
          <a:xfrm>
            <a:off x="362624" y="211156"/>
            <a:ext cx="8549975" cy="8832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dirty="0" smtClean="0"/>
              <a:t>Doctors Without Borders  </a:t>
            </a:r>
            <a:r>
              <a:rPr lang="en" sz="4400" b="1" dirty="0" smtClean="0"/>
              <a:t>pp.90-95</a:t>
            </a:r>
            <a:endParaRPr sz="4400" b="1" dirty="0"/>
          </a:p>
        </p:txBody>
      </p:sp>
      <p:sp>
        <p:nvSpPr>
          <p:cNvPr id="263" name="Google Shape;263;p35"/>
          <p:cNvSpPr txBox="1">
            <a:spLocks noGrp="1"/>
          </p:cNvSpPr>
          <p:nvPr>
            <p:ph type="subTitle" idx="1"/>
          </p:nvPr>
        </p:nvSpPr>
        <p:spPr>
          <a:xfrm>
            <a:off x="6117851" y="3659870"/>
            <a:ext cx="1504710" cy="51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atin typeface="Pompiere" panose="020B0604020202020204" charset="0"/>
              </a:rPr>
              <a:t>5</a:t>
            </a:r>
            <a:r>
              <a:rPr lang="en" sz="2800" b="1" baseline="30000" dirty="0" smtClean="0">
                <a:latin typeface="Pompiere" panose="020B0604020202020204" charset="0"/>
              </a:rPr>
              <a:t>th</a:t>
            </a:r>
            <a:r>
              <a:rPr lang="en" sz="2800" b="1" dirty="0" smtClean="0">
                <a:latin typeface="Pompiere" panose="020B0604020202020204" charset="0"/>
              </a:rPr>
              <a:t> grade </a:t>
            </a:r>
            <a:endParaRPr sz="2800" b="1" dirty="0">
              <a:latin typeface="Pompiere" panose="020B0604020202020204" charset="0"/>
            </a:endParaRPr>
          </a:p>
        </p:txBody>
      </p:sp>
      <p:grpSp>
        <p:nvGrpSpPr>
          <p:cNvPr id="264" name="Google Shape;264;p35"/>
          <p:cNvGrpSpPr/>
          <p:nvPr/>
        </p:nvGrpSpPr>
        <p:grpSpPr>
          <a:xfrm>
            <a:off x="316599" y="1608692"/>
            <a:ext cx="4255411" cy="3394826"/>
            <a:chOff x="-132051" y="1608692"/>
            <a:chExt cx="4255411" cy="3394826"/>
          </a:xfrm>
        </p:grpSpPr>
        <p:sp>
          <p:nvSpPr>
            <p:cNvPr id="265" name="Google Shape;265;p35"/>
            <p:cNvSpPr/>
            <p:nvPr/>
          </p:nvSpPr>
          <p:spPr>
            <a:xfrm flipH="1">
              <a:off x="2420184" y="1617801"/>
              <a:ext cx="832070" cy="838576"/>
            </a:xfrm>
            <a:custGeom>
              <a:avLst/>
              <a:gdLst/>
              <a:ahLst/>
              <a:cxnLst/>
              <a:rect l="l" t="t" r="r" b="b"/>
              <a:pathLst>
                <a:path w="22381" h="22556" extrusionOk="0">
                  <a:moveTo>
                    <a:pt x="5631" y="0"/>
                  </a:moveTo>
                  <a:cubicBezTo>
                    <a:pt x="3745" y="0"/>
                    <a:pt x="2175" y="360"/>
                    <a:pt x="1484" y="677"/>
                  </a:cubicBezTo>
                  <a:cubicBezTo>
                    <a:pt x="548" y="1109"/>
                    <a:pt x="1" y="1973"/>
                    <a:pt x="173" y="2837"/>
                  </a:cubicBezTo>
                  <a:cubicBezTo>
                    <a:pt x="361" y="3687"/>
                    <a:pt x="1181" y="4292"/>
                    <a:pt x="1181" y="4292"/>
                  </a:cubicBezTo>
                  <a:cubicBezTo>
                    <a:pt x="1181" y="4292"/>
                    <a:pt x="1326" y="4349"/>
                    <a:pt x="1570" y="4479"/>
                  </a:cubicBezTo>
                  <a:cubicBezTo>
                    <a:pt x="2132" y="4781"/>
                    <a:pt x="2665" y="5170"/>
                    <a:pt x="3140" y="5631"/>
                  </a:cubicBezTo>
                  <a:cubicBezTo>
                    <a:pt x="3558" y="6034"/>
                    <a:pt x="3918" y="6524"/>
                    <a:pt x="4191" y="7057"/>
                  </a:cubicBezTo>
                  <a:cubicBezTo>
                    <a:pt x="4206" y="7085"/>
                    <a:pt x="4235" y="7129"/>
                    <a:pt x="4249" y="7157"/>
                  </a:cubicBezTo>
                  <a:cubicBezTo>
                    <a:pt x="5185" y="9145"/>
                    <a:pt x="4451" y="10931"/>
                    <a:pt x="4652" y="15064"/>
                  </a:cubicBezTo>
                  <a:cubicBezTo>
                    <a:pt x="4782" y="17829"/>
                    <a:pt x="6337" y="20378"/>
                    <a:pt x="9318" y="21674"/>
                  </a:cubicBezTo>
                  <a:cubicBezTo>
                    <a:pt x="10613" y="22232"/>
                    <a:pt x="12175" y="22556"/>
                    <a:pt x="14007" y="22556"/>
                  </a:cubicBezTo>
                  <a:cubicBezTo>
                    <a:pt x="14254" y="22556"/>
                    <a:pt x="14505" y="22550"/>
                    <a:pt x="14762" y="22538"/>
                  </a:cubicBezTo>
                  <a:cubicBezTo>
                    <a:pt x="17008" y="22437"/>
                    <a:pt x="20335" y="20176"/>
                    <a:pt x="21358" y="18779"/>
                  </a:cubicBezTo>
                  <a:cubicBezTo>
                    <a:pt x="22380" y="17382"/>
                    <a:pt x="21012" y="14516"/>
                    <a:pt x="21012" y="14473"/>
                  </a:cubicBezTo>
                  <a:lnTo>
                    <a:pt x="21012" y="14473"/>
                  </a:lnTo>
                  <a:cubicBezTo>
                    <a:pt x="21286" y="14776"/>
                    <a:pt x="21588" y="15078"/>
                    <a:pt x="21905" y="15366"/>
                  </a:cubicBezTo>
                  <a:cubicBezTo>
                    <a:pt x="21790" y="14344"/>
                    <a:pt x="21430" y="12414"/>
                    <a:pt x="18895" y="10743"/>
                  </a:cubicBezTo>
                  <a:cubicBezTo>
                    <a:pt x="16375" y="9058"/>
                    <a:pt x="13984" y="7229"/>
                    <a:pt x="13984" y="7229"/>
                  </a:cubicBezTo>
                  <a:cubicBezTo>
                    <a:pt x="12645" y="6077"/>
                    <a:pt x="12011" y="4724"/>
                    <a:pt x="11666" y="4018"/>
                  </a:cubicBezTo>
                  <a:cubicBezTo>
                    <a:pt x="11334" y="3312"/>
                    <a:pt x="10326" y="533"/>
                    <a:pt x="7619" y="144"/>
                  </a:cubicBezTo>
                  <a:cubicBezTo>
                    <a:pt x="6956" y="43"/>
                    <a:pt x="6294" y="0"/>
                    <a:pt x="563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flipH="1">
              <a:off x="2536364" y="1683084"/>
              <a:ext cx="667150" cy="738085"/>
            </a:xfrm>
            <a:custGeom>
              <a:avLst/>
              <a:gdLst/>
              <a:ahLst/>
              <a:cxnLst/>
              <a:rect l="l" t="t" r="r" b="b"/>
              <a:pathLst>
                <a:path w="17945" h="19853" extrusionOk="0">
                  <a:moveTo>
                    <a:pt x="245" y="1"/>
                  </a:moveTo>
                  <a:lnTo>
                    <a:pt x="245" y="1"/>
                  </a:lnTo>
                  <a:cubicBezTo>
                    <a:pt x="0" y="1110"/>
                    <a:pt x="43" y="2017"/>
                    <a:pt x="259" y="2723"/>
                  </a:cubicBezTo>
                  <a:cubicBezTo>
                    <a:pt x="821" y="3025"/>
                    <a:pt x="1354" y="3414"/>
                    <a:pt x="1829" y="3875"/>
                  </a:cubicBezTo>
                  <a:cubicBezTo>
                    <a:pt x="1843" y="3889"/>
                    <a:pt x="1872" y="3918"/>
                    <a:pt x="1901" y="3947"/>
                  </a:cubicBezTo>
                  <a:cubicBezTo>
                    <a:pt x="1915" y="3947"/>
                    <a:pt x="1915" y="3961"/>
                    <a:pt x="1930" y="3976"/>
                  </a:cubicBezTo>
                  <a:cubicBezTo>
                    <a:pt x="1944" y="3990"/>
                    <a:pt x="1959" y="4005"/>
                    <a:pt x="1973" y="4019"/>
                  </a:cubicBezTo>
                  <a:cubicBezTo>
                    <a:pt x="1987" y="4033"/>
                    <a:pt x="2002" y="4048"/>
                    <a:pt x="2002" y="4062"/>
                  </a:cubicBezTo>
                  <a:cubicBezTo>
                    <a:pt x="2016" y="4077"/>
                    <a:pt x="2031" y="4091"/>
                    <a:pt x="2045" y="4105"/>
                  </a:cubicBezTo>
                  <a:lnTo>
                    <a:pt x="2088" y="4134"/>
                  </a:lnTo>
                  <a:cubicBezTo>
                    <a:pt x="2103" y="4149"/>
                    <a:pt x="2117" y="4163"/>
                    <a:pt x="2117" y="4177"/>
                  </a:cubicBezTo>
                  <a:cubicBezTo>
                    <a:pt x="2131" y="4192"/>
                    <a:pt x="2146" y="4206"/>
                    <a:pt x="2160" y="4221"/>
                  </a:cubicBezTo>
                  <a:cubicBezTo>
                    <a:pt x="2175" y="4235"/>
                    <a:pt x="2189" y="4249"/>
                    <a:pt x="2203" y="4264"/>
                  </a:cubicBezTo>
                  <a:cubicBezTo>
                    <a:pt x="2203" y="4278"/>
                    <a:pt x="2218" y="4293"/>
                    <a:pt x="2232" y="4307"/>
                  </a:cubicBezTo>
                  <a:cubicBezTo>
                    <a:pt x="2247" y="4321"/>
                    <a:pt x="2261" y="4336"/>
                    <a:pt x="2275" y="4350"/>
                  </a:cubicBezTo>
                  <a:lnTo>
                    <a:pt x="2304" y="4393"/>
                  </a:lnTo>
                  <a:lnTo>
                    <a:pt x="2333" y="4437"/>
                  </a:lnTo>
                  <a:cubicBezTo>
                    <a:pt x="2348" y="4451"/>
                    <a:pt x="2362" y="4480"/>
                    <a:pt x="2376" y="4494"/>
                  </a:cubicBezTo>
                  <a:cubicBezTo>
                    <a:pt x="2391" y="4509"/>
                    <a:pt x="2405" y="4523"/>
                    <a:pt x="2405" y="4537"/>
                  </a:cubicBezTo>
                  <a:cubicBezTo>
                    <a:pt x="2420" y="4552"/>
                    <a:pt x="2434" y="4566"/>
                    <a:pt x="2448" y="4581"/>
                  </a:cubicBezTo>
                  <a:cubicBezTo>
                    <a:pt x="2463" y="4595"/>
                    <a:pt x="2463" y="4609"/>
                    <a:pt x="2477" y="4624"/>
                  </a:cubicBezTo>
                  <a:cubicBezTo>
                    <a:pt x="2492" y="4638"/>
                    <a:pt x="2506" y="4653"/>
                    <a:pt x="2520" y="4681"/>
                  </a:cubicBezTo>
                  <a:cubicBezTo>
                    <a:pt x="2520" y="4696"/>
                    <a:pt x="2535" y="4710"/>
                    <a:pt x="2549" y="4725"/>
                  </a:cubicBezTo>
                  <a:lnTo>
                    <a:pt x="2578" y="4768"/>
                  </a:lnTo>
                  <a:lnTo>
                    <a:pt x="2607" y="4825"/>
                  </a:lnTo>
                  <a:cubicBezTo>
                    <a:pt x="2621" y="4840"/>
                    <a:pt x="2636" y="4854"/>
                    <a:pt x="2650" y="4869"/>
                  </a:cubicBezTo>
                  <a:cubicBezTo>
                    <a:pt x="2650" y="4883"/>
                    <a:pt x="2664" y="4897"/>
                    <a:pt x="2679" y="4926"/>
                  </a:cubicBezTo>
                  <a:cubicBezTo>
                    <a:pt x="2679" y="4941"/>
                    <a:pt x="2693" y="4955"/>
                    <a:pt x="2708" y="4969"/>
                  </a:cubicBezTo>
                  <a:cubicBezTo>
                    <a:pt x="2722" y="4998"/>
                    <a:pt x="2722" y="5013"/>
                    <a:pt x="2736" y="5027"/>
                  </a:cubicBezTo>
                  <a:lnTo>
                    <a:pt x="2765" y="5070"/>
                  </a:lnTo>
                  <a:cubicBezTo>
                    <a:pt x="2780" y="5099"/>
                    <a:pt x="2794" y="5113"/>
                    <a:pt x="2794" y="5128"/>
                  </a:cubicBezTo>
                  <a:cubicBezTo>
                    <a:pt x="2808" y="5157"/>
                    <a:pt x="2823" y="5171"/>
                    <a:pt x="2823" y="5185"/>
                  </a:cubicBezTo>
                  <a:cubicBezTo>
                    <a:pt x="2837" y="5200"/>
                    <a:pt x="2852" y="5229"/>
                    <a:pt x="2866" y="5243"/>
                  </a:cubicBezTo>
                  <a:cubicBezTo>
                    <a:pt x="2866" y="5257"/>
                    <a:pt x="2880" y="5272"/>
                    <a:pt x="2880" y="5286"/>
                  </a:cubicBezTo>
                  <a:cubicBezTo>
                    <a:pt x="2895" y="5329"/>
                    <a:pt x="2924" y="5358"/>
                    <a:pt x="2938" y="5401"/>
                  </a:cubicBezTo>
                  <a:cubicBezTo>
                    <a:pt x="3874" y="7389"/>
                    <a:pt x="3140" y="9175"/>
                    <a:pt x="3341" y="13308"/>
                  </a:cubicBezTo>
                  <a:cubicBezTo>
                    <a:pt x="3428" y="15655"/>
                    <a:pt x="4637" y="17815"/>
                    <a:pt x="6581" y="19126"/>
                  </a:cubicBezTo>
                  <a:cubicBezTo>
                    <a:pt x="7273" y="19595"/>
                    <a:pt x="8082" y="19853"/>
                    <a:pt x="8907" y="19853"/>
                  </a:cubicBezTo>
                  <a:cubicBezTo>
                    <a:pt x="9044" y="19853"/>
                    <a:pt x="9181" y="19846"/>
                    <a:pt x="9318" y="19832"/>
                  </a:cubicBezTo>
                  <a:lnTo>
                    <a:pt x="9332" y="19832"/>
                  </a:lnTo>
                  <a:cubicBezTo>
                    <a:pt x="10729" y="19702"/>
                    <a:pt x="12112" y="19443"/>
                    <a:pt x="13393" y="18881"/>
                  </a:cubicBezTo>
                  <a:cubicBezTo>
                    <a:pt x="14675" y="18334"/>
                    <a:pt x="15841" y="17455"/>
                    <a:pt x="16576" y="16274"/>
                  </a:cubicBezTo>
                  <a:cubicBezTo>
                    <a:pt x="17310" y="15079"/>
                    <a:pt x="17670" y="13553"/>
                    <a:pt x="17210" y="12242"/>
                  </a:cubicBezTo>
                  <a:lnTo>
                    <a:pt x="17210" y="12242"/>
                  </a:lnTo>
                  <a:cubicBezTo>
                    <a:pt x="17397" y="12516"/>
                    <a:pt x="17670" y="12688"/>
                    <a:pt x="17944" y="12890"/>
                  </a:cubicBezTo>
                  <a:cubicBezTo>
                    <a:pt x="17886" y="12588"/>
                    <a:pt x="17786" y="12300"/>
                    <a:pt x="17670" y="12012"/>
                  </a:cubicBezTo>
                  <a:cubicBezTo>
                    <a:pt x="17253" y="11061"/>
                    <a:pt x="16490" y="10096"/>
                    <a:pt x="15568" y="9621"/>
                  </a:cubicBezTo>
                  <a:cubicBezTo>
                    <a:pt x="14689" y="9160"/>
                    <a:pt x="13941" y="8570"/>
                    <a:pt x="12990" y="8210"/>
                  </a:cubicBezTo>
                  <a:cubicBezTo>
                    <a:pt x="11175" y="7518"/>
                    <a:pt x="9044" y="7187"/>
                    <a:pt x="7618" y="5747"/>
                  </a:cubicBezTo>
                  <a:cubicBezTo>
                    <a:pt x="6697" y="4811"/>
                    <a:pt x="6207" y="3544"/>
                    <a:pt x="5300" y="2608"/>
                  </a:cubicBezTo>
                  <a:cubicBezTo>
                    <a:pt x="4234" y="1499"/>
                    <a:pt x="2938" y="1412"/>
                    <a:pt x="1570" y="995"/>
                  </a:cubicBezTo>
                  <a:cubicBezTo>
                    <a:pt x="1239" y="894"/>
                    <a:pt x="130" y="563"/>
                    <a:pt x="245" y="1"/>
                  </a:cubicBezTo>
                  <a:close/>
                </a:path>
              </a:pathLst>
            </a:custGeom>
            <a:solidFill>
              <a:srgbClr val="0B1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flipH="1">
              <a:off x="3103915" y="4761679"/>
              <a:ext cx="530597" cy="205629"/>
            </a:xfrm>
            <a:custGeom>
              <a:avLst/>
              <a:gdLst/>
              <a:ahLst/>
              <a:cxnLst/>
              <a:rect l="l" t="t" r="r" b="b"/>
              <a:pathLst>
                <a:path w="14272" h="5531" extrusionOk="0">
                  <a:moveTo>
                    <a:pt x="8540" y="0"/>
                  </a:moveTo>
                  <a:cubicBezTo>
                    <a:pt x="8540" y="0"/>
                    <a:pt x="8655" y="1397"/>
                    <a:pt x="5919" y="2564"/>
                  </a:cubicBezTo>
                  <a:cubicBezTo>
                    <a:pt x="4997" y="2938"/>
                    <a:pt x="4047" y="3226"/>
                    <a:pt x="3068" y="3413"/>
                  </a:cubicBezTo>
                  <a:cubicBezTo>
                    <a:pt x="763" y="3889"/>
                    <a:pt x="0" y="5530"/>
                    <a:pt x="0" y="5530"/>
                  </a:cubicBezTo>
                  <a:lnTo>
                    <a:pt x="14243" y="5530"/>
                  </a:lnTo>
                  <a:lnTo>
                    <a:pt x="14257"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flipH="1">
              <a:off x="3102317" y="4856444"/>
              <a:ext cx="529519" cy="113540"/>
            </a:xfrm>
            <a:custGeom>
              <a:avLst/>
              <a:gdLst/>
              <a:ahLst/>
              <a:cxnLst/>
              <a:rect l="l" t="t" r="r" b="b"/>
              <a:pathLst>
                <a:path w="14243" h="3054" extrusionOk="0">
                  <a:moveTo>
                    <a:pt x="5847" y="0"/>
                  </a:moveTo>
                  <a:cubicBezTo>
                    <a:pt x="4925" y="389"/>
                    <a:pt x="3975" y="677"/>
                    <a:pt x="2996" y="864"/>
                  </a:cubicBezTo>
                  <a:cubicBezTo>
                    <a:pt x="691" y="1340"/>
                    <a:pt x="0" y="3053"/>
                    <a:pt x="0" y="3053"/>
                  </a:cubicBezTo>
                  <a:lnTo>
                    <a:pt x="14243" y="3053"/>
                  </a:lnTo>
                  <a:lnTo>
                    <a:pt x="14185" y="490"/>
                  </a:lnTo>
                  <a:cubicBezTo>
                    <a:pt x="12889" y="850"/>
                    <a:pt x="10916" y="1685"/>
                    <a:pt x="7532" y="1959"/>
                  </a:cubicBezTo>
                  <a:cubicBezTo>
                    <a:pt x="7172" y="1268"/>
                    <a:pt x="6495" y="576"/>
                    <a:pt x="584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flipH="1">
              <a:off x="2996287" y="2912396"/>
              <a:ext cx="420329" cy="1923192"/>
            </a:xfrm>
            <a:custGeom>
              <a:avLst/>
              <a:gdLst/>
              <a:ahLst/>
              <a:cxnLst/>
              <a:rect l="l" t="t" r="r" b="b"/>
              <a:pathLst>
                <a:path w="11306" h="51730" extrusionOk="0">
                  <a:moveTo>
                    <a:pt x="4666" y="0"/>
                  </a:moveTo>
                  <a:cubicBezTo>
                    <a:pt x="2852" y="0"/>
                    <a:pt x="1167" y="764"/>
                    <a:pt x="620" y="2578"/>
                  </a:cubicBezTo>
                  <a:cubicBezTo>
                    <a:pt x="404" y="3284"/>
                    <a:pt x="288" y="4983"/>
                    <a:pt x="231" y="7345"/>
                  </a:cubicBezTo>
                  <a:cubicBezTo>
                    <a:pt x="216" y="7719"/>
                    <a:pt x="202" y="8108"/>
                    <a:pt x="202" y="8511"/>
                  </a:cubicBezTo>
                  <a:cubicBezTo>
                    <a:pt x="0" y="21516"/>
                    <a:pt x="1426" y="50102"/>
                    <a:pt x="1426" y="50102"/>
                  </a:cubicBezTo>
                  <a:lnTo>
                    <a:pt x="9001" y="51730"/>
                  </a:lnTo>
                  <a:cubicBezTo>
                    <a:pt x="9001" y="51730"/>
                    <a:pt x="10643" y="16029"/>
                    <a:pt x="11032" y="8511"/>
                  </a:cubicBezTo>
                  <a:cubicBezTo>
                    <a:pt x="11061" y="7964"/>
                    <a:pt x="11089" y="7561"/>
                    <a:pt x="11104" y="7345"/>
                  </a:cubicBezTo>
                  <a:cubicBezTo>
                    <a:pt x="11104" y="7331"/>
                    <a:pt x="11104" y="7316"/>
                    <a:pt x="11104" y="7302"/>
                  </a:cubicBezTo>
                  <a:cubicBezTo>
                    <a:pt x="11305" y="4349"/>
                    <a:pt x="10528" y="3313"/>
                    <a:pt x="9606" y="2132"/>
                  </a:cubicBezTo>
                  <a:cubicBezTo>
                    <a:pt x="8584" y="821"/>
                    <a:pt x="6553" y="0"/>
                    <a:pt x="466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flipH="1">
              <a:off x="2996287" y="2912359"/>
              <a:ext cx="411778" cy="272585"/>
            </a:xfrm>
            <a:custGeom>
              <a:avLst/>
              <a:gdLst/>
              <a:ahLst/>
              <a:cxnLst/>
              <a:rect l="l" t="t" r="r" b="b"/>
              <a:pathLst>
                <a:path w="11076" h="7332" extrusionOk="0">
                  <a:moveTo>
                    <a:pt x="4441" y="0"/>
                  </a:moveTo>
                  <a:cubicBezTo>
                    <a:pt x="2623" y="0"/>
                    <a:pt x="934" y="762"/>
                    <a:pt x="390" y="2579"/>
                  </a:cubicBezTo>
                  <a:cubicBezTo>
                    <a:pt x="174" y="3285"/>
                    <a:pt x="58" y="4984"/>
                    <a:pt x="1" y="7332"/>
                  </a:cubicBezTo>
                  <a:lnTo>
                    <a:pt x="10874" y="7332"/>
                  </a:lnTo>
                  <a:cubicBezTo>
                    <a:pt x="10874" y="7332"/>
                    <a:pt x="10874" y="7317"/>
                    <a:pt x="10874" y="7303"/>
                  </a:cubicBezTo>
                  <a:cubicBezTo>
                    <a:pt x="11075" y="4350"/>
                    <a:pt x="10298" y="3314"/>
                    <a:pt x="9376" y="2133"/>
                  </a:cubicBezTo>
                  <a:cubicBezTo>
                    <a:pt x="8350" y="820"/>
                    <a:pt x="6326" y="0"/>
                    <a:pt x="444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flipH="1">
              <a:off x="2744112" y="4761679"/>
              <a:ext cx="529556" cy="205629"/>
            </a:xfrm>
            <a:custGeom>
              <a:avLst/>
              <a:gdLst/>
              <a:ahLst/>
              <a:cxnLst/>
              <a:rect l="l" t="t" r="r" b="b"/>
              <a:pathLst>
                <a:path w="14244" h="5531" extrusionOk="0">
                  <a:moveTo>
                    <a:pt x="8411" y="0"/>
                  </a:moveTo>
                  <a:lnTo>
                    <a:pt x="8411" y="0"/>
                  </a:lnTo>
                  <a:cubicBezTo>
                    <a:pt x="8411" y="0"/>
                    <a:pt x="8569" y="1397"/>
                    <a:pt x="5862" y="2564"/>
                  </a:cubicBezTo>
                  <a:cubicBezTo>
                    <a:pt x="4940" y="2938"/>
                    <a:pt x="3990" y="3226"/>
                    <a:pt x="3025" y="3413"/>
                  </a:cubicBezTo>
                  <a:cubicBezTo>
                    <a:pt x="721" y="3889"/>
                    <a:pt x="1" y="5530"/>
                    <a:pt x="1" y="5530"/>
                  </a:cubicBezTo>
                  <a:lnTo>
                    <a:pt x="14243" y="5530"/>
                  </a:lnTo>
                  <a:lnTo>
                    <a:pt x="14200" y="3039"/>
                  </a:lnTo>
                  <a:lnTo>
                    <a:pt x="14171" y="418"/>
                  </a:lnTo>
                  <a:lnTo>
                    <a:pt x="8411"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flipH="1">
              <a:off x="2744112" y="4856444"/>
              <a:ext cx="529556" cy="110863"/>
            </a:xfrm>
            <a:custGeom>
              <a:avLst/>
              <a:gdLst/>
              <a:ahLst/>
              <a:cxnLst/>
              <a:rect l="l" t="t" r="r" b="b"/>
              <a:pathLst>
                <a:path w="14244" h="2982" extrusionOk="0">
                  <a:moveTo>
                    <a:pt x="5862" y="0"/>
                  </a:moveTo>
                  <a:cubicBezTo>
                    <a:pt x="4940" y="389"/>
                    <a:pt x="3990" y="677"/>
                    <a:pt x="3025" y="864"/>
                  </a:cubicBezTo>
                  <a:cubicBezTo>
                    <a:pt x="721" y="1340"/>
                    <a:pt x="1" y="2981"/>
                    <a:pt x="1"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flipH="1">
              <a:off x="2678270" y="2912396"/>
              <a:ext cx="409622" cy="1923192"/>
            </a:xfrm>
            <a:custGeom>
              <a:avLst/>
              <a:gdLst/>
              <a:ahLst/>
              <a:cxnLst/>
              <a:rect l="l" t="t" r="r" b="b"/>
              <a:pathLst>
                <a:path w="11018" h="51730" extrusionOk="0">
                  <a:moveTo>
                    <a:pt x="4292" y="0"/>
                  </a:moveTo>
                  <a:cubicBezTo>
                    <a:pt x="2478" y="0"/>
                    <a:pt x="793" y="764"/>
                    <a:pt x="289" y="2578"/>
                  </a:cubicBezTo>
                  <a:cubicBezTo>
                    <a:pt x="102" y="3284"/>
                    <a:pt x="15" y="4983"/>
                    <a:pt x="1" y="7345"/>
                  </a:cubicBezTo>
                  <a:cubicBezTo>
                    <a:pt x="1" y="7719"/>
                    <a:pt x="1" y="8108"/>
                    <a:pt x="15" y="8511"/>
                  </a:cubicBezTo>
                  <a:cubicBezTo>
                    <a:pt x="116" y="21516"/>
                    <a:pt x="2175" y="50102"/>
                    <a:pt x="2175" y="50102"/>
                  </a:cubicBezTo>
                  <a:lnTo>
                    <a:pt x="9794" y="51730"/>
                  </a:lnTo>
                  <a:cubicBezTo>
                    <a:pt x="9794" y="51730"/>
                    <a:pt x="10615" y="16029"/>
                    <a:pt x="10845" y="8511"/>
                  </a:cubicBezTo>
                  <a:cubicBezTo>
                    <a:pt x="10859" y="7964"/>
                    <a:pt x="10874" y="7561"/>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flipH="1">
              <a:off x="2678270" y="2912359"/>
              <a:ext cx="409622" cy="272585"/>
            </a:xfrm>
            <a:custGeom>
              <a:avLst/>
              <a:gdLst/>
              <a:ahLst/>
              <a:cxnLst/>
              <a:rect l="l" t="t" r="r" b="b"/>
              <a:pathLst>
                <a:path w="11018" h="7332" extrusionOk="0">
                  <a:moveTo>
                    <a:pt x="4291" y="0"/>
                  </a:moveTo>
                  <a:cubicBezTo>
                    <a:pt x="2473" y="0"/>
                    <a:pt x="798" y="762"/>
                    <a:pt x="289" y="2579"/>
                  </a:cubicBezTo>
                  <a:cubicBezTo>
                    <a:pt x="102" y="3285"/>
                    <a:pt x="15" y="4984"/>
                    <a:pt x="1" y="7332"/>
                  </a:cubicBezTo>
                  <a:lnTo>
                    <a:pt x="10888" y="7332"/>
                  </a:ln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flipH="1">
              <a:off x="3343227" y="2144085"/>
              <a:ext cx="599710" cy="525207"/>
            </a:xfrm>
            <a:custGeom>
              <a:avLst/>
              <a:gdLst/>
              <a:ahLst/>
              <a:cxnLst/>
              <a:rect l="l" t="t" r="r" b="b"/>
              <a:pathLst>
                <a:path w="16131" h="14127" extrusionOk="0">
                  <a:moveTo>
                    <a:pt x="1585" y="0"/>
                  </a:moveTo>
                  <a:lnTo>
                    <a:pt x="1" y="1829"/>
                  </a:lnTo>
                  <a:cubicBezTo>
                    <a:pt x="1" y="1829"/>
                    <a:pt x="5848" y="13451"/>
                    <a:pt x="8656" y="14099"/>
                  </a:cubicBezTo>
                  <a:cubicBezTo>
                    <a:pt x="8736" y="14118"/>
                    <a:pt x="8819" y="14127"/>
                    <a:pt x="8907" y="14127"/>
                  </a:cubicBezTo>
                  <a:cubicBezTo>
                    <a:pt x="11211" y="14127"/>
                    <a:pt x="16130" y="7964"/>
                    <a:pt x="16130" y="7964"/>
                  </a:cubicBezTo>
                  <a:lnTo>
                    <a:pt x="12184" y="4695"/>
                  </a:lnTo>
                  <a:lnTo>
                    <a:pt x="9319" y="7129"/>
                  </a:lnTo>
                  <a:lnTo>
                    <a:pt x="1585"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flipH="1">
              <a:off x="3882375" y="2115161"/>
              <a:ext cx="240985" cy="118373"/>
            </a:xfrm>
            <a:custGeom>
              <a:avLst/>
              <a:gdLst/>
              <a:ahLst/>
              <a:cxnLst/>
              <a:rect l="l" t="t" r="r" b="b"/>
              <a:pathLst>
                <a:path w="6482" h="3184" extrusionOk="0">
                  <a:moveTo>
                    <a:pt x="418" y="1"/>
                  </a:moveTo>
                  <a:cubicBezTo>
                    <a:pt x="73" y="87"/>
                    <a:pt x="1" y="548"/>
                    <a:pt x="303" y="735"/>
                  </a:cubicBezTo>
                  <a:cubicBezTo>
                    <a:pt x="505" y="822"/>
                    <a:pt x="3011" y="980"/>
                    <a:pt x="3011" y="980"/>
                  </a:cubicBezTo>
                  <a:lnTo>
                    <a:pt x="3011" y="3155"/>
                  </a:lnTo>
                  <a:lnTo>
                    <a:pt x="5012" y="3183"/>
                  </a:lnTo>
                  <a:cubicBezTo>
                    <a:pt x="5019" y="3184"/>
                    <a:pt x="5025" y="3184"/>
                    <a:pt x="5032" y="3184"/>
                  </a:cubicBezTo>
                  <a:cubicBezTo>
                    <a:pt x="5423" y="3184"/>
                    <a:pt x="6067" y="2758"/>
                    <a:pt x="6251" y="2305"/>
                  </a:cubicBezTo>
                  <a:cubicBezTo>
                    <a:pt x="6452" y="1743"/>
                    <a:pt x="6481" y="1138"/>
                    <a:pt x="6352" y="562"/>
                  </a:cubicBezTo>
                  <a:cubicBezTo>
                    <a:pt x="6265" y="231"/>
                    <a:pt x="5977" y="1"/>
                    <a:pt x="564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flipH="1">
              <a:off x="3880776" y="2073411"/>
              <a:ext cx="127482" cy="89003"/>
            </a:xfrm>
            <a:custGeom>
              <a:avLst/>
              <a:gdLst/>
              <a:ahLst/>
              <a:cxnLst/>
              <a:rect l="l" t="t" r="r" b="b"/>
              <a:pathLst>
                <a:path w="3429" h="2394" extrusionOk="0">
                  <a:moveTo>
                    <a:pt x="318" y="0"/>
                  </a:moveTo>
                  <a:cubicBezTo>
                    <a:pt x="275" y="0"/>
                    <a:pt x="231" y="0"/>
                    <a:pt x="188" y="15"/>
                  </a:cubicBezTo>
                  <a:cubicBezTo>
                    <a:pt x="1" y="87"/>
                    <a:pt x="188" y="605"/>
                    <a:pt x="390" y="764"/>
                  </a:cubicBezTo>
                  <a:cubicBezTo>
                    <a:pt x="548" y="893"/>
                    <a:pt x="793" y="1138"/>
                    <a:pt x="1110" y="1196"/>
                  </a:cubicBezTo>
                  <a:cubicBezTo>
                    <a:pt x="1192" y="1206"/>
                    <a:pt x="1275" y="1211"/>
                    <a:pt x="1359" y="1211"/>
                  </a:cubicBezTo>
                  <a:cubicBezTo>
                    <a:pt x="1512" y="1211"/>
                    <a:pt x="1667" y="1195"/>
                    <a:pt x="1816" y="1167"/>
                  </a:cubicBezTo>
                  <a:cubicBezTo>
                    <a:pt x="1816" y="1167"/>
                    <a:pt x="1902" y="1973"/>
                    <a:pt x="2075" y="2218"/>
                  </a:cubicBezTo>
                  <a:cubicBezTo>
                    <a:pt x="2161" y="2362"/>
                    <a:pt x="2377" y="2377"/>
                    <a:pt x="2737" y="2391"/>
                  </a:cubicBezTo>
                  <a:cubicBezTo>
                    <a:pt x="2755" y="2393"/>
                    <a:pt x="2773" y="2394"/>
                    <a:pt x="2791" y="2394"/>
                  </a:cubicBezTo>
                  <a:cubicBezTo>
                    <a:pt x="3072" y="2394"/>
                    <a:pt x="3315" y="2186"/>
                    <a:pt x="3342" y="1901"/>
                  </a:cubicBezTo>
                  <a:cubicBezTo>
                    <a:pt x="3428" y="1282"/>
                    <a:pt x="3184" y="533"/>
                    <a:pt x="2708" y="173"/>
                  </a:cubicBezTo>
                  <a:cubicBezTo>
                    <a:pt x="2661" y="141"/>
                    <a:pt x="2579" y="128"/>
                    <a:pt x="2476" y="128"/>
                  </a:cubicBezTo>
                  <a:cubicBezTo>
                    <a:pt x="2172" y="128"/>
                    <a:pt x="1685" y="238"/>
                    <a:pt x="1384" y="260"/>
                  </a:cubicBezTo>
                  <a:cubicBezTo>
                    <a:pt x="836" y="116"/>
                    <a:pt x="519" y="0"/>
                    <a:pt x="318"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flipH="1">
              <a:off x="3958403" y="2148175"/>
              <a:ext cx="75545" cy="90341"/>
            </a:xfrm>
            <a:custGeom>
              <a:avLst/>
              <a:gdLst/>
              <a:ahLst/>
              <a:cxnLst/>
              <a:rect l="l" t="t" r="r" b="b"/>
              <a:pathLst>
                <a:path w="2032" h="2430" extrusionOk="0">
                  <a:moveTo>
                    <a:pt x="672" y="0"/>
                  </a:moveTo>
                  <a:cubicBezTo>
                    <a:pt x="555" y="0"/>
                    <a:pt x="437" y="2"/>
                    <a:pt x="318" y="6"/>
                  </a:cubicBezTo>
                  <a:cubicBezTo>
                    <a:pt x="159" y="6"/>
                    <a:pt x="30" y="135"/>
                    <a:pt x="30" y="294"/>
                  </a:cubicBezTo>
                  <a:lnTo>
                    <a:pt x="15" y="625"/>
                  </a:lnTo>
                  <a:lnTo>
                    <a:pt x="15" y="884"/>
                  </a:lnTo>
                  <a:lnTo>
                    <a:pt x="1" y="1662"/>
                  </a:lnTo>
                  <a:lnTo>
                    <a:pt x="1" y="1935"/>
                  </a:lnTo>
                  <a:lnTo>
                    <a:pt x="1" y="2022"/>
                  </a:lnTo>
                  <a:cubicBezTo>
                    <a:pt x="1" y="2238"/>
                    <a:pt x="130" y="2425"/>
                    <a:pt x="274" y="2425"/>
                  </a:cubicBezTo>
                  <a:cubicBezTo>
                    <a:pt x="334" y="2428"/>
                    <a:pt x="399" y="2430"/>
                    <a:pt x="466" y="2430"/>
                  </a:cubicBezTo>
                  <a:cubicBezTo>
                    <a:pt x="721" y="2430"/>
                    <a:pt x="998" y="2404"/>
                    <a:pt x="1066" y="2324"/>
                  </a:cubicBezTo>
                  <a:cubicBezTo>
                    <a:pt x="1124" y="2223"/>
                    <a:pt x="1153" y="2108"/>
                    <a:pt x="1153" y="1993"/>
                  </a:cubicBezTo>
                  <a:cubicBezTo>
                    <a:pt x="1153" y="1878"/>
                    <a:pt x="1153" y="1763"/>
                    <a:pt x="1138" y="1662"/>
                  </a:cubicBezTo>
                  <a:lnTo>
                    <a:pt x="1138" y="1662"/>
                  </a:lnTo>
                  <a:cubicBezTo>
                    <a:pt x="1138" y="1662"/>
                    <a:pt x="1160" y="1664"/>
                    <a:pt x="1194" y="1664"/>
                  </a:cubicBezTo>
                  <a:cubicBezTo>
                    <a:pt x="1286" y="1664"/>
                    <a:pt x="1472" y="1648"/>
                    <a:pt x="1556" y="1532"/>
                  </a:cubicBezTo>
                  <a:cubicBezTo>
                    <a:pt x="1671" y="1374"/>
                    <a:pt x="1570" y="884"/>
                    <a:pt x="1570" y="884"/>
                  </a:cubicBezTo>
                  <a:cubicBezTo>
                    <a:pt x="1570" y="884"/>
                    <a:pt x="1945" y="884"/>
                    <a:pt x="2003" y="755"/>
                  </a:cubicBezTo>
                  <a:cubicBezTo>
                    <a:pt x="2031" y="683"/>
                    <a:pt x="2031" y="596"/>
                    <a:pt x="2031" y="524"/>
                  </a:cubicBezTo>
                  <a:cubicBezTo>
                    <a:pt x="2031" y="452"/>
                    <a:pt x="2031" y="395"/>
                    <a:pt x="2031" y="322"/>
                  </a:cubicBezTo>
                  <a:cubicBezTo>
                    <a:pt x="2031" y="193"/>
                    <a:pt x="1930" y="78"/>
                    <a:pt x="1801" y="63"/>
                  </a:cubicBezTo>
                  <a:cubicBezTo>
                    <a:pt x="1427" y="19"/>
                    <a:pt x="1053" y="0"/>
                    <a:pt x="672"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flipH="1">
              <a:off x="3958403" y="2167247"/>
              <a:ext cx="74987" cy="13830"/>
            </a:xfrm>
            <a:custGeom>
              <a:avLst/>
              <a:gdLst/>
              <a:ahLst/>
              <a:cxnLst/>
              <a:rect l="l" t="t" r="r" b="b"/>
              <a:pathLst>
                <a:path w="2017" h="372" extrusionOk="0">
                  <a:moveTo>
                    <a:pt x="1746" y="1"/>
                  </a:moveTo>
                  <a:cubicBezTo>
                    <a:pt x="1227" y="1"/>
                    <a:pt x="371" y="76"/>
                    <a:pt x="0" y="112"/>
                  </a:cubicBezTo>
                  <a:lnTo>
                    <a:pt x="0" y="371"/>
                  </a:lnTo>
                  <a:lnTo>
                    <a:pt x="1555" y="371"/>
                  </a:lnTo>
                  <a:cubicBezTo>
                    <a:pt x="1555" y="371"/>
                    <a:pt x="1930" y="371"/>
                    <a:pt x="1988" y="242"/>
                  </a:cubicBezTo>
                  <a:cubicBezTo>
                    <a:pt x="2016" y="170"/>
                    <a:pt x="2016" y="83"/>
                    <a:pt x="2016" y="11"/>
                  </a:cubicBezTo>
                  <a:cubicBezTo>
                    <a:pt x="1945" y="4"/>
                    <a:pt x="1853" y="1"/>
                    <a:pt x="1746"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flipH="1">
              <a:off x="3990524" y="2208886"/>
              <a:ext cx="43423" cy="11785"/>
            </a:xfrm>
            <a:custGeom>
              <a:avLst/>
              <a:gdLst/>
              <a:ahLst/>
              <a:cxnLst/>
              <a:rect l="l" t="t" r="r" b="b"/>
              <a:pathLst>
                <a:path w="1168" h="317" extrusionOk="0">
                  <a:moveTo>
                    <a:pt x="1" y="0"/>
                  </a:moveTo>
                  <a:lnTo>
                    <a:pt x="1" y="259"/>
                  </a:lnTo>
                  <a:lnTo>
                    <a:pt x="1167" y="317"/>
                  </a:lnTo>
                  <a:cubicBezTo>
                    <a:pt x="1167" y="216"/>
                    <a:pt x="1167" y="101"/>
                    <a:pt x="1153" y="14"/>
                  </a:cubicBezTo>
                  <a:lnTo>
                    <a:pt x="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flipH="1">
              <a:off x="3082501" y="2071255"/>
              <a:ext cx="466355" cy="449773"/>
            </a:xfrm>
            <a:custGeom>
              <a:avLst/>
              <a:gdLst/>
              <a:ahLst/>
              <a:cxnLst/>
              <a:rect l="l" t="t" r="r" b="b"/>
              <a:pathLst>
                <a:path w="12544" h="12098" extrusionOk="0">
                  <a:moveTo>
                    <a:pt x="9188" y="1"/>
                  </a:moveTo>
                  <a:cubicBezTo>
                    <a:pt x="9131" y="1"/>
                    <a:pt x="9059" y="1"/>
                    <a:pt x="8987" y="30"/>
                  </a:cubicBezTo>
                  <a:cubicBezTo>
                    <a:pt x="7561" y="534"/>
                    <a:pt x="3327" y="4220"/>
                    <a:pt x="0" y="7331"/>
                  </a:cubicBezTo>
                  <a:lnTo>
                    <a:pt x="5228" y="12098"/>
                  </a:lnTo>
                  <a:cubicBezTo>
                    <a:pt x="6855" y="10499"/>
                    <a:pt x="9836" y="7475"/>
                    <a:pt x="10326" y="6611"/>
                  </a:cubicBezTo>
                  <a:cubicBezTo>
                    <a:pt x="12544" y="2708"/>
                    <a:pt x="10340" y="1"/>
                    <a:pt x="9188"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flipH="1">
              <a:off x="2678270" y="2050324"/>
              <a:ext cx="763514" cy="1050041"/>
            </a:xfrm>
            <a:custGeom>
              <a:avLst/>
              <a:gdLst/>
              <a:ahLst/>
              <a:cxnLst/>
              <a:rect l="l" t="t" r="r" b="b"/>
              <a:pathLst>
                <a:path w="20537" h="28244" extrusionOk="0">
                  <a:moveTo>
                    <a:pt x="12355" y="0"/>
                  </a:moveTo>
                  <a:cubicBezTo>
                    <a:pt x="12269" y="0"/>
                    <a:pt x="12183" y="1"/>
                    <a:pt x="12098" y="2"/>
                  </a:cubicBezTo>
                  <a:cubicBezTo>
                    <a:pt x="9865" y="2"/>
                    <a:pt x="7561" y="247"/>
                    <a:pt x="7561" y="247"/>
                  </a:cubicBezTo>
                  <a:lnTo>
                    <a:pt x="7576" y="247"/>
                  </a:lnTo>
                  <a:cubicBezTo>
                    <a:pt x="7273" y="276"/>
                    <a:pt x="6985" y="319"/>
                    <a:pt x="6712" y="391"/>
                  </a:cubicBezTo>
                  <a:cubicBezTo>
                    <a:pt x="6496" y="449"/>
                    <a:pt x="6308" y="521"/>
                    <a:pt x="6107" y="593"/>
                  </a:cubicBezTo>
                  <a:cubicBezTo>
                    <a:pt x="5588" y="780"/>
                    <a:pt x="5142" y="1140"/>
                    <a:pt x="4854" y="1601"/>
                  </a:cubicBezTo>
                  <a:cubicBezTo>
                    <a:pt x="4566" y="2119"/>
                    <a:pt x="4364" y="4265"/>
                    <a:pt x="4249" y="6684"/>
                  </a:cubicBezTo>
                  <a:cubicBezTo>
                    <a:pt x="4076" y="9997"/>
                    <a:pt x="4033" y="13799"/>
                    <a:pt x="4033" y="14620"/>
                  </a:cubicBezTo>
                  <a:cubicBezTo>
                    <a:pt x="3428" y="17413"/>
                    <a:pt x="1009" y="23087"/>
                    <a:pt x="1" y="28243"/>
                  </a:cubicBezTo>
                  <a:lnTo>
                    <a:pt x="20537" y="28243"/>
                  </a:lnTo>
                  <a:cubicBezTo>
                    <a:pt x="20321" y="26731"/>
                    <a:pt x="19442" y="20610"/>
                    <a:pt x="18650" y="17413"/>
                  </a:cubicBezTo>
                  <a:cubicBezTo>
                    <a:pt x="18535" y="16909"/>
                    <a:pt x="18391" y="16405"/>
                    <a:pt x="18204" y="15916"/>
                  </a:cubicBezTo>
                  <a:cubicBezTo>
                    <a:pt x="18938" y="11077"/>
                    <a:pt x="19399" y="7059"/>
                    <a:pt x="19471" y="4553"/>
                  </a:cubicBezTo>
                  <a:cubicBezTo>
                    <a:pt x="19500" y="3127"/>
                    <a:pt x="19399" y="2191"/>
                    <a:pt x="19154" y="1874"/>
                  </a:cubicBezTo>
                  <a:cubicBezTo>
                    <a:pt x="18722" y="1313"/>
                    <a:pt x="18017" y="938"/>
                    <a:pt x="16922" y="636"/>
                  </a:cubicBezTo>
                  <a:cubicBezTo>
                    <a:pt x="16692" y="564"/>
                    <a:pt x="16461" y="506"/>
                    <a:pt x="16216" y="449"/>
                  </a:cubicBezTo>
                  <a:cubicBezTo>
                    <a:pt x="16015" y="405"/>
                    <a:pt x="15799" y="362"/>
                    <a:pt x="15568" y="319"/>
                  </a:cubicBezTo>
                  <a:cubicBezTo>
                    <a:pt x="15280" y="276"/>
                    <a:pt x="14963" y="218"/>
                    <a:pt x="14632" y="161"/>
                  </a:cubicBezTo>
                  <a:cubicBezTo>
                    <a:pt x="13868" y="57"/>
                    <a:pt x="13116" y="0"/>
                    <a:pt x="12355"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flipH="1">
              <a:off x="2854417" y="2050361"/>
              <a:ext cx="345379" cy="254926"/>
            </a:xfrm>
            <a:custGeom>
              <a:avLst/>
              <a:gdLst/>
              <a:ahLst/>
              <a:cxnLst/>
              <a:rect l="l" t="t" r="r" b="b"/>
              <a:pathLst>
                <a:path w="9290" h="6857" extrusionOk="0">
                  <a:moveTo>
                    <a:pt x="5579" y="0"/>
                  </a:moveTo>
                  <a:cubicBezTo>
                    <a:pt x="3357" y="0"/>
                    <a:pt x="1067" y="246"/>
                    <a:pt x="1067" y="246"/>
                  </a:cubicBezTo>
                  <a:cubicBezTo>
                    <a:pt x="764" y="275"/>
                    <a:pt x="476" y="318"/>
                    <a:pt x="188" y="390"/>
                  </a:cubicBezTo>
                  <a:cubicBezTo>
                    <a:pt x="1" y="448"/>
                    <a:pt x="1513" y="5315"/>
                    <a:pt x="2809" y="6856"/>
                  </a:cubicBezTo>
                  <a:cubicBezTo>
                    <a:pt x="5805" y="3414"/>
                    <a:pt x="9290" y="361"/>
                    <a:pt x="9059" y="318"/>
                  </a:cubicBezTo>
                  <a:cubicBezTo>
                    <a:pt x="8771" y="275"/>
                    <a:pt x="8454" y="217"/>
                    <a:pt x="8123" y="160"/>
                  </a:cubicBezTo>
                  <a:cubicBezTo>
                    <a:pt x="7397" y="42"/>
                    <a:pt x="6493" y="0"/>
                    <a:pt x="5579"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flipH="1">
              <a:off x="2879029" y="2319154"/>
              <a:ext cx="152093" cy="174139"/>
            </a:xfrm>
            <a:custGeom>
              <a:avLst/>
              <a:gdLst/>
              <a:ahLst/>
              <a:cxnLst/>
              <a:rect l="l" t="t" r="r" b="b"/>
              <a:pathLst>
                <a:path w="4091" h="4684" extrusionOk="0">
                  <a:moveTo>
                    <a:pt x="0" y="1"/>
                  </a:moveTo>
                  <a:lnTo>
                    <a:pt x="0" y="3270"/>
                  </a:lnTo>
                  <a:cubicBezTo>
                    <a:pt x="0" y="3270"/>
                    <a:pt x="101" y="4220"/>
                    <a:pt x="1368" y="4580"/>
                  </a:cubicBezTo>
                  <a:cubicBezTo>
                    <a:pt x="1621" y="4652"/>
                    <a:pt x="1870" y="4684"/>
                    <a:pt x="2108" y="4684"/>
                  </a:cubicBezTo>
                  <a:cubicBezTo>
                    <a:pt x="3069" y="4684"/>
                    <a:pt x="3857" y="4169"/>
                    <a:pt x="3961" y="3673"/>
                  </a:cubicBezTo>
                  <a:cubicBezTo>
                    <a:pt x="4090" y="2996"/>
                    <a:pt x="4018" y="145"/>
                    <a:pt x="4004" y="87"/>
                  </a:cubicBezTo>
                  <a:lnTo>
                    <a:pt x="0"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flipH="1">
              <a:off x="2274560" y="2309005"/>
              <a:ext cx="547216" cy="882371"/>
            </a:xfrm>
            <a:custGeom>
              <a:avLst/>
              <a:gdLst/>
              <a:ahLst/>
              <a:cxnLst/>
              <a:rect l="l" t="t" r="r" b="b"/>
              <a:pathLst>
                <a:path w="14719" h="23734" extrusionOk="0">
                  <a:moveTo>
                    <a:pt x="8324" y="0"/>
                  </a:moveTo>
                  <a:lnTo>
                    <a:pt x="3788" y="3946"/>
                  </a:lnTo>
                  <a:lnTo>
                    <a:pt x="7158" y="7402"/>
                  </a:lnTo>
                  <a:cubicBezTo>
                    <a:pt x="7158" y="7402"/>
                    <a:pt x="922" y="18232"/>
                    <a:pt x="735" y="18390"/>
                  </a:cubicBezTo>
                  <a:cubicBezTo>
                    <a:pt x="547" y="18549"/>
                    <a:pt x="605" y="20191"/>
                    <a:pt x="605" y="20191"/>
                  </a:cubicBezTo>
                  <a:cubicBezTo>
                    <a:pt x="605" y="20191"/>
                    <a:pt x="0" y="20738"/>
                    <a:pt x="115" y="20939"/>
                  </a:cubicBezTo>
                  <a:cubicBezTo>
                    <a:pt x="187" y="21094"/>
                    <a:pt x="252" y="21153"/>
                    <a:pt x="378" y="21153"/>
                  </a:cubicBezTo>
                  <a:cubicBezTo>
                    <a:pt x="428" y="21153"/>
                    <a:pt x="488" y="21143"/>
                    <a:pt x="562" y="21127"/>
                  </a:cubicBezTo>
                  <a:cubicBezTo>
                    <a:pt x="821" y="21069"/>
                    <a:pt x="1296" y="20752"/>
                    <a:pt x="1368" y="20565"/>
                  </a:cubicBezTo>
                  <a:cubicBezTo>
                    <a:pt x="1455" y="20234"/>
                    <a:pt x="1512" y="19888"/>
                    <a:pt x="1556" y="19543"/>
                  </a:cubicBezTo>
                  <a:lnTo>
                    <a:pt x="2088" y="19543"/>
                  </a:lnTo>
                  <a:cubicBezTo>
                    <a:pt x="2088" y="19543"/>
                    <a:pt x="3096" y="21184"/>
                    <a:pt x="3240" y="21501"/>
                  </a:cubicBezTo>
                  <a:cubicBezTo>
                    <a:pt x="3240" y="21919"/>
                    <a:pt x="3500" y="23733"/>
                    <a:pt x="4047" y="23733"/>
                  </a:cubicBezTo>
                  <a:cubicBezTo>
                    <a:pt x="4407" y="23733"/>
                    <a:pt x="4249" y="22164"/>
                    <a:pt x="4177" y="21746"/>
                  </a:cubicBezTo>
                  <a:cubicBezTo>
                    <a:pt x="4090" y="21328"/>
                    <a:pt x="3572" y="19456"/>
                    <a:pt x="3572" y="19456"/>
                  </a:cubicBezTo>
                  <a:cubicBezTo>
                    <a:pt x="3572" y="19456"/>
                    <a:pt x="13869" y="9001"/>
                    <a:pt x="14301" y="6970"/>
                  </a:cubicBezTo>
                  <a:cubicBezTo>
                    <a:pt x="14718" y="4954"/>
                    <a:pt x="8324" y="0"/>
                    <a:pt x="8324"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flipH="1">
              <a:off x="2408956" y="2098580"/>
              <a:ext cx="466912" cy="449773"/>
            </a:xfrm>
            <a:custGeom>
              <a:avLst/>
              <a:gdLst/>
              <a:ahLst/>
              <a:cxnLst/>
              <a:rect l="l" t="t" r="r" b="b"/>
              <a:pathLst>
                <a:path w="12559" h="12098" extrusionOk="0">
                  <a:moveTo>
                    <a:pt x="3356" y="0"/>
                  </a:moveTo>
                  <a:cubicBezTo>
                    <a:pt x="2204" y="0"/>
                    <a:pt x="1" y="2708"/>
                    <a:pt x="2218" y="6611"/>
                  </a:cubicBezTo>
                  <a:cubicBezTo>
                    <a:pt x="2708" y="7475"/>
                    <a:pt x="5704" y="10499"/>
                    <a:pt x="7317" y="12097"/>
                  </a:cubicBezTo>
                  <a:lnTo>
                    <a:pt x="12559" y="7331"/>
                  </a:lnTo>
                  <a:cubicBezTo>
                    <a:pt x="9232" y="4220"/>
                    <a:pt x="4998" y="533"/>
                    <a:pt x="3558" y="29"/>
                  </a:cubicBezTo>
                  <a:cubicBezTo>
                    <a:pt x="3500" y="15"/>
                    <a:pt x="3428" y="0"/>
                    <a:pt x="335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flipH="1">
              <a:off x="2897766" y="1683084"/>
              <a:ext cx="336270" cy="560079"/>
            </a:xfrm>
            <a:custGeom>
              <a:avLst/>
              <a:gdLst/>
              <a:ahLst/>
              <a:cxnLst/>
              <a:rect l="l" t="t" r="r" b="b"/>
              <a:pathLst>
                <a:path w="9045" h="15065" extrusionOk="0">
                  <a:moveTo>
                    <a:pt x="1066" y="1"/>
                  </a:moveTo>
                  <a:cubicBezTo>
                    <a:pt x="778" y="318"/>
                    <a:pt x="591" y="865"/>
                    <a:pt x="562" y="1931"/>
                  </a:cubicBezTo>
                  <a:cubicBezTo>
                    <a:pt x="663" y="3616"/>
                    <a:pt x="792" y="3961"/>
                    <a:pt x="591" y="4408"/>
                  </a:cubicBezTo>
                  <a:cubicBezTo>
                    <a:pt x="389" y="4825"/>
                    <a:pt x="0" y="4797"/>
                    <a:pt x="29" y="4998"/>
                  </a:cubicBezTo>
                  <a:cubicBezTo>
                    <a:pt x="43" y="5200"/>
                    <a:pt x="691" y="5272"/>
                    <a:pt x="706" y="5848"/>
                  </a:cubicBezTo>
                  <a:cubicBezTo>
                    <a:pt x="706" y="6453"/>
                    <a:pt x="691" y="7360"/>
                    <a:pt x="908" y="7533"/>
                  </a:cubicBezTo>
                  <a:cubicBezTo>
                    <a:pt x="1113" y="7710"/>
                    <a:pt x="1470" y="7803"/>
                    <a:pt x="1931" y="7803"/>
                  </a:cubicBezTo>
                  <a:cubicBezTo>
                    <a:pt x="2181" y="7803"/>
                    <a:pt x="2462" y="7776"/>
                    <a:pt x="2765" y="7720"/>
                  </a:cubicBezTo>
                  <a:cubicBezTo>
                    <a:pt x="2866" y="7706"/>
                    <a:pt x="2952" y="7691"/>
                    <a:pt x="3024" y="7691"/>
                  </a:cubicBezTo>
                  <a:cubicBezTo>
                    <a:pt x="3077" y="7686"/>
                    <a:pt x="3125" y="7684"/>
                    <a:pt x="3170" y="7684"/>
                  </a:cubicBezTo>
                  <a:cubicBezTo>
                    <a:pt x="3653" y="7684"/>
                    <a:pt x="3703" y="7954"/>
                    <a:pt x="3716" y="8152"/>
                  </a:cubicBezTo>
                  <a:cubicBezTo>
                    <a:pt x="3759" y="8671"/>
                    <a:pt x="3586" y="9189"/>
                    <a:pt x="3241" y="9578"/>
                  </a:cubicBezTo>
                  <a:cubicBezTo>
                    <a:pt x="2924" y="9938"/>
                    <a:pt x="2016" y="10082"/>
                    <a:pt x="2016" y="10082"/>
                  </a:cubicBezTo>
                  <a:cubicBezTo>
                    <a:pt x="2016" y="10082"/>
                    <a:pt x="3039" y="14834"/>
                    <a:pt x="3989" y="15065"/>
                  </a:cubicBezTo>
                  <a:cubicBezTo>
                    <a:pt x="4781" y="14474"/>
                    <a:pt x="7532" y="11508"/>
                    <a:pt x="9044" y="10039"/>
                  </a:cubicBezTo>
                  <a:cubicBezTo>
                    <a:pt x="8065" y="9722"/>
                    <a:pt x="7100" y="9203"/>
                    <a:pt x="6783" y="8267"/>
                  </a:cubicBezTo>
                  <a:cubicBezTo>
                    <a:pt x="6466" y="7331"/>
                    <a:pt x="6740" y="4998"/>
                    <a:pt x="6740" y="4998"/>
                  </a:cubicBezTo>
                  <a:lnTo>
                    <a:pt x="6740" y="4998"/>
                  </a:lnTo>
                  <a:cubicBezTo>
                    <a:pt x="6740" y="4998"/>
                    <a:pt x="6817" y="5037"/>
                    <a:pt x="6957" y="5037"/>
                  </a:cubicBezTo>
                  <a:cubicBezTo>
                    <a:pt x="7074" y="5037"/>
                    <a:pt x="7235" y="5010"/>
                    <a:pt x="7431" y="4912"/>
                  </a:cubicBezTo>
                  <a:cubicBezTo>
                    <a:pt x="7863" y="4681"/>
                    <a:pt x="8223" y="2651"/>
                    <a:pt x="7518" y="2478"/>
                  </a:cubicBezTo>
                  <a:cubicBezTo>
                    <a:pt x="7437" y="2459"/>
                    <a:pt x="7359" y="2449"/>
                    <a:pt x="7285" y="2449"/>
                  </a:cubicBezTo>
                  <a:cubicBezTo>
                    <a:pt x="6752" y="2449"/>
                    <a:pt x="6395" y="2935"/>
                    <a:pt x="6193" y="3731"/>
                  </a:cubicBezTo>
                  <a:cubicBezTo>
                    <a:pt x="5545"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flipH="1">
              <a:off x="3146744" y="1892989"/>
              <a:ext cx="44464" cy="28775"/>
            </a:xfrm>
            <a:custGeom>
              <a:avLst/>
              <a:gdLst/>
              <a:ahLst/>
              <a:cxnLst/>
              <a:rect l="l" t="t" r="r" b="b"/>
              <a:pathLst>
                <a:path w="1196" h="774" extrusionOk="0">
                  <a:moveTo>
                    <a:pt x="1196" y="0"/>
                  </a:moveTo>
                  <a:lnTo>
                    <a:pt x="0" y="605"/>
                  </a:lnTo>
                  <a:cubicBezTo>
                    <a:pt x="145" y="719"/>
                    <a:pt x="328" y="773"/>
                    <a:pt x="510" y="773"/>
                  </a:cubicBezTo>
                  <a:cubicBezTo>
                    <a:pt x="581" y="773"/>
                    <a:pt x="652" y="765"/>
                    <a:pt x="720" y="749"/>
                  </a:cubicBezTo>
                  <a:cubicBezTo>
                    <a:pt x="1152" y="620"/>
                    <a:pt x="1196" y="0"/>
                    <a:pt x="1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flipH="1">
              <a:off x="3001640" y="1770117"/>
              <a:ext cx="219570" cy="94394"/>
            </a:xfrm>
            <a:custGeom>
              <a:avLst/>
              <a:gdLst/>
              <a:ahLst/>
              <a:cxnLst/>
              <a:rect l="l" t="t" r="r" b="b"/>
              <a:pathLst>
                <a:path w="5906" h="2539" extrusionOk="0">
                  <a:moveTo>
                    <a:pt x="1813" y="345"/>
                  </a:moveTo>
                  <a:cubicBezTo>
                    <a:pt x="2037" y="345"/>
                    <a:pt x="2265" y="428"/>
                    <a:pt x="2449" y="612"/>
                  </a:cubicBezTo>
                  <a:cubicBezTo>
                    <a:pt x="3040" y="1203"/>
                    <a:pt x="2622" y="2196"/>
                    <a:pt x="1801" y="2196"/>
                  </a:cubicBezTo>
                  <a:cubicBezTo>
                    <a:pt x="1297" y="2196"/>
                    <a:pt x="879" y="1779"/>
                    <a:pt x="879" y="1275"/>
                  </a:cubicBezTo>
                  <a:cubicBezTo>
                    <a:pt x="879" y="717"/>
                    <a:pt x="1338" y="345"/>
                    <a:pt x="1813" y="345"/>
                  </a:cubicBezTo>
                  <a:close/>
                  <a:moveTo>
                    <a:pt x="1803" y="0"/>
                  </a:moveTo>
                  <a:cubicBezTo>
                    <a:pt x="1250" y="0"/>
                    <a:pt x="699" y="339"/>
                    <a:pt x="563" y="1015"/>
                  </a:cubicBezTo>
                  <a:cubicBezTo>
                    <a:pt x="548" y="1073"/>
                    <a:pt x="491" y="1116"/>
                    <a:pt x="433" y="1116"/>
                  </a:cubicBezTo>
                  <a:lnTo>
                    <a:pt x="145" y="1116"/>
                  </a:lnTo>
                  <a:cubicBezTo>
                    <a:pt x="73" y="1116"/>
                    <a:pt x="15" y="1174"/>
                    <a:pt x="15" y="1246"/>
                  </a:cubicBezTo>
                  <a:cubicBezTo>
                    <a:pt x="1" y="1318"/>
                    <a:pt x="73" y="1390"/>
                    <a:pt x="145" y="1390"/>
                  </a:cubicBezTo>
                  <a:lnTo>
                    <a:pt x="433" y="1390"/>
                  </a:lnTo>
                  <a:cubicBezTo>
                    <a:pt x="491" y="1390"/>
                    <a:pt x="534" y="1433"/>
                    <a:pt x="548" y="1491"/>
                  </a:cubicBezTo>
                  <a:cubicBezTo>
                    <a:pt x="671" y="2189"/>
                    <a:pt x="1236" y="2538"/>
                    <a:pt x="1801" y="2538"/>
                  </a:cubicBezTo>
                  <a:cubicBezTo>
                    <a:pt x="2366" y="2538"/>
                    <a:pt x="2932" y="2189"/>
                    <a:pt x="3054" y="1491"/>
                  </a:cubicBezTo>
                  <a:cubicBezTo>
                    <a:pt x="3068" y="1433"/>
                    <a:pt x="3112" y="1390"/>
                    <a:pt x="3184" y="1390"/>
                  </a:cubicBezTo>
                  <a:lnTo>
                    <a:pt x="5761" y="1390"/>
                  </a:lnTo>
                  <a:cubicBezTo>
                    <a:pt x="5833" y="1390"/>
                    <a:pt x="5905" y="1318"/>
                    <a:pt x="5905" y="1246"/>
                  </a:cubicBezTo>
                  <a:cubicBezTo>
                    <a:pt x="5891" y="1174"/>
                    <a:pt x="5833" y="1116"/>
                    <a:pt x="5761" y="1116"/>
                  </a:cubicBezTo>
                  <a:lnTo>
                    <a:pt x="3169" y="1116"/>
                  </a:lnTo>
                  <a:cubicBezTo>
                    <a:pt x="3112" y="1116"/>
                    <a:pt x="3054" y="1073"/>
                    <a:pt x="3054" y="1015"/>
                  </a:cubicBezTo>
                  <a:cubicBezTo>
                    <a:pt x="2910" y="339"/>
                    <a:pt x="2355" y="0"/>
                    <a:pt x="1803"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flipH="1">
              <a:off x="2897766" y="1846405"/>
              <a:ext cx="261321" cy="396758"/>
            </a:xfrm>
            <a:custGeom>
              <a:avLst/>
              <a:gdLst/>
              <a:ahLst/>
              <a:cxnLst/>
              <a:rect l="l" t="t" r="r" b="b"/>
              <a:pathLst>
                <a:path w="7029"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7" y="3561"/>
                    <a:pt x="1700" y="3759"/>
                  </a:cubicBezTo>
                  <a:cubicBezTo>
                    <a:pt x="1743" y="4278"/>
                    <a:pt x="1570" y="4796"/>
                    <a:pt x="1225" y="5185"/>
                  </a:cubicBezTo>
                  <a:cubicBezTo>
                    <a:pt x="908" y="5545"/>
                    <a:pt x="0" y="5689"/>
                    <a:pt x="0" y="5689"/>
                  </a:cubicBezTo>
                  <a:cubicBezTo>
                    <a:pt x="0" y="5689"/>
                    <a:pt x="1023" y="10441"/>
                    <a:pt x="1973" y="10672"/>
                  </a:cubicBezTo>
                  <a:cubicBezTo>
                    <a:pt x="2765" y="10081"/>
                    <a:pt x="5516" y="7115"/>
                    <a:pt x="7028" y="5646"/>
                  </a:cubicBezTo>
                  <a:cubicBezTo>
                    <a:pt x="6049" y="5329"/>
                    <a:pt x="5084" y="4810"/>
                    <a:pt x="4767" y="3874"/>
                  </a:cubicBezTo>
                  <a:cubicBezTo>
                    <a:pt x="4450" y="2938"/>
                    <a:pt x="4724" y="605"/>
                    <a:pt x="4724" y="605"/>
                  </a:cubicBezTo>
                  <a:cubicBezTo>
                    <a:pt x="4724" y="605"/>
                    <a:pt x="4393" y="519"/>
                    <a:pt x="429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flipH="1">
              <a:off x="2955057" y="1790490"/>
              <a:ext cx="35913" cy="59707"/>
            </a:xfrm>
            <a:custGeom>
              <a:avLst/>
              <a:gdLst/>
              <a:ahLst/>
              <a:cxnLst/>
              <a:rect l="l" t="t" r="r" b="b"/>
              <a:pathLst>
                <a:path w="966" h="1606" extrusionOk="0">
                  <a:moveTo>
                    <a:pt x="772" y="1"/>
                  </a:moveTo>
                  <a:cubicBezTo>
                    <a:pt x="694" y="1"/>
                    <a:pt x="595" y="29"/>
                    <a:pt x="476" y="122"/>
                  </a:cubicBezTo>
                  <a:cubicBezTo>
                    <a:pt x="58" y="424"/>
                    <a:pt x="0" y="1605"/>
                    <a:pt x="432" y="1605"/>
                  </a:cubicBezTo>
                  <a:cubicBezTo>
                    <a:pt x="879" y="1605"/>
                    <a:pt x="893" y="871"/>
                    <a:pt x="591" y="799"/>
                  </a:cubicBezTo>
                  <a:cubicBezTo>
                    <a:pt x="533" y="784"/>
                    <a:pt x="461" y="770"/>
                    <a:pt x="389" y="755"/>
                  </a:cubicBezTo>
                  <a:cubicBezTo>
                    <a:pt x="389" y="755"/>
                    <a:pt x="461" y="79"/>
                    <a:pt x="965" y="79"/>
                  </a:cubicBezTo>
                  <a:cubicBezTo>
                    <a:pt x="965" y="79"/>
                    <a:pt x="898" y="1"/>
                    <a:pt x="77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flipH="1">
              <a:off x="3137635" y="1740263"/>
              <a:ext cx="45542" cy="18886"/>
            </a:xfrm>
            <a:custGeom>
              <a:avLst/>
              <a:gdLst/>
              <a:ahLst/>
              <a:cxnLst/>
              <a:rect l="l" t="t" r="r" b="b"/>
              <a:pathLst>
                <a:path w="1225" h="508" extrusionOk="0">
                  <a:moveTo>
                    <a:pt x="643" y="0"/>
                  </a:moveTo>
                  <a:cubicBezTo>
                    <a:pt x="352" y="0"/>
                    <a:pt x="65" y="231"/>
                    <a:pt x="0" y="508"/>
                  </a:cubicBezTo>
                  <a:cubicBezTo>
                    <a:pt x="199" y="427"/>
                    <a:pt x="414" y="387"/>
                    <a:pt x="627" y="387"/>
                  </a:cubicBezTo>
                  <a:cubicBezTo>
                    <a:pt x="831" y="387"/>
                    <a:pt x="1035" y="423"/>
                    <a:pt x="1224" y="494"/>
                  </a:cubicBezTo>
                  <a:cubicBezTo>
                    <a:pt x="1093" y="137"/>
                    <a:pt x="866" y="0"/>
                    <a:pt x="643" y="0"/>
                  </a:cubicBezTo>
                  <a:close/>
                </a:path>
              </a:pathLst>
            </a:custGeom>
            <a:solidFill>
              <a:srgbClr val="1D2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flipH="1">
              <a:off x="1477883" y="1608692"/>
              <a:ext cx="622723" cy="706707"/>
            </a:xfrm>
            <a:custGeom>
              <a:avLst/>
              <a:gdLst/>
              <a:ahLst/>
              <a:cxnLst/>
              <a:rect l="l" t="t" r="r" b="b"/>
              <a:pathLst>
                <a:path w="16750" h="19009" extrusionOk="0">
                  <a:moveTo>
                    <a:pt x="5344" y="0"/>
                  </a:moveTo>
                  <a:cubicBezTo>
                    <a:pt x="4494" y="0"/>
                    <a:pt x="3601" y="115"/>
                    <a:pt x="2967" y="475"/>
                  </a:cubicBezTo>
                  <a:cubicBezTo>
                    <a:pt x="2723" y="605"/>
                    <a:pt x="2521" y="792"/>
                    <a:pt x="2377" y="1023"/>
                  </a:cubicBezTo>
                  <a:cubicBezTo>
                    <a:pt x="1614" y="2189"/>
                    <a:pt x="1902" y="4335"/>
                    <a:pt x="1585" y="5674"/>
                  </a:cubicBezTo>
                  <a:cubicBezTo>
                    <a:pt x="1412" y="6452"/>
                    <a:pt x="735" y="6913"/>
                    <a:pt x="375" y="7590"/>
                  </a:cubicBezTo>
                  <a:cubicBezTo>
                    <a:pt x="73" y="8195"/>
                    <a:pt x="1" y="8871"/>
                    <a:pt x="174" y="9519"/>
                  </a:cubicBezTo>
                  <a:cubicBezTo>
                    <a:pt x="332" y="10182"/>
                    <a:pt x="778" y="10513"/>
                    <a:pt x="1110" y="11075"/>
                  </a:cubicBezTo>
                  <a:cubicBezTo>
                    <a:pt x="1844" y="12299"/>
                    <a:pt x="951" y="13624"/>
                    <a:pt x="778" y="14862"/>
                  </a:cubicBezTo>
                  <a:cubicBezTo>
                    <a:pt x="548" y="16461"/>
                    <a:pt x="1671" y="18074"/>
                    <a:pt x="3183" y="18679"/>
                  </a:cubicBezTo>
                  <a:cubicBezTo>
                    <a:pt x="3746" y="18906"/>
                    <a:pt x="4345" y="19009"/>
                    <a:pt x="4949" y="19009"/>
                  </a:cubicBezTo>
                  <a:cubicBezTo>
                    <a:pt x="5954" y="19009"/>
                    <a:pt x="6973" y="18723"/>
                    <a:pt x="7864" y="18247"/>
                  </a:cubicBezTo>
                  <a:cubicBezTo>
                    <a:pt x="8551" y="17873"/>
                    <a:pt x="9348" y="17767"/>
                    <a:pt x="10183" y="17767"/>
                  </a:cubicBezTo>
                  <a:cubicBezTo>
                    <a:pt x="10731" y="17767"/>
                    <a:pt x="11294" y="17812"/>
                    <a:pt x="11853" y="17858"/>
                  </a:cubicBezTo>
                  <a:cubicBezTo>
                    <a:pt x="12412" y="17901"/>
                    <a:pt x="12972" y="17944"/>
                    <a:pt x="13510" y="17944"/>
                  </a:cubicBezTo>
                  <a:cubicBezTo>
                    <a:pt x="13872" y="17944"/>
                    <a:pt x="14224" y="17924"/>
                    <a:pt x="14560" y="17872"/>
                  </a:cubicBezTo>
                  <a:cubicBezTo>
                    <a:pt x="16749" y="17512"/>
                    <a:pt x="16519" y="15424"/>
                    <a:pt x="16505" y="13537"/>
                  </a:cubicBezTo>
                  <a:cubicBezTo>
                    <a:pt x="16490" y="11982"/>
                    <a:pt x="16461" y="10355"/>
                    <a:pt x="15828" y="8929"/>
                  </a:cubicBezTo>
                  <a:cubicBezTo>
                    <a:pt x="15237" y="7647"/>
                    <a:pt x="14200" y="6625"/>
                    <a:pt x="13365" y="5487"/>
                  </a:cubicBezTo>
                  <a:cubicBezTo>
                    <a:pt x="12371" y="4133"/>
                    <a:pt x="11637" y="2535"/>
                    <a:pt x="10326" y="1484"/>
                  </a:cubicBezTo>
                  <a:cubicBezTo>
                    <a:pt x="9390" y="763"/>
                    <a:pt x="8281" y="303"/>
                    <a:pt x="7115" y="144"/>
                  </a:cubicBezTo>
                  <a:cubicBezTo>
                    <a:pt x="6524" y="43"/>
                    <a:pt x="5934" y="0"/>
                    <a:pt x="5344" y="0"/>
                  </a:cubicBezTo>
                  <a:close/>
                </a:path>
              </a:pathLst>
            </a:custGeom>
            <a:solidFill>
              <a:srgbClr val="ED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flipH="1">
              <a:off x="1627783" y="1680742"/>
              <a:ext cx="436389" cy="443044"/>
            </a:xfrm>
            <a:custGeom>
              <a:avLst/>
              <a:gdLst/>
              <a:ahLst/>
              <a:cxnLst/>
              <a:rect l="l" t="t" r="r" b="b"/>
              <a:pathLst>
                <a:path w="11738" h="11917" extrusionOk="0">
                  <a:moveTo>
                    <a:pt x="6866" y="1"/>
                  </a:moveTo>
                  <a:cubicBezTo>
                    <a:pt x="6555" y="1"/>
                    <a:pt x="6192" y="58"/>
                    <a:pt x="5761" y="194"/>
                  </a:cubicBezTo>
                  <a:cubicBezTo>
                    <a:pt x="4864" y="479"/>
                    <a:pt x="4205" y="578"/>
                    <a:pt x="3722" y="578"/>
                  </a:cubicBezTo>
                  <a:cubicBezTo>
                    <a:pt x="2622" y="578"/>
                    <a:pt x="2434" y="64"/>
                    <a:pt x="2434" y="64"/>
                  </a:cubicBezTo>
                  <a:lnTo>
                    <a:pt x="2434" y="64"/>
                  </a:lnTo>
                  <a:cubicBezTo>
                    <a:pt x="2319" y="1663"/>
                    <a:pt x="2880" y="3290"/>
                    <a:pt x="1714" y="4644"/>
                  </a:cubicBezTo>
                  <a:cubicBezTo>
                    <a:pt x="1152" y="5234"/>
                    <a:pt x="706" y="5896"/>
                    <a:pt x="389" y="6631"/>
                  </a:cubicBezTo>
                  <a:cubicBezTo>
                    <a:pt x="0" y="7466"/>
                    <a:pt x="216" y="8503"/>
                    <a:pt x="821" y="9180"/>
                  </a:cubicBezTo>
                  <a:cubicBezTo>
                    <a:pt x="1426" y="9871"/>
                    <a:pt x="1656" y="10318"/>
                    <a:pt x="2563" y="10318"/>
                  </a:cubicBezTo>
                  <a:cubicBezTo>
                    <a:pt x="3365" y="10306"/>
                    <a:pt x="4273" y="9711"/>
                    <a:pt x="5058" y="9711"/>
                  </a:cubicBezTo>
                  <a:cubicBezTo>
                    <a:pt x="5274" y="9711"/>
                    <a:pt x="5481" y="9756"/>
                    <a:pt x="5674" y="9871"/>
                  </a:cubicBezTo>
                  <a:cubicBezTo>
                    <a:pt x="6351" y="10274"/>
                    <a:pt x="6855" y="11052"/>
                    <a:pt x="7503" y="11542"/>
                  </a:cubicBezTo>
                  <a:cubicBezTo>
                    <a:pt x="7848" y="11797"/>
                    <a:pt x="8218" y="11917"/>
                    <a:pt x="8585" y="11917"/>
                  </a:cubicBezTo>
                  <a:cubicBezTo>
                    <a:pt x="9045" y="11917"/>
                    <a:pt x="9501" y="11728"/>
                    <a:pt x="9894" y="11383"/>
                  </a:cubicBezTo>
                  <a:cubicBezTo>
                    <a:pt x="10182" y="11124"/>
                    <a:pt x="10412" y="10807"/>
                    <a:pt x="10585" y="10447"/>
                  </a:cubicBezTo>
                  <a:cubicBezTo>
                    <a:pt x="10844" y="10001"/>
                    <a:pt x="11204" y="9641"/>
                    <a:pt x="11420" y="9166"/>
                  </a:cubicBezTo>
                  <a:cubicBezTo>
                    <a:pt x="11679" y="8647"/>
                    <a:pt x="11737" y="8057"/>
                    <a:pt x="11579" y="7509"/>
                  </a:cubicBezTo>
                  <a:cubicBezTo>
                    <a:pt x="11363" y="6876"/>
                    <a:pt x="10815" y="6444"/>
                    <a:pt x="10355" y="5968"/>
                  </a:cubicBezTo>
                  <a:cubicBezTo>
                    <a:pt x="9678" y="5292"/>
                    <a:pt x="9476" y="4456"/>
                    <a:pt x="9404" y="3535"/>
                  </a:cubicBezTo>
                  <a:cubicBezTo>
                    <a:pt x="9361" y="2901"/>
                    <a:pt x="9462" y="1735"/>
                    <a:pt x="8958" y="1259"/>
                  </a:cubicBezTo>
                  <a:cubicBezTo>
                    <a:pt x="8448" y="772"/>
                    <a:pt x="8010" y="1"/>
                    <a:pt x="6866" y="1"/>
                  </a:cubicBezTo>
                  <a:close/>
                </a:path>
              </a:pathLst>
            </a:custGeom>
            <a:solidFill>
              <a:srgbClr val="CD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flipH="1">
              <a:off x="1882895" y="2098506"/>
              <a:ext cx="929252" cy="619637"/>
            </a:xfrm>
            <a:custGeom>
              <a:avLst/>
              <a:gdLst/>
              <a:ahLst/>
              <a:cxnLst/>
              <a:rect l="l" t="t" r="r" b="b"/>
              <a:pathLst>
                <a:path w="24995" h="16667" extrusionOk="0">
                  <a:moveTo>
                    <a:pt x="21890" y="0"/>
                  </a:moveTo>
                  <a:cubicBezTo>
                    <a:pt x="21377" y="0"/>
                    <a:pt x="20882" y="160"/>
                    <a:pt x="20565" y="492"/>
                  </a:cubicBezTo>
                  <a:cubicBezTo>
                    <a:pt x="17340" y="3862"/>
                    <a:pt x="12371" y="10213"/>
                    <a:pt x="12371" y="10213"/>
                  </a:cubicBezTo>
                  <a:lnTo>
                    <a:pt x="87" y="4481"/>
                  </a:lnTo>
                  <a:lnTo>
                    <a:pt x="0" y="8168"/>
                  </a:lnTo>
                  <a:cubicBezTo>
                    <a:pt x="0" y="8168"/>
                    <a:pt x="8641" y="15945"/>
                    <a:pt x="12717" y="16636"/>
                  </a:cubicBezTo>
                  <a:cubicBezTo>
                    <a:pt x="12841" y="16657"/>
                    <a:pt x="12969" y="16667"/>
                    <a:pt x="13099" y="16667"/>
                  </a:cubicBezTo>
                  <a:cubicBezTo>
                    <a:pt x="17417" y="16667"/>
                    <a:pt x="24995" y="5616"/>
                    <a:pt x="23835" y="1226"/>
                  </a:cubicBezTo>
                  <a:cubicBezTo>
                    <a:pt x="23620" y="430"/>
                    <a:pt x="22732" y="0"/>
                    <a:pt x="2189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flipH="1">
              <a:off x="1860700" y="2064786"/>
              <a:ext cx="431036" cy="529073"/>
            </a:xfrm>
            <a:custGeom>
              <a:avLst/>
              <a:gdLst/>
              <a:ahLst/>
              <a:cxnLst/>
              <a:rect l="l" t="t" r="r" b="b"/>
              <a:pathLst>
                <a:path w="11594" h="14231" extrusionOk="0">
                  <a:moveTo>
                    <a:pt x="8553" y="0"/>
                  </a:moveTo>
                  <a:cubicBezTo>
                    <a:pt x="8292" y="0"/>
                    <a:pt x="6901" y="151"/>
                    <a:pt x="4422" y="3070"/>
                  </a:cubicBezTo>
                  <a:cubicBezTo>
                    <a:pt x="1657" y="6310"/>
                    <a:pt x="0" y="8456"/>
                    <a:pt x="0" y="8456"/>
                  </a:cubicBezTo>
                  <a:lnTo>
                    <a:pt x="5934" y="14231"/>
                  </a:lnTo>
                  <a:cubicBezTo>
                    <a:pt x="5934" y="14231"/>
                    <a:pt x="11377" y="7448"/>
                    <a:pt x="11478" y="4726"/>
                  </a:cubicBezTo>
                  <a:cubicBezTo>
                    <a:pt x="11593" y="1860"/>
                    <a:pt x="10528" y="2"/>
                    <a:pt x="8814" y="2"/>
                  </a:cubicBezTo>
                  <a:lnTo>
                    <a:pt x="8598" y="2"/>
                  </a:lnTo>
                  <a:cubicBezTo>
                    <a:pt x="8598" y="2"/>
                    <a:pt x="8583" y="0"/>
                    <a:pt x="8553"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flipH="1">
              <a:off x="1523388" y="4761679"/>
              <a:ext cx="529556" cy="205629"/>
            </a:xfrm>
            <a:custGeom>
              <a:avLst/>
              <a:gdLst/>
              <a:ahLst/>
              <a:cxnLst/>
              <a:rect l="l" t="t" r="r" b="b"/>
              <a:pathLst>
                <a:path w="14244" h="5531" extrusionOk="0">
                  <a:moveTo>
                    <a:pt x="8411" y="0"/>
                  </a:moveTo>
                  <a:cubicBezTo>
                    <a:pt x="8411" y="0"/>
                    <a:pt x="8569" y="1397"/>
                    <a:pt x="5862" y="2564"/>
                  </a:cubicBezTo>
                  <a:cubicBezTo>
                    <a:pt x="4940" y="2938"/>
                    <a:pt x="3990" y="3226"/>
                    <a:pt x="3010" y="3413"/>
                  </a:cubicBezTo>
                  <a:cubicBezTo>
                    <a:pt x="720" y="3889"/>
                    <a:pt x="0" y="5530"/>
                    <a:pt x="0" y="5530"/>
                  </a:cubicBezTo>
                  <a:lnTo>
                    <a:pt x="14243" y="5530"/>
                  </a:lnTo>
                  <a:lnTo>
                    <a:pt x="14200" y="3039"/>
                  </a:lnTo>
                  <a:lnTo>
                    <a:pt x="14157" y="418"/>
                  </a:lnTo>
                  <a:lnTo>
                    <a:pt x="841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flipH="1">
              <a:off x="1523388" y="4856444"/>
              <a:ext cx="529556" cy="110863"/>
            </a:xfrm>
            <a:custGeom>
              <a:avLst/>
              <a:gdLst/>
              <a:ahLst/>
              <a:cxnLst/>
              <a:rect l="l" t="t" r="r" b="b"/>
              <a:pathLst>
                <a:path w="14244" h="2982" extrusionOk="0">
                  <a:moveTo>
                    <a:pt x="5862" y="0"/>
                  </a:moveTo>
                  <a:cubicBezTo>
                    <a:pt x="4940" y="389"/>
                    <a:pt x="3990" y="677"/>
                    <a:pt x="3010" y="864"/>
                  </a:cubicBezTo>
                  <a:cubicBezTo>
                    <a:pt x="720" y="1340"/>
                    <a:pt x="0" y="2981"/>
                    <a:pt x="0"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flipH="1">
              <a:off x="1457547" y="2912396"/>
              <a:ext cx="409622" cy="1923192"/>
            </a:xfrm>
            <a:custGeom>
              <a:avLst/>
              <a:gdLst/>
              <a:ahLst/>
              <a:cxnLst/>
              <a:rect l="l" t="t" r="r" b="b"/>
              <a:pathLst>
                <a:path w="11018" h="51730" extrusionOk="0">
                  <a:moveTo>
                    <a:pt x="4292" y="0"/>
                  </a:moveTo>
                  <a:cubicBezTo>
                    <a:pt x="2463" y="0"/>
                    <a:pt x="793" y="764"/>
                    <a:pt x="289" y="2578"/>
                  </a:cubicBezTo>
                  <a:cubicBezTo>
                    <a:pt x="101" y="3284"/>
                    <a:pt x="15" y="4983"/>
                    <a:pt x="1" y="7345"/>
                  </a:cubicBezTo>
                  <a:lnTo>
                    <a:pt x="1" y="7575"/>
                  </a:lnTo>
                  <a:cubicBezTo>
                    <a:pt x="1" y="7878"/>
                    <a:pt x="1" y="8195"/>
                    <a:pt x="15" y="8511"/>
                  </a:cubicBezTo>
                  <a:cubicBezTo>
                    <a:pt x="116" y="21516"/>
                    <a:pt x="2175" y="50102"/>
                    <a:pt x="2175" y="50102"/>
                  </a:cubicBezTo>
                  <a:lnTo>
                    <a:pt x="9794" y="51730"/>
                  </a:lnTo>
                  <a:cubicBezTo>
                    <a:pt x="9794" y="51730"/>
                    <a:pt x="10614" y="16029"/>
                    <a:pt x="10845" y="8511"/>
                  </a:cubicBezTo>
                  <a:cubicBezTo>
                    <a:pt x="10859" y="8123"/>
                    <a:pt x="10859" y="7806"/>
                    <a:pt x="10874" y="7575"/>
                  </a:cubicBezTo>
                  <a:cubicBezTo>
                    <a:pt x="10874" y="7489"/>
                    <a:pt x="10874" y="7403"/>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flipH="1">
              <a:off x="1457547" y="2912359"/>
              <a:ext cx="409622" cy="281694"/>
            </a:xfrm>
            <a:custGeom>
              <a:avLst/>
              <a:gdLst/>
              <a:ahLst/>
              <a:cxnLst/>
              <a:rect l="l" t="t" r="r" b="b"/>
              <a:pathLst>
                <a:path w="11018" h="7577" extrusionOk="0">
                  <a:moveTo>
                    <a:pt x="4291" y="0"/>
                  </a:moveTo>
                  <a:cubicBezTo>
                    <a:pt x="2473" y="0"/>
                    <a:pt x="798" y="762"/>
                    <a:pt x="289" y="2579"/>
                  </a:cubicBezTo>
                  <a:cubicBezTo>
                    <a:pt x="101" y="3285"/>
                    <a:pt x="15" y="4984"/>
                    <a:pt x="1" y="7332"/>
                  </a:cubicBezTo>
                  <a:lnTo>
                    <a:pt x="1" y="7576"/>
                  </a:lnTo>
                  <a:lnTo>
                    <a:pt x="10874" y="7576"/>
                  </a:lnTo>
                  <a:cubicBezTo>
                    <a:pt x="10874" y="7476"/>
                    <a:pt x="10874" y="7404"/>
                    <a:pt x="10888" y="7332"/>
                  </a:cubicBez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flipH="1">
              <a:off x="1982791" y="4761679"/>
              <a:ext cx="537549" cy="205629"/>
            </a:xfrm>
            <a:custGeom>
              <a:avLst/>
              <a:gdLst/>
              <a:ahLst/>
              <a:cxnLst/>
              <a:rect l="l" t="t" r="r" b="b"/>
              <a:pathLst>
                <a:path w="14459" h="5531" extrusionOk="0">
                  <a:moveTo>
                    <a:pt x="8727" y="0"/>
                  </a:moveTo>
                  <a:cubicBezTo>
                    <a:pt x="8727" y="0"/>
                    <a:pt x="8799" y="1397"/>
                    <a:pt x="6034" y="2564"/>
                  </a:cubicBezTo>
                  <a:cubicBezTo>
                    <a:pt x="5098" y="2938"/>
                    <a:pt x="4133" y="3226"/>
                    <a:pt x="3140" y="3413"/>
                  </a:cubicBezTo>
                  <a:cubicBezTo>
                    <a:pt x="821" y="3889"/>
                    <a:pt x="0" y="5530"/>
                    <a:pt x="0" y="5530"/>
                  </a:cubicBezTo>
                  <a:lnTo>
                    <a:pt x="14257" y="5530"/>
                  </a:lnTo>
                  <a:lnTo>
                    <a:pt x="14344" y="3039"/>
                  </a:lnTo>
                  <a:lnTo>
                    <a:pt x="14459" y="418"/>
                  </a:lnTo>
                  <a:lnTo>
                    <a:pt x="8727"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flipH="1">
              <a:off x="1987066" y="4856444"/>
              <a:ext cx="533274" cy="110863"/>
            </a:xfrm>
            <a:custGeom>
              <a:avLst/>
              <a:gdLst/>
              <a:ahLst/>
              <a:cxnLst/>
              <a:rect l="l" t="t" r="r" b="b"/>
              <a:pathLst>
                <a:path w="14344" h="2982" extrusionOk="0">
                  <a:moveTo>
                    <a:pt x="6034" y="0"/>
                  </a:moveTo>
                  <a:cubicBezTo>
                    <a:pt x="5098" y="389"/>
                    <a:pt x="4133" y="677"/>
                    <a:pt x="3140" y="864"/>
                  </a:cubicBezTo>
                  <a:cubicBezTo>
                    <a:pt x="821" y="1340"/>
                    <a:pt x="0" y="2981"/>
                    <a:pt x="0" y="2981"/>
                  </a:cubicBezTo>
                  <a:lnTo>
                    <a:pt x="14257" y="2981"/>
                  </a:lnTo>
                  <a:lnTo>
                    <a:pt x="14344" y="490"/>
                  </a:lnTo>
                  <a:lnTo>
                    <a:pt x="14344" y="490"/>
                  </a:lnTo>
                  <a:cubicBezTo>
                    <a:pt x="13048" y="850"/>
                    <a:pt x="11046" y="1685"/>
                    <a:pt x="7647" y="1959"/>
                  </a:cubicBezTo>
                  <a:cubicBezTo>
                    <a:pt x="7302" y="1268"/>
                    <a:pt x="6654" y="576"/>
                    <a:pt x="60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flipH="1">
              <a:off x="1776121" y="2999651"/>
              <a:ext cx="486170" cy="1834338"/>
            </a:xfrm>
            <a:custGeom>
              <a:avLst/>
              <a:gdLst/>
              <a:ahLst/>
              <a:cxnLst/>
              <a:rect l="l" t="t" r="r" b="b"/>
              <a:pathLst>
                <a:path w="13077" h="49340" extrusionOk="0">
                  <a:moveTo>
                    <a:pt x="13077" y="1"/>
                  </a:moveTo>
                  <a:lnTo>
                    <a:pt x="3514" y="289"/>
                  </a:lnTo>
                  <a:cubicBezTo>
                    <a:pt x="3514" y="289"/>
                    <a:pt x="3154" y="2362"/>
                    <a:pt x="2665" y="5315"/>
                  </a:cubicBezTo>
                  <a:cubicBezTo>
                    <a:pt x="2550" y="5992"/>
                    <a:pt x="2420" y="6726"/>
                    <a:pt x="2305" y="7489"/>
                  </a:cubicBezTo>
                  <a:cubicBezTo>
                    <a:pt x="1369" y="13264"/>
                    <a:pt x="217" y="20897"/>
                    <a:pt x="145" y="24036"/>
                  </a:cubicBezTo>
                  <a:cubicBezTo>
                    <a:pt x="1" y="29379"/>
                    <a:pt x="562" y="47510"/>
                    <a:pt x="562" y="47510"/>
                  </a:cubicBezTo>
                  <a:lnTo>
                    <a:pt x="9001" y="49339"/>
                  </a:lnTo>
                  <a:cubicBezTo>
                    <a:pt x="9001" y="49339"/>
                    <a:pt x="9837" y="29797"/>
                    <a:pt x="9837" y="25304"/>
                  </a:cubicBezTo>
                  <a:cubicBezTo>
                    <a:pt x="10182" y="22510"/>
                    <a:pt x="11277" y="13898"/>
                    <a:pt x="12098" y="7504"/>
                  </a:cubicBezTo>
                  <a:cubicBezTo>
                    <a:pt x="12198" y="6740"/>
                    <a:pt x="12299" y="6006"/>
                    <a:pt x="12386" y="5315"/>
                  </a:cubicBezTo>
                  <a:cubicBezTo>
                    <a:pt x="12789" y="2204"/>
                    <a:pt x="13077" y="1"/>
                    <a:pt x="13077"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flipH="1">
              <a:off x="1776121" y="2999651"/>
              <a:ext cx="386572" cy="194401"/>
            </a:xfrm>
            <a:custGeom>
              <a:avLst/>
              <a:gdLst/>
              <a:ahLst/>
              <a:cxnLst/>
              <a:rect l="l" t="t" r="r" b="b"/>
              <a:pathLst>
                <a:path w="10398" h="5229" extrusionOk="0">
                  <a:moveTo>
                    <a:pt x="10398" y="1"/>
                  </a:moveTo>
                  <a:lnTo>
                    <a:pt x="835" y="289"/>
                  </a:lnTo>
                  <a:cubicBezTo>
                    <a:pt x="835" y="289"/>
                    <a:pt x="475" y="2319"/>
                    <a:pt x="0" y="5228"/>
                  </a:cubicBezTo>
                  <a:lnTo>
                    <a:pt x="9721" y="5228"/>
                  </a:lnTo>
                  <a:cubicBezTo>
                    <a:pt x="10110" y="2161"/>
                    <a:pt x="10398" y="1"/>
                    <a:pt x="10398"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flipH="1">
              <a:off x="1457547" y="2050324"/>
              <a:ext cx="763514" cy="1050041"/>
            </a:xfrm>
            <a:custGeom>
              <a:avLst/>
              <a:gdLst/>
              <a:ahLst/>
              <a:cxnLst/>
              <a:rect l="l" t="t" r="r" b="b"/>
              <a:pathLst>
                <a:path w="20537" h="28244" extrusionOk="0">
                  <a:moveTo>
                    <a:pt x="12355" y="0"/>
                  </a:moveTo>
                  <a:cubicBezTo>
                    <a:pt x="12269" y="0"/>
                    <a:pt x="12183" y="1"/>
                    <a:pt x="12097" y="2"/>
                  </a:cubicBezTo>
                  <a:cubicBezTo>
                    <a:pt x="9865" y="2"/>
                    <a:pt x="7561" y="247"/>
                    <a:pt x="7561" y="247"/>
                  </a:cubicBezTo>
                  <a:cubicBezTo>
                    <a:pt x="7273" y="276"/>
                    <a:pt x="6985" y="319"/>
                    <a:pt x="6697" y="391"/>
                  </a:cubicBezTo>
                  <a:cubicBezTo>
                    <a:pt x="6495" y="449"/>
                    <a:pt x="6308" y="521"/>
                    <a:pt x="6107" y="593"/>
                  </a:cubicBezTo>
                  <a:cubicBezTo>
                    <a:pt x="5588" y="780"/>
                    <a:pt x="5142" y="1140"/>
                    <a:pt x="4839" y="1601"/>
                  </a:cubicBezTo>
                  <a:cubicBezTo>
                    <a:pt x="4551" y="2119"/>
                    <a:pt x="4364" y="4265"/>
                    <a:pt x="4249" y="6684"/>
                  </a:cubicBezTo>
                  <a:cubicBezTo>
                    <a:pt x="4076" y="9997"/>
                    <a:pt x="4033" y="13799"/>
                    <a:pt x="4033" y="14620"/>
                  </a:cubicBezTo>
                  <a:cubicBezTo>
                    <a:pt x="3428" y="17413"/>
                    <a:pt x="1009" y="23087"/>
                    <a:pt x="0" y="28243"/>
                  </a:cubicBezTo>
                  <a:lnTo>
                    <a:pt x="20537" y="28243"/>
                  </a:lnTo>
                  <a:cubicBezTo>
                    <a:pt x="20321" y="26731"/>
                    <a:pt x="19428" y="20610"/>
                    <a:pt x="18650" y="17413"/>
                  </a:cubicBezTo>
                  <a:cubicBezTo>
                    <a:pt x="18535" y="16909"/>
                    <a:pt x="18391" y="16405"/>
                    <a:pt x="18204" y="15916"/>
                  </a:cubicBezTo>
                  <a:cubicBezTo>
                    <a:pt x="18938" y="11077"/>
                    <a:pt x="19399" y="7059"/>
                    <a:pt x="19457" y="4553"/>
                  </a:cubicBezTo>
                  <a:cubicBezTo>
                    <a:pt x="19500" y="3127"/>
                    <a:pt x="19399" y="2191"/>
                    <a:pt x="19154" y="1874"/>
                  </a:cubicBezTo>
                  <a:cubicBezTo>
                    <a:pt x="18722" y="1313"/>
                    <a:pt x="18016" y="938"/>
                    <a:pt x="16922" y="636"/>
                  </a:cubicBezTo>
                  <a:cubicBezTo>
                    <a:pt x="16692" y="564"/>
                    <a:pt x="16461" y="506"/>
                    <a:pt x="16216" y="449"/>
                  </a:cubicBezTo>
                  <a:cubicBezTo>
                    <a:pt x="16015" y="405"/>
                    <a:pt x="15799" y="362"/>
                    <a:pt x="15568" y="319"/>
                  </a:cubicBezTo>
                  <a:cubicBezTo>
                    <a:pt x="15280" y="276"/>
                    <a:pt x="14963" y="218"/>
                    <a:pt x="14618" y="161"/>
                  </a:cubicBezTo>
                  <a:cubicBezTo>
                    <a:pt x="13867" y="57"/>
                    <a:pt x="13116" y="0"/>
                    <a:pt x="12355"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flipH="1">
              <a:off x="1633694" y="2050361"/>
              <a:ext cx="345379" cy="254926"/>
            </a:xfrm>
            <a:custGeom>
              <a:avLst/>
              <a:gdLst/>
              <a:ahLst/>
              <a:cxnLst/>
              <a:rect l="l" t="t" r="r" b="b"/>
              <a:pathLst>
                <a:path w="9290" h="6857" extrusionOk="0">
                  <a:moveTo>
                    <a:pt x="5571" y="0"/>
                  </a:moveTo>
                  <a:cubicBezTo>
                    <a:pt x="3350" y="0"/>
                    <a:pt x="1052" y="246"/>
                    <a:pt x="1052" y="246"/>
                  </a:cubicBezTo>
                  <a:cubicBezTo>
                    <a:pt x="764" y="275"/>
                    <a:pt x="476" y="318"/>
                    <a:pt x="188" y="390"/>
                  </a:cubicBezTo>
                  <a:cubicBezTo>
                    <a:pt x="1" y="448"/>
                    <a:pt x="1513" y="5315"/>
                    <a:pt x="2809" y="6856"/>
                  </a:cubicBezTo>
                  <a:cubicBezTo>
                    <a:pt x="5805" y="3414"/>
                    <a:pt x="9290" y="361"/>
                    <a:pt x="9059" y="318"/>
                  </a:cubicBezTo>
                  <a:cubicBezTo>
                    <a:pt x="8771" y="275"/>
                    <a:pt x="8454" y="217"/>
                    <a:pt x="8109" y="160"/>
                  </a:cubicBezTo>
                  <a:cubicBezTo>
                    <a:pt x="7386" y="42"/>
                    <a:pt x="6485" y="0"/>
                    <a:pt x="557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flipH="1">
              <a:off x="1658306" y="2319154"/>
              <a:ext cx="152093" cy="174139"/>
            </a:xfrm>
            <a:custGeom>
              <a:avLst/>
              <a:gdLst/>
              <a:ahLst/>
              <a:cxnLst/>
              <a:rect l="l" t="t" r="r" b="b"/>
              <a:pathLst>
                <a:path w="4091" h="4684" extrusionOk="0">
                  <a:moveTo>
                    <a:pt x="0" y="1"/>
                  </a:moveTo>
                  <a:lnTo>
                    <a:pt x="0" y="3270"/>
                  </a:lnTo>
                  <a:cubicBezTo>
                    <a:pt x="0" y="3270"/>
                    <a:pt x="87" y="4220"/>
                    <a:pt x="1368" y="4580"/>
                  </a:cubicBezTo>
                  <a:cubicBezTo>
                    <a:pt x="1620" y="4652"/>
                    <a:pt x="1870" y="4684"/>
                    <a:pt x="2108" y="4684"/>
                  </a:cubicBezTo>
                  <a:cubicBezTo>
                    <a:pt x="3069" y="4684"/>
                    <a:pt x="3857" y="4169"/>
                    <a:pt x="3961" y="3673"/>
                  </a:cubicBezTo>
                  <a:cubicBezTo>
                    <a:pt x="4090" y="2996"/>
                    <a:pt x="4004" y="145"/>
                    <a:pt x="4004" y="87"/>
                  </a:cubicBezTo>
                  <a:lnTo>
                    <a:pt x="0"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flipH="1">
              <a:off x="1677601" y="1683084"/>
              <a:ext cx="335713" cy="560079"/>
            </a:xfrm>
            <a:custGeom>
              <a:avLst/>
              <a:gdLst/>
              <a:ahLst/>
              <a:cxnLst/>
              <a:rect l="l" t="t" r="r" b="b"/>
              <a:pathLst>
                <a:path w="9030" h="15065" extrusionOk="0">
                  <a:moveTo>
                    <a:pt x="1066" y="1"/>
                  </a:moveTo>
                  <a:cubicBezTo>
                    <a:pt x="778" y="318"/>
                    <a:pt x="591" y="865"/>
                    <a:pt x="562" y="1931"/>
                  </a:cubicBezTo>
                  <a:cubicBezTo>
                    <a:pt x="648" y="3616"/>
                    <a:pt x="792" y="3961"/>
                    <a:pt x="591" y="4408"/>
                  </a:cubicBezTo>
                  <a:cubicBezTo>
                    <a:pt x="389" y="4825"/>
                    <a:pt x="0" y="4797"/>
                    <a:pt x="29" y="4998"/>
                  </a:cubicBezTo>
                  <a:cubicBezTo>
                    <a:pt x="43" y="5200"/>
                    <a:pt x="691" y="5272"/>
                    <a:pt x="691" y="5848"/>
                  </a:cubicBezTo>
                  <a:cubicBezTo>
                    <a:pt x="706" y="6453"/>
                    <a:pt x="691" y="7360"/>
                    <a:pt x="907" y="7533"/>
                  </a:cubicBezTo>
                  <a:cubicBezTo>
                    <a:pt x="1113" y="7710"/>
                    <a:pt x="1470" y="7803"/>
                    <a:pt x="1931" y="7803"/>
                  </a:cubicBezTo>
                  <a:cubicBezTo>
                    <a:pt x="2181" y="7803"/>
                    <a:pt x="2461" y="7776"/>
                    <a:pt x="2765" y="7720"/>
                  </a:cubicBezTo>
                  <a:cubicBezTo>
                    <a:pt x="2866" y="7706"/>
                    <a:pt x="2952" y="7691"/>
                    <a:pt x="3024" y="7691"/>
                  </a:cubicBezTo>
                  <a:cubicBezTo>
                    <a:pt x="3077" y="7686"/>
                    <a:pt x="3125" y="7684"/>
                    <a:pt x="3170" y="7684"/>
                  </a:cubicBezTo>
                  <a:cubicBezTo>
                    <a:pt x="3653" y="7684"/>
                    <a:pt x="3702" y="7954"/>
                    <a:pt x="3716" y="8152"/>
                  </a:cubicBezTo>
                  <a:cubicBezTo>
                    <a:pt x="3759" y="8671"/>
                    <a:pt x="3586" y="9189"/>
                    <a:pt x="3240" y="9578"/>
                  </a:cubicBezTo>
                  <a:cubicBezTo>
                    <a:pt x="2924" y="9938"/>
                    <a:pt x="2016" y="10082"/>
                    <a:pt x="2016" y="10082"/>
                  </a:cubicBezTo>
                  <a:cubicBezTo>
                    <a:pt x="2016" y="10082"/>
                    <a:pt x="3039" y="14834"/>
                    <a:pt x="3989" y="15065"/>
                  </a:cubicBezTo>
                  <a:cubicBezTo>
                    <a:pt x="4781" y="14474"/>
                    <a:pt x="7518" y="11508"/>
                    <a:pt x="9030" y="10039"/>
                  </a:cubicBezTo>
                  <a:cubicBezTo>
                    <a:pt x="8065" y="9722"/>
                    <a:pt x="7100" y="9203"/>
                    <a:pt x="6783" y="8267"/>
                  </a:cubicBezTo>
                  <a:cubicBezTo>
                    <a:pt x="6466" y="7331"/>
                    <a:pt x="6740" y="4998"/>
                    <a:pt x="6740" y="4998"/>
                  </a:cubicBezTo>
                  <a:lnTo>
                    <a:pt x="6740" y="4998"/>
                  </a:lnTo>
                  <a:cubicBezTo>
                    <a:pt x="6740" y="4998"/>
                    <a:pt x="6817" y="5037"/>
                    <a:pt x="6955" y="5037"/>
                  </a:cubicBezTo>
                  <a:cubicBezTo>
                    <a:pt x="7070" y="5037"/>
                    <a:pt x="7227" y="5010"/>
                    <a:pt x="7417" y="4912"/>
                  </a:cubicBezTo>
                  <a:cubicBezTo>
                    <a:pt x="7849" y="4681"/>
                    <a:pt x="8223" y="2651"/>
                    <a:pt x="7518" y="2478"/>
                  </a:cubicBezTo>
                  <a:cubicBezTo>
                    <a:pt x="7436" y="2459"/>
                    <a:pt x="7359" y="2449"/>
                    <a:pt x="7284" y="2449"/>
                  </a:cubicBezTo>
                  <a:cubicBezTo>
                    <a:pt x="6752" y="2449"/>
                    <a:pt x="6395" y="2935"/>
                    <a:pt x="6193" y="3731"/>
                  </a:cubicBezTo>
                  <a:cubicBezTo>
                    <a:pt x="5530"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flipH="1">
              <a:off x="1677601" y="1846405"/>
              <a:ext cx="260763" cy="396758"/>
            </a:xfrm>
            <a:custGeom>
              <a:avLst/>
              <a:gdLst/>
              <a:ahLst/>
              <a:cxnLst/>
              <a:rect l="l" t="t" r="r" b="b"/>
              <a:pathLst>
                <a:path w="7014"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6" y="3561"/>
                    <a:pt x="1700" y="3759"/>
                  </a:cubicBezTo>
                  <a:cubicBezTo>
                    <a:pt x="1743" y="4278"/>
                    <a:pt x="1570" y="4796"/>
                    <a:pt x="1224" y="5185"/>
                  </a:cubicBezTo>
                  <a:cubicBezTo>
                    <a:pt x="908" y="5545"/>
                    <a:pt x="0" y="5689"/>
                    <a:pt x="0" y="5689"/>
                  </a:cubicBezTo>
                  <a:cubicBezTo>
                    <a:pt x="0" y="5689"/>
                    <a:pt x="1023" y="10441"/>
                    <a:pt x="1973" y="10672"/>
                  </a:cubicBezTo>
                  <a:cubicBezTo>
                    <a:pt x="2765" y="10081"/>
                    <a:pt x="5502" y="7115"/>
                    <a:pt x="7014" y="5646"/>
                  </a:cubicBezTo>
                  <a:cubicBezTo>
                    <a:pt x="6049" y="5329"/>
                    <a:pt x="5084" y="4810"/>
                    <a:pt x="4767" y="3874"/>
                  </a:cubicBezTo>
                  <a:cubicBezTo>
                    <a:pt x="4450" y="2938"/>
                    <a:pt x="4724" y="605"/>
                    <a:pt x="4724" y="605"/>
                  </a:cubicBezTo>
                  <a:cubicBezTo>
                    <a:pt x="4724" y="605"/>
                    <a:pt x="4378" y="519"/>
                    <a:pt x="429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flipH="1">
              <a:off x="1734334" y="1790490"/>
              <a:ext cx="36471" cy="59707"/>
            </a:xfrm>
            <a:custGeom>
              <a:avLst/>
              <a:gdLst/>
              <a:ahLst/>
              <a:cxnLst/>
              <a:rect l="l" t="t" r="r" b="b"/>
              <a:pathLst>
                <a:path w="981" h="1606" extrusionOk="0">
                  <a:moveTo>
                    <a:pt x="786" y="1"/>
                  </a:moveTo>
                  <a:cubicBezTo>
                    <a:pt x="709" y="1"/>
                    <a:pt x="610" y="29"/>
                    <a:pt x="491" y="122"/>
                  </a:cubicBezTo>
                  <a:cubicBezTo>
                    <a:pt x="59" y="424"/>
                    <a:pt x="1" y="1605"/>
                    <a:pt x="447" y="1605"/>
                  </a:cubicBezTo>
                  <a:cubicBezTo>
                    <a:pt x="879" y="1605"/>
                    <a:pt x="908" y="871"/>
                    <a:pt x="606" y="799"/>
                  </a:cubicBezTo>
                  <a:cubicBezTo>
                    <a:pt x="548" y="784"/>
                    <a:pt x="476" y="770"/>
                    <a:pt x="404" y="755"/>
                  </a:cubicBezTo>
                  <a:cubicBezTo>
                    <a:pt x="404" y="755"/>
                    <a:pt x="476" y="79"/>
                    <a:pt x="980" y="79"/>
                  </a:cubicBezTo>
                  <a:cubicBezTo>
                    <a:pt x="980" y="79"/>
                    <a:pt x="913" y="1"/>
                    <a:pt x="786"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flipH="1">
              <a:off x="2416466" y="1943290"/>
              <a:ext cx="492044" cy="734627"/>
            </a:xfrm>
            <a:custGeom>
              <a:avLst/>
              <a:gdLst/>
              <a:ahLst/>
              <a:cxnLst/>
              <a:rect l="l" t="t" r="r" b="b"/>
              <a:pathLst>
                <a:path w="13235" h="19760" extrusionOk="0">
                  <a:moveTo>
                    <a:pt x="0" y="1"/>
                  </a:moveTo>
                  <a:lnTo>
                    <a:pt x="576" y="1988"/>
                  </a:lnTo>
                  <a:cubicBezTo>
                    <a:pt x="2088" y="7101"/>
                    <a:pt x="2751" y="12444"/>
                    <a:pt x="2535" y="17772"/>
                  </a:cubicBezTo>
                  <a:lnTo>
                    <a:pt x="13235" y="19760"/>
                  </a:lnTo>
                  <a:lnTo>
                    <a:pt x="12904" y="332"/>
                  </a:lnTo>
                  <a:lnTo>
                    <a:pt x="0"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flipH="1">
              <a:off x="2465689" y="2009168"/>
              <a:ext cx="368950" cy="574504"/>
            </a:xfrm>
            <a:custGeom>
              <a:avLst/>
              <a:gdLst/>
              <a:ahLst/>
              <a:cxnLst/>
              <a:rect l="l" t="t" r="r" b="b"/>
              <a:pathLst>
                <a:path w="9924" h="15453" extrusionOk="0">
                  <a:moveTo>
                    <a:pt x="1" y="0"/>
                  </a:moveTo>
                  <a:lnTo>
                    <a:pt x="1" y="0"/>
                  </a:lnTo>
                  <a:cubicBezTo>
                    <a:pt x="2089" y="4076"/>
                    <a:pt x="2204" y="14560"/>
                    <a:pt x="2204" y="14560"/>
                  </a:cubicBezTo>
                  <a:lnTo>
                    <a:pt x="9923" y="15453"/>
                  </a:lnTo>
                  <a:lnTo>
                    <a:pt x="9592" y="332"/>
                  </a:lnTo>
                  <a:lnTo>
                    <a:pt x="1"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flipH="1">
              <a:off x="2758574" y="2220113"/>
              <a:ext cx="124768" cy="152614"/>
            </a:xfrm>
            <a:custGeom>
              <a:avLst/>
              <a:gdLst/>
              <a:ahLst/>
              <a:cxnLst/>
              <a:rect l="l" t="t" r="r" b="b"/>
              <a:pathLst>
                <a:path w="3356" h="4105" extrusionOk="0">
                  <a:moveTo>
                    <a:pt x="302" y="0"/>
                  </a:moveTo>
                  <a:cubicBezTo>
                    <a:pt x="259" y="0"/>
                    <a:pt x="245" y="0"/>
                    <a:pt x="245" y="15"/>
                  </a:cubicBezTo>
                  <a:cubicBezTo>
                    <a:pt x="0" y="346"/>
                    <a:pt x="418" y="1210"/>
                    <a:pt x="418" y="1210"/>
                  </a:cubicBezTo>
                  <a:cubicBezTo>
                    <a:pt x="418" y="1210"/>
                    <a:pt x="259" y="1700"/>
                    <a:pt x="202" y="1930"/>
                  </a:cubicBezTo>
                  <a:cubicBezTo>
                    <a:pt x="158" y="2161"/>
                    <a:pt x="547" y="2362"/>
                    <a:pt x="547" y="2362"/>
                  </a:cubicBezTo>
                  <a:cubicBezTo>
                    <a:pt x="533" y="2578"/>
                    <a:pt x="533" y="2794"/>
                    <a:pt x="576" y="3010"/>
                  </a:cubicBezTo>
                  <a:cubicBezTo>
                    <a:pt x="619" y="3126"/>
                    <a:pt x="1008" y="3212"/>
                    <a:pt x="1008" y="3212"/>
                  </a:cubicBezTo>
                  <a:lnTo>
                    <a:pt x="1023" y="3514"/>
                  </a:lnTo>
                  <a:lnTo>
                    <a:pt x="1066" y="3975"/>
                  </a:lnTo>
                  <a:cubicBezTo>
                    <a:pt x="1282" y="4047"/>
                    <a:pt x="1527" y="4090"/>
                    <a:pt x="1757" y="4105"/>
                  </a:cubicBezTo>
                  <a:cubicBezTo>
                    <a:pt x="2016" y="4090"/>
                    <a:pt x="3125" y="3975"/>
                    <a:pt x="3269" y="3817"/>
                  </a:cubicBezTo>
                  <a:cubicBezTo>
                    <a:pt x="3341" y="3702"/>
                    <a:pt x="3356" y="3572"/>
                    <a:pt x="3312" y="3457"/>
                  </a:cubicBezTo>
                  <a:cubicBezTo>
                    <a:pt x="3284" y="3327"/>
                    <a:pt x="3226" y="3212"/>
                    <a:pt x="3140" y="3111"/>
                  </a:cubicBezTo>
                  <a:cubicBezTo>
                    <a:pt x="3124" y="3102"/>
                    <a:pt x="3096" y="3099"/>
                    <a:pt x="3060" y="3099"/>
                  </a:cubicBezTo>
                  <a:cubicBezTo>
                    <a:pt x="2859" y="3099"/>
                    <a:pt x="2396" y="3214"/>
                    <a:pt x="2347" y="3226"/>
                  </a:cubicBezTo>
                  <a:lnTo>
                    <a:pt x="2333" y="3226"/>
                  </a:lnTo>
                  <a:cubicBezTo>
                    <a:pt x="2333" y="3226"/>
                    <a:pt x="2506" y="3068"/>
                    <a:pt x="2650" y="2938"/>
                  </a:cubicBezTo>
                  <a:cubicBezTo>
                    <a:pt x="2751" y="2809"/>
                    <a:pt x="2780" y="2636"/>
                    <a:pt x="2751" y="2477"/>
                  </a:cubicBezTo>
                  <a:cubicBezTo>
                    <a:pt x="2751" y="2405"/>
                    <a:pt x="2736" y="2333"/>
                    <a:pt x="2736" y="2261"/>
                  </a:cubicBezTo>
                  <a:cubicBezTo>
                    <a:pt x="2852" y="2161"/>
                    <a:pt x="2650" y="1340"/>
                    <a:pt x="2650" y="1340"/>
                  </a:cubicBezTo>
                  <a:cubicBezTo>
                    <a:pt x="2794" y="1311"/>
                    <a:pt x="2952" y="1253"/>
                    <a:pt x="3068" y="1167"/>
                  </a:cubicBezTo>
                  <a:cubicBezTo>
                    <a:pt x="3096" y="1138"/>
                    <a:pt x="3111" y="1124"/>
                    <a:pt x="3140" y="1095"/>
                  </a:cubicBezTo>
                  <a:cubicBezTo>
                    <a:pt x="3240" y="850"/>
                    <a:pt x="3183" y="562"/>
                    <a:pt x="2981" y="389"/>
                  </a:cubicBezTo>
                  <a:cubicBezTo>
                    <a:pt x="2794" y="274"/>
                    <a:pt x="677" y="0"/>
                    <a:pt x="302"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flipH="1">
              <a:off x="2769281" y="2258183"/>
              <a:ext cx="72868" cy="11748"/>
            </a:xfrm>
            <a:custGeom>
              <a:avLst/>
              <a:gdLst/>
              <a:ahLst/>
              <a:cxnLst/>
              <a:rect l="l" t="t" r="r" b="b"/>
              <a:pathLst>
                <a:path w="1960" h="316" extrusionOk="0">
                  <a:moveTo>
                    <a:pt x="863" y="1"/>
                  </a:moveTo>
                  <a:cubicBezTo>
                    <a:pt x="563" y="1"/>
                    <a:pt x="268" y="70"/>
                    <a:pt x="1" y="186"/>
                  </a:cubicBezTo>
                  <a:lnTo>
                    <a:pt x="1542" y="316"/>
                  </a:lnTo>
                  <a:cubicBezTo>
                    <a:pt x="1686" y="287"/>
                    <a:pt x="1830" y="229"/>
                    <a:pt x="1960" y="143"/>
                  </a:cubicBezTo>
                  <a:cubicBezTo>
                    <a:pt x="1758" y="129"/>
                    <a:pt x="1470" y="28"/>
                    <a:pt x="1081" y="13"/>
                  </a:cubicBezTo>
                  <a:cubicBezTo>
                    <a:pt x="1008" y="5"/>
                    <a:pt x="935" y="1"/>
                    <a:pt x="86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flipH="1">
              <a:off x="2781066" y="2304172"/>
              <a:ext cx="61603" cy="14016"/>
            </a:xfrm>
            <a:custGeom>
              <a:avLst/>
              <a:gdLst/>
              <a:ahLst/>
              <a:cxnLst/>
              <a:rect l="l" t="t" r="r" b="b"/>
              <a:pathLst>
                <a:path w="1657" h="377" extrusionOk="0">
                  <a:moveTo>
                    <a:pt x="1642" y="0"/>
                  </a:moveTo>
                  <a:cubicBezTo>
                    <a:pt x="1642" y="0"/>
                    <a:pt x="762" y="60"/>
                    <a:pt x="169" y="60"/>
                  </a:cubicBezTo>
                  <a:cubicBezTo>
                    <a:pt x="109" y="60"/>
                    <a:pt x="53" y="59"/>
                    <a:pt x="1" y="58"/>
                  </a:cubicBezTo>
                  <a:lnTo>
                    <a:pt x="1" y="58"/>
                  </a:lnTo>
                  <a:cubicBezTo>
                    <a:pt x="355" y="202"/>
                    <a:pt x="626" y="377"/>
                    <a:pt x="997" y="377"/>
                  </a:cubicBezTo>
                  <a:cubicBezTo>
                    <a:pt x="1184" y="377"/>
                    <a:pt x="1396" y="332"/>
                    <a:pt x="1657" y="216"/>
                  </a:cubicBezTo>
                  <a:cubicBezTo>
                    <a:pt x="1657" y="144"/>
                    <a:pt x="1642" y="72"/>
                    <a:pt x="164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flipH="1">
              <a:off x="2765005" y="2335289"/>
              <a:ext cx="80861" cy="23533"/>
            </a:xfrm>
            <a:custGeom>
              <a:avLst/>
              <a:gdLst/>
              <a:ahLst/>
              <a:cxnLst/>
              <a:rect l="l" t="t" r="r" b="b"/>
              <a:pathLst>
                <a:path w="2175" h="633" extrusionOk="0">
                  <a:moveTo>
                    <a:pt x="2052" y="1"/>
                  </a:moveTo>
                  <a:cubicBezTo>
                    <a:pt x="1851" y="1"/>
                    <a:pt x="1388" y="116"/>
                    <a:pt x="1339" y="128"/>
                  </a:cubicBezTo>
                  <a:lnTo>
                    <a:pt x="1325" y="128"/>
                  </a:lnTo>
                  <a:cubicBezTo>
                    <a:pt x="1181" y="200"/>
                    <a:pt x="1037" y="258"/>
                    <a:pt x="879" y="301"/>
                  </a:cubicBezTo>
                  <a:cubicBezTo>
                    <a:pt x="856" y="305"/>
                    <a:pt x="832" y="307"/>
                    <a:pt x="805" y="307"/>
                  </a:cubicBezTo>
                  <a:cubicBezTo>
                    <a:pt x="518" y="307"/>
                    <a:pt x="0" y="114"/>
                    <a:pt x="0" y="114"/>
                  </a:cubicBezTo>
                  <a:lnTo>
                    <a:pt x="0" y="114"/>
                  </a:lnTo>
                  <a:lnTo>
                    <a:pt x="15" y="416"/>
                  </a:lnTo>
                  <a:cubicBezTo>
                    <a:pt x="245" y="503"/>
                    <a:pt x="490" y="575"/>
                    <a:pt x="720" y="632"/>
                  </a:cubicBezTo>
                  <a:cubicBezTo>
                    <a:pt x="722" y="633"/>
                    <a:pt x="724" y="633"/>
                    <a:pt x="726" y="633"/>
                  </a:cubicBezTo>
                  <a:cubicBezTo>
                    <a:pt x="909" y="633"/>
                    <a:pt x="2174" y="42"/>
                    <a:pt x="2132" y="13"/>
                  </a:cubicBezTo>
                  <a:cubicBezTo>
                    <a:pt x="2116" y="4"/>
                    <a:pt x="2088" y="1"/>
                    <a:pt x="205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flipH="1">
              <a:off x="1628861" y="2189591"/>
              <a:ext cx="871143" cy="609897"/>
            </a:xfrm>
            <a:custGeom>
              <a:avLst/>
              <a:gdLst/>
              <a:ahLst/>
              <a:cxnLst/>
              <a:rect l="l" t="t" r="r" b="b"/>
              <a:pathLst>
                <a:path w="23432" h="16405" extrusionOk="0">
                  <a:moveTo>
                    <a:pt x="2161" y="1"/>
                  </a:moveTo>
                  <a:cubicBezTo>
                    <a:pt x="2132" y="1"/>
                    <a:pt x="2089" y="1"/>
                    <a:pt x="2060" y="15"/>
                  </a:cubicBezTo>
                  <a:cubicBezTo>
                    <a:pt x="1642" y="217"/>
                    <a:pt x="1873" y="994"/>
                    <a:pt x="1873" y="994"/>
                  </a:cubicBezTo>
                  <a:cubicBezTo>
                    <a:pt x="1845" y="994"/>
                    <a:pt x="943" y="660"/>
                    <a:pt x="698" y="660"/>
                  </a:cubicBezTo>
                  <a:cubicBezTo>
                    <a:pt x="684" y="660"/>
                    <a:pt x="672" y="661"/>
                    <a:pt x="663" y="663"/>
                  </a:cubicBezTo>
                  <a:cubicBezTo>
                    <a:pt x="490" y="692"/>
                    <a:pt x="735" y="1786"/>
                    <a:pt x="735" y="1786"/>
                  </a:cubicBezTo>
                  <a:cubicBezTo>
                    <a:pt x="735" y="1786"/>
                    <a:pt x="0" y="4321"/>
                    <a:pt x="447" y="4695"/>
                  </a:cubicBezTo>
                  <a:cubicBezTo>
                    <a:pt x="908" y="5070"/>
                    <a:pt x="3269" y="5646"/>
                    <a:pt x="3269" y="5646"/>
                  </a:cubicBezTo>
                  <a:lnTo>
                    <a:pt x="3284" y="5617"/>
                  </a:lnTo>
                  <a:cubicBezTo>
                    <a:pt x="4990" y="8026"/>
                    <a:pt x="11152" y="16404"/>
                    <a:pt x="14475" y="16404"/>
                  </a:cubicBezTo>
                  <a:cubicBezTo>
                    <a:pt x="14489" y="16404"/>
                    <a:pt x="14503" y="16404"/>
                    <a:pt x="14517" y="16404"/>
                  </a:cubicBezTo>
                  <a:cubicBezTo>
                    <a:pt x="18391" y="16317"/>
                    <a:pt x="23431" y="9765"/>
                    <a:pt x="23431" y="9765"/>
                  </a:cubicBezTo>
                  <a:lnTo>
                    <a:pt x="19053" y="5401"/>
                  </a:lnTo>
                  <a:lnTo>
                    <a:pt x="15021" y="9765"/>
                  </a:lnTo>
                  <a:lnTo>
                    <a:pt x="4479" y="3068"/>
                  </a:lnTo>
                  <a:cubicBezTo>
                    <a:pt x="4537" y="2838"/>
                    <a:pt x="4594" y="2578"/>
                    <a:pt x="4638" y="2334"/>
                  </a:cubicBezTo>
                  <a:cubicBezTo>
                    <a:pt x="4724" y="1873"/>
                    <a:pt x="4767" y="1455"/>
                    <a:pt x="4666" y="1383"/>
                  </a:cubicBezTo>
                  <a:cubicBezTo>
                    <a:pt x="4422" y="1210"/>
                    <a:pt x="2823" y="649"/>
                    <a:pt x="2823" y="649"/>
                  </a:cubicBezTo>
                  <a:cubicBezTo>
                    <a:pt x="2823" y="649"/>
                    <a:pt x="2477" y="1"/>
                    <a:pt x="2161"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flipH="1">
              <a:off x="1407209" y="2121593"/>
              <a:ext cx="493680" cy="593799"/>
            </a:xfrm>
            <a:custGeom>
              <a:avLst/>
              <a:gdLst/>
              <a:ahLst/>
              <a:cxnLst/>
              <a:rect l="l" t="t" r="r" b="b"/>
              <a:pathLst>
                <a:path w="13279" h="15972" extrusionOk="0">
                  <a:moveTo>
                    <a:pt x="10729" y="1"/>
                  </a:moveTo>
                  <a:cubicBezTo>
                    <a:pt x="10629" y="1"/>
                    <a:pt x="10542" y="15"/>
                    <a:pt x="10456" y="44"/>
                  </a:cubicBezTo>
                  <a:cubicBezTo>
                    <a:pt x="7143" y="1009"/>
                    <a:pt x="0" y="9419"/>
                    <a:pt x="0" y="9419"/>
                  </a:cubicBezTo>
                  <a:lnTo>
                    <a:pt x="6639" y="15972"/>
                  </a:lnTo>
                  <a:cubicBezTo>
                    <a:pt x="6639" y="15972"/>
                    <a:pt x="13278" y="6308"/>
                    <a:pt x="12947" y="3356"/>
                  </a:cubicBezTo>
                  <a:cubicBezTo>
                    <a:pt x="12645" y="764"/>
                    <a:pt x="11464" y="1"/>
                    <a:pt x="10729"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flipH="1">
              <a:off x="555398" y="2114083"/>
              <a:ext cx="724441" cy="1034984"/>
            </a:xfrm>
            <a:custGeom>
              <a:avLst/>
              <a:gdLst/>
              <a:ahLst/>
              <a:cxnLst/>
              <a:rect l="l" t="t" r="r" b="b"/>
              <a:pathLst>
                <a:path w="19486" h="27839" extrusionOk="0">
                  <a:moveTo>
                    <a:pt x="17902" y="1"/>
                  </a:moveTo>
                  <a:cubicBezTo>
                    <a:pt x="16260" y="188"/>
                    <a:pt x="15137" y="1571"/>
                    <a:pt x="14834" y="3428"/>
                  </a:cubicBezTo>
                  <a:cubicBezTo>
                    <a:pt x="14517" y="5272"/>
                    <a:pt x="9592" y="14921"/>
                    <a:pt x="9592" y="14921"/>
                  </a:cubicBezTo>
                  <a:lnTo>
                    <a:pt x="1" y="26110"/>
                  </a:lnTo>
                  <a:lnTo>
                    <a:pt x="3284" y="27839"/>
                  </a:lnTo>
                  <a:cubicBezTo>
                    <a:pt x="3284" y="27839"/>
                    <a:pt x="12775" y="21588"/>
                    <a:pt x="14719" y="18204"/>
                  </a:cubicBezTo>
                  <a:cubicBezTo>
                    <a:pt x="16663" y="14834"/>
                    <a:pt x="19486" y="1"/>
                    <a:pt x="17930"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flipH="1">
              <a:off x="1147003" y="3031996"/>
              <a:ext cx="186891" cy="144397"/>
            </a:xfrm>
            <a:custGeom>
              <a:avLst/>
              <a:gdLst/>
              <a:ahLst/>
              <a:cxnLst/>
              <a:rect l="l" t="t" r="r" b="b"/>
              <a:pathLst>
                <a:path w="5027" h="3884" extrusionOk="0">
                  <a:moveTo>
                    <a:pt x="2337" y="0"/>
                  </a:moveTo>
                  <a:cubicBezTo>
                    <a:pt x="1762" y="0"/>
                    <a:pt x="1241" y="120"/>
                    <a:pt x="1066" y="470"/>
                  </a:cubicBezTo>
                  <a:cubicBezTo>
                    <a:pt x="879" y="844"/>
                    <a:pt x="936" y="2025"/>
                    <a:pt x="504" y="2213"/>
                  </a:cubicBezTo>
                  <a:cubicBezTo>
                    <a:pt x="245" y="2328"/>
                    <a:pt x="0" y="2472"/>
                    <a:pt x="15" y="2573"/>
                  </a:cubicBezTo>
                  <a:cubicBezTo>
                    <a:pt x="29" y="2774"/>
                    <a:pt x="389" y="2904"/>
                    <a:pt x="591" y="2947"/>
                  </a:cubicBezTo>
                  <a:cubicBezTo>
                    <a:pt x="618" y="2952"/>
                    <a:pt x="649" y="2955"/>
                    <a:pt x="683" y="2955"/>
                  </a:cubicBezTo>
                  <a:cubicBezTo>
                    <a:pt x="1021" y="2955"/>
                    <a:pt x="1628" y="2717"/>
                    <a:pt x="1628" y="2717"/>
                  </a:cubicBezTo>
                  <a:cubicBezTo>
                    <a:pt x="1628" y="2717"/>
                    <a:pt x="2161" y="3710"/>
                    <a:pt x="2348" y="3725"/>
                  </a:cubicBezTo>
                  <a:cubicBezTo>
                    <a:pt x="2477" y="3725"/>
                    <a:pt x="2621" y="3696"/>
                    <a:pt x="2751" y="3653"/>
                  </a:cubicBezTo>
                  <a:lnTo>
                    <a:pt x="3457" y="3523"/>
                  </a:lnTo>
                  <a:lnTo>
                    <a:pt x="3730" y="3883"/>
                  </a:lnTo>
                  <a:cubicBezTo>
                    <a:pt x="3730" y="3883"/>
                    <a:pt x="4364" y="2861"/>
                    <a:pt x="4580" y="2501"/>
                  </a:cubicBezTo>
                  <a:cubicBezTo>
                    <a:pt x="4609" y="2443"/>
                    <a:pt x="4638" y="2385"/>
                    <a:pt x="4666" y="2328"/>
                  </a:cubicBezTo>
                  <a:cubicBezTo>
                    <a:pt x="5026" y="1665"/>
                    <a:pt x="4839" y="844"/>
                    <a:pt x="4249" y="398"/>
                  </a:cubicBezTo>
                  <a:cubicBezTo>
                    <a:pt x="4031" y="231"/>
                    <a:pt x="3133" y="0"/>
                    <a:pt x="2337"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flipH="1">
              <a:off x="500226" y="4761679"/>
              <a:ext cx="530634" cy="205629"/>
            </a:xfrm>
            <a:custGeom>
              <a:avLst/>
              <a:gdLst/>
              <a:ahLst/>
              <a:cxnLst/>
              <a:rect l="l" t="t" r="r" b="b"/>
              <a:pathLst>
                <a:path w="14273" h="5531" extrusionOk="0">
                  <a:moveTo>
                    <a:pt x="8540" y="0"/>
                  </a:moveTo>
                  <a:lnTo>
                    <a:pt x="8540" y="0"/>
                  </a:lnTo>
                  <a:cubicBezTo>
                    <a:pt x="8540" y="0"/>
                    <a:pt x="8656" y="1397"/>
                    <a:pt x="5919" y="2564"/>
                  </a:cubicBezTo>
                  <a:cubicBezTo>
                    <a:pt x="4998" y="2938"/>
                    <a:pt x="4033" y="3226"/>
                    <a:pt x="3054" y="3413"/>
                  </a:cubicBezTo>
                  <a:cubicBezTo>
                    <a:pt x="764" y="3889"/>
                    <a:pt x="0" y="5530"/>
                    <a:pt x="0" y="5530"/>
                  </a:cubicBezTo>
                  <a:lnTo>
                    <a:pt x="14243" y="5530"/>
                  </a:lnTo>
                  <a:lnTo>
                    <a:pt x="14258"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flipH="1">
              <a:off x="500784" y="4856444"/>
              <a:ext cx="530077" cy="110863"/>
            </a:xfrm>
            <a:custGeom>
              <a:avLst/>
              <a:gdLst/>
              <a:ahLst/>
              <a:cxnLst/>
              <a:rect l="l" t="t" r="r" b="b"/>
              <a:pathLst>
                <a:path w="14258" h="2982" extrusionOk="0">
                  <a:moveTo>
                    <a:pt x="5919" y="0"/>
                  </a:moveTo>
                  <a:cubicBezTo>
                    <a:pt x="4998" y="389"/>
                    <a:pt x="4033" y="677"/>
                    <a:pt x="3054" y="864"/>
                  </a:cubicBezTo>
                  <a:cubicBezTo>
                    <a:pt x="764" y="1340"/>
                    <a:pt x="0" y="2981"/>
                    <a:pt x="0" y="2981"/>
                  </a:cubicBezTo>
                  <a:lnTo>
                    <a:pt x="14243" y="2981"/>
                  </a:lnTo>
                  <a:lnTo>
                    <a:pt x="14258" y="490"/>
                  </a:lnTo>
                  <a:lnTo>
                    <a:pt x="14258" y="490"/>
                  </a:lnTo>
                  <a:cubicBezTo>
                    <a:pt x="12962" y="850"/>
                    <a:pt x="10989" y="1685"/>
                    <a:pt x="7604" y="1959"/>
                  </a:cubicBezTo>
                  <a:cubicBezTo>
                    <a:pt x="7230" y="1268"/>
                    <a:pt x="6567" y="576"/>
                    <a:pt x="591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flipH="1">
              <a:off x="392635" y="2912396"/>
              <a:ext cx="413897" cy="1923192"/>
            </a:xfrm>
            <a:custGeom>
              <a:avLst/>
              <a:gdLst/>
              <a:ahLst/>
              <a:cxnLst/>
              <a:rect l="l" t="t" r="r" b="b"/>
              <a:pathLst>
                <a:path w="11133" h="51730" extrusionOk="0">
                  <a:moveTo>
                    <a:pt x="4494" y="0"/>
                  </a:moveTo>
                  <a:cubicBezTo>
                    <a:pt x="2679" y="0"/>
                    <a:pt x="994" y="764"/>
                    <a:pt x="447" y="2578"/>
                  </a:cubicBezTo>
                  <a:cubicBezTo>
                    <a:pt x="231" y="3284"/>
                    <a:pt x="101" y="4983"/>
                    <a:pt x="44" y="7345"/>
                  </a:cubicBezTo>
                  <a:cubicBezTo>
                    <a:pt x="44" y="7719"/>
                    <a:pt x="29" y="8108"/>
                    <a:pt x="29" y="8511"/>
                  </a:cubicBezTo>
                  <a:cubicBezTo>
                    <a:pt x="15" y="9332"/>
                    <a:pt x="15" y="10211"/>
                    <a:pt x="15" y="11132"/>
                  </a:cubicBezTo>
                  <a:cubicBezTo>
                    <a:pt x="1" y="24986"/>
                    <a:pt x="1253" y="50102"/>
                    <a:pt x="1253" y="50102"/>
                  </a:cubicBezTo>
                  <a:lnTo>
                    <a:pt x="8829" y="51730"/>
                  </a:lnTo>
                  <a:cubicBezTo>
                    <a:pt x="8829" y="51730"/>
                    <a:pt x="10182" y="22077"/>
                    <a:pt x="10730" y="11132"/>
                  </a:cubicBezTo>
                  <a:cubicBezTo>
                    <a:pt x="10787" y="10067"/>
                    <a:pt x="10830" y="9188"/>
                    <a:pt x="10859" y="8511"/>
                  </a:cubicBezTo>
                  <a:cubicBezTo>
                    <a:pt x="10888" y="7964"/>
                    <a:pt x="10917" y="7561"/>
                    <a:pt x="10931" y="7345"/>
                  </a:cubicBezTo>
                  <a:cubicBezTo>
                    <a:pt x="10931" y="7331"/>
                    <a:pt x="10931" y="7316"/>
                    <a:pt x="10931" y="7302"/>
                  </a:cubicBezTo>
                  <a:cubicBezTo>
                    <a:pt x="11133" y="4349"/>
                    <a:pt x="10355" y="3313"/>
                    <a:pt x="9433" y="2132"/>
                  </a:cubicBezTo>
                  <a:cubicBezTo>
                    <a:pt x="8411" y="821"/>
                    <a:pt x="6380" y="0"/>
                    <a:pt x="449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flipH="1">
              <a:off x="392635" y="2912359"/>
              <a:ext cx="413377" cy="413934"/>
            </a:xfrm>
            <a:custGeom>
              <a:avLst/>
              <a:gdLst/>
              <a:ahLst/>
              <a:cxnLst/>
              <a:rect l="l" t="t" r="r" b="b"/>
              <a:pathLst>
                <a:path w="11119" h="11134" extrusionOk="0">
                  <a:moveTo>
                    <a:pt x="4484" y="0"/>
                  </a:moveTo>
                  <a:cubicBezTo>
                    <a:pt x="2667" y="0"/>
                    <a:pt x="977" y="762"/>
                    <a:pt x="433" y="2579"/>
                  </a:cubicBezTo>
                  <a:cubicBezTo>
                    <a:pt x="217" y="3285"/>
                    <a:pt x="102" y="4984"/>
                    <a:pt x="30" y="7332"/>
                  </a:cubicBezTo>
                  <a:cubicBezTo>
                    <a:pt x="30" y="7720"/>
                    <a:pt x="15" y="8109"/>
                    <a:pt x="15" y="8512"/>
                  </a:cubicBezTo>
                  <a:cubicBezTo>
                    <a:pt x="1" y="9333"/>
                    <a:pt x="1" y="10212"/>
                    <a:pt x="1" y="11133"/>
                  </a:cubicBezTo>
                  <a:lnTo>
                    <a:pt x="10716" y="11133"/>
                  </a:lnTo>
                  <a:cubicBezTo>
                    <a:pt x="10773" y="10068"/>
                    <a:pt x="10816" y="9175"/>
                    <a:pt x="10845" y="8512"/>
                  </a:cubicBezTo>
                  <a:cubicBezTo>
                    <a:pt x="10874" y="7965"/>
                    <a:pt x="10903" y="7562"/>
                    <a:pt x="10917" y="7332"/>
                  </a:cubicBezTo>
                  <a:cubicBezTo>
                    <a:pt x="10917" y="7332"/>
                    <a:pt x="10917" y="7317"/>
                    <a:pt x="10917" y="7303"/>
                  </a:cubicBezTo>
                  <a:cubicBezTo>
                    <a:pt x="11119" y="4350"/>
                    <a:pt x="10341" y="3314"/>
                    <a:pt x="9419" y="2133"/>
                  </a:cubicBezTo>
                  <a:cubicBezTo>
                    <a:pt x="8393" y="820"/>
                    <a:pt x="6370" y="0"/>
                    <a:pt x="448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flipH="1">
              <a:off x="-132051" y="4578580"/>
              <a:ext cx="445684" cy="424939"/>
            </a:xfrm>
            <a:custGeom>
              <a:avLst/>
              <a:gdLst/>
              <a:ahLst/>
              <a:cxnLst/>
              <a:rect l="l" t="t" r="r" b="b"/>
              <a:pathLst>
                <a:path w="11988" h="11430" extrusionOk="0">
                  <a:moveTo>
                    <a:pt x="9439" y="0"/>
                  </a:moveTo>
                  <a:lnTo>
                    <a:pt x="4370" y="2707"/>
                  </a:lnTo>
                  <a:cubicBezTo>
                    <a:pt x="4370" y="2707"/>
                    <a:pt x="5176" y="3845"/>
                    <a:pt x="3448" y="6308"/>
                  </a:cubicBezTo>
                  <a:cubicBezTo>
                    <a:pt x="2858" y="7114"/>
                    <a:pt x="2195" y="7878"/>
                    <a:pt x="1461" y="8569"/>
                  </a:cubicBezTo>
                  <a:cubicBezTo>
                    <a:pt x="856" y="9130"/>
                    <a:pt x="395" y="9850"/>
                    <a:pt x="136" y="10643"/>
                  </a:cubicBezTo>
                  <a:cubicBezTo>
                    <a:pt x="1" y="11058"/>
                    <a:pt x="331" y="11430"/>
                    <a:pt x="708" y="11430"/>
                  </a:cubicBezTo>
                  <a:cubicBezTo>
                    <a:pt x="814" y="11430"/>
                    <a:pt x="924" y="11400"/>
                    <a:pt x="1029" y="11334"/>
                  </a:cubicBezTo>
                  <a:lnTo>
                    <a:pt x="11988" y="4436"/>
                  </a:lnTo>
                  <a:lnTo>
                    <a:pt x="10750" y="2275"/>
                  </a:lnTo>
                  <a:lnTo>
                    <a:pt x="9439"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flipH="1">
              <a:off x="-132051" y="4663159"/>
              <a:ext cx="445684" cy="340360"/>
            </a:xfrm>
            <a:custGeom>
              <a:avLst/>
              <a:gdLst/>
              <a:ahLst/>
              <a:cxnLst/>
              <a:rect l="l" t="t" r="r" b="b"/>
              <a:pathLst>
                <a:path w="11988" h="9155" extrusionOk="0">
                  <a:moveTo>
                    <a:pt x="10750" y="0"/>
                  </a:moveTo>
                  <a:cubicBezTo>
                    <a:pt x="9828" y="1009"/>
                    <a:pt x="8575" y="2780"/>
                    <a:pt x="5867" y="4825"/>
                  </a:cubicBezTo>
                  <a:cubicBezTo>
                    <a:pt x="5205" y="4422"/>
                    <a:pt x="4283" y="4177"/>
                    <a:pt x="3448" y="4033"/>
                  </a:cubicBezTo>
                  <a:cubicBezTo>
                    <a:pt x="2858" y="4839"/>
                    <a:pt x="2195" y="5603"/>
                    <a:pt x="1461" y="6294"/>
                  </a:cubicBezTo>
                  <a:cubicBezTo>
                    <a:pt x="856" y="6855"/>
                    <a:pt x="395" y="7575"/>
                    <a:pt x="136" y="8368"/>
                  </a:cubicBezTo>
                  <a:cubicBezTo>
                    <a:pt x="1" y="8783"/>
                    <a:pt x="331" y="9155"/>
                    <a:pt x="708" y="9155"/>
                  </a:cubicBezTo>
                  <a:cubicBezTo>
                    <a:pt x="814" y="9155"/>
                    <a:pt x="924" y="9125"/>
                    <a:pt x="1029" y="9059"/>
                  </a:cubicBezTo>
                  <a:lnTo>
                    <a:pt x="11988" y="2161"/>
                  </a:lnTo>
                  <a:lnTo>
                    <a:pt x="10750"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flipH="1">
              <a:off x="-86026" y="3008760"/>
              <a:ext cx="691241" cy="1695108"/>
            </a:xfrm>
            <a:custGeom>
              <a:avLst/>
              <a:gdLst/>
              <a:ahLst/>
              <a:cxnLst/>
              <a:rect l="l" t="t" r="r" b="b"/>
              <a:pathLst>
                <a:path w="18593" h="45595" extrusionOk="0">
                  <a:moveTo>
                    <a:pt x="2766" y="1"/>
                  </a:moveTo>
                  <a:cubicBezTo>
                    <a:pt x="2766" y="1"/>
                    <a:pt x="2463" y="1988"/>
                    <a:pt x="2074" y="4825"/>
                  </a:cubicBezTo>
                  <a:cubicBezTo>
                    <a:pt x="1988" y="5516"/>
                    <a:pt x="1887" y="6251"/>
                    <a:pt x="1772" y="7028"/>
                  </a:cubicBezTo>
                  <a:cubicBezTo>
                    <a:pt x="1714" y="7518"/>
                    <a:pt x="1642" y="8022"/>
                    <a:pt x="1585" y="8540"/>
                  </a:cubicBezTo>
                  <a:cubicBezTo>
                    <a:pt x="807" y="14503"/>
                    <a:pt x="0" y="21718"/>
                    <a:pt x="360" y="23518"/>
                  </a:cubicBezTo>
                  <a:cubicBezTo>
                    <a:pt x="879" y="26124"/>
                    <a:pt x="11262" y="45595"/>
                    <a:pt x="11262" y="45595"/>
                  </a:cubicBezTo>
                  <a:lnTo>
                    <a:pt x="18593" y="44500"/>
                  </a:lnTo>
                  <a:lnTo>
                    <a:pt x="10139" y="23331"/>
                  </a:lnTo>
                  <a:lnTo>
                    <a:pt x="11968" y="8540"/>
                  </a:lnTo>
                  <a:lnTo>
                    <a:pt x="12141" y="7158"/>
                  </a:lnTo>
                  <a:lnTo>
                    <a:pt x="12746" y="2305"/>
                  </a:lnTo>
                  <a:lnTo>
                    <a:pt x="2766" y="1"/>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flipH="1">
              <a:off x="131351" y="3008760"/>
              <a:ext cx="414975" cy="317533"/>
            </a:xfrm>
            <a:custGeom>
              <a:avLst/>
              <a:gdLst/>
              <a:ahLst/>
              <a:cxnLst/>
              <a:rect l="l" t="t" r="r" b="b"/>
              <a:pathLst>
                <a:path w="11162" h="8541" extrusionOk="0">
                  <a:moveTo>
                    <a:pt x="1182" y="1"/>
                  </a:moveTo>
                  <a:cubicBezTo>
                    <a:pt x="1182" y="1"/>
                    <a:pt x="879" y="1988"/>
                    <a:pt x="490" y="4825"/>
                  </a:cubicBezTo>
                  <a:cubicBezTo>
                    <a:pt x="404" y="5516"/>
                    <a:pt x="303" y="6251"/>
                    <a:pt x="188" y="7028"/>
                  </a:cubicBezTo>
                  <a:cubicBezTo>
                    <a:pt x="130" y="7518"/>
                    <a:pt x="58" y="8022"/>
                    <a:pt x="1" y="8540"/>
                  </a:cubicBezTo>
                  <a:lnTo>
                    <a:pt x="10384" y="8540"/>
                  </a:lnTo>
                  <a:lnTo>
                    <a:pt x="10557" y="7158"/>
                  </a:lnTo>
                  <a:lnTo>
                    <a:pt x="11162" y="2305"/>
                  </a:lnTo>
                  <a:lnTo>
                    <a:pt x="1182"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flipH="1">
              <a:off x="236303" y="1648286"/>
              <a:ext cx="488326" cy="442933"/>
            </a:xfrm>
            <a:custGeom>
              <a:avLst/>
              <a:gdLst/>
              <a:ahLst/>
              <a:cxnLst/>
              <a:rect l="l" t="t" r="r" b="b"/>
              <a:pathLst>
                <a:path w="13135" h="11914" extrusionOk="0">
                  <a:moveTo>
                    <a:pt x="6784" y="1"/>
                  </a:moveTo>
                  <a:cubicBezTo>
                    <a:pt x="6366" y="1"/>
                    <a:pt x="5978" y="203"/>
                    <a:pt x="5718" y="534"/>
                  </a:cubicBezTo>
                  <a:cubicBezTo>
                    <a:pt x="5417" y="198"/>
                    <a:pt x="4994" y="11"/>
                    <a:pt x="4555" y="11"/>
                  </a:cubicBezTo>
                  <a:cubicBezTo>
                    <a:pt x="4449" y="11"/>
                    <a:pt x="4342" y="22"/>
                    <a:pt x="4235" y="44"/>
                  </a:cubicBezTo>
                  <a:cubicBezTo>
                    <a:pt x="3688" y="159"/>
                    <a:pt x="3256" y="548"/>
                    <a:pt x="3083" y="1067"/>
                  </a:cubicBezTo>
                  <a:cubicBezTo>
                    <a:pt x="2881" y="943"/>
                    <a:pt x="2652" y="881"/>
                    <a:pt x="2424" y="881"/>
                  </a:cubicBezTo>
                  <a:cubicBezTo>
                    <a:pt x="2148" y="881"/>
                    <a:pt x="1871" y="972"/>
                    <a:pt x="1643" y="1153"/>
                  </a:cubicBezTo>
                  <a:cubicBezTo>
                    <a:pt x="1254" y="1499"/>
                    <a:pt x="1139" y="2060"/>
                    <a:pt x="1355" y="2536"/>
                  </a:cubicBezTo>
                  <a:cubicBezTo>
                    <a:pt x="1293" y="2501"/>
                    <a:pt x="1229" y="2487"/>
                    <a:pt x="1164" y="2487"/>
                  </a:cubicBezTo>
                  <a:cubicBezTo>
                    <a:pt x="956" y="2487"/>
                    <a:pt x="738" y="2638"/>
                    <a:pt x="563" y="2780"/>
                  </a:cubicBezTo>
                  <a:cubicBezTo>
                    <a:pt x="332" y="2968"/>
                    <a:pt x="188" y="3241"/>
                    <a:pt x="159" y="3529"/>
                  </a:cubicBezTo>
                  <a:cubicBezTo>
                    <a:pt x="73" y="3947"/>
                    <a:pt x="203" y="4451"/>
                    <a:pt x="577" y="4667"/>
                  </a:cubicBezTo>
                  <a:cubicBezTo>
                    <a:pt x="203" y="4753"/>
                    <a:pt x="1" y="5185"/>
                    <a:pt x="15" y="5560"/>
                  </a:cubicBezTo>
                  <a:cubicBezTo>
                    <a:pt x="30" y="5949"/>
                    <a:pt x="303" y="6265"/>
                    <a:pt x="678" y="6352"/>
                  </a:cubicBezTo>
                  <a:cubicBezTo>
                    <a:pt x="664" y="6349"/>
                    <a:pt x="651" y="6348"/>
                    <a:pt x="638" y="6348"/>
                  </a:cubicBezTo>
                  <a:cubicBezTo>
                    <a:pt x="437" y="6348"/>
                    <a:pt x="258" y="6640"/>
                    <a:pt x="231" y="6856"/>
                  </a:cubicBezTo>
                  <a:cubicBezTo>
                    <a:pt x="217" y="7086"/>
                    <a:pt x="318" y="7317"/>
                    <a:pt x="505" y="7461"/>
                  </a:cubicBezTo>
                  <a:cubicBezTo>
                    <a:pt x="692" y="7605"/>
                    <a:pt x="908" y="7706"/>
                    <a:pt x="1124" y="7778"/>
                  </a:cubicBezTo>
                  <a:cubicBezTo>
                    <a:pt x="865" y="8224"/>
                    <a:pt x="1139" y="8843"/>
                    <a:pt x="1571" y="9131"/>
                  </a:cubicBezTo>
                  <a:cubicBezTo>
                    <a:pt x="1756" y="9244"/>
                    <a:pt x="1962" y="9306"/>
                    <a:pt x="2175" y="9306"/>
                  </a:cubicBezTo>
                  <a:cubicBezTo>
                    <a:pt x="2261" y="9306"/>
                    <a:pt x="2348" y="9296"/>
                    <a:pt x="2435" y="9275"/>
                  </a:cubicBezTo>
                  <a:lnTo>
                    <a:pt x="2435" y="9275"/>
                  </a:lnTo>
                  <a:cubicBezTo>
                    <a:pt x="2262" y="9563"/>
                    <a:pt x="2262" y="9923"/>
                    <a:pt x="2435" y="10226"/>
                  </a:cubicBezTo>
                  <a:cubicBezTo>
                    <a:pt x="2590" y="10441"/>
                    <a:pt x="2835" y="10557"/>
                    <a:pt x="3087" y="10557"/>
                  </a:cubicBezTo>
                  <a:cubicBezTo>
                    <a:pt x="3139" y="10557"/>
                    <a:pt x="3190" y="10552"/>
                    <a:pt x="3241" y="10543"/>
                  </a:cubicBezTo>
                  <a:cubicBezTo>
                    <a:pt x="3256" y="10931"/>
                    <a:pt x="3702" y="11335"/>
                    <a:pt x="4077" y="11435"/>
                  </a:cubicBezTo>
                  <a:cubicBezTo>
                    <a:pt x="4147" y="11451"/>
                    <a:pt x="4218" y="11459"/>
                    <a:pt x="4287" y="11459"/>
                  </a:cubicBezTo>
                  <a:cubicBezTo>
                    <a:pt x="4601" y="11459"/>
                    <a:pt x="4893" y="11303"/>
                    <a:pt x="5070" y="11032"/>
                  </a:cubicBezTo>
                  <a:cubicBezTo>
                    <a:pt x="5257" y="11234"/>
                    <a:pt x="5445" y="11421"/>
                    <a:pt x="5675" y="11594"/>
                  </a:cubicBezTo>
                  <a:cubicBezTo>
                    <a:pt x="5820" y="11683"/>
                    <a:pt x="5991" y="11738"/>
                    <a:pt x="6161" y="11738"/>
                  </a:cubicBezTo>
                  <a:cubicBezTo>
                    <a:pt x="6211" y="11738"/>
                    <a:pt x="6260" y="11733"/>
                    <a:pt x="6309" y="11724"/>
                  </a:cubicBezTo>
                  <a:cubicBezTo>
                    <a:pt x="6539" y="11680"/>
                    <a:pt x="6712" y="11507"/>
                    <a:pt x="6755" y="11277"/>
                  </a:cubicBezTo>
                  <a:cubicBezTo>
                    <a:pt x="6928" y="11580"/>
                    <a:pt x="7216" y="11810"/>
                    <a:pt x="7562" y="11896"/>
                  </a:cubicBezTo>
                  <a:cubicBezTo>
                    <a:pt x="7626" y="11908"/>
                    <a:pt x="7690" y="11914"/>
                    <a:pt x="7755" y="11914"/>
                  </a:cubicBezTo>
                  <a:cubicBezTo>
                    <a:pt x="8009" y="11914"/>
                    <a:pt x="8262" y="11824"/>
                    <a:pt x="8469" y="11652"/>
                  </a:cubicBezTo>
                  <a:cubicBezTo>
                    <a:pt x="8587" y="11769"/>
                    <a:pt x="8766" y="11823"/>
                    <a:pt x="8953" y="11823"/>
                  </a:cubicBezTo>
                  <a:cubicBezTo>
                    <a:pt x="9199" y="11823"/>
                    <a:pt x="9459" y="11729"/>
                    <a:pt x="9607" y="11565"/>
                  </a:cubicBezTo>
                  <a:cubicBezTo>
                    <a:pt x="9851" y="11277"/>
                    <a:pt x="9837" y="10744"/>
                    <a:pt x="9535" y="10514"/>
                  </a:cubicBezTo>
                  <a:lnTo>
                    <a:pt x="9535" y="10514"/>
                  </a:lnTo>
                  <a:cubicBezTo>
                    <a:pt x="9751" y="10629"/>
                    <a:pt x="9981" y="10701"/>
                    <a:pt x="10226" y="10701"/>
                  </a:cubicBezTo>
                  <a:cubicBezTo>
                    <a:pt x="10238" y="10702"/>
                    <a:pt x="10251" y="10702"/>
                    <a:pt x="10263" y="10702"/>
                  </a:cubicBezTo>
                  <a:cubicBezTo>
                    <a:pt x="10494" y="10702"/>
                    <a:pt x="10708" y="10575"/>
                    <a:pt x="10831" y="10370"/>
                  </a:cubicBezTo>
                  <a:cubicBezTo>
                    <a:pt x="10946" y="10154"/>
                    <a:pt x="10874" y="9880"/>
                    <a:pt x="10672" y="9751"/>
                  </a:cubicBezTo>
                  <a:cubicBezTo>
                    <a:pt x="10845" y="9751"/>
                    <a:pt x="11107" y="9799"/>
                    <a:pt x="11318" y="9799"/>
                  </a:cubicBezTo>
                  <a:cubicBezTo>
                    <a:pt x="11389" y="9799"/>
                    <a:pt x="11454" y="9794"/>
                    <a:pt x="11508" y="9779"/>
                  </a:cubicBezTo>
                  <a:cubicBezTo>
                    <a:pt x="11738" y="9736"/>
                    <a:pt x="11940" y="9592"/>
                    <a:pt x="12069" y="9391"/>
                  </a:cubicBezTo>
                  <a:cubicBezTo>
                    <a:pt x="12170" y="9189"/>
                    <a:pt x="12170" y="8930"/>
                    <a:pt x="12040" y="8742"/>
                  </a:cubicBezTo>
                  <a:lnTo>
                    <a:pt x="12040" y="8742"/>
                  </a:lnTo>
                  <a:cubicBezTo>
                    <a:pt x="12047" y="8743"/>
                    <a:pt x="12054" y="8743"/>
                    <a:pt x="12061" y="8743"/>
                  </a:cubicBezTo>
                  <a:cubicBezTo>
                    <a:pt x="12385" y="8743"/>
                    <a:pt x="12704" y="8405"/>
                    <a:pt x="12775" y="8080"/>
                  </a:cubicBezTo>
                  <a:cubicBezTo>
                    <a:pt x="12818" y="7734"/>
                    <a:pt x="12616" y="7403"/>
                    <a:pt x="12285" y="7288"/>
                  </a:cubicBezTo>
                  <a:cubicBezTo>
                    <a:pt x="12688" y="7245"/>
                    <a:pt x="13020" y="6942"/>
                    <a:pt x="13092" y="6539"/>
                  </a:cubicBezTo>
                  <a:cubicBezTo>
                    <a:pt x="13135" y="6150"/>
                    <a:pt x="12890" y="5776"/>
                    <a:pt x="12516" y="5646"/>
                  </a:cubicBezTo>
                  <a:cubicBezTo>
                    <a:pt x="12833" y="5416"/>
                    <a:pt x="12890" y="4883"/>
                    <a:pt x="12761" y="4508"/>
                  </a:cubicBezTo>
                  <a:cubicBezTo>
                    <a:pt x="12624" y="4154"/>
                    <a:pt x="12294" y="3916"/>
                    <a:pt x="11917" y="3916"/>
                  </a:cubicBezTo>
                  <a:cubicBezTo>
                    <a:pt x="11896" y="3916"/>
                    <a:pt x="11875" y="3916"/>
                    <a:pt x="11853" y="3918"/>
                  </a:cubicBezTo>
                  <a:cubicBezTo>
                    <a:pt x="12040" y="3472"/>
                    <a:pt x="11796" y="2766"/>
                    <a:pt x="11436" y="2464"/>
                  </a:cubicBezTo>
                  <a:cubicBezTo>
                    <a:pt x="11222" y="2289"/>
                    <a:pt x="10964" y="2202"/>
                    <a:pt x="10706" y="2202"/>
                  </a:cubicBezTo>
                  <a:cubicBezTo>
                    <a:pt x="10495" y="2202"/>
                    <a:pt x="10284" y="2260"/>
                    <a:pt x="10096" y="2377"/>
                  </a:cubicBezTo>
                  <a:cubicBezTo>
                    <a:pt x="10211" y="1830"/>
                    <a:pt x="9995" y="1254"/>
                    <a:pt x="9563" y="894"/>
                  </a:cubicBezTo>
                  <a:cubicBezTo>
                    <a:pt x="9310" y="720"/>
                    <a:pt x="9017" y="632"/>
                    <a:pt x="8724" y="632"/>
                  </a:cubicBezTo>
                  <a:cubicBezTo>
                    <a:pt x="8484" y="632"/>
                    <a:pt x="8243" y="691"/>
                    <a:pt x="8022" y="807"/>
                  </a:cubicBezTo>
                  <a:cubicBezTo>
                    <a:pt x="7806" y="375"/>
                    <a:pt x="7389" y="73"/>
                    <a:pt x="6914"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flipH="1">
              <a:off x="86924" y="2097948"/>
              <a:ext cx="767269" cy="1113764"/>
            </a:xfrm>
            <a:custGeom>
              <a:avLst/>
              <a:gdLst/>
              <a:ahLst/>
              <a:cxnLst/>
              <a:rect l="l" t="t" r="r" b="b"/>
              <a:pathLst>
                <a:path w="20638" h="29958" extrusionOk="0">
                  <a:moveTo>
                    <a:pt x="12225" y="1"/>
                  </a:moveTo>
                  <a:cubicBezTo>
                    <a:pt x="12140" y="1"/>
                    <a:pt x="12054" y="1"/>
                    <a:pt x="11968" y="3"/>
                  </a:cubicBezTo>
                  <a:cubicBezTo>
                    <a:pt x="9736" y="3"/>
                    <a:pt x="7432" y="248"/>
                    <a:pt x="7432" y="248"/>
                  </a:cubicBezTo>
                  <a:cubicBezTo>
                    <a:pt x="7144" y="277"/>
                    <a:pt x="6856" y="320"/>
                    <a:pt x="6568" y="406"/>
                  </a:cubicBezTo>
                  <a:cubicBezTo>
                    <a:pt x="6525" y="406"/>
                    <a:pt x="6496" y="421"/>
                    <a:pt x="6453" y="435"/>
                  </a:cubicBezTo>
                  <a:cubicBezTo>
                    <a:pt x="5833" y="608"/>
                    <a:pt x="5085" y="953"/>
                    <a:pt x="4710" y="1601"/>
                  </a:cubicBezTo>
                  <a:cubicBezTo>
                    <a:pt x="4422" y="2120"/>
                    <a:pt x="4235" y="4266"/>
                    <a:pt x="4120" y="6685"/>
                  </a:cubicBezTo>
                  <a:cubicBezTo>
                    <a:pt x="4048" y="7837"/>
                    <a:pt x="4552" y="13915"/>
                    <a:pt x="4552" y="14447"/>
                  </a:cubicBezTo>
                  <a:cubicBezTo>
                    <a:pt x="4364" y="15340"/>
                    <a:pt x="663" y="26343"/>
                    <a:pt x="1" y="29958"/>
                  </a:cubicBezTo>
                  <a:lnTo>
                    <a:pt x="20638" y="29958"/>
                  </a:lnTo>
                  <a:cubicBezTo>
                    <a:pt x="20638" y="29958"/>
                    <a:pt x="18146" y="19099"/>
                    <a:pt x="17671" y="16176"/>
                  </a:cubicBezTo>
                  <a:cubicBezTo>
                    <a:pt x="18420" y="11337"/>
                    <a:pt x="19270" y="7060"/>
                    <a:pt x="19327" y="4554"/>
                  </a:cubicBezTo>
                  <a:cubicBezTo>
                    <a:pt x="19371" y="3128"/>
                    <a:pt x="19270" y="2192"/>
                    <a:pt x="19025" y="1875"/>
                  </a:cubicBezTo>
                  <a:cubicBezTo>
                    <a:pt x="18449" y="1126"/>
                    <a:pt x="17383" y="694"/>
                    <a:pt x="15540" y="349"/>
                  </a:cubicBezTo>
                  <a:cubicBezTo>
                    <a:pt x="15511" y="334"/>
                    <a:pt x="15482" y="334"/>
                    <a:pt x="15439" y="320"/>
                  </a:cubicBezTo>
                  <a:cubicBezTo>
                    <a:pt x="15151" y="277"/>
                    <a:pt x="14834" y="219"/>
                    <a:pt x="14489" y="161"/>
                  </a:cubicBezTo>
                  <a:cubicBezTo>
                    <a:pt x="13738" y="58"/>
                    <a:pt x="12987" y="1"/>
                    <a:pt x="12225" y="1"/>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flipH="1">
              <a:off x="276455" y="2098023"/>
              <a:ext cx="337869" cy="227080"/>
            </a:xfrm>
            <a:custGeom>
              <a:avLst/>
              <a:gdLst/>
              <a:ahLst/>
              <a:cxnLst/>
              <a:rect l="l" t="t" r="r" b="b"/>
              <a:pathLst>
                <a:path w="9088" h="6108" extrusionOk="0">
                  <a:moveTo>
                    <a:pt x="5498" y="0"/>
                  </a:moveTo>
                  <a:cubicBezTo>
                    <a:pt x="3278" y="0"/>
                    <a:pt x="980" y="246"/>
                    <a:pt x="980" y="246"/>
                  </a:cubicBezTo>
                  <a:cubicBezTo>
                    <a:pt x="692" y="275"/>
                    <a:pt x="404" y="318"/>
                    <a:pt x="116" y="404"/>
                  </a:cubicBezTo>
                  <a:cubicBezTo>
                    <a:pt x="73" y="404"/>
                    <a:pt x="44" y="419"/>
                    <a:pt x="1" y="433"/>
                  </a:cubicBezTo>
                  <a:cubicBezTo>
                    <a:pt x="505" y="2219"/>
                    <a:pt x="1902" y="5877"/>
                    <a:pt x="2751" y="6107"/>
                  </a:cubicBezTo>
                  <a:cubicBezTo>
                    <a:pt x="4566" y="5445"/>
                    <a:pt x="7475" y="2320"/>
                    <a:pt x="9088" y="347"/>
                  </a:cubicBezTo>
                  <a:cubicBezTo>
                    <a:pt x="9059" y="332"/>
                    <a:pt x="9016" y="332"/>
                    <a:pt x="8987" y="318"/>
                  </a:cubicBezTo>
                  <a:cubicBezTo>
                    <a:pt x="8699" y="275"/>
                    <a:pt x="8382" y="217"/>
                    <a:pt x="8037" y="159"/>
                  </a:cubicBezTo>
                  <a:cubicBezTo>
                    <a:pt x="7314" y="42"/>
                    <a:pt x="6413" y="0"/>
                    <a:pt x="5498"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flipH="1">
              <a:off x="296271" y="2386631"/>
              <a:ext cx="152056" cy="174660"/>
            </a:xfrm>
            <a:custGeom>
              <a:avLst/>
              <a:gdLst/>
              <a:ahLst/>
              <a:cxnLst/>
              <a:rect l="l" t="t" r="r" b="b"/>
              <a:pathLst>
                <a:path w="4090" h="4698" extrusionOk="0">
                  <a:moveTo>
                    <a:pt x="0" y="0"/>
                  </a:moveTo>
                  <a:lnTo>
                    <a:pt x="0" y="3269"/>
                  </a:lnTo>
                  <a:cubicBezTo>
                    <a:pt x="0" y="3269"/>
                    <a:pt x="86" y="4234"/>
                    <a:pt x="1368" y="4594"/>
                  </a:cubicBezTo>
                  <a:cubicBezTo>
                    <a:pt x="1620" y="4666"/>
                    <a:pt x="1869" y="4698"/>
                    <a:pt x="2108" y="4698"/>
                  </a:cubicBezTo>
                  <a:cubicBezTo>
                    <a:pt x="3069" y="4698"/>
                    <a:pt x="3857" y="4183"/>
                    <a:pt x="3960" y="3687"/>
                  </a:cubicBezTo>
                  <a:cubicBezTo>
                    <a:pt x="4090" y="2996"/>
                    <a:pt x="4004" y="159"/>
                    <a:pt x="4004" y="87"/>
                  </a:cubicBezTo>
                  <a:lnTo>
                    <a:pt x="0"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flipH="1">
              <a:off x="315529" y="1776809"/>
              <a:ext cx="335750" cy="514016"/>
            </a:xfrm>
            <a:custGeom>
              <a:avLst/>
              <a:gdLst/>
              <a:ahLst/>
              <a:cxnLst/>
              <a:rect l="l" t="t" r="r" b="b"/>
              <a:pathLst>
                <a:path w="9031" h="13826" extrusionOk="0">
                  <a:moveTo>
                    <a:pt x="1038" y="0"/>
                  </a:moveTo>
                  <a:lnTo>
                    <a:pt x="1038" y="0"/>
                  </a:lnTo>
                  <a:cubicBezTo>
                    <a:pt x="692" y="418"/>
                    <a:pt x="519" y="951"/>
                    <a:pt x="563" y="1498"/>
                  </a:cubicBezTo>
                  <a:cubicBezTo>
                    <a:pt x="649" y="2290"/>
                    <a:pt x="793" y="2722"/>
                    <a:pt x="591" y="3168"/>
                  </a:cubicBezTo>
                  <a:cubicBezTo>
                    <a:pt x="390" y="3586"/>
                    <a:pt x="1" y="3557"/>
                    <a:pt x="30" y="3759"/>
                  </a:cubicBezTo>
                  <a:cubicBezTo>
                    <a:pt x="44" y="3961"/>
                    <a:pt x="692" y="4033"/>
                    <a:pt x="692" y="4609"/>
                  </a:cubicBezTo>
                  <a:cubicBezTo>
                    <a:pt x="707" y="5213"/>
                    <a:pt x="692" y="6121"/>
                    <a:pt x="908" y="6308"/>
                  </a:cubicBezTo>
                  <a:cubicBezTo>
                    <a:pt x="1112" y="6475"/>
                    <a:pt x="1466" y="6564"/>
                    <a:pt x="1923" y="6564"/>
                  </a:cubicBezTo>
                  <a:cubicBezTo>
                    <a:pt x="2175" y="6564"/>
                    <a:pt x="2459" y="6537"/>
                    <a:pt x="2766" y="6481"/>
                  </a:cubicBezTo>
                  <a:cubicBezTo>
                    <a:pt x="2867" y="6466"/>
                    <a:pt x="2939" y="6452"/>
                    <a:pt x="3025" y="6452"/>
                  </a:cubicBezTo>
                  <a:cubicBezTo>
                    <a:pt x="3077" y="6447"/>
                    <a:pt x="3126" y="6445"/>
                    <a:pt x="3170" y="6445"/>
                  </a:cubicBezTo>
                  <a:cubicBezTo>
                    <a:pt x="3654" y="6445"/>
                    <a:pt x="3703" y="6715"/>
                    <a:pt x="3716" y="6913"/>
                  </a:cubicBezTo>
                  <a:cubicBezTo>
                    <a:pt x="3760" y="7431"/>
                    <a:pt x="3587" y="7950"/>
                    <a:pt x="3241" y="8353"/>
                  </a:cubicBezTo>
                  <a:cubicBezTo>
                    <a:pt x="2924" y="8699"/>
                    <a:pt x="1974" y="8886"/>
                    <a:pt x="1974" y="8886"/>
                  </a:cubicBezTo>
                  <a:cubicBezTo>
                    <a:pt x="1974" y="8886"/>
                    <a:pt x="3040" y="13595"/>
                    <a:pt x="3990" y="13825"/>
                  </a:cubicBezTo>
                  <a:cubicBezTo>
                    <a:pt x="4782" y="13235"/>
                    <a:pt x="7518" y="10268"/>
                    <a:pt x="9031" y="8799"/>
                  </a:cubicBezTo>
                  <a:cubicBezTo>
                    <a:pt x="8066" y="8483"/>
                    <a:pt x="7101" y="7964"/>
                    <a:pt x="6784" y="7028"/>
                  </a:cubicBezTo>
                  <a:cubicBezTo>
                    <a:pt x="6467" y="6092"/>
                    <a:pt x="6741" y="3759"/>
                    <a:pt x="6741" y="3759"/>
                  </a:cubicBezTo>
                  <a:lnTo>
                    <a:pt x="6741" y="3759"/>
                  </a:lnTo>
                  <a:cubicBezTo>
                    <a:pt x="6741" y="3759"/>
                    <a:pt x="6814" y="3797"/>
                    <a:pt x="6950" y="3797"/>
                  </a:cubicBezTo>
                  <a:cubicBezTo>
                    <a:pt x="7064" y="3797"/>
                    <a:pt x="7221" y="3771"/>
                    <a:pt x="7418" y="3673"/>
                  </a:cubicBezTo>
                  <a:cubicBezTo>
                    <a:pt x="7850" y="3442"/>
                    <a:pt x="8224" y="1412"/>
                    <a:pt x="7518" y="1239"/>
                  </a:cubicBezTo>
                  <a:cubicBezTo>
                    <a:pt x="7444" y="1221"/>
                    <a:pt x="7373" y="1213"/>
                    <a:pt x="7305" y="1213"/>
                  </a:cubicBezTo>
                  <a:cubicBezTo>
                    <a:pt x="6923" y="1213"/>
                    <a:pt x="6634" y="1472"/>
                    <a:pt x="6438" y="1815"/>
                  </a:cubicBezTo>
                  <a:cubicBezTo>
                    <a:pt x="6352" y="1988"/>
                    <a:pt x="6294" y="2448"/>
                    <a:pt x="6093" y="2506"/>
                  </a:cubicBezTo>
                  <a:cubicBezTo>
                    <a:pt x="6076" y="2510"/>
                    <a:pt x="6060" y="2512"/>
                    <a:pt x="6044" y="2512"/>
                  </a:cubicBezTo>
                  <a:cubicBezTo>
                    <a:pt x="5831" y="2512"/>
                    <a:pt x="5629" y="2177"/>
                    <a:pt x="5589" y="2016"/>
                  </a:cubicBezTo>
                  <a:cubicBezTo>
                    <a:pt x="5531" y="1743"/>
                    <a:pt x="5661" y="1469"/>
                    <a:pt x="5905" y="1325"/>
                  </a:cubicBezTo>
                  <a:lnTo>
                    <a:pt x="5905" y="1325"/>
                  </a:lnTo>
                  <a:cubicBezTo>
                    <a:pt x="5823" y="1359"/>
                    <a:pt x="5739" y="1374"/>
                    <a:pt x="5658" y="1374"/>
                  </a:cubicBezTo>
                  <a:cubicBezTo>
                    <a:pt x="5287" y="1374"/>
                    <a:pt x="4968" y="1050"/>
                    <a:pt x="5027" y="648"/>
                  </a:cubicBezTo>
                  <a:lnTo>
                    <a:pt x="5027" y="648"/>
                  </a:lnTo>
                  <a:cubicBezTo>
                    <a:pt x="4943" y="1070"/>
                    <a:pt x="4587" y="1304"/>
                    <a:pt x="4228" y="1304"/>
                  </a:cubicBezTo>
                  <a:cubicBezTo>
                    <a:pt x="3974" y="1304"/>
                    <a:pt x="3719" y="1187"/>
                    <a:pt x="3558" y="936"/>
                  </a:cubicBezTo>
                  <a:cubicBezTo>
                    <a:pt x="3531" y="1313"/>
                    <a:pt x="3216" y="1589"/>
                    <a:pt x="2846" y="1589"/>
                  </a:cubicBezTo>
                  <a:cubicBezTo>
                    <a:pt x="2820" y="1589"/>
                    <a:pt x="2793" y="1587"/>
                    <a:pt x="2766" y="1584"/>
                  </a:cubicBezTo>
                  <a:cubicBezTo>
                    <a:pt x="2377" y="1527"/>
                    <a:pt x="2104" y="1138"/>
                    <a:pt x="2190" y="749"/>
                  </a:cubicBezTo>
                  <a:lnTo>
                    <a:pt x="2190" y="749"/>
                  </a:lnTo>
                  <a:cubicBezTo>
                    <a:pt x="2059" y="896"/>
                    <a:pt x="1877" y="974"/>
                    <a:pt x="1694" y="974"/>
                  </a:cubicBezTo>
                  <a:cubicBezTo>
                    <a:pt x="1555" y="974"/>
                    <a:pt x="1415" y="929"/>
                    <a:pt x="1297" y="835"/>
                  </a:cubicBezTo>
                  <a:cubicBezTo>
                    <a:pt x="1009" y="591"/>
                    <a:pt x="1225" y="187"/>
                    <a:pt x="1038"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flipH="1">
              <a:off x="315529" y="1894067"/>
              <a:ext cx="262399" cy="396758"/>
            </a:xfrm>
            <a:custGeom>
              <a:avLst/>
              <a:gdLst/>
              <a:ahLst/>
              <a:cxnLst/>
              <a:rect l="l" t="t" r="r" b="b"/>
              <a:pathLst>
                <a:path w="7058" h="10672" extrusionOk="0">
                  <a:moveTo>
                    <a:pt x="4336" y="0"/>
                  </a:moveTo>
                  <a:cubicBezTo>
                    <a:pt x="4278" y="302"/>
                    <a:pt x="4220" y="490"/>
                    <a:pt x="4192" y="634"/>
                  </a:cubicBezTo>
                  <a:cubicBezTo>
                    <a:pt x="3544" y="2664"/>
                    <a:pt x="1729" y="3168"/>
                    <a:pt x="1052" y="3298"/>
                  </a:cubicBezTo>
                  <a:cubicBezTo>
                    <a:pt x="1104" y="3293"/>
                    <a:pt x="1153" y="3291"/>
                    <a:pt x="1197" y="3291"/>
                  </a:cubicBezTo>
                  <a:cubicBezTo>
                    <a:pt x="1681" y="3291"/>
                    <a:pt x="1730" y="3561"/>
                    <a:pt x="1743" y="3759"/>
                  </a:cubicBezTo>
                  <a:cubicBezTo>
                    <a:pt x="1787" y="4277"/>
                    <a:pt x="1614" y="4796"/>
                    <a:pt x="1268" y="5185"/>
                  </a:cubicBezTo>
                  <a:cubicBezTo>
                    <a:pt x="951" y="5545"/>
                    <a:pt x="1" y="5732"/>
                    <a:pt x="1" y="5732"/>
                  </a:cubicBezTo>
                  <a:cubicBezTo>
                    <a:pt x="1" y="5732"/>
                    <a:pt x="1067" y="10441"/>
                    <a:pt x="2017" y="10671"/>
                  </a:cubicBezTo>
                  <a:cubicBezTo>
                    <a:pt x="2809" y="10081"/>
                    <a:pt x="5545" y="7114"/>
                    <a:pt x="7058" y="5645"/>
                  </a:cubicBezTo>
                  <a:cubicBezTo>
                    <a:pt x="6093" y="5329"/>
                    <a:pt x="5128" y="4810"/>
                    <a:pt x="4811" y="3874"/>
                  </a:cubicBezTo>
                  <a:cubicBezTo>
                    <a:pt x="4494" y="2938"/>
                    <a:pt x="4768" y="605"/>
                    <a:pt x="4768" y="605"/>
                  </a:cubicBezTo>
                  <a:cubicBezTo>
                    <a:pt x="4768" y="605"/>
                    <a:pt x="4422" y="519"/>
                    <a:pt x="4336"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flipH="1">
              <a:off x="372299" y="1838301"/>
              <a:ext cx="36434" cy="59521"/>
            </a:xfrm>
            <a:custGeom>
              <a:avLst/>
              <a:gdLst/>
              <a:ahLst/>
              <a:cxnLst/>
              <a:rect l="l" t="t" r="r" b="b"/>
              <a:pathLst>
                <a:path w="980" h="1601" extrusionOk="0">
                  <a:moveTo>
                    <a:pt x="773" y="1"/>
                  </a:moveTo>
                  <a:cubicBezTo>
                    <a:pt x="695" y="1"/>
                    <a:pt x="596" y="29"/>
                    <a:pt x="476" y="118"/>
                  </a:cubicBezTo>
                  <a:cubicBezTo>
                    <a:pt x="58" y="420"/>
                    <a:pt x="1" y="1601"/>
                    <a:pt x="447" y="1601"/>
                  </a:cubicBezTo>
                  <a:cubicBezTo>
                    <a:pt x="879" y="1601"/>
                    <a:pt x="908" y="866"/>
                    <a:pt x="606" y="794"/>
                  </a:cubicBezTo>
                  <a:cubicBezTo>
                    <a:pt x="534" y="780"/>
                    <a:pt x="476" y="766"/>
                    <a:pt x="404" y="751"/>
                  </a:cubicBezTo>
                  <a:cubicBezTo>
                    <a:pt x="404" y="751"/>
                    <a:pt x="474" y="89"/>
                    <a:pt x="964" y="89"/>
                  </a:cubicBezTo>
                  <a:cubicBezTo>
                    <a:pt x="969" y="89"/>
                    <a:pt x="975" y="89"/>
                    <a:pt x="980" y="89"/>
                  </a:cubicBezTo>
                  <a:cubicBezTo>
                    <a:pt x="980" y="89"/>
                    <a:pt x="910" y="1"/>
                    <a:pt x="77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flipH="1">
              <a:off x="276455" y="2098580"/>
              <a:ext cx="341066" cy="538665"/>
            </a:xfrm>
            <a:custGeom>
              <a:avLst/>
              <a:gdLst/>
              <a:ahLst/>
              <a:cxnLst/>
              <a:rect l="l" t="t" r="r" b="b"/>
              <a:pathLst>
                <a:path w="9174" h="14489" extrusionOk="0">
                  <a:moveTo>
                    <a:pt x="864" y="0"/>
                  </a:moveTo>
                  <a:lnTo>
                    <a:pt x="0" y="202"/>
                  </a:lnTo>
                  <a:lnTo>
                    <a:pt x="2549" y="14488"/>
                  </a:lnTo>
                  <a:lnTo>
                    <a:pt x="9174" y="332"/>
                  </a:lnTo>
                  <a:lnTo>
                    <a:pt x="8425" y="72"/>
                  </a:lnTo>
                  <a:lnTo>
                    <a:pt x="2780" y="12544"/>
                  </a:lnTo>
                  <a:lnTo>
                    <a:pt x="864"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flipH="1">
              <a:off x="466506" y="2600774"/>
              <a:ext cx="104432" cy="125883"/>
            </a:xfrm>
            <a:custGeom>
              <a:avLst/>
              <a:gdLst/>
              <a:ahLst/>
              <a:cxnLst/>
              <a:rect l="l" t="t" r="r" b="b"/>
              <a:pathLst>
                <a:path w="2809" h="3386" extrusionOk="0">
                  <a:moveTo>
                    <a:pt x="245" y="1"/>
                  </a:moveTo>
                  <a:lnTo>
                    <a:pt x="0" y="3385"/>
                  </a:lnTo>
                  <a:lnTo>
                    <a:pt x="2808" y="3385"/>
                  </a:lnTo>
                  <a:lnTo>
                    <a:pt x="2808"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flipH="1">
              <a:off x="487400" y="2625423"/>
              <a:ext cx="63202" cy="76065"/>
            </a:xfrm>
            <a:custGeom>
              <a:avLst/>
              <a:gdLst/>
              <a:ahLst/>
              <a:cxnLst/>
              <a:rect l="l" t="t" r="r" b="b"/>
              <a:pathLst>
                <a:path w="1700" h="2046" extrusionOk="0">
                  <a:moveTo>
                    <a:pt x="159" y="0"/>
                  </a:moveTo>
                  <a:lnTo>
                    <a:pt x="0" y="2045"/>
                  </a:lnTo>
                  <a:lnTo>
                    <a:pt x="1700" y="2045"/>
                  </a:lnTo>
                  <a:lnTo>
                    <a:pt x="17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flipH="1">
              <a:off x="2323299" y="3069248"/>
              <a:ext cx="234516" cy="337349"/>
            </a:xfrm>
            <a:custGeom>
              <a:avLst/>
              <a:gdLst/>
              <a:ahLst/>
              <a:cxnLst/>
              <a:rect l="l" t="t" r="r" b="b"/>
              <a:pathLst>
                <a:path w="6308" h="9074" extrusionOk="0">
                  <a:moveTo>
                    <a:pt x="1411" y="1"/>
                  </a:moveTo>
                  <a:lnTo>
                    <a:pt x="1411" y="1182"/>
                  </a:lnTo>
                  <a:cubicBezTo>
                    <a:pt x="605" y="1283"/>
                    <a:pt x="0" y="1974"/>
                    <a:pt x="0" y="2795"/>
                  </a:cubicBezTo>
                  <a:lnTo>
                    <a:pt x="0" y="7432"/>
                  </a:lnTo>
                  <a:cubicBezTo>
                    <a:pt x="0" y="8339"/>
                    <a:pt x="720" y="9074"/>
                    <a:pt x="1627" y="9074"/>
                  </a:cubicBezTo>
                  <a:lnTo>
                    <a:pt x="4666" y="9074"/>
                  </a:lnTo>
                  <a:cubicBezTo>
                    <a:pt x="5573" y="9074"/>
                    <a:pt x="6308" y="8339"/>
                    <a:pt x="6308" y="7432"/>
                  </a:cubicBezTo>
                  <a:lnTo>
                    <a:pt x="6308" y="2795"/>
                  </a:lnTo>
                  <a:cubicBezTo>
                    <a:pt x="6308" y="1974"/>
                    <a:pt x="5703" y="1283"/>
                    <a:pt x="4882" y="1182"/>
                  </a:cubicBezTo>
                  <a:lnTo>
                    <a:pt x="48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flipH="1">
              <a:off x="2376277" y="3069248"/>
              <a:ext cx="129080" cy="43944"/>
            </a:xfrm>
            <a:custGeom>
              <a:avLst/>
              <a:gdLst/>
              <a:ahLst/>
              <a:cxnLst/>
              <a:rect l="l" t="t" r="r" b="b"/>
              <a:pathLst>
                <a:path w="3472" h="1182" extrusionOk="0">
                  <a:moveTo>
                    <a:pt x="0" y="1"/>
                  </a:moveTo>
                  <a:lnTo>
                    <a:pt x="0"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flipH="1">
              <a:off x="2354343" y="3049990"/>
              <a:ext cx="172429" cy="39668"/>
            </a:xfrm>
            <a:custGeom>
              <a:avLst/>
              <a:gdLst/>
              <a:ahLst/>
              <a:cxnLst/>
              <a:rect l="l" t="t" r="r" b="b"/>
              <a:pathLst>
                <a:path w="4638" h="1067" extrusionOk="0">
                  <a:moveTo>
                    <a:pt x="404" y="0"/>
                  </a:moveTo>
                  <a:cubicBezTo>
                    <a:pt x="173" y="0"/>
                    <a:pt x="0" y="173"/>
                    <a:pt x="0" y="404"/>
                  </a:cubicBezTo>
                  <a:lnTo>
                    <a:pt x="0" y="663"/>
                  </a:lnTo>
                  <a:cubicBezTo>
                    <a:pt x="0" y="879"/>
                    <a:pt x="173" y="1066"/>
                    <a:pt x="404" y="1066"/>
                  </a:cubicBezTo>
                  <a:lnTo>
                    <a:pt x="4234" y="1066"/>
                  </a:lnTo>
                  <a:cubicBezTo>
                    <a:pt x="4450" y="1066"/>
                    <a:pt x="4638" y="879"/>
                    <a:pt x="4638" y="663"/>
                  </a:cubicBezTo>
                  <a:lnTo>
                    <a:pt x="4638" y="404"/>
                  </a:lnTo>
                  <a:cubicBezTo>
                    <a:pt x="4638" y="173"/>
                    <a:pt x="4450" y="0"/>
                    <a:pt x="42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flipH="1">
              <a:off x="2378954"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flipH="1">
              <a:off x="2065213" y="3069248"/>
              <a:ext cx="235073" cy="337349"/>
            </a:xfrm>
            <a:custGeom>
              <a:avLst/>
              <a:gdLst/>
              <a:ahLst/>
              <a:cxnLst/>
              <a:rect l="l" t="t" r="r" b="b"/>
              <a:pathLst>
                <a:path w="6323" h="9074" extrusionOk="0">
                  <a:moveTo>
                    <a:pt x="1426" y="1"/>
                  </a:moveTo>
                  <a:lnTo>
                    <a:pt x="1426" y="1182"/>
                  </a:lnTo>
                  <a:cubicBezTo>
                    <a:pt x="605"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03" y="1283"/>
                    <a:pt x="4896" y="1182"/>
                  </a:cubicBezTo>
                  <a:lnTo>
                    <a:pt x="48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flipH="1">
              <a:off x="2118228"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flipH="1">
              <a:off x="2096814" y="3049990"/>
              <a:ext cx="172429" cy="39668"/>
            </a:xfrm>
            <a:custGeom>
              <a:avLst/>
              <a:gdLst/>
              <a:ahLst/>
              <a:cxnLst/>
              <a:rect l="l" t="t" r="r" b="b"/>
              <a:pathLst>
                <a:path w="4638" h="1067" extrusionOk="0">
                  <a:moveTo>
                    <a:pt x="404" y="0"/>
                  </a:moveTo>
                  <a:cubicBezTo>
                    <a:pt x="188" y="0"/>
                    <a:pt x="0" y="173"/>
                    <a:pt x="0" y="404"/>
                  </a:cubicBezTo>
                  <a:lnTo>
                    <a:pt x="0" y="663"/>
                  </a:lnTo>
                  <a:cubicBezTo>
                    <a:pt x="0" y="879"/>
                    <a:pt x="188" y="1066"/>
                    <a:pt x="404" y="1066"/>
                  </a:cubicBezTo>
                  <a:lnTo>
                    <a:pt x="4234" y="1066"/>
                  </a:lnTo>
                  <a:cubicBezTo>
                    <a:pt x="4465" y="1066"/>
                    <a:pt x="4638" y="879"/>
                    <a:pt x="4638" y="663"/>
                  </a:cubicBezTo>
                  <a:lnTo>
                    <a:pt x="4638" y="404"/>
                  </a:lnTo>
                  <a:cubicBezTo>
                    <a:pt x="4638" y="173"/>
                    <a:pt x="4465" y="0"/>
                    <a:pt x="42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flipH="1">
              <a:off x="2121426"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flipH="1">
              <a:off x="1807685" y="3069248"/>
              <a:ext cx="235073" cy="337349"/>
            </a:xfrm>
            <a:custGeom>
              <a:avLst/>
              <a:gdLst/>
              <a:ahLst/>
              <a:cxnLst/>
              <a:rect l="l" t="t" r="r" b="b"/>
              <a:pathLst>
                <a:path w="6323" h="9074" extrusionOk="0">
                  <a:moveTo>
                    <a:pt x="1426" y="1"/>
                  </a:moveTo>
                  <a:lnTo>
                    <a:pt x="1426" y="1182"/>
                  </a:lnTo>
                  <a:cubicBezTo>
                    <a:pt x="619"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17" y="1283"/>
                    <a:pt x="4896" y="1182"/>
                  </a:cubicBezTo>
                  <a:lnTo>
                    <a:pt x="48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flipH="1">
              <a:off x="1860700"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flipH="1">
              <a:off x="1838765" y="3049990"/>
              <a:ext cx="172950" cy="39668"/>
            </a:xfrm>
            <a:custGeom>
              <a:avLst/>
              <a:gdLst/>
              <a:ahLst/>
              <a:cxnLst/>
              <a:rect l="l" t="t" r="r" b="b"/>
              <a:pathLst>
                <a:path w="4652" h="1067" extrusionOk="0">
                  <a:moveTo>
                    <a:pt x="418" y="0"/>
                  </a:moveTo>
                  <a:cubicBezTo>
                    <a:pt x="188" y="0"/>
                    <a:pt x="0" y="173"/>
                    <a:pt x="0" y="404"/>
                  </a:cubicBezTo>
                  <a:lnTo>
                    <a:pt x="0" y="663"/>
                  </a:lnTo>
                  <a:cubicBezTo>
                    <a:pt x="0" y="879"/>
                    <a:pt x="188" y="1066"/>
                    <a:pt x="418" y="1066"/>
                  </a:cubicBezTo>
                  <a:lnTo>
                    <a:pt x="4249" y="1066"/>
                  </a:lnTo>
                  <a:cubicBezTo>
                    <a:pt x="4465" y="1066"/>
                    <a:pt x="4652" y="879"/>
                    <a:pt x="4652" y="663"/>
                  </a:cubicBezTo>
                  <a:lnTo>
                    <a:pt x="4652" y="404"/>
                  </a:lnTo>
                  <a:cubicBezTo>
                    <a:pt x="4652" y="173"/>
                    <a:pt x="4465" y="0"/>
                    <a:pt x="424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flipH="1">
              <a:off x="1863897" y="3179553"/>
              <a:ext cx="122649" cy="156369"/>
            </a:xfrm>
            <a:custGeom>
              <a:avLst/>
              <a:gdLst/>
              <a:ahLst/>
              <a:cxnLst/>
              <a:rect l="l" t="t" r="r" b="b"/>
              <a:pathLst>
                <a:path w="3299" h="4206" extrusionOk="0">
                  <a:moveTo>
                    <a:pt x="792" y="1"/>
                  </a:moveTo>
                  <a:cubicBezTo>
                    <a:pt x="346" y="1"/>
                    <a:pt x="0" y="361"/>
                    <a:pt x="0" y="793"/>
                  </a:cubicBezTo>
                  <a:lnTo>
                    <a:pt x="0" y="3414"/>
                  </a:lnTo>
                  <a:cubicBezTo>
                    <a:pt x="0" y="3860"/>
                    <a:pt x="346" y="4206"/>
                    <a:pt x="792" y="4206"/>
                  </a:cubicBezTo>
                  <a:lnTo>
                    <a:pt x="2520" y="4206"/>
                  </a:lnTo>
                  <a:cubicBezTo>
                    <a:pt x="2952" y="4206"/>
                    <a:pt x="3298" y="3860"/>
                    <a:pt x="3298" y="3414"/>
                  </a:cubicBezTo>
                  <a:lnTo>
                    <a:pt x="3298" y="793"/>
                  </a:lnTo>
                  <a:cubicBezTo>
                    <a:pt x="3298" y="361"/>
                    <a:pt x="2952" y="1"/>
                    <a:pt x="2520"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flipH="1">
              <a:off x="2238163" y="4405109"/>
              <a:ext cx="26805" cy="551491"/>
            </a:xfrm>
            <a:custGeom>
              <a:avLst/>
              <a:gdLst/>
              <a:ahLst/>
              <a:cxnLst/>
              <a:rect l="l" t="t" r="r" b="b"/>
              <a:pathLst>
                <a:path w="721" h="14834" extrusionOk="0">
                  <a:moveTo>
                    <a:pt x="332" y="0"/>
                  </a:moveTo>
                  <a:cubicBezTo>
                    <a:pt x="145" y="0"/>
                    <a:pt x="1" y="144"/>
                    <a:pt x="1" y="331"/>
                  </a:cubicBezTo>
                  <a:lnTo>
                    <a:pt x="58" y="14488"/>
                  </a:lnTo>
                  <a:cubicBezTo>
                    <a:pt x="58" y="14675"/>
                    <a:pt x="202" y="14833"/>
                    <a:pt x="389" y="14833"/>
                  </a:cubicBezTo>
                  <a:cubicBezTo>
                    <a:pt x="577" y="14833"/>
                    <a:pt x="721" y="14675"/>
                    <a:pt x="721" y="14488"/>
                  </a:cubicBezTo>
                  <a:lnTo>
                    <a:pt x="663" y="331"/>
                  </a:lnTo>
                  <a:cubicBezTo>
                    <a:pt x="663" y="144"/>
                    <a:pt x="519" y="0"/>
                    <a:pt x="33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flipH="1">
              <a:off x="2048521" y="4481212"/>
              <a:ext cx="405458" cy="398803"/>
            </a:xfrm>
            <a:custGeom>
              <a:avLst/>
              <a:gdLst/>
              <a:ahLst/>
              <a:cxnLst/>
              <a:rect l="l" t="t" r="r" b="b"/>
              <a:pathLst>
                <a:path w="10906" h="10727" extrusionOk="0">
                  <a:moveTo>
                    <a:pt x="10427" y="0"/>
                  </a:moveTo>
                  <a:cubicBezTo>
                    <a:pt x="10350" y="0"/>
                    <a:pt x="10270" y="29"/>
                    <a:pt x="10197" y="99"/>
                  </a:cubicBezTo>
                  <a:lnTo>
                    <a:pt x="217" y="10151"/>
                  </a:lnTo>
                  <a:cubicBezTo>
                    <a:pt x="1" y="10367"/>
                    <a:pt x="159" y="10727"/>
                    <a:pt x="462" y="10727"/>
                  </a:cubicBezTo>
                  <a:cubicBezTo>
                    <a:pt x="548" y="10727"/>
                    <a:pt x="635" y="10684"/>
                    <a:pt x="692" y="10626"/>
                  </a:cubicBezTo>
                  <a:lnTo>
                    <a:pt x="10672" y="574"/>
                  </a:lnTo>
                  <a:cubicBezTo>
                    <a:pt x="10905" y="330"/>
                    <a:pt x="10685" y="0"/>
                    <a:pt x="1042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flipH="1">
              <a:off x="1971526"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C0D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flipH="1">
              <a:off x="2048074" y="4482587"/>
              <a:ext cx="407986" cy="395829"/>
            </a:xfrm>
            <a:custGeom>
              <a:avLst/>
              <a:gdLst/>
              <a:ahLst/>
              <a:cxnLst/>
              <a:rect l="l" t="t" r="r" b="b"/>
              <a:pathLst>
                <a:path w="10974" h="10647" extrusionOk="0">
                  <a:moveTo>
                    <a:pt x="472" y="1"/>
                  </a:moveTo>
                  <a:cubicBezTo>
                    <a:pt x="216" y="1"/>
                    <a:pt x="1" y="337"/>
                    <a:pt x="244" y="580"/>
                  </a:cubicBezTo>
                  <a:lnTo>
                    <a:pt x="10296" y="10560"/>
                  </a:lnTo>
                  <a:cubicBezTo>
                    <a:pt x="10354" y="10618"/>
                    <a:pt x="10440" y="10647"/>
                    <a:pt x="10527" y="10647"/>
                  </a:cubicBezTo>
                  <a:cubicBezTo>
                    <a:pt x="10829" y="10647"/>
                    <a:pt x="10973" y="10287"/>
                    <a:pt x="10757" y="10071"/>
                  </a:cubicBezTo>
                  <a:lnTo>
                    <a:pt x="705" y="105"/>
                  </a:lnTo>
                  <a:cubicBezTo>
                    <a:pt x="631" y="31"/>
                    <a:pt x="550" y="1"/>
                    <a:pt x="472"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flipH="1">
              <a:off x="1988144"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4" y="11982"/>
                  </a:cubicBezTo>
                  <a:cubicBezTo>
                    <a:pt x="3270" y="11982"/>
                    <a:pt x="1095" y="6697"/>
                    <a:pt x="4177" y="3615"/>
                  </a:cubicBezTo>
                  <a:cubicBezTo>
                    <a:pt x="5173" y="2620"/>
                    <a:pt x="6396" y="2174"/>
                    <a:pt x="7597" y="2174"/>
                  </a:cubicBezTo>
                  <a:close/>
                  <a:moveTo>
                    <a:pt x="7634"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4"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flipH="1">
              <a:off x="1937248" y="4398306"/>
              <a:ext cx="610417" cy="566845"/>
            </a:xfrm>
            <a:custGeom>
              <a:avLst/>
              <a:gdLst/>
              <a:ahLst/>
              <a:cxnLst/>
              <a:rect l="l" t="t" r="r" b="b"/>
              <a:pathLst>
                <a:path w="16419" h="15247" extrusionOk="0">
                  <a:moveTo>
                    <a:pt x="7965" y="1090"/>
                  </a:moveTo>
                  <a:cubicBezTo>
                    <a:pt x="8829" y="1090"/>
                    <a:pt x="9693" y="1263"/>
                    <a:pt x="10499" y="1594"/>
                  </a:cubicBezTo>
                  <a:cubicBezTo>
                    <a:pt x="13567" y="2890"/>
                    <a:pt x="15151" y="6304"/>
                    <a:pt x="14172" y="9486"/>
                  </a:cubicBezTo>
                  <a:cubicBezTo>
                    <a:pt x="13322" y="12246"/>
                    <a:pt x="10774" y="14052"/>
                    <a:pt x="7990" y="14052"/>
                  </a:cubicBezTo>
                  <a:cubicBezTo>
                    <a:pt x="7563" y="14052"/>
                    <a:pt x="7130" y="14010"/>
                    <a:pt x="6697" y="13922"/>
                  </a:cubicBezTo>
                  <a:cubicBezTo>
                    <a:pt x="3428" y="13259"/>
                    <a:pt x="1196" y="10249"/>
                    <a:pt x="1527" y="6937"/>
                  </a:cubicBezTo>
                  <a:cubicBezTo>
                    <a:pt x="1844" y="3625"/>
                    <a:pt x="4638" y="1090"/>
                    <a:pt x="7965" y="1090"/>
                  </a:cubicBezTo>
                  <a:close/>
                  <a:moveTo>
                    <a:pt x="7993" y="1"/>
                  </a:moveTo>
                  <a:cubicBezTo>
                    <a:pt x="7489" y="1"/>
                    <a:pt x="6978" y="51"/>
                    <a:pt x="6467" y="154"/>
                  </a:cubicBezTo>
                  <a:cubicBezTo>
                    <a:pt x="2622" y="917"/>
                    <a:pt x="1" y="4475"/>
                    <a:pt x="389" y="8377"/>
                  </a:cubicBezTo>
                  <a:cubicBezTo>
                    <a:pt x="764" y="12266"/>
                    <a:pt x="4047" y="15247"/>
                    <a:pt x="7965" y="15247"/>
                  </a:cubicBezTo>
                  <a:cubicBezTo>
                    <a:pt x="8987" y="15247"/>
                    <a:pt x="9995" y="15045"/>
                    <a:pt x="10946" y="14642"/>
                  </a:cubicBezTo>
                  <a:cubicBezTo>
                    <a:pt x="14546" y="13130"/>
                    <a:pt x="16418" y="9112"/>
                    <a:pt x="15266" y="5367"/>
                  </a:cubicBezTo>
                  <a:cubicBezTo>
                    <a:pt x="14267" y="2121"/>
                    <a:pt x="11277" y="1"/>
                    <a:pt x="799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flipH="1">
              <a:off x="2166410" y="4617096"/>
              <a:ext cx="148896" cy="127556"/>
            </a:xfrm>
            <a:custGeom>
              <a:avLst/>
              <a:gdLst/>
              <a:ahLst/>
              <a:cxnLst/>
              <a:rect l="l" t="t" r="r" b="b"/>
              <a:pathLst>
                <a:path w="4005" h="3431" extrusionOk="0">
                  <a:moveTo>
                    <a:pt x="1715" y="1"/>
                  </a:moveTo>
                  <a:cubicBezTo>
                    <a:pt x="764" y="1"/>
                    <a:pt x="1" y="764"/>
                    <a:pt x="1" y="1715"/>
                  </a:cubicBezTo>
                  <a:cubicBezTo>
                    <a:pt x="1" y="2747"/>
                    <a:pt x="844" y="3430"/>
                    <a:pt x="1724" y="3430"/>
                  </a:cubicBezTo>
                  <a:cubicBezTo>
                    <a:pt x="2145" y="3430"/>
                    <a:pt x="2575" y="3274"/>
                    <a:pt x="2924" y="2924"/>
                  </a:cubicBezTo>
                  <a:cubicBezTo>
                    <a:pt x="4004" y="1844"/>
                    <a:pt x="3241" y="1"/>
                    <a:pt x="1715"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flipH="1">
              <a:off x="1038334" y="3061217"/>
              <a:ext cx="596996" cy="477099"/>
            </a:xfrm>
            <a:custGeom>
              <a:avLst/>
              <a:gdLst/>
              <a:ahLst/>
              <a:cxnLst/>
              <a:rect l="l" t="t" r="r" b="b"/>
              <a:pathLst>
                <a:path w="16058" h="12833" extrusionOk="0">
                  <a:moveTo>
                    <a:pt x="3932" y="1"/>
                  </a:moveTo>
                  <a:cubicBezTo>
                    <a:pt x="1772" y="1"/>
                    <a:pt x="0" y="1758"/>
                    <a:pt x="0" y="3932"/>
                  </a:cubicBezTo>
                  <a:lnTo>
                    <a:pt x="0" y="12832"/>
                  </a:lnTo>
                  <a:lnTo>
                    <a:pt x="1685" y="12832"/>
                  </a:lnTo>
                  <a:lnTo>
                    <a:pt x="1685" y="3932"/>
                  </a:lnTo>
                  <a:cubicBezTo>
                    <a:pt x="1685" y="2694"/>
                    <a:pt x="2693" y="1686"/>
                    <a:pt x="3932" y="1686"/>
                  </a:cubicBezTo>
                  <a:lnTo>
                    <a:pt x="15208" y="1686"/>
                  </a:lnTo>
                  <a:cubicBezTo>
                    <a:pt x="15669" y="1686"/>
                    <a:pt x="16058" y="1311"/>
                    <a:pt x="16058" y="850"/>
                  </a:cubicBezTo>
                  <a:cubicBezTo>
                    <a:pt x="16058" y="375"/>
                    <a:pt x="15669" y="1"/>
                    <a:pt x="15208"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flipH="1">
              <a:off x="1241769" y="3252384"/>
              <a:ext cx="651090" cy="140308"/>
            </a:xfrm>
            <a:custGeom>
              <a:avLst/>
              <a:gdLst/>
              <a:ahLst/>
              <a:cxnLst/>
              <a:rect l="l" t="t" r="r" b="b"/>
              <a:pathLst>
                <a:path w="17513" h="3774" extrusionOk="0">
                  <a:moveTo>
                    <a:pt x="1037" y="0"/>
                  </a:moveTo>
                  <a:cubicBezTo>
                    <a:pt x="461" y="0"/>
                    <a:pt x="0" y="461"/>
                    <a:pt x="0" y="1051"/>
                  </a:cubicBezTo>
                  <a:lnTo>
                    <a:pt x="0" y="2736"/>
                  </a:lnTo>
                  <a:cubicBezTo>
                    <a:pt x="0" y="3312"/>
                    <a:pt x="461" y="3773"/>
                    <a:pt x="1037" y="3773"/>
                  </a:cubicBezTo>
                  <a:lnTo>
                    <a:pt x="16461" y="3773"/>
                  </a:lnTo>
                  <a:cubicBezTo>
                    <a:pt x="17052" y="3773"/>
                    <a:pt x="17512" y="3312"/>
                    <a:pt x="17512" y="2736"/>
                  </a:cubicBezTo>
                  <a:lnTo>
                    <a:pt x="17512" y="1051"/>
                  </a:lnTo>
                  <a:cubicBezTo>
                    <a:pt x="17512" y="461"/>
                    <a:pt x="17052" y="0"/>
                    <a:pt x="1646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flipH="1">
              <a:off x="1160387" y="3068727"/>
              <a:ext cx="171388" cy="119228"/>
            </a:xfrm>
            <a:custGeom>
              <a:avLst/>
              <a:gdLst/>
              <a:ahLst/>
              <a:cxnLst/>
              <a:rect l="l" t="t" r="r" b="b"/>
              <a:pathLst>
                <a:path w="4610" h="3207" extrusionOk="0">
                  <a:moveTo>
                    <a:pt x="1427" y="0"/>
                  </a:moveTo>
                  <a:cubicBezTo>
                    <a:pt x="1311" y="0"/>
                    <a:pt x="1182" y="29"/>
                    <a:pt x="1095" y="116"/>
                  </a:cubicBezTo>
                  <a:cubicBezTo>
                    <a:pt x="937" y="274"/>
                    <a:pt x="1" y="2621"/>
                    <a:pt x="44" y="2679"/>
                  </a:cubicBezTo>
                  <a:cubicBezTo>
                    <a:pt x="166" y="2814"/>
                    <a:pt x="421" y="2852"/>
                    <a:pt x="665" y="2852"/>
                  </a:cubicBezTo>
                  <a:cubicBezTo>
                    <a:pt x="967" y="2852"/>
                    <a:pt x="1254" y="2794"/>
                    <a:pt x="1254" y="2794"/>
                  </a:cubicBezTo>
                  <a:cubicBezTo>
                    <a:pt x="1254" y="2794"/>
                    <a:pt x="1686" y="3082"/>
                    <a:pt x="1888" y="3183"/>
                  </a:cubicBezTo>
                  <a:cubicBezTo>
                    <a:pt x="1918" y="3200"/>
                    <a:pt x="1951" y="3207"/>
                    <a:pt x="1983" y="3207"/>
                  </a:cubicBezTo>
                  <a:cubicBezTo>
                    <a:pt x="2180" y="3207"/>
                    <a:pt x="2392" y="2953"/>
                    <a:pt x="2392" y="2953"/>
                  </a:cubicBezTo>
                  <a:cubicBezTo>
                    <a:pt x="2608" y="3025"/>
                    <a:pt x="2824" y="3082"/>
                    <a:pt x="3040" y="3097"/>
                  </a:cubicBezTo>
                  <a:cubicBezTo>
                    <a:pt x="3155" y="3068"/>
                    <a:pt x="3342" y="2737"/>
                    <a:pt x="3342" y="2737"/>
                  </a:cubicBezTo>
                  <a:lnTo>
                    <a:pt x="3630" y="2780"/>
                  </a:lnTo>
                  <a:lnTo>
                    <a:pt x="4091" y="2866"/>
                  </a:lnTo>
                  <a:cubicBezTo>
                    <a:pt x="4221" y="2665"/>
                    <a:pt x="4321" y="2449"/>
                    <a:pt x="4393" y="2218"/>
                  </a:cubicBezTo>
                  <a:cubicBezTo>
                    <a:pt x="4437" y="1973"/>
                    <a:pt x="4609" y="879"/>
                    <a:pt x="4480" y="677"/>
                  </a:cubicBezTo>
                  <a:cubicBezTo>
                    <a:pt x="4404" y="602"/>
                    <a:pt x="4307" y="559"/>
                    <a:pt x="4197" y="559"/>
                  </a:cubicBezTo>
                  <a:cubicBezTo>
                    <a:pt x="4181" y="559"/>
                    <a:pt x="4165" y="560"/>
                    <a:pt x="4149" y="562"/>
                  </a:cubicBezTo>
                  <a:cubicBezTo>
                    <a:pt x="4127" y="560"/>
                    <a:pt x="4105" y="558"/>
                    <a:pt x="4084" y="558"/>
                  </a:cubicBezTo>
                  <a:cubicBezTo>
                    <a:pt x="3976" y="558"/>
                    <a:pt x="3870" y="588"/>
                    <a:pt x="3774" y="648"/>
                  </a:cubicBezTo>
                  <a:cubicBezTo>
                    <a:pt x="3688" y="721"/>
                    <a:pt x="3673" y="1383"/>
                    <a:pt x="3673" y="1441"/>
                  </a:cubicBezTo>
                  <a:cubicBezTo>
                    <a:pt x="3673" y="1441"/>
                    <a:pt x="3572" y="1239"/>
                    <a:pt x="3486" y="1081"/>
                  </a:cubicBezTo>
                  <a:cubicBezTo>
                    <a:pt x="3385" y="951"/>
                    <a:pt x="3227" y="865"/>
                    <a:pt x="3054" y="850"/>
                  </a:cubicBezTo>
                  <a:cubicBezTo>
                    <a:pt x="2996" y="836"/>
                    <a:pt x="2924" y="836"/>
                    <a:pt x="2852" y="821"/>
                  </a:cubicBezTo>
                  <a:cubicBezTo>
                    <a:pt x="2780" y="677"/>
                    <a:pt x="1931" y="677"/>
                    <a:pt x="1931" y="677"/>
                  </a:cubicBezTo>
                  <a:cubicBezTo>
                    <a:pt x="1945" y="519"/>
                    <a:pt x="1916" y="360"/>
                    <a:pt x="1873" y="216"/>
                  </a:cubicBezTo>
                  <a:cubicBezTo>
                    <a:pt x="1859" y="188"/>
                    <a:pt x="1844" y="159"/>
                    <a:pt x="1830" y="144"/>
                  </a:cubicBezTo>
                  <a:cubicBezTo>
                    <a:pt x="1715" y="44"/>
                    <a:pt x="1571" y="0"/>
                    <a:pt x="1427"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flipH="1">
              <a:off x="1259428" y="3076757"/>
              <a:ext cx="21451" cy="71232"/>
            </a:xfrm>
            <a:custGeom>
              <a:avLst/>
              <a:gdLst/>
              <a:ahLst/>
              <a:cxnLst/>
              <a:rect l="l" t="t" r="r" b="b"/>
              <a:pathLst>
                <a:path w="577" h="1916" extrusionOk="0">
                  <a:moveTo>
                    <a:pt x="504" y="0"/>
                  </a:moveTo>
                  <a:cubicBezTo>
                    <a:pt x="432" y="188"/>
                    <a:pt x="274" y="447"/>
                    <a:pt x="158" y="821"/>
                  </a:cubicBezTo>
                  <a:cubicBezTo>
                    <a:pt x="29" y="1181"/>
                    <a:pt x="0" y="1556"/>
                    <a:pt x="58" y="1916"/>
                  </a:cubicBezTo>
                  <a:lnTo>
                    <a:pt x="562" y="461"/>
                  </a:lnTo>
                  <a:cubicBezTo>
                    <a:pt x="576" y="303"/>
                    <a:pt x="547" y="144"/>
                    <a:pt x="504"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flipH="1">
              <a:off x="1212324" y="3099250"/>
              <a:ext cx="26805" cy="58926"/>
            </a:xfrm>
            <a:custGeom>
              <a:avLst/>
              <a:gdLst/>
              <a:ahLst/>
              <a:cxnLst/>
              <a:rect l="l" t="t" r="r" b="b"/>
              <a:pathLst>
                <a:path w="721" h="1585" extrusionOk="0">
                  <a:moveTo>
                    <a:pt x="360" y="0"/>
                  </a:moveTo>
                  <a:cubicBezTo>
                    <a:pt x="360" y="0"/>
                    <a:pt x="159" y="1037"/>
                    <a:pt x="0" y="1584"/>
                  </a:cubicBezTo>
                  <a:cubicBezTo>
                    <a:pt x="346" y="1138"/>
                    <a:pt x="720" y="879"/>
                    <a:pt x="562" y="29"/>
                  </a:cubicBezTo>
                  <a:cubicBezTo>
                    <a:pt x="504" y="15"/>
                    <a:pt x="432" y="15"/>
                    <a:pt x="360"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flipH="1">
              <a:off x="1180240" y="3092744"/>
              <a:ext cx="27288" cy="79337"/>
            </a:xfrm>
            <a:custGeom>
              <a:avLst/>
              <a:gdLst/>
              <a:ahLst/>
              <a:cxnLst/>
              <a:rect l="l" t="t" r="r" b="b"/>
              <a:pathLst>
                <a:path w="734" h="2134" extrusionOk="0">
                  <a:moveTo>
                    <a:pt x="435" y="1"/>
                  </a:moveTo>
                  <a:cubicBezTo>
                    <a:pt x="434" y="1"/>
                    <a:pt x="433" y="1"/>
                    <a:pt x="432" y="2"/>
                  </a:cubicBezTo>
                  <a:cubicBezTo>
                    <a:pt x="360" y="75"/>
                    <a:pt x="346" y="737"/>
                    <a:pt x="346" y="795"/>
                  </a:cubicBezTo>
                  <a:cubicBezTo>
                    <a:pt x="374" y="953"/>
                    <a:pt x="403" y="1126"/>
                    <a:pt x="389" y="1284"/>
                  </a:cubicBezTo>
                  <a:cubicBezTo>
                    <a:pt x="389" y="1529"/>
                    <a:pt x="0" y="2091"/>
                    <a:pt x="0" y="2091"/>
                  </a:cubicBezTo>
                  <a:lnTo>
                    <a:pt x="288" y="2134"/>
                  </a:lnTo>
                  <a:cubicBezTo>
                    <a:pt x="446" y="1947"/>
                    <a:pt x="562" y="1731"/>
                    <a:pt x="677" y="1515"/>
                  </a:cubicBezTo>
                  <a:cubicBezTo>
                    <a:pt x="733" y="1373"/>
                    <a:pt x="485" y="1"/>
                    <a:pt x="435"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flipH="1">
              <a:off x="617484" y="3061217"/>
              <a:ext cx="596476" cy="477099"/>
            </a:xfrm>
            <a:custGeom>
              <a:avLst/>
              <a:gdLst/>
              <a:ahLst/>
              <a:cxnLst/>
              <a:rect l="l" t="t" r="r" b="b"/>
              <a:pathLst>
                <a:path w="16044" h="12833" extrusionOk="0">
                  <a:moveTo>
                    <a:pt x="3932" y="1"/>
                  </a:moveTo>
                  <a:cubicBezTo>
                    <a:pt x="1757" y="1"/>
                    <a:pt x="0" y="1758"/>
                    <a:pt x="0" y="3932"/>
                  </a:cubicBezTo>
                  <a:lnTo>
                    <a:pt x="0" y="12832"/>
                  </a:lnTo>
                  <a:lnTo>
                    <a:pt x="1671" y="12832"/>
                  </a:lnTo>
                  <a:lnTo>
                    <a:pt x="1671" y="3932"/>
                  </a:lnTo>
                  <a:cubicBezTo>
                    <a:pt x="1671" y="2694"/>
                    <a:pt x="2679" y="1686"/>
                    <a:pt x="3932" y="1686"/>
                  </a:cubicBezTo>
                  <a:lnTo>
                    <a:pt x="15194" y="1686"/>
                  </a:lnTo>
                  <a:cubicBezTo>
                    <a:pt x="15669" y="1686"/>
                    <a:pt x="16043" y="1311"/>
                    <a:pt x="16043" y="850"/>
                  </a:cubicBezTo>
                  <a:cubicBezTo>
                    <a:pt x="16043" y="375"/>
                    <a:pt x="15669" y="1"/>
                    <a:pt x="15194"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flipH="1">
              <a:off x="1557666" y="3316069"/>
              <a:ext cx="1085843" cy="1411369"/>
            </a:xfrm>
            <a:custGeom>
              <a:avLst/>
              <a:gdLst/>
              <a:ahLst/>
              <a:cxnLst/>
              <a:rect l="l" t="t" r="r" b="b"/>
              <a:pathLst>
                <a:path w="29207" h="37963" extrusionOk="0">
                  <a:moveTo>
                    <a:pt x="26686" y="2521"/>
                  </a:moveTo>
                  <a:lnTo>
                    <a:pt x="26686" y="35442"/>
                  </a:lnTo>
                  <a:lnTo>
                    <a:pt x="4609" y="35442"/>
                  </a:lnTo>
                  <a:cubicBezTo>
                    <a:pt x="3457" y="35442"/>
                    <a:pt x="2521" y="34506"/>
                    <a:pt x="2521" y="33354"/>
                  </a:cubicBezTo>
                  <a:lnTo>
                    <a:pt x="2521" y="2521"/>
                  </a:lnTo>
                  <a:close/>
                  <a:moveTo>
                    <a:pt x="1" y="1"/>
                  </a:moveTo>
                  <a:lnTo>
                    <a:pt x="1" y="35932"/>
                  </a:lnTo>
                  <a:cubicBezTo>
                    <a:pt x="1" y="37055"/>
                    <a:pt x="923" y="37963"/>
                    <a:pt x="2046" y="37963"/>
                  </a:cubicBezTo>
                  <a:lnTo>
                    <a:pt x="29207" y="37963"/>
                  </a:lnTo>
                  <a:lnTo>
                    <a:pt x="29207"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flipH="1">
              <a:off x="1137374" y="3316069"/>
              <a:ext cx="1086364" cy="1411369"/>
            </a:xfrm>
            <a:custGeom>
              <a:avLst/>
              <a:gdLst/>
              <a:ahLst/>
              <a:cxnLst/>
              <a:rect l="l" t="t" r="r" b="b"/>
              <a:pathLst>
                <a:path w="29221" h="37963" extrusionOk="0">
                  <a:moveTo>
                    <a:pt x="26686" y="2521"/>
                  </a:moveTo>
                  <a:lnTo>
                    <a:pt x="26686" y="33873"/>
                  </a:lnTo>
                  <a:cubicBezTo>
                    <a:pt x="26686" y="34737"/>
                    <a:pt x="25995" y="35442"/>
                    <a:pt x="25116" y="35442"/>
                  </a:cubicBezTo>
                  <a:lnTo>
                    <a:pt x="2521" y="35442"/>
                  </a:lnTo>
                  <a:lnTo>
                    <a:pt x="2535" y="2521"/>
                  </a:lnTo>
                  <a:close/>
                  <a:moveTo>
                    <a:pt x="0" y="1"/>
                  </a:moveTo>
                  <a:lnTo>
                    <a:pt x="0" y="37963"/>
                  </a:lnTo>
                  <a:lnTo>
                    <a:pt x="26988" y="37963"/>
                  </a:lnTo>
                  <a:cubicBezTo>
                    <a:pt x="28213" y="37963"/>
                    <a:pt x="29206" y="36969"/>
                    <a:pt x="29221" y="35745"/>
                  </a:cubicBezTo>
                  <a:lnTo>
                    <a:pt x="29221"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flipH="1">
              <a:off x="1137895" y="3316069"/>
              <a:ext cx="1505614" cy="304707"/>
            </a:xfrm>
            <a:custGeom>
              <a:avLst/>
              <a:gdLst/>
              <a:ahLst/>
              <a:cxnLst/>
              <a:rect l="l" t="t" r="r" b="b"/>
              <a:pathLst>
                <a:path w="40498" h="8196" extrusionOk="0">
                  <a:moveTo>
                    <a:pt x="1" y="1"/>
                  </a:moveTo>
                  <a:lnTo>
                    <a:pt x="1" y="8195"/>
                  </a:lnTo>
                  <a:lnTo>
                    <a:pt x="40497" y="8195"/>
                  </a:lnTo>
                  <a:lnTo>
                    <a:pt x="40497"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flipH="1">
              <a:off x="1137895" y="3316069"/>
              <a:ext cx="989479" cy="304707"/>
            </a:xfrm>
            <a:custGeom>
              <a:avLst/>
              <a:gdLst/>
              <a:ahLst/>
              <a:cxnLst/>
              <a:rect l="l" t="t" r="r" b="b"/>
              <a:pathLst>
                <a:path w="26615" h="8196" extrusionOk="0">
                  <a:moveTo>
                    <a:pt x="1" y="1"/>
                  </a:moveTo>
                  <a:lnTo>
                    <a:pt x="1" y="8195"/>
                  </a:lnTo>
                  <a:lnTo>
                    <a:pt x="26614" y="8195"/>
                  </a:lnTo>
                  <a:lnTo>
                    <a:pt x="26614"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flipH="1">
              <a:off x="1695260" y="4405109"/>
              <a:ext cx="26805" cy="551491"/>
            </a:xfrm>
            <a:custGeom>
              <a:avLst/>
              <a:gdLst/>
              <a:ahLst/>
              <a:cxnLst/>
              <a:rect l="l" t="t" r="r" b="b"/>
              <a:pathLst>
                <a:path w="721" h="14834" extrusionOk="0">
                  <a:moveTo>
                    <a:pt x="332" y="0"/>
                  </a:moveTo>
                  <a:cubicBezTo>
                    <a:pt x="144" y="0"/>
                    <a:pt x="0" y="144"/>
                    <a:pt x="0" y="331"/>
                  </a:cubicBezTo>
                  <a:lnTo>
                    <a:pt x="58" y="14488"/>
                  </a:lnTo>
                  <a:cubicBezTo>
                    <a:pt x="58" y="14675"/>
                    <a:pt x="202" y="14833"/>
                    <a:pt x="389" y="14833"/>
                  </a:cubicBezTo>
                  <a:cubicBezTo>
                    <a:pt x="576" y="14833"/>
                    <a:pt x="720" y="14675"/>
                    <a:pt x="720" y="14488"/>
                  </a:cubicBezTo>
                  <a:lnTo>
                    <a:pt x="663" y="331"/>
                  </a:lnTo>
                  <a:cubicBezTo>
                    <a:pt x="663" y="144"/>
                    <a:pt x="519" y="0"/>
                    <a:pt x="33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flipH="1">
              <a:off x="1505246" y="4480989"/>
              <a:ext cx="405272" cy="399026"/>
            </a:xfrm>
            <a:custGeom>
              <a:avLst/>
              <a:gdLst/>
              <a:ahLst/>
              <a:cxnLst/>
              <a:rect l="l" t="t" r="r" b="b"/>
              <a:pathLst>
                <a:path w="10901" h="10733" extrusionOk="0">
                  <a:moveTo>
                    <a:pt x="10417" y="0"/>
                  </a:moveTo>
                  <a:cubicBezTo>
                    <a:pt x="10338" y="0"/>
                    <a:pt x="10255" y="31"/>
                    <a:pt x="10182" y="105"/>
                  </a:cubicBezTo>
                  <a:lnTo>
                    <a:pt x="202" y="10157"/>
                  </a:lnTo>
                  <a:cubicBezTo>
                    <a:pt x="0" y="10373"/>
                    <a:pt x="144" y="10733"/>
                    <a:pt x="447" y="10733"/>
                  </a:cubicBezTo>
                  <a:cubicBezTo>
                    <a:pt x="533" y="10733"/>
                    <a:pt x="619" y="10690"/>
                    <a:pt x="677" y="10632"/>
                  </a:cubicBezTo>
                  <a:lnTo>
                    <a:pt x="10657" y="580"/>
                  </a:lnTo>
                  <a:cubicBezTo>
                    <a:pt x="10900" y="337"/>
                    <a:pt x="10677" y="0"/>
                    <a:pt x="1041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flipH="1">
              <a:off x="1428623"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flipH="1">
              <a:off x="1505209" y="4482587"/>
              <a:ext cx="408358" cy="395829"/>
            </a:xfrm>
            <a:custGeom>
              <a:avLst/>
              <a:gdLst/>
              <a:ahLst/>
              <a:cxnLst/>
              <a:rect l="l" t="t" r="r" b="b"/>
              <a:pathLst>
                <a:path w="10984" h="10647" extrusionOk="0">
                  <a:moveTo>
                    <a:pt x="481" y="1"/>
                  </a:moveTo>
                  <a:cubicBezTo>
                    <a:pt x="222" y="1"/>
                    <a:pt x="1" y="337"/>
                    <a:pt x="255" y="580"/>
                  </a:cubicBezTo>
                  <a:lnTo>
                    <a:pt x="10307" y="10560"/>
                  </a:lnTo>
                  <a:cubicBezTo>
                    <a:pt x="10365" y="10618"/>
                    <a:pt x="10451" y="10647"/>
                    <a:pt x="10537" y="10647"/>
                  </a:cubicBezTo>
                  <a:cubicBezTo>
                    <a:pt x="10840" y="10647"/>
                    <a:pt x="10984" y="10287"/>
                    <a:pt x="10768" y="10071"/>
                  </a:cubicBezTo>
                  <a:lnTo>
                    <a:pt x="716" y="105"/>
                  </a:lnTo>
                  <a:cubicBezTo>
                    <a:pt x="642" y="31"/>
                    <a:pt x="560" y="1"/>
                    <a:pt x="48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flipH="1">
              <a:off x="1445241"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3" y="11982"/>
                  </a:cubicBezTo>
                  <a:cubicBezTo>
                    <a:pt x="3270" y="11982"/>
                    <a:pt x="1095" y="6697"/>
                    <a:pt x="4177" y="3615"/>
                  </a:cubicBezTo>
                  <a:cubicBezTo>
                    <a:pt x="5173" y="2620"/>
                    <a:pt x="6396" y="2174"/>
                    <a:pt x="7597" y="2174"/>
                  </a:cubicBezTo>
                  <a:close/>
                  <a:moveTo>
                    <a:pt x="7633"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3"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flipH="1">
              <a:off x="1394382" y="4398306"/>
              <a:ext cx="610380" cy="566845"/>
            </a:xfrm>
            <a:custGeom>
              <a:avLst/>
              <a:gdLst/>
              <a:ahLst/>
              <a:cxnLst/>
              <a:rect l="l" t="t" r="r" b="b"/>
              <a:pathLst>
                <a:path w="16418" h="15247" extrusionOk="0">
                  <a:moveTo>
                    <a:pt x="7964" y="1090"/>
                  </a:moveTo>
                  <a:cubicBezTo>
                    <a:pt x="8829" y="1090"/>
                    <a:pt x="9693" y="1263"/>
                    <a:pt x="10499" y="1594"/>
                  </a:cubicBezTo>
                  <a:cubicBezTo>
                    <a:pt x="13567" y="2890"/>
                    <a:pt x="15151" y="6304"/>
                    <a:pt x="14171" y="9486"/>
                  </a:cubicBezTo>
                  <a:cubicBezTo>
                    <a:pt x="13322" y="12246"/>
                    <a:pt x="10774" y="14052"/>
                    <a:pt x="7990" y="14052"/>
                  </a:cubicBezTo>
                  <a:cubicBezTo>
                    <a:pt x="7563" y="14052"/>
                    <a:pt x="7130" y="14010"/>
                    <a:pt x="6697" y="13922"/>
                  </a:cubicBezTo>
                  <a:cubicBezTo>
                    <a:pt x="3428" y="13259"/>
                    <a:pt x="1196" y="10249"/>
                    <a:pt x="1527" y="6937"/>
                  </a:cubicBezTo>
                  <a:cubicBezTo>
                    <a:pt x="1858" y="3625"/>
                    <a:pt x="4638" y="1090"/>
                    <a:pt x="7964" y="1090"/>
                  </a:cubicBezTo>
                  <a:close/>
                  <a:moveTo>
                    <a:pt x="7993" y="1"/>
                  </a:moveTo>
                  <a:cubicBezTo>
                    <a:pt x="7489" y="1"/>
                    <a:pt x="6978" y="51"/>
                    <a:pt x="6467" y="154"/>
                  </a:cubicBezTo>
                  <a:cubicBezTo>
                    <a:pt x="2622" y="917"/>
                    <a:pt x="1" y="4475"/>
                    <a:pt x="389" y="8377"/>
                  </a:cubicBezTo>
                  <a:cubicBezTo>
                    <a:pt x="764" y="12266"/>
                    <a:pt x="4047" y="15247"/>
                    <a:pt x="7964" y="15247"/>
                  </a:cubicBezTo>
                  <a:cubicBezTo>
                    <a:pt x="8987" y="15247"/>
                    <a:pt x="10009" y="15045"/>
                    <a:pt x="10946" y="14642"/>
                  </a:cubicBezTo>
                  <a:cubicBezTo>
                    <a:pt x="14560" y="13130"/>
                    <a:pt x="16418" y="9112"/>
                    <a:pt x="15266" y="5367"/>
                  </a:cubicBezTo>
                  <a:cubicBezTo>
                    <a:pt x="14267" y="2121"/>
                    <a:pt x="11277" y="1"/>
                    <a:pt x="799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flipH="1">
              <a:off x="1623507" y="4617096"/>
              <a:ext cx="148896" cy="127556"/>
            </a:xfrm>
            <a:custGeom>
              <a:avLst/>
              <a:gdLst/>
              <a:ahLst/>
              <a:cxnLst/>
              <a:rect l="l" t="t" r="r" b="b"/>
              <a:pathLst>
                <a:path w="4005" h="3431" extrusionOk="0">
                  <a:moveTo>
                    <a:pt x="1714" y="1"/>
                  </a:moveTo>
                  <a:cubicBezTo>
                    <a:pt x="764" y="1"/>
                    <a:pt x="1" y="764"/>
                    <a:pt x="1" y="1715"/>
                  </a:cubicBezTo>
                  <a:cubicBezTo>
                    <a:pt x="1" y="2747"/>
                    <a:pt x="844" y="3430"/>
                    <a:pt x="1724" y="3430"/>
                  </a:cubicBezTo>
                  <a:cubicBezTo>
                    <a:pt x="2145" y="3430"/>
                    <a:pt x="2575" y="3274"/>
                    <a:pt x="2924" y="2924"/>
                  </a:cubicBezTo>
                  <a:cubicBezTo>
                    <a:pt x="4004" y="1844"/>
                    <a:pt x="3241" y="1"/>
                    <a:pt x="1714"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flipH="1">
              <a:off x="1678679" y="4650853"/>
              <a:ext cx="69633" cy="59633"/>
            </a:xfrm>
            <a:custGeom>
              <a:avLst/>
              <a:gdLst/>
              <a:ahLst/>
              <a:cxnLst/>
              <a:rect l="l" t="t" r="r" b="b"/>
              <a:pathLst>
                <a:path w="1873" h="1604" extrusionOk="0">
                  <a:moveTo>
                    <a:pt x="1066" y="0"/>
                  </a:moveTo>
                  <a:cubicBezTo>
                    <a:pt x="346" y="0"/>
                    <a:pt x="1" y="864"/>
                    <a:pt x="505" y="1368"/>
                  </a:cubicBezTo>
                  <a:cubicBezTo>
                    <a:pt x="668" y="1531"/>
                    <a:pt x="868" y="1604"/>
                    <a:pt x="1065" y="1604"/>
                  </a:cubicBezTo>
                  <a:cubicBezTo>
                    <a:pt x="1477" y="1604"/>
                    <a:pt x="1873" y="1284"/>
                    <a:pt x="1873" y="807"/>
                  </a:cubicBezTo>
                  <a:cubicBezTo>
                    <a:pt x="1873" y="360"/>
                    <a:pt x="1513"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flipH="1">
              <a:off x="819358" y="4651894"/>
              <a:ext cx="366236" cy="313778"/>
            </a:xfrm>
            <a:custGeom>
              <a:avLst/>
              <a:gdLst/>
              <a:ahLst/>
              <a:cxnLst/>
              <a:rect l="l" t="t" r="r" b="b"/>
              <a:pathLst>
                <a:path w="9851" h="8440" extrusionOk="0">
                  <a:moveTo>
                    <a:pt x="5631" y="1"/>
                  </a:moveTo>
                  <a:cubicBezTo>
                    <a:pt x="1887" y="1"/>
                    <a:pt x="0" y="4537"/>
                    <a:pt x="2665" y="7202"/>
                  </a:cubicBezTo>
                  <a:cubicBezTo>
                    <a:pt x="3520" y="8057"/>
                    <a:pt x="4572" y="8440"/>
                    <a:pt x="5605" y="8440"/>
                  </a:cubicBezTo>
                  <a:cubicBezTo>
                    <a:pt x="7771" y="8440"/>
                    <a:pt x="9851" y="6756"/>
                    <a:pt x="9851" y="4221"/>
                  </a:cubicBezTo>
                  <a:cubicBezTo>
                    <a:pt x="9851" y="1888"/>
                    <a:pt x="7964" y="1"/>
                    <a:pt x="563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flipH="1">
              <a:off x="886798" y="4741863"/>
              <a:ext cx="155848" cy="133653"/>
            </a:xfrm>
            <a:custGeom>
              <a:avLst/>
              <a:gdLst/>
              <a:ahLst/>
              <a:cxnLst/>
              <a:rect l="l" t="t" r="r" b="b"/>
              <a:pathLst>
                <a:path w="4192" h="3595" extrusionOk="0">
                  <a:moveTo>
                    <a:pt x="1786" y="0"/>
                  </a:moveTo>
                  <a:cubicBezTo>
                    <a:pt x="807" y="0"/>
                    <a:pt x="1" y="807"/>
                    <a:pt x="1" y="1801"/>
                  </a:cubicBezTo>
                  <a:cubicBezTo>
                    <a:pt x="1" y="2882"/>
                    <a:pt x="884" y="3594"/>
                    <a:pt x="1803" y="3594"/>
                  </a:cubicBezTo>
                  <a:cubicBezTo>
                    <a:pt x="2242" y="3594"/>
                    <a:pt x="2690" y="3431"/>
                    <a:pt x="3054" y="3068"/>
                  </a:cubicBezTo>
                  <a:cubicBezTo>
                    <a:pt x="4191" y="1930"/>
                    <a:pt x="3385" y="0"/>
                    <a:pt x="1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flipH="1">
              <a:off x="934980" y="4673866"/>
              <a:ext cx="319689" cy="165477"/>
            </a:xfrm>
            <a:custGeom>
              <a:avLst/>
              <a:gdLst/>
              <a:ahLst/>
              <a:cxnLst/>
              <a:rect l="l" t="t" r="r" b="b"/>
              <a:pathLst>
                <a:path w="8599" h="4451" extrusionOk="0">
                  <a:moveTo>
                    <a:pt x="1081" y="0"/>
                  </a:moveTo>
                  <a:cubicBezTo>
                    <a:pt x="476" y="0"/>
                    <a:pt x="1" y="504"/>
                    <a:pt x="1" y="1109"/>
                  </a:cubicBezTo>
                  <a:lnTo>
                    <a:pt x="1" y="3370"/>
                  </a:lnTo>
                  <a:cubicBezTo>
                    <a:pt x="1" y="3975"/>
                    <a:pt x="490" y="4450"/>
                    <a:pt x="1081" y="4450"/>
                  </a:cubicBezTo>
                  <a:lnTo>
                    <a:pt x="7489" y="4450"/>
                  </a:lnTo>
                  <a:cubicBezTo>
                    <a:pt x="8109" y="4450"/>
                    <a:pt x="8598" y="3946"/>
                    <a:pt x="8584" y="3342"/>
                  </a:cubicBezTo>
                  <a:cubicBezTo>
                    <a:pt x="8556" y="2760"/>
                    <a:pt x="8080" y="2290"/>
                    <a:pt x="7501" y="2290"/>
                  </a:cubicBezTo>
                  <a:cubicBezTo>
                    <a:pt x="7492" y="2290"/>
                    <a:pt x="7484" y="2290"/>
                    <a:pt x="7475" y="2290"/>
                  </a:cubicBezTo>
                  <a:lnTo>
                    <a:pt x="2175" y="2290"/>
                  </a:lnTo>
                  <a:lnTo>
                    <a:pt x="2175" y="1109"/>
                  </a:lnTo>
                  <a:cubicBezTo>
                    <a:pt x="2175" y="504"/>
                    <a:pt x="1686" y="0"/>
                    <a:pt x="108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flipH="1">
              <a:off x="513090" y="3034449"/>
              <a:ext cx="228121" cy="145885"/>
            </a:xfrm>
            <a:custGeom>
              <a:avLst/>
              <a:gdLst/>
              <a:ahLst/>
              <a:cxnLst/>
              <a:rect l="l" t="t" r="r" b="b"/>
              <a:pathLst>
                <a:path w="6136" h="3924" extrusionOk="0">
                  <a:moveTo>
                    <a:pt x="2636" y="1"/>
                  </a:moveTo>
                  <a:cubicBezTo>
                    <a:pt x="1974" y="1"/>
                    <a:pt x="1484" y="44"/>
                    <a:pt x="1412" y="174"/>
                  </a:cubicBezTo>
                  <a:cubicBezTo>
                    <a:pt x="1124" y="606"/>
                    <a:pt x="692" y="922"/>
                    <a:pt x="375" y="1354"/>
                  </a:cubicBezTo>
                  <a:cubicBezTo>
                    <a:pt x="1" y="1887"/>
                    <a:pt x="58" y="2521"/>
                    <a:pt x="15" y="3155"/>
                  </a:cubicBezTo>
                  <a:cubicBezTo>
                    <a:pt x="1" y="3396"/>
                    <a:pt x="1" y="3846"/>
                    <a:pt x="344" y="3846"/>
                  </a:cubicBezTo>
                  <a:cubicBezTo>
                    <a:pt x="350" y="3846"/>
                    <a:pt x="355" y="3846"/>
                    <a:pt x="361" y="3846"/>
                  </a:cubicBezTo>
                  <a:cubicBezTo>
                    <a:pt x="389" y="3846"/>
                    <a:pt x="418" y="3846"/>
                    <a:pt x="433" y="3831"/>
                  </a:cubicBezTo>
                  <a:cubicBezTo>
                    <a:pt x="649" y="3759"/>
                    <a:pt x="735" y="3428"/>
                    <a:pt x="793" y="3255"/>
                  </a:cubicBezTo>
                  <a:cubicBezTo>
                    <a:pt x="922" y="3500"/>
                    <a:pt x="1124" y="3846"/>
                    <a:pt x="1412" y="3904"/>
                  </a:cubicBezTo>
                  <a:cubicBezTo>
                    <a:pt x="1453" y="3914"/>
                    <a:pt x="1501" y="3924"/>
                    <a:pt x="1545" y="3924"/>
                  </a:cubicBezTo>
                  <a:cubicBezTo>
                    <a:pt x="1564" y="3924"/>
                    <a:pt x="1582" y="3922"/>
                    <a:pt x="1599" y="3918"/>
                  </a:cubicBezTo>
                  <a:cubicBezTo>
                    <a:pt x="1714" y="3918"/>
                    <a:pt x="1830" y="3860"/>
                    <a:pt x="1916" y="3774"/>
                  </a:cubicBezTo>
                  <a:cubicBezTo>
                    <a:pt x="2031" y="3846"/>
                    <a:pt x="2175" y="3889"/>
                    <a:pt x="2319" y="3889"/>
                  </a:cubicBezTo>
                  <a:lnTo>
                    <a:pt x="2348" y="3889"/>
                  </a:lnTo>
                  <a:cubicBezTo>
                    <a:pt x="2535" y="3860"/>
                    <a:pt x="2550" y="3644"/>
                    <a:pt x="2550" y="3630"/>
                  </a:cubicBezTo>
                  <a:cubicBezTo>
                    <a:pt x="2651" y="3640"/>
                    <a:pt x="2753" y="3650"/>
                    <a:pt x="2855" y="3650"/>
                  </a:cubicBezTo>
                  <a:cubicBezTo>
                    <a:pt x="2897" y="3650"/>
                    <a:pt x="2939" y="3648"/>
                    <a:pt x="2982" y="3644"/>
                  </a:cubicBezTo>
                  <a:cubicBezTo>
                    <a:pt x="2998" y="3646"/>
                    <a:pt x="3015" y="3647"/>
                    <a:pt x="3032" y="3647"/>
                  </a:cubicBezTo>
                  <a:cubicBezTo>
                    <a:pt x="3144" y="3647"/>
                    <a:pt x="3256" y="3606"/>
                    <a:pt x="3356" y="3543"/>
                  </a:cubicBezTo>
                  <a:cubicBezTo>
                    <a:pt x="3500" y="3399"/>
                    <a:pt x="3990" y="2579"/>
                    <a:pt x="3932" y="2363"/>
                  </a:cubicBezTo>
                  <a:cubicBezTo>
                    <a:pt x="3932" y="2363"/>
                    <a:pt x="5012" y="2219"/>
                    <a:pt x="5171" y="2132"/>
                  </a:cubicBezTo>
                  <a:cubicBezTo>
                    <a:pt x="5185" y="2118"/>
                    <a:pt x="5214" y="2103"/>
                    <a:pt x="5228" y="2103"/>
                  </a:cubicBezTo>
                  <a:cubicBezTo>
                    <a:pt x="6135" y="1556"/>
                    <a:pt x="5775" y="159"/>
                    <a:pt x="4724" y="87"/>
                  </a:cubicBezTo>
                  <a:cubicBezTo>
                    <a:pt x="4018" y="44"/>
                    <a:pt x="3255" y="1"/>
                    <a:pt x="263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flipH="1">
              <a:off x="669979" y="3109957"/>
              <a:ext cx="32679" cy="68221"/>
            </a:xfrm>
            <a:custGeom>
              <a:avLst/>
              <a:gdLst/>
              <a:ahLst/>
              <a:cxnLst/>
              <a:rect l="l" t="t" r="r" b="b"/>
              <a:pathLst>
                <a:path w="879" h="1835" extrusionOk="0">
                  <a:moveTo>
                    <a:pt x="332" y="0"/>
                  </a:moveTo>
                  <a:lnTo>
                    <a:pt x="332" y="0"/>
                  </a:lnTo>
                  <a:cubicBezTo>
                    <a:pt x="332" y="15"/>
                    <a:pt x="0" y="634"/>
                    <a:pt x="58" y="1008"/>
                  </a:cubicBezTo>
                  <a:cubicBezTo>
                    <a:pt x="130" y="1268"/>
                    <a:pt x="260" y="1512"/>
                    <a:pt x="432" y="1714"/>
                  </a:cubicBezTo>
                  <a:cubicBezTo>
                    <a:pt x="488" y="1794"/>
                    <a:pt x="576" y="1834"/>
                    <a:pt x="664" y="1834"/>
                  </a:cubicBezTo>
                  <a:cubicBezTo>
                    <a:pt x="735" y="1834"/>
                    <a:pt x="807" y="1808"/>
                    <a:pt x="865" y="1757"/>
                  </a:cubicBezTo>
                  <a:cubicBezTo>
                    <a:pt x="865" y="1757"/>
                    <a:pt x="879" y="1757"/>
                    <a:pt x="879" y="1743"/>
                  </a:cubicBezTo>
                  <a:cubicBezTo>
                    <a:pt x="648" y="1570"/>
                    <a:pt x="476" y="1340"/>
                    <a:pt x="360" y="1080"/>
                  </a:cubicBezTo>
                  <a:cubicBezTo>
                    <a:pt x="245" y="692"/>
                    <a:pt x="332" y="15"/>
                    <a:pt x="33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flipH="1">
              <a:off x="646408" y="3130293"/>
              <a:ext cx="17696" cy="48777"/>
            </a:xfrm>
            <a:custGeom>
              <a:avLst/>
              <a:gdLst/>
              <a:ahLst/>
              <a:cxnLst/>
              <a:rect l="l" t="t" r="r" b="b"/>
              <a:pathLst>
                <a:path w="476" h="1312" extrusionOk="0">
                  <a:moveTo>
                    <a:pt x="87" y="1"/>
                  </a:moveTo>
                  <a:lnTo>
                    <a:pt x="87" y="1"/>
                  </a:lnTo>
                  <a:cubicBezTo>
                    <a:pt x="0" y="447"/>
                    <a:pt x="44" y="908"/>
                    <a:pt x="245" y="1311"/>
                  </a:cubicBezTo>
                  <a:lnTo>
                    <a:pt x="274" y="1311"/>
                  </a:lnTo>
                  <a:cubicBezTo>
                    <a:pt x="461" y="1282"/>
                    <a:pt x="476" y="1066"/>
                    <a:pt x="476" y="1052"/>
                  </a:cubicBezTo>
                  <a:cubicBezTo>
                    <a:pt x="288" y="721"/>
                    <a:pt x="159" y="375"/>
                    <a:pt x="87"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flipH="1">
              <a:off x="592873" y="3103005"/>
              <a:ext cx="37512" cy="66957"/>
            </a:xfrm>
            <a:custGeom>
              <a:avLst/>
              <a:gdLst/>
              <a:ahLst/>
              <a:cxnLst/>
              <a:rect l="l" t="t" r="r" b="b"/>
              <a:pathLst>
                <a:path w="1009" h="1801" extrusionOk="0">
                  <a:moveTo>
                    <a:pt x="663" y="0"/>
                  </a:moveTo>
                  <a:lnTo>
                    <a:pt x="44" y="792"/>
                  </a:lnTo>
                  <a:cubicBezTo>
                    <a:pt x="44" y="792"/>
                    <a:pt x="1" y="1383"/>
                    <a:pt x="1" y="1800"/>
                  </a:cubicBezTo>
                  <a:cubicBezTo>
                    <a:pt x="130" y="1800"/>
                    <a:pt x="260" y="1771"/>
                    <a:pt x="375" y="1699"/>
                  </a:cubicBezTo>
                  <a:cubicBezTo>
                    <a:pt x="519" y="1555"/>
                    <a:pt x="1009" y="735"/>
                    <a:pt x="951" y="519"/>
                  </a:cubicBezTo>
                  <a:cubicBezTo>
                    <a:pt x="879" y="331"/>
                    <a:pt x="793" y="159"/>
                    <a:pt x="663"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flipH="1">
              <a:off x="710131" y="3100328"/>
              <a:ext cx="17176" cy="76586"/>
            </a:xfrm>
            <a:custGeom>
              <a:avLst/>
              <a:gdLst/>
              <a:ahLst/>
              <a:cxnLst/>
              <a:rect l="l" t="t" r="r" b="b"/>
              <a:pathLst>
                <a:path w="462" h="2060" extrusionOk="0">
                  <a:moveTo>
                    <a:pt x="462" y="0"/>
                  </a:moveTo>
                  <a:cubicBezTo>
                    <a:pt x="462" y="0"/>
                    <a:pt x="44" y="591"/>
                    <a:pt x="30" y="749"/>
                  </a:cubicBezTo>
                  <a:cubicBezTo>
                    <a:pt x="1" y="1066"/>
                    <a:pt x="1" y="1368"/>
                    <a:pt x="44" y="1671"/>
                  </a:cubicBezTo>
                  <a:cubicBezTo>
                    <a:pt x="59" y="1800"/>
                    <a:pt x="73" y="1930"/>
                    <a:pt x="59" y="2059"/>
                  </a:cubicBezTo>
                  <a:cubicBezTo>
                    <a:pt x="275" y="1987"/>
                    <a:pt x="361" y="1656"/>
                    <a:pt x="419" y="1483"/>
                  </a:cubicBezTo>
                  <a:cubicBezTo>
                    <a:pt x="419" y="1483"/>
                    <a:pt x="203" y="835"/>
                    <a:pt x="231" y="605"/>
                  </a:cubicBezTo>
                  <a:cubicBezTo>
                    <a:pt x="289" y="403"/>
                    <a:pt x="375" y="202"/>
                    <a:pt x="46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flipH="1">
              <a:off x="-12674" y="2161224"/>
              <a:ext cx="600231" cy="999629"/>
            </a:xfrm>
            <a:custGeom>
              <a:avLst/>
              <a:gdLst/>
              <a:ahLst/>
              <a:cxnLst/>
              <a:rect l="l" t="t" r="r" b="b"/>
              <a:pathLst>
                <a:path w="16145" h="26888" extrusionOk="0">
                  <a:moveTo>
                    <a:pt x="11234" y="0"/>
                  </a:moveTo>
                  <a:cubicBezTo>
                    <a:pt x="11190" y="0"/>
                    <a:pt x="11133" y="0"/>
                    <a:pt x="11075" y="15"/>
                  </a:cubicBezTo>
                  <a:cubicBezTo>
                    <a:pt x="8397" y="260"/>
                    <a:pt x="7605" y="4638"/>
                    <a:pt x="8209" y="9390"/>
                  </a:cubicBezTo>
                  <a:cubicBezTo>
                    <a:pt x="8872" y="14762"/>
                    <a:pt x="9160" y="16965"/>
                    <a:pt x="9160" y="16965"/>
                  </a:cubicBezTo>
                  <a:lnTo>
                    <a:pt x="1" y="23129"/>
                  </a:lnTo>
                  <a:lnTo>
                    <a:pt x="1470" y="26887"/>
                  </a:lnTo>
                  <a:cubicBezTo>
                    <a:pt x="1470" y="26887"/>
                    <a:pt x="15194" y="23762"/>
                    <a:pt x="15669" y="18967"/>
                  </a:cubicBezTo>
                  <a:cubicBezTo>
                    <a:pt x="16145" y="14243"/>
                    <a:pt x="15309" y="0"/>
                    <a:pt x="1123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flipH="1">
              <a:off x="557517" y="1839304"/>
              <a:ext cx="36471" cy="17845"/>
            </a:xfrm>
            <a:custGeom>
              <a:avLst/>
              <a:gdLst/>
              <a:ahLst/>
              <a:cxnLst/>
              <a:rect l="l" t="t" r="r" b="b"/>
              <a:pathLst>
                <a:path w="981" h="480" extrusionOk="0">
                  <a:moveTo>
                    <a:pt x="507" y="1"/>
                  </a:moveTo>
                  <a:cubicBezTo>
                    <a:pt x="300" y="1"/>
                    <a:pt x="87" y="134"/>
                    <a:pt x="1" y="321"/>
                  </a:cubicBezTo>
                  <a:cubicBezTo>
                    <a:pt x="98" y="301"/>
                    <a:pt x="196" y="291"/>
                    <a:pt x="292" y="291"/>
                  </a:cubicBezTo>
                  <a:cubicBezTo>
                    <a:pt x="537" y="291"/>
                    <a:pt x="773" y="355"/>
                    <a:pt x="980" y="479"/>
                  </a:cubicBezTo>
                  <a:cubicBezTo>
                    <a:pt x="915" y="134"/>
                    <a:pt x="714" y="1"/>
                    <a:pt x="50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flipH="1">
              <a:off x="569860" y="1872653"/>
              <a:ext cx="23571" cy="23571"/>
            </a:xfrm>
            <a:custGeom>
              <a:avLst/>
              <a:gdLst/>
              <a:ahLst/>
              <a:cxnLst/>
              <a:rect l="l" t="t" r="r" b="b"/>
              <a:pathLst>
                <a:path w="634" h="634" extrusionOk="0">
                  <a:moveTo>
                    <a:pt x="317" y="0"/>
                  </a:moveTo>
                  <a:cubicBezTo>
                    <a:pt x="274" y="0"/>
                    <a:pt x="231" y="0"/>
                    <a:pt x="188" y="29"/>
                  </a:cubicBezTo>
                  <a:cubicBezTo>
                    <a:pt x="72" y="72"/>
                    <a:pt x="0" y="187"/>
                    <a:pt x="0" y="317"/>
                  </a:cubicBezTo>
                  <a:cubicBezTo>
                    <a:pt x="0" y="346"/>
                    <a:pt x="15" y="374"/>
                    <a:pt x="15" y="403"/>
                  </a:cubicBezTo>
                  <a:cubicBezTo>
                    <a:pt x="29" y="461"/>
                    <a:pt x="58" y="504"/>
                    <a:pt x="101" y="547"/>
                  </a:cubicBezTo>
                  <a:lnTo>
                    <a:pt x="173" y="590"/>
                  </a:lnTo>
                  <a:cubicBezTo>
                    <a:pt x="216" y="619"/>
                    <a:pt x="274" y="634"/>
                    <a:pt x="332" y="634"/>
                  </a:cubicBezTo>
                  <a:cubicBezTo>
                    <a:pt x="504" y="619"/>
                    <a:pt x="634" y="475"/>
                    <a:pt x="634" y="302"/>
                  </a:cubicBezTo>
                  <a:cubicBezTo>
                    <a:pt x="634" y="274"/>
                    <a:pt x="634" y="259"/>
                    <a:pt x="620" y="230"/>
                  </a:cubicBezTo>
                  <a:cubicBezTo>
                    <a:pt x="605" y="173"/>
                    <a:pt x="576" y="130"/>
                    <a:pt x="533" y="86"/>
                  </a:cubicBezTo>
                  <a:cubicBezTo>
                    <a:pt x="519" y="72"/>
                    <a:pt x="490" y="58"/>
                    <a:pt x="476" y="29"/>
                  </a:cubicBezTo>
                  <a:cubicBezTo>
                    <a:pt x="418" y="14"/>
                    <a:pt x="375" y="0"/>
                    <a:pt x="31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flipH="1">
              <a:off x="563949" y="1933661"/>
              <a:ext cx="43423" cy="21042"/>
            </a:xfrm>
            <a:custGeom>
              <a:avLst/>
              <a:gdLst/>
              <a:ahLst/>
              <a:cxnLst/>
              <a:rect l="l" t="t" r="r" b="b"/>
              <a:pathLst>
                <a:path w="1168" h="566" extrusionOk="0">
                  <a:moveTo>
                    <a:pt x="1167" y="1"/>
                  </a:moveTo>
                  <a:lnTo>
                    <a:pt x="1167" y="1"/>
                  </a:lnTo>
                  <a:cubicBezTo>
                    <a:pt x="980" y="73"/>
                    <a:pt x="793" y="130"/>
                    <a:pt x="606" y="145"/>
                  </a:cubicBezTo>
                  <a:cubicBezTo>
                    <a:pt x="260" y="188"/>
                    <a:pt x="1" y="202"/>
                    <a:pt x="1" y="202"/>
                  </a:cubicBezTo>
                  <a:cubicBezTo>
                    <a:pt x="1" y="202"/>
                    <a:pt x="234" y="566"/>
                    <a:pt x="578" y="566"/>
                  </a:cubicBezTo>
                  <a:cubicBezTo>
                    <a:pt x="597" y="566"/>
                    <a:pt x="615" y="565"/>
                    <a:pt x="635" y="562"/>
                  </a:cubicBezTo>
                  <a:cubicBezTo>
                    <a:pt x="923" y="505"/>
                    <a:pt x="1139" y="289"/>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flipH="1">
              <a:off x="1921745" y="1772162"/>
              <a:ext cx="36434" cy="15391"/>
            </a:xfrm>
            <a:custGeom>
              <a:avLst/>
              <a:gdLst/>
              <a:ahLst/>
              <a:cxnLst/>
              <a:rect l="l" t="t" r="r" b="b"/>
              <a:pathLst>
                <a:path w="980" h="414" extrusionOk="0">
                  <a:moveTo>
                    <a:pt x="513" y="1"/>
                  </a:moveTo>
                  <a:cubicBezTo>
                    <a:pt x="283" y="1"/>
                    <a:pt x="57" y="182"/>
                    <a:pt x="0" y="399"/>
                  </a:cubicBezTo>
                  <a:cubicBezTo>
                    <a:pt x="154" y="343"/>
                    <a:pt x="315" y="314"/>
                    <a:pt x="475" y="314"/>
                  </a:cubicBezTo>
                  <a:cubicBezTo>
                    <a:pt x="646" y="314"/>
                    <a:pt x="817" y="346"/>
                    <a:pt x="980" y="413"/>
                  </a:cubicBezTo>
                  <a:cubicBezTo>
                    <a:pt x="878" y="114"/>
                    <a:pt x="695" y="1"/>
                    <a:pt x="51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flipH="1">
              <a:off x="1928177" y="1812128"/>
              <a:ext cx="23571" cy="23794"/>
            </a:xfrm>
            <a:custGeom>
              <a:avLst/>
              <a:gdLst/>
              <a:ahLst/>
              <a:cxnLst/>
              <a:rect l="l" t="t" r="r" b="b"/>
              <a:pathLst>
                <a:path w="634" h="640" extrusionOk="0">
                  <a:moveTo>
                    <a:pt x="303" y="1"/>
                  </a:moveTo>
                  <a:cubicBezTo>
                    <a:pt x="259" y="1"/>
                    <a:pt x="216" y="15"/>
                    <a:pt x="187" y="29"/>
                  </a:cubicBezTo>
                  <a:cubicBezTo>
                    <a:pt x="72" y="87"/>
                    <a:pt x="0" y="202"/>
                    <a:pt x="0" y="332"/>
                  </a:cubicBezTo>
                  <a:cubicBezTo>
                    <a:pt x="0" y="361"/>
                    <a:pt x="0" y="390"/>
                    <a:pt x="0" y="404"/>
                  </a:cubicBezTo>
                  <a:cubicBezTo>
                    <a:pt x="15" y="462"/>
                    <a:pt x="58" y="519"/>
                    <a:pt x="87" y="548"/>
                  </a:cubicBezTo>
                  <a:lnTo>
                    <a:pt x="159" y="606"/>
                  </a:lnTo>
                  <a:cubicBezTo>
                    <a:pt x="201" y="627"/>
                    <a:pt x="235" y="640"/>
                    <a:pt x="273" y="640"/>
                  </a:cubicBezTo>
                  <a:cubicBezTo>
                    <a:pt x="287" y="640"/>
                    <a:pt x="302" y="638"/>
                    <a:pt x="317" y="634"/>
                  </a:cubicBezTo>
                  <a:cubicBezTo>
                    <a:pt x="490" y="634"/>
                    <a:pt x="634" y="490"/>
                    <a:pt x="634" y="317"/>
                  </a:cubicBezTo>
                  <a:cubicBezTo>
                    <a:pt x="634" y="289"/>
                    <a:pt x="620" y="260"/>
                    <a:pt x="620" y="231"/>
                  </a:cubicBezTo>
                  <a:cubicBezTo>
                    <a:pt x="605" y="173"/>
                    <a:pt x="576" y="130"/>
                    <a:pt x="533" y="87"/>
                  </a:cubicBezTo>
                  <a:cubicBezTo>
                    <a:pt x="504" y="73"/>
                    <a:pt x="490" y="58"/>
                    <a:pt x="461" y="44"/>
                  </a:cubicBezTo>
                  <a:cubicBezTo>
                    <a:pt x="418" y="15"/>
                    <a:pt x="360" y="1"/>
                    <a:pt x="30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flipH="1">
              <a:off x="1922823" y="1880125"/>
              <a:ext cx="43386" cy="21042"/>
            </a:xfrm>
            <a:custGeom>
              <a:avLst/>
              <a:gdLst/>
              <a:ahLst/>
              <a:cxnLst/>
              <a:rect l="l" t="t" r="r" b="b"/>
              <a:pathLst>
                <a:path w="1167" h="566" extrusionOk="0">
                  <a:moveTo>
                    <a:pt x="1167" y="1"/>
                  </a:moveTo>
                  <a:lnTo>
                    <a:pt x="1167" y="1"/>
                  </a:lnTo>
                  <a:cubicBezTo>
                    <a:pt x="994" y="73"/>
                    <a:pt x="807" y="130"/>
                    <a:pt x="605" y="145"/>
                  </a:cubicBezTo>
                  <a:cubicBezTo>
                    <a:pt x="260" y="188"/>
                    <a:pt x="0" y="202"/>
                    <a:pt x="0" y="202"/>
                  </a:cubicBezTo>
                  <a:cubicBezTo>
                    <a:pt x="0" y="202"/>
                    <a:pt x="247" y="566"/>
                    <a:pt x="592" y="566"/>
                  </a:cubicBezTo>
                  <a:cubicBezTo>
                    <a:pt x="611" y="566"/>
                    <a:pt x="629" y="564"/>
                    <a:pt x="648" y="562"/>
                  </a:cubicBezTo>
                  <a:cubicBezTo>
                    <a:pt x="922" y="505"/>
                    <a:pt x="1138" y="289"/>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flipH="1">
              <a:off x="3153176" y="1805696"/>
              <a:ext cx="23571" cy="23608"/>
            </a:xfrm>
            <a:custGeom>
              <a:avLst/>
              <a:gdLst/>
              <a:ahLst/>
              <a:cxnLst/>
              <a:rect l="l" t="t" r="r" b="b"/>
              <a:pathLst>
                <a:path w="634" h="635" extrusionOk="0">
                  <a:moveTo>
                    <a:pt x="317" y="1"/>
                  </a:moveTo>
                  <a:cubicBezTo>
                    <a:pt x="274" y="1"/>
                    <a:pt x="231" y="1"/>
                    <a:pt x="187" y="30"/>
                  </a:cubicBezTo>
                  <a:cubicBezTo>
                    <a:pt x="72" y="73"/>
                    <a:pt x="0" y="188"/>
                    <a:pt x="0" y="318"/>
                  </a:cubicBezTo>
                  <a:cubicBezTo>
                    <a:pt x="0" y="346"/>
                    <a:pt x="15" y="375"/>
                    <a:pt x="15" y="404"/>
                  </a:cubicBezTo>
                  <a:cubicBezTo>
                    <a:pt x="29" y="462"/>
                    <a:pt x="58" y="505"/>
                    <a:pt x="101" y="548"/>
                  </a:cubicBezTo>
                  <a:lnTo>
                    <a:pt x="173" y="591"/>
                  </a:lnTo>
                  <a:cubicBezTo>
                    <a:pt x="216" y="620"/>
                    <a:pt x="274" y="635"/>
                    <a:pt x="331" y="635"/>
                  </a:cubicBezTo>
                  <a:cubicBezTo>
                    <a:pt x="504" y="620"/>
                    <a:pt x="634" y="476"/>
                    <a:pt x="634" y="303"/>
                  </a:cubicBezTo>
                  <a:cubicBezTo>
                    <a:pt x="634" y="274"/>
                    <a:pt x="634" y="260"/>
                    <a:pt x="619" y="231"/>
                  </a:cubicBezTo>
                  <a:cubicBezTo>
                    <a:pt x="605" y="174"/>
                    <a:pt x="576" y="130"/>
                    <a:pt x="547" y="87"/>
                  </a:cubicBezTo>
                  <a:cubicBezTo>
                    <a:pt x="519" y="73"/>
                    <a:pt x="490" y="58"/>
                    <a:pt x="475" y="30"/>
                  </a:cubicBezTo>
                  <a:cubicBezTo>
                    <a:pt x="418" y="15"/>
                    <a:pt x="375" y="1"/>
                    <a:pt x="31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427;p37"/>
          <p:cNvGrpSpPr/>
          <p:nvPr/>
        </p:nvGrpSpPr>
        <p:grpSpPr>
          <a:xfrm>
            <a:off x="5327949" y="1428025"/>
            <a:ext cx="2225455" cy="1967639"/>
            <a:chOff x="4736279" y="1049867"/>
            <a:chExt cx="3775251" cy="3830131"/>
          </a:xfrm>
        </p:grpSpPr>
        <p:sp>
          <p:nvSpPr>
            <p:cNvPr id="134" name="Google Shape;428;p37"/>
            <p:cNvSpPr/>
            <p:nvPr/>
          </p:nvSpPr>
          <p:spPr>
            <a:xfrm>
              <a:off x="8103196" y="1093318"/>
              <a:ext cx="408334" cy="1392711"/>
            </a:xfrm>
            <a:custGeom>
              <a:avLst/>
              <a:gdLst/>
              <a:ahLst/>
              <a:cxnLst/>
              <a:rect l="l" t="t" r="r" b="b"/>
              <a:pathLst>
                <a:path w="20900" h="71284" extrusionOk="0">
                  <a:moveTo>
                    <a:pt x="3228" y="0"/>
                  </a:moveTo>
                  <a:cubicBezTo>
                    <a:pt x="1428" y="0"/>
                    <a:pt x="1" y="2438"/>
                    <a:pt x="1760" y="3980"/>
                  </a:cubicBezTo>
                  <a:cubicBezTo>
                    <a:pt x="1924" y="4117"/>
                    <a:pt x="16135" y="16438"/>
                    <a:pt x="13863" y="36673"/>
                  </a:cubicBezTo>
                  <a:lnTo>
                    <a:pt x="7674" y="70407"/>
                  </a:lnTo>
                  <a:lnTo>
                    <a:pt x="12083" y="71283"/>
                  </a:lnTo>
                  <a:lnTo>
                    <a:pt x="18271" y="37413"/>
                  </a:lnTo>
                  <a:cubicBezTo>
                    <a:pt x="18298" y="37358"/>
                    <a:pt x="18298" y="37303"/>
                    <a:pt x="18298" y="37248"/>
                  </a:cubicBezTo>
                  <a:cubicBezTo>
                    <a:pt x="20900" y="14522"/>
                    <a:pt x="5320" y="1105"/>
                    <a:pt x="4662" y="557"/>
                  </a:cubicBezTo>
                  <a:cubicBezTo>
                    <a:pt x="4192" y="166"/>
                    <a:pt x="3697" y="0"/>
                    <a:pt x="3228"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29;p37"/>
            <p:cNvSpPr/>
            <p:nvPr/>
          </p:nvSpPr>
          <p:spPr>
            <a:xfrm>
              <a:off x="7482236" y="2468895"/>
              <a:ext cx="856504" cy="880028"/>
            </a:xfrm>
            <a:custGeom>
              <a:avLst/>
              <a:gdLst/>
              <a:ahLst/>
              <a:cxnLst/>
              <a:rect l="l" t="t" r="r" b="b"/>
              <a:pathLst>
                <a:path w="43839" h="45043" extrusionOk="0">
                  <a:moveTo>
                    <a:pt x="39457" y="0"/>
                  </a:moveTo>
                  <a:lnTo>
                    <a:pt x="36336" y="17114"/>
                  </a:lnTo>
                  <a:cubicBezTo>
                    <a:pt x="36100" y="17980"/>
                    <a:pt x="30099" y="40571"/>
                    <a:pt x="5757" y="40571"/>
                  </a:cubicBezTo>
                  <a:cubicBezTo>
                    <a:pt x="4712" y="40571"/>
                    <a:pt x="3633" y="40529"/>
                    <a:pt x="2520" y="40443"/>
                  </a:cubicBezTo>
                  <a:cubicBezTo>
                    <a:pt x="2439" y="40434"/>
                    <a:pt x="2359" y="40429"/>
                    <a:pt x="2279" y="40429"/>
                  </a:cubicBezTo>
                  <a:cubicBezTo>
                    <a:pt x="1148" y="40429"/>
                    <a:pt x="185" y="41319"/>
                    <a:pt x="83" y="42496"/>
                  </a:cubicBezTo>
                  <a:cubicBezTo>
                    <a:pt x="1" y="43728"/>
                    <a:pt x="932" y="44824"/>
                    <a:pt x="2191" y="44906"/>
                  </a:cubicBezTo>
                  <a:cubicBezTo>
                    <a:pt x="3423" y="44988"/>
                    <a:pt x="4628" y="45043"/>
                    <a:pt x="5778" y="45043"/>
                  </a:cubicBezTo>
                  <a:cubicBezTo>
                    <a:pt x="33652" y="45043"/>
                    <a:pt x="40635" y="18318"/>
                    <a:pt x="40689" y="18045"/>
                  </a:cubicBezTo>
                  <a:lnTo>
                    <a:pt x="43838" y="876"/>
                  </a:lnTo>
                  <a:lnTo>
                    <a:pt x="39457"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30;p37"/>
            <p:cNvSpPr/>
            <p:nvPr/>
          </p:nvSpPr>
          <p:spPr>
            <a:xfrm>
              <a:off x="8076059" y="1049867"/>
              <a:ext cx="157296" cy="175017"/>
            </a:xfrm>
            <a:custGeom>
              <a:avLst/>
              <a:gdLst/>
              <a:ahLst/>
              <a:cxnLst/>
              <a:rect l="l" t="t" r="r" b="b"/>
              <a:pathLst>
                <a:path w="8051" h="8958" extrusionOk="0">
                  <a:moveTo>
                    <a:pt x="4912" y="0"/>
                  </a:moveTo>
                  <a:cubicBezTo>
                    <a:pt x="3889" y="0"/>
                    <a:pt x="2906" y="573"/>
                    <a:pt x="2437" y="1549"/>
                  </a:cubicBezTo>
                  <a:lnTo>
                    <a:pt x="712" y="4944"/>
                  </a:lnTo>
                  <a:cubicBezTo>
                    <a:pt x="0" y="6313"/>
                    <a:pt x="548" y="7984"/>
                    <a:pt x="1917" y="8668"/>
                  </a:cubicBezTo>
                  <a:cubicBezTo>
                    <a:pt x="2310" y="8865"/>
                    <a:pt x="2727" y="8957"/>
                    <a:pt x="3139" y="8957"/>
                  </a:cubicBezTo>
                  <a:cubicBezTo>
                    <a:pt x="4161" y="8957"/>
                    <a:pt x="5145" y="8385"/>
                    <a:pt x="5613" y="7409"/>
                  </a:cubicBezTo>
                  <a:lnTo>
                    <a:pt x="7338" y="4013"/>
                  </a:lnTo>
                  <a:cubicBezTo>
                    <a:pt x="8050" y="2672"/>
                    <a:pt x="7503" y="974"/>
                    <a:pt x="6133" y="289"/>
                  </a:cubicBezTo>
                  <a:cubicBezTo>
                    <a:pt x="5741" y="93"/>
                    <a:pt x="5323" y="0"/>
                    <a:pt x="491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31;p37"/>
            <p:cNvSpPr/>
            <p:nvPr/>
          </p:nvSpPr>
          <p:spPr>
            <a:xfrm>
              <a:off x="6515559" y="1094061"/>
              <a:ext cx="393759" cy="1391969"/>
            </a:xfrm>
            <a:custGeom>
              <a:avLst/>
              <a:gdLst/>
              <a:ahLst/>
              <a:cxnLst/>
              <a:rect l="l" t="t" r="r" b="b"/>
              <a:pathLst>
                <a:path w="20154" h="71246" extrusionOk="0">
                  <a:moveTo>
                    <a:pt x="17669" y="0"/>
                  </a:moveTo>
                  <a:cubicBezTo>
                    <a:pt x="17168" y="0"/>
                    <a:pt x="16660" y="169"/>
                    <a:pt x="16238" y="519"/>
                  </a:cubicBezTo>
                  <a:cubicBezTo>
                    <a:pt x="15581" y="1067"/>
                    <a:pt x="1" y="14484"/>
                    <a:pt x="2602" y="37210"/>
                  </a:cubicBezTo>
                  <a:cubicBezTo>
                    <a:pt x="2602" y="37265"/>
                    <a:pt x="2602" y="37320"/>
                    <a:pt x="2629" y="37375"/>
                  </a:cubicBezTo>
                  <a:lnTo>
                    <a:pt x="8817" y="71245"/>
                  </a:lnTo>
                  <a:lnTo>
                    <a:pt x="13226" y="70369"/>
                  </a:lnTo>
                  <a:lnTo>
                    <a:pt x="7038" y="36635"/>
                  </a:lnTo>
                  <a:cubicBezTo>
                    <a:pt x="4765" y="16400"/>
                    <a:pt x="18976" y="4079"/>
                    <a:pt x="19140" y="3942"/>
                  </a:cubicBezTo>
                  <a:cubicBezTo>
                    <a:pt x="20044" y="3120"/>
                    <a:pt x="20153" y="1724"/>
                    <a:pt x="19359" y="793"/>
                  </a:cubicBezTo>
                  <a:cubicBezTo>
                    <a:pt x="18930" y="272"/>
                    <a:pt x="18305" y="0"/>
                    <a:pt x="17669"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32;p37"/>
            <p:cNvSpPr/>
            <p:nvPr/>
          </p:nvSpPr>
          <p:spPr>
            <a:xfrm>
              <a:off x="6687822" y="2468895"/>
              <a:ext cx="857559" cy="880028"/>
            </a:xfrm>
            <a:custGeom>
              <a:avLst/>
              <a:gdLst/>
              <a:ahLst/>
              <a:cxnLst/>
              <a:rect l="l" t="t" r="r" b="b"/>
              <a:pathLst>
                <a:path w="43893" h="45043" extrusionOk="0">
                  <a:moveTo>
                    <a:pt x="4409" y="0"/>
                  </a:moveTo>
                  <a:lnTo>
                    <a:pt x="0" y="876"/>
                  </a:lnTo>
                  <a:lnTo>
                    <a:pt x="3149" y="18045"/>
                  </a:lnTo>
                  <a:cubicBezTo>
                    <a:pt x="3231" y="18318"/>
                    <a:pt x="10214" y="45043"/>
                    <a:pt x="38088" y="45043"/>
                  </a:cubicBezTo>
                  <a:cubicBezTo>
                    <a:pt x="39238" y="45043"/>
                    <a:pt x="40443" y="44988"/>
                    <a:pt x="41675" y="44906"/>
                  </a:cubicBezTo>
                  <a:cubicBezTo>
                    <a:pt x="42934" y="44824"/>
                    <a:pt x="43893" y="43728"/>
                    <a:pt x="43783" y="42469"/>
                  </a:cubicBezTo>
                  <a:cubicBezTo>
                    <a:pt x="43706" y="41317"/>
                    <a:pt x="42721" y="40429"/>
                    <a:pt x="41587" y="40429"/>
                  </a:cubicBezTo>
                  <a:cubicBezTo>
                    <a:pt x="41508" y="40429"/>
                    <a:pt x="41427" y="40434"/>
                    <a:pt x="41346" y="40443"/>
                  </a:cubicBezTo>
                  <a:cubicBezTo>
                    <a:pt x="40233" y="40529"/>
                    <a:pt x="39154" y="40571"/>
                    <a:pt x="38109" y="40571"/>
                  </a:cubicBezTo>
                  <a:cubicBezTo>
                    <a:pt x="13767" y="40571"/>
                    <a:pt x="7767" y="17980"/>
                    <a:pt x="7530" y="17114"/>
                  </a:cubicBezTo>
                  <a:lnTo>
                    <a:pt x="4409"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33;p37"/>
            <p:cNvSpPr/>
            <p:nvPr/>
          </p:nvSpPr>
          <p:spPr>
            <a:xfrm>
              <a:off x="6793734" y="1049867"/>
              <a:ext cx="156769" cy="175017"/>
            </a:xfrm>
            <a:custGeom>
              <a:avLst/>
              <a:gdLst/>
              <a:ahLst/>
              <a:cxnLst/>
              <a:rect l="l" t="t" r="r" b="b"/>
              <a:pathLst>
                <a:path w="8024" h="8958" extrusionOk="0">
                  <a:moveTo>
                    <a:pt x="3139" y="0"/>
                  </a:moveTo>
                  <a:cubicBezTo>
                    <a:pt x="2728" y="0"/>
                    <a:pt x="2310" y="93"/>
                    <a:pt x="1918" y="289"/>
                  </a:cubicBezTo>
                  <a:cubicBezTo>
                    <a:pt x="548" y="974"/>
                    <a:pt x="1" y="2672"/>
                    <a:pt x="713" y="4013"/>
                  </a:cubicBezTo>
                  <a:lnTo>
                    <a:pt x="2438" y="7409"/>
                  </a:lnTo>
                  <a:cubicBezTo>
                    <a:pt x="2906" y="8385"/>
                    <a:pt x="3890" y="8957"/>
                    <a:pt x="4912" y="8957"/>
                  </a:cubicBezTo>
                  <a:cubicBezTo>
                    <a:pt x="5324" y="8957"/>
                    <a:pt x="5741" y="8865"/>
                    <a:pt x="6134" y="8668"/>
                  </a:cubicBezTo>
                  <a:cubicBezTo>
                    <a:pt x="7503" y="7984"/>
                    <a:pt x="8024" y="6313"/>
                    <a:pt x="7339" y="4944"/>
                  </a:cubicBezTo>
                  <a:lnTo>
                    <a:pt x="5614" y="1549"/>
                  </a:lnTo>
                  <a:cubicBezTo>
                    <a:pt x="5145" y="573"/>
                    <a:pt x="4162" y="0"/>
                    <a:pt x="313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34;p37"/>
            <p:cNvSpPr/>
            <p:nvPr/>
          </p:nvSpPr>
          <p:spPr>
            <a:xfrm>
              <a:off x="4875894" y="3095873"/>
              <a:ext cx="2652372" cy="1784125"/>
            </a:xfrm>
            <a:custGeom>
              <a:avLst/>
              <a:gdLst/>
              <a:ahLst/>
              <a:cxnLst/>
              <a:rect l="l" t="t" r="r" b="b"/>
              <a:pathLst>
                <a:path w="135758" h="91318" extrusionOk="0">
                  <a:moveTo>
                    <a:pt x="60979" y="0"/>
                  </a:moveTo>
                  <a:cubicBezTo>
                    <a:pt x="51505" y="0"/>
                    <a:pt x="43838" y="7694"/>
                    <a:pt x="43811" y="17168"/>
                  </a:cubicBezTo>
                  <a:lnTo>
                    <a:pt x="43729" y="46549"/>
                  </a:lnTo>
                  <a:cubicBezTo>
                    <a:pt x="43729" y="53558"/>
                    <a:pt x="38061" y="59226"/>
                    <a:pt x="31051" y="59226"/>
                  </a:cubicBezTo>
                  <a:lnTo>
                    <a:pt x="17169" y="59226"/>
                  </a:lnTo>
                  <a:cubicBezTo>
                    <a:pt x="10159" y="59226"/>
                    <a:pt x="4491" y="53558"/>
                    <a:pt x="4491" y="46549"/>
                  </a:cubicBezTo>
                  <a:lnTo>
                    <a:pt x="4491" y="17442"/>
                  </a:lnTo>
                  <a:lnTo>
                    <a:pt x="1" y="17442"/>
                  </a:lnTo>
                  <a:lnTo>
                    <a:pt x="1" y="46549"/>
                  </a:lnTo>
                  <a:cubicBezTo>
                    <a:pt x="1" y="56023"/>
                    <a:pt x="7695" y="63717"/>
                    <a:pt x="17169" y="63717"/>
                  </a:cubicBezTo>
                  <a:lnTo>
                    <a:pt x="31051" y="63717"/>
                  </a:lnTo>
                  <a:cubicBezTo>
                    <a:pt x="40525" y="63689"/>
                    <a:pt x="48192" y="56023"/>
                    <a:pt x="48192" y="46549"/>
                  </a:cubicBezTo>
                  <a:lnTo>
                    <a:pt x="48301" y="17168"/>
                  </a:lnTo>
                  <a:cubicBezTo>
                    <a:pt x="48301" y="10159"/>
                    <a:pt x="53969" y="4491"/>
                    <a:pt x="60979" y="4463"/>
                  </a:cubicBezTo>
                  <a:lnTo>
                    <a:pt x="74861" y="4463"/>
                  </a:lnTo>
                  <a:cubicBezTo>
                    <a:pt x="81871" y="4491"/>
                    <a:pt x="87539" y="10159"/>
                    <a:pt x="87539" y="17168"/>
                  </a:cubicBezTo>
                  <a:lnTo>
                    <a:pt x="87539" y="74149"/>
                  </a:lnTo>
                  <a:cubicBezTo>
                    <a:pt x="87566" y="83623"/>
                    <a:pt x="95233" y="91317"/>
                    <a:pt x="104707" y="91317"/>
                  </a:cubicBezTo>
                  <a:lnTo>
                    <a:pt x="118589" y="91317"/>
                  </a:lnTo>
                  <a:cubicBezTo>
                    <a:pt x="128063" y="91317"/>
                    <a:pt x="135758" y="83623"/>
                    <a:pt x="135758" y="74149"/>
                  </a:cubicBezTo>
                  <a:lnTo>
                    <a:pt x="135758" y="12952"/>
                  </a:lnTo>
                  <a:lnTo>
                    <a:pt x="131267" y="12952"/>
                  </a:lnTo>
                  <a:lnTo>
                    <a:pt x="131267" y="74149"/>
                  </a:lnTo>
                  <a:cubicBezTo>
                    <a:pt x="131267" y="81159"/>
                    <a:pt x="125599" y="86827"/>
                    <a:pt x="118589" y="86854"/>
                  </a:cubicBezTo>
                  <a:lnTo>
                    <a:pt x="104707" y="86854"/>
                  </a:lnTo>
                  <a:cubicBezTo>
                    <a:pt x="97725" y="86827"/>
                    <a:pt x="92029" y="81159"/>
                    <a:pt x="92029" y="74149"/>
                  </a:cubicBezTo>
                  <a:lnTo>
                    <a:pt x="92029" y="17168"/>
                  </a:lnTo>
                  <a:cubicBezTo>
                    <a:pt x="92029" y="7694"/>
                    <a:pt x="84335" y="0"/>
                    <a:pt x="7486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35;p37"/>
            <p:cNvSpPr/>
            <p:nvPr/>
          </p:nvSpPr>
          <p:spPr>
            <a:xfrm>
              <a:off x="7277346" y="3096400"/>
              <a:ext cx="414078" cy="414078"/>
            </a:xfrm>
            <a:custGeom>
              <a:avLst/>
              <a:gdLst/>
              <a:ahLst/>
              <a:cxnLst/>
              <a:rect l="l" t="t" r="r" b="b"/>
              <a:pathLst>
                <a:path w="21194" h="21194" extrusionOk="0">
                  <a:moveTo>
                    <a:pt x="8297" y="1"/>
                  </a:moveTo>
                  <a:cubicBezTo>
                    <a:pt x="7777" y="1"/>
                    <a:pt x="7366" y="411"/>
                    <a:pt x="7366" y="932"/>
                  </a:cubicBezTo>
                  <a:lnTo>
                    <a:pt x="7366" y="7394"/>
                  </a:lnTo>
                  <a:lnTo>
                    <a:pt x="932" y="7394"/>
                  </a:lnTo>
                  <a:cubicBezTo>
                    <a:pt x="916" y="7393"/>
                    <a:pt x="901" y="7392"/>
                    <a:pt x="885" y="7392"/>
                  </a:cubicBezTo>
                  <a:cubicBezTo>
                    <a:pt x="387" y="7392"/>
                    <a:pt x="1" y="7819"/>
                    <a:pt x="1" y="8297"/>
                  </a:cubicBezTo>
                  <a:lnTo>
                    <a:pt x="1" y="12897"/>
                  </a:lnTo>
                  <a:cubicBezTo>
                    <a:pt x="1" y="13417"/>
                    <a:pt x="411" y="13828"/>
                    <a:pt x="932" y="13828"/>
                  </a:cubicBezTo>
                  <a:lnTo>
                    <a:pt x="7366" y="13828"/>
                  </a:lnTo>
                  <a:lnTo>
                    <a:pt x="7366" y="20290"/>
                  </a:lnTo>
                  <a:cubicBezTo>
                    <a:pt x="7366" y="20783"/>
                    <a:pt x="7777" y="21194"/>
                    <a:pt x="8297" y="21194"/>
                  </a:cubicBezTo>
                  <a:lnTo>
                    <a:pt x="12897" y="21194"/>
                  </a:lnTo>
                  <a:cubicBezTo>
                    <a:pt x="13418" y="21194"/>
                    <a:pt x="13828" y="20783"/>
                    <a:pt x="13828" y="20290"/>
                  </a:cubicBezTo>
                  <a:lnTo>
                    <a:pt x="13828" y="13828"/>
                  </a:lnTo>
                  <a:lnTo>
                    <a:pt x="20290" y="13828"/>
                  </a:lnTo>
                  <a:cubicBezTo>
                    <a:pt x="20783" y="13828"/>
                    <a:pt x="21194" y="13417"/>
                    <a:pt x="21194" y="12897"/>
                  </a:cubicBezTo>
                  <a:lnTo>
                    <a:pt x="21194" y="8297"/>
                  </a:lnTo>
                  <a:cubicBezTo>
                    <a:pt x="21194" y="7819"/>
                    <a:pt x="20807" y="7392"/>
                    <a:pt x="20334" y="7392"/>
                  </a:cubicBezTo>
                  <a:cubicBezTo>
                    <a:pt x="20320" y="7392"/>
                    <a:pt x="20305" y="7393"/>
                    <a:pt x="20290" y="7394"/>
                  </a:cubicBezTo>
                  <a:lnTo>
                    <a:pt x="13828" y="7394"/>
                  </a:lnTo>
                  <a:lnTo>
                    <a:pt x="13828" y="932"/>
                  </a:lnTo>
                  <a:cubicBezTo>
                    <a:pt x="13828" y="411"/>
                    <a:pt x="13418" y="1"/>
                    <a:pt x="12897"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36;p37"/>
            <p:cNvSpPr/>
            <p:nvPr/>
          </p:nvSpPr>
          <p:spPr>
            <a:xfrm>
              <a:off x="4736279" y="3406675"/>
              <a:ext cx="409252" cy="393837"/>
            </a:xfrm>
            <a:custGeom>
              <a:avLst/>
              <a:gdLst/>
              <a:ahLst/>
              <a:cxnLst/>
              <a:rect l="l" t="t" r="r" b="b"/>
              <a:pathLst>
                <a:path w="20947" h="20158" extrusionOk="0">
                  <a:moveTo>
                    <a:pt x="10076" y="1"/>
                  </a:moveTo>
                  <a:cubicBezTo>
                    <a:pt x="4518" y="1"/>
                    <a:pt x="0" y="4519"/>
                    <a:pt x="0" y="10077"/>
                  </a:cubicBezTo>
                  <a:cubicBezTo>
                    <a:pt x="0" y="14157"/>
                    <a:pt x="2464" y="17826"/>
                    <a:pt x="6216" y="19387"/>
                  </a:cubicBezTo>
                  <a:cubicBezTo>
                    <a:pt x="7470" y="19905"/>
                    <a:pt x="8785" y="20158"/>
                    <a:pt x="10087" y="20158"/>
                  </a:cubicBezTo>
                  <a:cubicBezTo>
                    <a:pt x="12707" y="20158"/>
                    <a:pt x="15275" y="19135"/>
                    <a:pt x="17196" y="17196"/>
                  </a:cubicBezTo>
                  <a:cubicBezTo>
                    <a:pt x="20098" y="14321"/>
                    <a:pt x="20947" y="9995"/>
                    <a:pt x="19386" y="6216"/>
                  </a:cubicBezTo>
                  <a:cubicBezTo>
                    <a:pt x="17825" y="2465"/>
                    <a:pt x="14156" y="1"/>
                    <a:pt x="10076"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37;p37"/>
            <p:cNvSpPr/>
            <p:nvPr/>
          </p:nvSpPr>
          <p:spPr>
            <a:xfrm>
              <a:off x="4849147" y="3519563"/>
              <a:ext cx="196352" cy="168198"/>
            </a:xfrm>
            <a:custGeom>
              <a:avLst/>
              <a:gdLst/>
              <a:ahLst/>
              <a:cxnLst/>
              <a:rect l="l" t="t" r="r" b="b"/>
              <a:pathLst>
                <a:path w="10050" h="8609" extrusionOk="0">
                  <a:moveTo>
                    <a:pt x="4299" y="0"/>
                  </a:moveTo>
                  <a:cubicBezTo>
                    <a:pt x="1917" y="0"/>
                    <a:pt x="0" y="1917"/>
                    <a:pt x="0" y="4299"/>
                  </a:cubicBezTo>
                  <a:cubicBezTo>
                    <a:pt x="0" y="6892"/>
                    <a:pt x="2118" y="8608"/>
                    <a:pt x="4327" y="8608"/>
                  </a:cubicBezTo>
                  <a:cubicBezTo>
                    <a:pt x="5384" y="8608"/>
                    <a:pt x="6462" y="8216"/>
                    <a:pt x="7339" y="7338"/>
                  </a:cubicBezTo>
                  <a:cubicBezTo>
                    <a:pt x="10049" y="4628"/>
                    <a:pt x="8133" y="0"/>
                    <a:pt x="429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486894" y="236374"/>
            <a:ext cx="7529885" cy="2923877"/>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chemeClr val="accent3"/>
                </a:solidFill>
                <a:latin typeface="Pompiere" panose="020B0604020202020204" charset="0"/>
              </a:rPr>
              <a:t>What do you think </a:t>
            </a:r>
            <a:r>
              <a:rPr lang="en-US" sz="4000" b="1" i="1" dirty="0" smtClean="0">
                <a:ln/>
                <a:solidFill>
                  <a:schemeClr val="accent3"/>
                </a:solidFill>
                <a:effectLst>
                  <a:outerShdw blurRad="38100" dist="38100" dir="2700000" algn="tl">
                    <a:srgbClr val="000000">
                      <a:alpha val="43137"/>
                    </a:srgbClr>
                  </a:outerShdw>
                </a:effectLst>
                <a:latin typeface="Pompiere" panose="020B0604020202020204" charset="0"/>
              </a:rPr>
              <a:t>“</a:t>
            </a:r>
            <a:r>
              <a:rPr lang="en-US" sz="3600" b="1" i="1" dirty="0" smtClean="0">
                <a:ln/>
                <a:solidFill>
                  <a:schemeClr val="accent3"/>
                </a:solidFill>
                <a:effectLst>
                  <a:outerShdw blurRad="38100" dist="38100" dir="2700000" algn="tl">
                    <a:srgbClr val="000000">
                      <a:alpha val="43137"/>
                    </a:srgbClr>
                  </a:outerShdw>
                </a:effectLst>
                <a:latin typeface="Pompiere" panose="020B0604020202020204" charset="0"/>
              </a:rPr>
              <a:t>Doctors Without Borders”  </a:t>
            </a:r>
            <a:r>
              <a:rPr lang="en-US" sz="3200" b="1" dirty="0" smtClean="0">
                <a:ln/>
                <a:solidFill>
                  <a:schemeClr val="accent3"/>
                </a:solidFill>
                <a:latin typeface="Pompiere" panose="020B0604020202020204" charset="0"/>
              </a:rPr>
              <a:t>is?</a:t>
            </a:r>
            <a:endParaRPr lang="en-US" sz="3200" b="1" cap="none" spc="0" dirty="0" smtClean="0">
              <a:ln/>
              <a:solidFill>
                <a:schemeClr val="accent3"/>
              </a:solidFill>
              <a:effectLst/>
              <a:latin typeface="Pompiere" panose="020B0604020202020204" charset="0"/>
            </a:endParaRPr>
          </a:p>
          <a:p>
            <a:pPr marL="341312"/>
            <a:r>
              <a:rPr lang="en-US" sz="3600" b="1" dirty="0" smtClean="0">
                <a:ln/>
                <a:solidFill>
                  <a:schemeClr val="tx1">
                    <a:lumMod val="75000"/>
                  </a:schemeClr>
                </a:solidFill>
                <a:latin typeface="Pompiere" panose="020B0604020202020204" charset="0"/>
              </a:rPr>
              <a:t>1. a name of a group of teachers who help refugees</a:t>
            </a:r>
          </a:p>
          <a:p>
            <a:pPr marL="341312"/>
            <a:r>
              <a:rPr lang="en-US" sz="3600" b="1" cap="none" spc="0" dirty="0" smtClean="0">
                <a:ln/>
                <a:solidFill>
                  <a:schemeClr val="accent2">
                    <a:lumMod val="75000"/>
                  </a:schemeClr>
                </a:solidFill>
                <a:effectLst/>
                <a:latin typeface="Pompiere" panose="020B0604020202020204" charset="0"/>
              </a:rPr>
              <a:t>2. </a:t>
            </a:r>
            <a:r>
              <a:rPr lang="en-US" sz="3600" b="1" dirty="0">
                <a:ln/>
                <a:solidFill>
                  <a:schemeClr val="accent2">
                    <a:lumMod val="75000"/>
                  </a:schemeClr>
                </a:solidFill>
                <a:latin typeface="Pompiere" panose="020B0604020202020204" charset="0"/>
              </a:rPr>
              <a:t>a</a:t>
            </a:r>
            <a:r>
              <a:rPr lang="en-US" sz="3600" b="1" cap="none" spc="0" dirty="0" smtClean="0">
                <a:ln/>
                <a:solidFill>
                  <a:schemeClr val="accent2">
                    <a:lumMod val="75000"/>
                  </a:schemeClr>
                </a:solidFill>
                <a:effectLst/>
                <a:latin typeface="Pompiere" panose="020B0604020202020204" charset="0"/>
              </a:rPr>
              <a:t> name of a hospital </a:t>
            </a:r>
          </a:p>
          <a:p>
            <a:pPr marL="341312"/>
            <a:r>
              <a:rPr lang="en-US" sz="3600" b="1" dirty="0" smtClean="0">
                <a:ln/>
                <a:solidFill>
                  <a:schemeClr val="accent3">
                    <a:lumMod val="75000"/>
                    <a:lumOff val="25000"/>
                  </a:schemeClr>
                </a:solidFill>
                <a:latin typeface="Pompiere" panose="020B0604020202020204" charset="0"/>
              </a:rPr>
              <a:t>3. a name of a company that sells medicine</a:t>
            </a:r>
          </a:p>
          <a:p>
            <a:pPr marL="341312"/>
            <a:r>
              <a:rPr lang="en-US" sz="3600" b="1" cap="none" spc="0" dirty="0" smtClean="0">
                <a:ln/>
                <a:solidFill>
                  <a:schemeClr val="accent6">
                    <a:lumMod val="50000"/>
                  </a:schemeClr>
                </a:solidFill>
                <a:effectLst/>
                <a:latin typeface="Pompiere" panose="020B0604020202020204" charset="0"/>
              </a:rPr>
              <a:t>4. </a:t>
            </a:r>
            <a:r>
              <a:rPr lang="en-US" sz="3600" b="1" dirty="0">
                <a:ln/>
                <a:solidFill>
                  <a:schemeClr val="accent6">
                    <a:lumMod val="50000"/>
                  </a:schemeClr>
                </a:solidFill>
                <a:latin typeface="Pompiere" panose="020B0604020202020204" charset="0"/>
              </a:rPr>
              <a:t>a name of a group of doctors who travel to help</a:t>
            </a:r>
          </a:p>
        </p:txBody>
      </p:sp>
    </p:spTree>
    <p:extLst>
      <p:ext uri="{BB962C8B-B14F-4D97-AF65-F5344CB8AC3E}">
        <p14:creationId xmlns:p14="http://schemas.microsoft.com/office/powerpoint/2010/main" val="2395649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486894" y="236374"/>
            <a:ext cx="7529885" cy="2185214"/>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chemeClr val="accent3"/>
                </a:solidFill>
                <a:latin typeface="Pompiere" panose="020B0604020202020204" charset="0"/>
              </a:rPr>
              <a:t>What do you think </a:t>
            </a:r>
            <a:r>
              <a:rPr lang="en-US" sz="4000" b="1" i="1" dirty="0" smtClean="0">
                <a:ln/>
                <a:solidFill>
                  <a:schemeClr val="accent3"/>
                </a:solidFill>
                <a:effectLst>
                  <a:outerShdw blurRad="38100" dist="38100" dir="2700000" algn="tl">
                    <a:srgbClr val="000000">
                      <a:alpha val="43137"/>
                    </a:srgbClr>
                  </a:outerShdw>
                </a:effectLst>
                <a:latin typeface="Pompiere" panose="020B0604020202020204" charset="0"/>
              </a:rPr>
              <a:t>“</a:t>
            </a:r>
            <a:r>
              <a:rPr lang="en-US" sz="3600" b="1" i="1" dirty="0" smtClean="0">
                <a:ln/>
                <a:solidFill>
                  <a:schemeClr val="accent3"/>
                </a:solidFill>
                <a:effectLst>
                  <a:outerShdw blurRad="38100" dist="38100" dir="2700000" algn="tl">
                    <a:srgbClr val="000000">
                      <a:alpha val="43137"/>
                    </a:srgbClr>
                  </a:outerShdw>
                </a:effectLst>
                <a:latin typeface="Pompiere" panose="020B0604020202020204" charset="0"/>
              </a:rPr>
              <a:t>Doctors Without Borders”  </a:t>
            </a:r>
            <a:r>
              <a:rPr lang="en-US" sz="3200" b="1" dirty="0" smtClean="0">
                <a:ln/>
                <a:solidFill>
                  <a:schemeClr val="accent3"/>
                </a:solidFill>
                <a:latin typeface="Pompiere" panose="020B0604020202020204" charset="0"/>
              </a:rPr>
              <a:t>is?</a:t>
            </a:r>
            <a:endParaRPr lang="en-US" sz="3600" b="1" cap="none" spc="0" dirty="0" smtClean="0">
              <a:ln/>
              <a:solidFill>
                <a:schemeClr val="accent6">
                  <a:lumMod val="50000"/>
                </a:schemeClr>
              </a:solidFill>
              <a:effectLst/>
              <a:latin typeface="Pompiere" panose="020B0604020202020204" charset="0"/>
            </a:endParaRPr>
          </a:p>
          <a:p>
            <a:pPr marL="341312"/>
            <a:r>
              <a:rPr lang="en-US" sz="3600" b="1" cap="none" spc="0" dirty="0" smtClean="0">
                <a:ln/>
                <a:solidFill>
                  <a:schemeClr val="accent6">
                    <a:lumMod val="50000"/>
                  </a:schemeClr>
                </a:solidFill>
                <a:effectLst/>
                <a:latin typeface="Pompiere" panose="020B0604020202020204" charset="0"/>
              </a:rPr>
              <a:t>4. </a:t>
            </a:r>
            <a:r>
              <a:rPr lang="en-US" sz="4800" b="1" dirty="0">
                <a:ln/>
                <a:solidFill>
                  <a:schemeClr val="accent6">
                    <a:lumMod val="50000"/>
                  </a:schemeClr>
                </a:solidFill>
                <a:effectLst>
                  <a:outerShdw blurRad="38100" dist="38100" dir="2700000" algn="tl">
                    <a:srgbClr val="000000">
                      <a:alpha val="43137"/>
                    </a:srgbClr>
                  </a:outerShdw>
                </a:effectLst>
                <a:latin typeface="Pompiere" panose="020B0604020202020204" charset="0"/>
              </a:rPr>
              <a:t>a name of a group of doctors who travel to help</a:t>
            </a:r>
          </a:p>
        </p:txBody>
      </p:sp>
      <p:pic>
        <p:nvPicPr>
          <p:cNvPr id="1026" name="Picture 2" descr="Doctors Without Borders / Médecins Sans Frontières (MS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196" y="2726030"/>
            <a:ext cx="5566522" cy="184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959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83813" y="159560"/>
            <a:ext cx="5010899" cy="498394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618640" y="704520"/>
              <a:ext cx="617040" cy="360"/>
            </p14:xfrm>
          </p:contentPart>
        </mc:Choice>
        <mc:Fallback>
          <p:pic>
            <p:nvPicPr>
              <p:cNvPr id="2" name="Ink 1"/>
              <p:cNvPicPr/>
              <p:nvPr/>
            </p:nvPicPr>
            <p:blipFill>
              <a:blip r:embed="rId4"/>
              <a:stretch>
                <a:fillRect/>
              </a:stretch>
            </p:blipFill>
            <p:spPr>
              <a:xfrm>
                <a:off x="2602800" y="641160"/>
                <a:ext cx="648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3273840" y="467640"/>
              <a:ext cx="2883960" cy="383400"/>
            </p14:xfrm>
          </p:contentPart>
        </mc:Choice>
        <mc:Fallback>
          <p:pic>
            <p:nvPicPr>
              <p:cNvPr id="4" name="Ink 3"/>
              <p:cNvPicPr/>
              <p:nvPr/>
            </p:nvPicPr>
            <p:blipFill>
              <a:blip r:embed="rId6"/>
              <a:stretch>
                <a:fillRect/>
              </a:stretch>
            </p:blipFill>
            <p:spPr>
              <a:xfrm>
                <a:off x="3258000" y="403920"/>
                <a:ext cx="291564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p14:cNvContentPartPr/>
              <p14:nvPr/>
            </p14:nvContentPartPr>
            <p14:xfrm>
              <a:off x="2886480" y="1379880"/>
              <a:ext cx="4175280" cy="62280"/>
            </p14:xfrm>
          </p:contentPart>
        </mc:Choice>
        <mc:Fallback>
          <p:pic>
            <p:nvPicPr>
              <p:cNvPr id="5" name="Ink 4"/>
              <p:cNvPicPr/>
              <p:nvPr/>
            </p:nvPicPr>
            <p:blipFill>
              <a:blip r:embed="rId8"/>
              <a:stretch>
                <a:fillRect/>
              </a:stretch>
            </p:blipFill>
            <p:spPr>
              <a:xfrm>
                <a:off x="2870640" y="1316520"/>
                <a:ext cx="4206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p14:cNvContentPartPr/>
              <p14:nvPr/>
            </p14:nvContentPartPr>
            <p14:xfrm>
              <a:off x="2905920" y="1668960"/>
              <a:ext cx="2205720" cy="32760"/>
            </p14:xfrm>
          </p:contentPart>
        </mc:Choice>
        <mc:Fallback>
          <p:pic>
            <p:nvPicPr>
              <p:cNvPr id="6" name="Ink 5"/>
              <p:cNvPicPr/>
              <p:nvPr/>
            </p:nvPicPr>
            <p:blipFill>
              <a:blip r:embed="rId10"/>
              <a:stretch>
                <a:fillRect/>
              </a:stretch>
            </p:blipFill>
            <p:spPr>
              <a:xfrm>
                <a:off x="2890080" y="1605600"/>
                <a:ext cx="2237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p14:cNvContentPartPr/>
              <p14:nvPr/>
            </p14:nvContentPartPr>
            <p14:xfrm>
              <a:off x="2489400" y="1831320"/>
              <a:ext cx="3171240" cy="377280"/>
            </p14:xfrm>
          </p:contentPart>
        </mc:Choice>
        <mc:Fallback>
          <p:pic>
            <p:nvPicPr>
              <p:cNvPr id="7" name="Ink 6"/>
              <p:cNvPicPr/>
              <p:nvPr/>
            </p:nvPicPr>
            <p:blipFill>
              <a:blip r:embed="rId12"/>
              <a:stretch>
                <a:fillRect/>
              </a:stretch>
            </p:blipFill>
            <p:spPr>
              <a:xfrm>
                <a:off x="2473560" y="1767960"/>
                <a:ext cx="320292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p14:cNvContentPartPr/>
              <p14:nvPr/>
            </p14:nvContentPartPr>
            <p14:xfrm>
              <a:off x="3603240" y="2302200"/>
              <a:ext cx="358920" cy="3600"/>
            </p14:xfrm>
          </p:contentPart>
        </mc:Choice>
        <mc:Fallback>
          <p:pic>
            <p:nvPicPr>
              <p:cNvPr id="8" name="Ink 7"/>
              <p:cNvPicPr/>
              <p:nvPr/>
            </p:nvPicPr>
            <p:blipFill>
              <a:blip r:embed="rId14"/>
              <a:stretch>
                <a:fillRect/>
              </a:stretch>
            </p:blipFill>
            <p:spPr>
              <a:xfrm>
                <a:off x="3587400" y="2238840"/>
                <a:ext cx="390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p14:cNvContentPartPr/>
              <p14:nvPr/>
            </p14:nvContentPartPr>
            <p14:xfrm>
              <a:off x="4368600" y="2347560"/>
              <a:ext cx="820440" cy="6840"/>
            </p14:xfrm>
          </p:contentPart>
        </mc:Choice>
        <mc:Fallback>
          <p:pic>
            <p:nvPicPr>
              <p:cNvPr id="9" name="Ink 8"/>
              <p:cNvPicPr/>
              <p:nvPr/>
            </p:nvPicPr>
            <p:blipFill>
              <a:blip r:embed="rId16"/>
              <a:stretch>
                <a:fillRect/>
              </a:stretch>
            </p:blipFill>
            <p:spPr>
              <a:xfrm>
                <a:off x="4352760" y="2284200"/>
                <a:ext cx="852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p14:cNvContentPartPr/>
              <p14:nvPr/>
            </p14:nvContentPartPr>
            <p14:xfrm>
              <a:off x="3319200" y="2568600"/>
              <a:ext cx="1866600" cy="23040"/>
            </p14:xfrm>
          </p:contentPart>
        </mc:Choice>
        <mc:Fallback>
          <p:pic>
            <p:nvPicPr>
              <p:cNvPr id="10" name="Ink 9"/>
              <p:cNvPicPr/>
              <p:nvPr/>
            </p:nvPicPr>
            <p:blipFill>
              <a:blip r:embed="rId18"/>
              <a:stretch>
                <a:fillRect/>
              </a:stretch>
            </p:blipFill>
            <p:spPr>
              <a:xfrm>
                <a:off x="3303360" y="2504880"/>
                <a:ext cx="1898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p14:cNvContentPartPr/>
              <p14:nvPr/>
            </p14:nvContentPartPr>
            <p14:xfrm>
              <a:off x="3477600" y="2811960"/>
              <a:ext cx="558720" cy="13320"/>
            </p14:xfrm>
          </p:contentPart>
        </mc:Choice>
        <mc:Fallback>
          <p:pic>
            <p:nvPicPr>
              <p:cNvPr id="11" name="Ink 10"/>
              <p:cNvPicPr/>
              <p:nvPr/>
            </p:nvPicPr>
            <p:blipFill>
              <a:blip r:embed="rId20"/>
              <a:stretch>
                <a:fillRect/>
              </a:stretch>
            </p:blipFill>
            <p:spPr>
              <a:xfrm>
                <a:off x="3461400" y="2748600"/>
                <a:ext cx="590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p14:cNvContentPartPr/>
              <p14:nvPr/>
            </p14:nvContentPartPr>
            <p14:xfrm>
              <a:off x="4213440" y="2837880"/>
              <a:ext cx="578520" cy="10080"/>
            </p14:xfrm>
          </p:contentPart>
        </mc:Choice>
        <mc:Fallback>
          <p:pic>
            <p:nvPicPr>
              <p:cNvPr id="12" name="Ink 11"/>
              <p:cNvPicPr/>
              <p:nvPr/>
            </p:nvPicPr>
            <p:blipFill>
              <a:blip r:embed="rId22"/>
              <a:stretch>
                <a:fillRect/>
              </a:stretch>
            </p:blipFill>
            <p:spPr>
              <a:xfrm>
                <a:off x="4197600" y="2774520"/>
                <a:ext cx="610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Ink 12"/>
              <p14:cNvContentPartPr/>
              <p14:nvPr/>
            </p14:nvContentPartPr>
            <p14:xfrm>
              <a:off x="5237280" y="2837880"/>
              <a:ext cx="1256400" cy="26640"/>
            </p14:xfrm>
          </p:contentPart>
        </mc:Choice>
        <mc:Fallback>
          <p:pic>
            <p:nvPicPr>
              <p:cNvPr id="13" name="Ink 12"/>
              <p:cNvPicPr/>
              <p:nvPr/>
            </p:nvPicPr>
            <p:blipFill>
              <a:blip r:embed="rId24"/>
              <a:stretch>
                <a:fillRect/>
              </a:stretch>
            </p:blipFill>
            <p:spPr>
              <a:xfrm>
                <a:off x="5221440" y="2774520"/>
                <a:ext cx="1288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Ink 13"/>
              <p14:cNvContentPartPr/>
              <p14:nvPr/>
            </p14:nvContentPartPr>
            <p14:xfrm>
              <a:off x="3690360" y="3094560"/>
              <a:ext cx="1308240" cy="23040"/>
            </p14:xfrm>
          </p:contentPart>
        </mc:Choice>
        <mc:Fallback>
          <p:pic>
            <p:nvPicPr>
              <p:cNvPr id="14" name="Ink 13"/>
              <p:cNvPicPr/>
              <p:nvPr/>
            </p:nvPicPr>
            <p:blipFill>
              <a:blip r:embed="rId26"/>
              <a:stretch>
                <a:fillRect/>
              </a:stretch>
            </p:blipFill>
            <p:spPr>
              <a:xfrm>
                <a:off x="3674520" y="3031200"/>
                <a:ext cx="13399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Ink 14"/>
              <p14:cNvContentPartPr/>
              <p14:nvPr/>
            </p14:nvContentPartPr>
            <p14:xfrm>
              <a:off x="3590280" y="3435480"/>
              <a:ext cx="2677320" cy="305640"/>
            </p14:xfrm>
          </p:contentPart>
        </mc:Choice>
        <mc:Fallback>
          <p:pic>
            <p:nvPicPr>
              <p:cNvPr id="15" name="Ink 14"/>
              <p:cNvPicPr/>
              <p:nvPr/>
            </p:nvPicPr>
            <p:blipFill>
              <a:blip r:embed="rId28"/>
              <a:stretch>
                <a:fillRect/>
              </a:stretch>
            </p:blipFill>
            <p:spPr>
              <a:xfrm>
                <a:off x="3574440" y="3372120"/>
                <a:ext cx="2709000" cy="432360"/>
              </a:xfrm>
              <a:prstGeom prst="rect">
                <a:avLst/>
              </a:prstGeom>
            </p:spPr>
          </p:pic>
        </mc:Fallback>
      </mc:AlternateContent>
      <p:sp>
        <p:nvSpPr>
          <p:cNvPr id="16" name="Rectangle 15"/>
          <p:cNvSpPr/>
          <p:nvPr/>
        </p:nvSpPr>
        <p:spPr>
          <a:xfrm>
            <a:off x="2524832" y="3809832"/>
            <a:ext cx="4728860" cy="707886"/>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000" b="1" cap="none" spc="0" dirty="0" smtClean="0">
                <a:ln/>
                <a:solidFill>
                  <a:schemeClr val="accent1"/>
                </a:solidFill>
                <a:effectLst>
                  <a:outerShdw blurRad="38100" dist="38100" dir="2700000" algn="tl">
                    <a:srgbClr val="000000">
                      <a:alpha val="43137"/>
                    </a:srgbClr>
                  </a:outerShdw>
                </a:effectLst>
                <a:latin typeface="Pompiere" panose="020B0604020202020204" charset="0"/>
              </a:rPr>
              <a:t>Doctors are heroes when they volunteer to help others and save lives  </a:t>
            </a:r>
            <a:endParaRPr lang="en-US" sz="2000" b="1" cap="none" spc="0" dirty="0">
              <a:ln/>
              <a:solidFill>
                <a:schemeClr val="accent1"/>
              </a:solidFill>
              <a:effectLst>
                <a:outerShdw blurRad="38100" dist="38100" dir="2700000" algn="tl">
                  <a:srgbClr val="000000">
                    <a:alpha val="43137"/>
                  </a:srgbClr>
                </a:outerShdw>
              </a:effectLst>
              <a:latin typeface="Pompiere" panose="020B0604020202020204" charset="0"/>
            </a:endParaRPr>
          </a:p>
        </p:txBody>
      </p:sp>
      <p:sp>
        <p:nvSpPr>
          <p:cNvPr id="17" name="Rectangle 16"/>
          <p:cNvSpPr/>
          <p:nvPr/>
        </p:nvSpPr>
        <p:spPr>
          <a:xfrm>
            <a:off x="6590661" y="1656500"/>
            <a:ext cx="2443108" cy="1938992"/>
          </a:xfrm>
          <a:prstGeom prst="rect">
            <a:avLst/>
          </a:prstGeom>
        </p:spPr>
        <p:txBody>
          <a:bodyPr wrap="square">
            <a:spAutoFit/>
          </a:bodyPr>
          <a:lstStyle/>
          <a:p>
            <a:r>
              <a:rPr lang="en-US" sz="1800" dirty="0">
                <a:solidFill>
                  <a:schemeClr val="accent3">
                    <a:lumMod val="50000"/>
                    <a:lumOff val="50000"/>
                  </a:schemeClr>
                </a:solidFill>
                <a:latin typeface="Pompiere" panose="020B0604020202020204" charset="0"/>
              </a:rPr>
              <a:t>A </a:t>
            </a:r>
            <a:r>
              <a:rPr lang="en-US" sz="2400" b="1" dirty="0">
                <a:solidFill>
                  <a:schemeClr val="accent3">
                    <a:lumMod val="50000"/>
                    <a:lumOff val="50000"/>
                  </a:schemeClr>
                </a:solidFill>
                <a:latin typeface="Pompiere" panose="020B0604020202020204" charset="0"/>
              </a:rPr>
              <a:t>heading</a:t>
            </a:r>
            <a:r>
              <a:rPr lang="en-US" sz="1800" dirty="0">
                <a:solidFill>
                  <a:schemeClr val="accent3">
                    <a:lumMod val="50000"/>
                    <a:lumOff val="50000"/>
                  </a:schemeClr>
                </a:solidFill>
                <a:latin typeface="Pompiere" panose="020B0604020202020204" charset="0"/>
              </a:rPr>
              <a:t> is the </a:t>
            </a:r>
            <a:r>
              <a:rPr lang="en-US" sz="1800" b="1" dirty="0">
                <a:solidFill>
                  <a:schemeClr val="accent3">
                    <a:lumMod val="50000"/>
                    <a:lumOff val="50000"/>
                  </a:schemeClr>
                </a:solidFill>
                <a:latin typeface="Pompiere" panose="020B0604020202020204" charset="0"/>
              </a:rPr>
              <a:t>title</a:t>
            </a:r>
            <a:r>
              <a:rPr lang="en-US" sz="1800" dirty="0">
                <a:solidFill>
                  <a:schemeClr val="accent3">
                    <a:lumMod val="50000"/>
                    <a:lumOff val="50000"/>
                  </a:schemeClr>
                </a:solidFill>
                <a:latin typeface="Pompiere" panose="020B0604020202020204" charset="0"/>
              </a:rPr>
              <a:t> of a section or page. It tells what the text below is about.</a:t>
            </a:r>
            <a:br>
              <a:rPr lang="en-US" sz="1800" dirty="0">
                <a:solidFill>
                  <a:schemeClr val="accent3">
                    <a:lumMod val="50000"/>
                    <a:lumOff val="50000"/>
                  </a:schemeClr>
                </a:solidFill>
                <a:latin typeface="Pompiere" panose="020B0604020202020204" charset="0"/>
              </a:rPr>
            </a:br>
            <a:r>
              <a:rPr lang="en-US" sz="1800" dirty="0" smtClean="0">
                <a:solidFill>
                  <a:schemeClr val="accent3">
                    <a:lumMod val="50000"/>
                    <a:lumOff val="50000"/>
                  </a:schemeClr>
                </a:solidFill>
                <a:latin typeface="Pompiere" panose="020B0604020202020204" charset="0"/>
              </a:rPr>
              <a:t>A </a:t>
            </a:r>
            <a:r>
              <a:rPr lang="en-US" sz="2400" b="1" dirty="0">
                <a:solidFill>
                  <a:schemeClr val="accent3">
                    <a:lumMod val="50000"/>
                    <a:lumOff val="50000"/>
                  </a:schemeClr>
                </a:solidFill>
                <a:latin typeface="Pompiere" panose="020B0604020202020204" charset="0"/>
              </a:rPr>
              <a:t>caption</a:t>
            </a:r>
            <a:r>
              <a:rPr lang="en-US" sz="1800" dirty="0">
                <a:solidFill>
                  <a:schemeClr val="accent3">
                    <a:lumMod val="50000"/>
                    <a:lumOff val="50000"/>
                  </a:schemeClr>
                </a:solidFill>
                <a:latin typeface="Pompiere" panose="020B0604020202020204" charset="0"/>
              </a:rPr>
              <a:t> is a </a:t>
            </a:r>
            <a:r>
              <a:rPr lang="en-US" sz="1800" b="1" dirty="0">
                <a:solidFill>
                  <a:schemeClr val="accent3">
                    <a:lumMod val="50000"/>
                    <a:lumOff val="50000"/>
                  </a:schemeClr>
                </a:solidFill>
                <a:latin typeface="Pompiere" panose="020B0604020202020204" charset="0"/>
              </a:rPr>
              <a:t>short sentence under a picture</a:t>
            </a:r>
            <a:r>
              <a:rPr lang="en-US" sz="1800" dirty="0">
                <a:solidFill>
                  <a:schemeClr val="accent3">
                    <a:lumMod val="50000"/>
                    <a:lumOff val="50000"/>
                  </a:schemeClr>
                </a:solidFill>
                <a:latin typeface="Pompiere" panose="020B0604020202020204" charset="0"/>
              </a:rPr>
              <a:t> that explains what the picture </a:t>
            </a:r>
            <a:r>
              <a:rPr lang="en-US" sz="1800" dirty="0" smtClean="0">
                <a:solidFill>
                  <a:schemeClr val="accent3">
                    <a:lumMod val="50000"/>
                    <a:lumOff val="50000"/>
                  </a:schemeClr>
                </a:solidFill>
                <a:latin typeface="Pompiere" panose="020B0604020202020204" charset="0"/>
              </a:rPr>
              <a:t>shows.</a:t>
            </a:r>
            <a:endParaRPr lang="en-US" sz="1800" dirty="0">
              <a:solidFill>
                <a:schemeClr val="accent3">
                  <a:lumMod val="50000"/>
                  <a:lumOff val="50000"/>
                </a:schemeClr>
              </a:solidFill>
              <a:latin typeface="Pompiere" panose="020B0604020202020204" charset="0"/>
            </a:endParaRPr>
          </a:p>
        </p:txBody>
      </p:sp>
    </p:spTree>
    <p:extLst>
      <p:ext uri="{BB962C8B-B14F-4D97-AF65-F5344CB8AC3E}">
        <p14:creationId xmlns:p14="http://schemas.microsoft.com/office/powerpoint/2010/main" val="3695353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 name="Picture 3"/>
          <p:cNvPicPr>
            <a:picLocks noChangeAspect="1"/>
          </p:cNvPicPr>
          <p:nvPr/>
        </p:nvPicPr>
        <p:blipFill rotWithShape="1">
          <a:blip r:embed="rId5"/>
          <a:srcRect l="38243" t="4894" r="12033" b="36239"/>
          <a:stretch/>
        </p:blipFill>
        <p:spPr>
          <a:xfrm>
            <a:off x="2975548" y="14765"/>
            <a:ext cx="4262812" cy="4957238"/>
          </a:xfrm>
          <a:prstGeom prst="rect">
            <a:avLst/>
          </a:prstGeom>
        </p:spPr>
      </p:pic>
      <p:pic>
        <p:nvPicPr>
          <p:cNvPr id="5" name="Picture 4"/>
          <p:cNvPicPr>
            <a:picLocks noChangeAspect="1"/>
          </p:cNvPicPr>
          <p:nvPr/>
        </p:nvPicPr>
        <p:blipFill rotWithShape="1">
          <a:blip r:embed="rId6"/>
          <a:srcRect l="25374"/>
          <a:stretch/>
        </p:blipFill>
        <p:spPr>
          <a:xfrm>
            <a:off x="138247" y="30133"/>
            <a:ext cx="2837301" cy="3035098"/>
          </a:xfrm>
          <a:prstGeom prst="rect">
            <a:avLst/>
          </a:prstGeom>
        </p:spPr>
      </p:pic>
      <p:pic>
        <p:nvPicPr>
          <p:cNvPr id="6" name="Picture 5"/>
          <p:cNvPicPr>
            <a:picLocks noChangeAspect="1"/>
          </p:cNvPicPr>
          <p:nvPr/>
        </p:nvPicPr>
        <p:blipFill rotWithShape="1">
          <a:blip r:embed="rId7"/>
          <a:srcRect t="6209" b="5721"/>
          <a:stretch/>
        </p:blipFill>
        <p:spPr>
          <a:xfrm>
            <a:off x="109470" y="3025008"/>
            <a:ext cx="2894854" cy="891428"/>
          </a:xfrm>
          <a:prstGeom prst="rect">
            <a:avLst/>
          </a:prstGeom>
        </p:spPr>
      </p:pic>
      <p:sp>
        <p:nvSpPr>
          <p:cNvPr id="8" name="Rectangle 7"/>
          <p:cNvSpPr/>
          <p:nvPr/>
        </p:nvSpPr>
        <p:spPr>
          <a:xfrm>
            <a:off x="7449264" y="0"/>
            <a:ext cx="1314784" cy="769441"/>
          </a:xfrm>
          <a:prstGeom prst="rect">
            <a:avLst/>
          </a:prstGeom>
          <a:noFill/>
        </p:spPr>
        <p:txBody>
          <a:bodyPr wrap="none" lIns="91440" tIns="45720" rIns="91440" bIns="45720">
            <a:spAutoFit/>
          </a:bodyPr>
          <a:lstStyle/>
          <a:p>
            <a:pPr algn="ctr"/>
            <a:r>
              <a:rPr lang="en-U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p.90</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9" name="Listen to Doctors Without Borders p.90+p.95">
            <a:hlinkClick r:id="" action="ppaction://media"/>
          </p:cNvPr>
          <p:cNvPicPr>
            <a:picLocks noChangeAspect="1"/>
          </p:cNvPicPr>
          <p:nvPr>
            <a:audioFile r:link="rId1"/>
            <p:extLst>
              <p:ext uri="{DAA4B4D4-6D71-4841-9C94-3DE7FCFB9230}">
                <p14:media xmlns:p14="http://schemas.microsoft.com/office/powerpoint/2010/main" r:embed="rId2">
                  <p14:trim end="165712.3125"/>
                </p14:media>
              </p:ext>
            </p:extLst>
          </p:nvPr>
        </p:nvPicPr>
        <p:blipFill>
          <a:blip r:embed="rId8"/>
          <a:stretch>
            <a:fillRect/>
          </a:stretch>
        </p:blipFill>
        <p:spPr>
          <a:xfrm flipH="1">
            <a:off x="7564523" y="769441"/>
            <a:ext cx="1026225" cy="1213748"/>
          </a:xfrm>
          <a:prstGeom prst="rect">
            <a:avLst/>
          </a:prstGeom>
        </p:spPr>
      </p:pic>
      <p:pic>
        <p:nvPicPr>
          <p:cNvPr id="10" name="Picture 9"/>
          <p:cNvPicPr>
            <a:picLocks noChangeAspect="1"/>
          </p:cNvPicPr>
          <p:nvPr/>
        </p:nvPicPr>
        <p:blipFill>
          <a:blip r:embed="rId9"/>
          <a:stretch>
            <a:fillRect/>
          </a:stretch>
        </p:blipFill>
        <p:spPr>
          <a:xfrm>
            <a:off x="7630247" y="1895124"/>
            <a:ext cx="1229444" cy="31511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173"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 name="Picture 3"/>
          <p:cNvPicPr>
            <a:picLocks noChangeAspect="1"/>
          </p:cNvPicPr>
          <p:nvPr/>
        </p:nvPicPr>
        <p:blipFill rotWithShape="1">
          <a:blip r:embed="rId3"/>
          <a:srcRect l="40576" t="24439" r="14370" b="36240"/>
          <a:stretch/>
        </p:blipFill>
        <p:spPr>
          <a:xfrm>
            <a:off x="173131" y="762185"/>
            <a:ext cx="3952445" cy="3654852"/>
          </a:xfrm>
          <a:prstGeom prst="rect">
            <a:avLst/>
          </a:prstGeom>
        </p:spPr>
      </p:pic>
      <p:sp>
        <p:nvSpPr>
          <p:cNvPr id="8" name="Rectangle 7"/>
          <p:cNvSpPr/>
          <p:nvPr/>
        </p:nvSpPr>
        <p:spPr>
          <a:xfrm>
            <a:off x="173131" y="105802"/>
            <a:ext cx="3599729" cy="523220"/>
          </a:xfrm>
          <a:prstGeom prst="rect">
            <a:avLst/>
          </a:prstGeom>
          <a:noFill/>
        </p:spPr>
        <p:txBody>
          <a:bodyPr wrap="square" lIns="91440" tIns="45720" rIns="91440" bIns="45720">
            <a:spAutoFit/>
          </a:bodyPr>
          <a:lstStyle/>
          <a:p>
            <a:pPr algn="ctr">
              <a:tabLst>
                <a:tab pos="1828800" algn="l"/>
              </a:tabLst>
            </a:pPr>
            <a:r>
              <a:rPr lang="en-US" sz="2800" b="1" u="sng" dirty="0" smtClean="0">
                <a:ln w="0"/>
                <a:solidFill>
                  <a:schemeClr val="accent5">
                    <a:lumMod val="10000"/>
                  </a:schemeClr>
                </a:solidFill>
                <a:effectLst>
                  <a:outerShdw blurRad="38100" dist="25400" dir="5400000" algn="ctr" rotWithShape="0">
                    <a:srgbClr val="6E747A">
                      <a:alpha val="43000"/>
                    </a:srgbClr>
                  </a:outerShdw>
                </a:effectLst>
                <a:latin typeface="Pompiere" panose="020B0604020202020204" charset="0"/>
              </a:rPr>
              <a:t>Discussion Questions on p.90</a:t>
            </a:r>
            <a:endParaRPr lang="en-US" sz="3600" b="1" u="sng" dirty="0">
              <a:ln w="0"/>
              <a:solidFill>
                <a:schemeClr val="accent5">
                  <a:lumMod val="10000"/>
                </a:schemeClr>
              </a:solidFill>
              <a:effectLst>
                <a:outerShdw blurRad="38100" dist="25400" dir="5400000" algn="ctr" rotWithShape="0">
                  <a:srgbClr val="6E747A">
                    <a:alpha val="43000"/>
                  </a:srgbClr>
                </a:outerShdw>
              </a:effectLst>
              <a:latin typeface="Pompiere" panose="020B0604020202020204" charset="0"/>
            </a:endParaRPr>
          </a:p>
        </p:txBody>
      </p:sp>
      <p:sp>
        <p:nvSpPr>
          <p:cNvPr id="2" name="Rectangle 1"/>
          <p:cNvSpPr>
            <a:spLocks noChangeArrowheads="1"/>
          </p:cNvSpPr>
          <p:nvPr/>
        </p:nvSpPr>
        <p:spPr bwMode="auto">
          <a:xfrm>
            <a:off x="4194733" y="629022"/>
            <a:ext cx="4219284" cy="397031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rgbClr val="C00000"/>
                </a:solidFill>
                <a:latin typeface="Segoe Print" panose="02000600000000000000" pitchFamily="2" charset="0"/>
              </a:rPr>
              <a:t>Where do we usually go when we are sick or hurt?</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6">
                    <a:lumMod val="75000"/>
                  </a:schemeClr>
                </a:solidFill>
                <a:latin typeface="Segoe Print" panose="02000600000000000000" pitchFamily="2" charset="0"/>
              </a:rPr>
              <a:t>What problem do some places in the world face?</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3">
                    <a:lumMod val="75000"/>
                    <a:lumOff val="25000"/>
                  </a:schemeClr>
                </a:solidFill>
                <a:latin typeface="Segoe Print" panose="02000600000000000000" pitchFamily="2" charset="0"/>
              </a:rPr>
              <a:t>When is the need for doctors and supplies important?</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rgbClr val="7030A0"/>
                </a:solidFill>
                <a:latin typeface="Segoe Print" panose="02000600000000000000" pitchFamily="2" charset="0"/>
              </a:rPr>
              <a:t>What is the name of the group that helps people in need?</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4">
                    <a:lumMod val="60000"/>
                    <a:lumOff val="40000"/>
                  </a:schemeClr>
                </a:solidFill>
                <a:latin typeface="Segoe Print" panose="02000600000000000000" pitchFamily="2" charset="0"/>
              </a:rPr>
              <a:t>What do the doctors from Doctors Without Borders do in an emergency?</a:t>
            </a:r>
          </a:p>
          <a:p>
            <a:pPr marL="342900" lvl="0" indent="-342900" eaLnBrk="0" fontAlgn="base" hangingPunct="0">
              <a:lnSpc>
                <a:spcPct val="150000"/>
              </a:lnSpc>
              <a:spcBef>
                <a:spcPct val="0"/>
              </a:spcBef>
              <a:spcAft>
                <a:spcPct val="0"/>
              </a:spcAft>
              <a:buClrTx/>
              <a:buFont typeface="+mj-lt"/>
              <a:buAutoNum type="arabicPeriod"/>
            </a:pPr>
            <a:r>
              <a:rPr lang="en-US" b="1" dirty="0">
                <a:solidFill>
                  <a:schemeClr val="tx1">
                    <a:lumMod val="75000"/>
                  </a:schemeClr>
                </a:solidFill>
                <a:latin typeface="Segoe Print" panose="02000600000000000000" pitchFamily="2" charset="0"/>
              </a:rPr>
              <a:t>When did Doctors Without Borders start helping people</a:t>
            </a:r>
            <a:r>
              <a:rPr lang="en-US" b="1" dirty="0" smtClean="0">
                <a:solidFill>
                  <a:schemeClr val="tx1">
                    <a:lumMod val="75000"/>
                  </a:schemeClr>
                </a:solidFill>
                <a:latin typeface="Segoe Print" panose="02000600000000000000" pitchFamily="2" charset="0"/>
              </a:rPr>
              <a:t>?</a:t>
            </a:r>
          </a:p>
        </p:txBody>
      </p:sp>
    </p:spTree>
    <p:extLst>
      <p:ext uri="{BB962C8B-B14F-4D97-AF65-F5344CB8AC3E}">
        <p14:creationId xmlns:p14="http://schemas.microsoft.com/office/powerpoint/2010/main" val="1519371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 name="Picture 3"/>
          <p:cNvPicPr>
            <a:picLocks noChangeAspect="1"/>
          </p:cNvPicPr>
          <p:nvPr/>
        </p:nvPicPr>
        <p:blipFill rotWithShape="1">
          <a:blip r:embed="rId3"/>
          <a:srcRect l="40576" t="24439" r="14370" b="36240"/>
          <a:stretch/>
        </p:blipFill>
        <p:spPr>
          <a:xfrm>
            <a:off x="173131" y="762185"/>
            <a:ext cx="3952445" cy="3654852"/>
          </a:xfrm>
          <a:prstGeom prst="rect">
            <a:avLst/>
          </a:prstGeom>
        </p:spPr>
      </p:pic>
      <p:sp>
        <p:nvSpPr>
          <p:cNvPr id="8" name="Rectangle 7"/>
          <p:cNvSpPr/>
          <p:nvPr/>
        </p:nvSpPr>
        <p:spPr>
          <a:xfrm>
            <a:off x="173131" y="105802"/>
            <a:ext cx="3599729" cy="523220"/>
          </a:xfrm>
          <a:prstGeom prst="rect">
            <a:avLst/>
          </a:prstGeom>
          <a:noFill/>
        </p:spPr>
        <p:txBody>
          <a:bodyPr wrap="square" lIns="91440" tIns="45720" rIns="91440" bIns="45720">
            <a:spAutoFit/>
          </a:bodyPr>
          <a:lstStyle/>
          <a:p>
            <a:pPr algn="ctr">
              <a:tabLst>
                <a:tab pos="1828800" algn="l"/>
              </a:tabLst>
            </a:pPr>
            <a:r>
              <a:rPr lang="en-US" sz="2800" b="1" u="sng" dirty="0" smtClean="0">
                <a:ln w="0"/>
                <a:solidFill>
                  <a:schemeClr val="accent5">
                    <a:lumMod val="10000"/>
                  </a:schemeClr>
                </a:solidFill>
                <a:effectLst>
                  <a:outerShdw blurRad="38100" dist="25400" dir="5400000" algn="ctr" rotWithShape="0">
                    <a:srgbClr val="6E747A">
                      <a:alpha val="43000"/>
                    </a:srgbClr>
                  </a:outerShdw>
                </a:effectLst>
                <a:latin typeface="Pompiere" panose="020B0604020202020204" charset="0"/>
              </a:rPr>
              <a:t>Discussion Questions on p.90</a:t>
            </a:r>
            <a:endParaRPr lang="en-US" sz="3600" b="1" u="sng" dirty="0">
              <a:ln w="0"/>
              <a:solidFill>
                <a:schemeClr val="accent5">
                  <a:lumMod val="10000"/>
                </a:schemeClr>
              </a:solidFill>
              <a:effectLst>
                <a:outerShdw blurRad="38100" dist="25400" dir="5400000" algn="ctr" rotWithShape="0">
                  <a:srgbClr val="6E747A">
                    <a:alpha val="43000"/>
                  </a:srgbClr>
                </a:outerShdw>
              </a:effectLst>
              <a:latin typeface="Pompiere" panose="020B0604020202020204" charset="0"/>
            </a:endParaRPr>
          </a:p>
        </p:txBody>
      </p:sp>
      <p:sp>
        <p:nvSpPr>
          <p:cNvPr id="2" name="Rectangle 1"/>
          <p:cNvSpPr>
            <a:spLocks noChangeArrowheads="1"/>
          </p:cNvSpPr>
          <p:nvPr/>
        </p:nvSpPr>
        <p:spPr bwMode="auto">
          <a:xfrm>
            <a:off x="4125576" y="298608"/>
            <a:ext cx="4219284" cy="397031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rgbClr val="C00000"/>
                </a:solidFill>
                <a:latin typeface="Segoe Print" panose="02000600000000000000" pitchFamily="2" charset="0"/>
              </a:rPr>
              <a:t>Where do we usually go when we are sick or hurt?</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6">
                    <a:lumMod val="75000"/>
                  </a:schemeClr>
                </a:solidFill>
                <a:latin typeface="Segoe Print" panose="02000600000000000000" pitchFamily="2" charset="0"/>
              </a:rPr>
              <a:t>What problem do some places in the world face?</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3">
                    <a:lumMod val="75000"/>
                    <a:lumOff val="25000"/>
                  </a:schemeClr>
                </a:solidFill>
                <a:latin typeface="Segoe Print" panose="02000600000000000000" pitchFamily="2" charset="0"/>
              </a:rPr>
              <a:t>When is the need for doctors and supplies important?</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rgbClr val="7030A0"/>
                </a:solidFill>
                <a:latin typeface="Segoe Print" panose="02000600000000000000" pitchFamily="2" charset="0"/>
              </a:rPr>
              <a:t>What is the name of the group that helps people in need?</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4">
                    <a:lumMod val="60000"/>
                    <a:lumOff val="40000"/>
                  </a:schemeClr>
                </a:solidFill>
                <a:latin typeface="Segoe Print" panose="02000600000000000000" pitchFamily="2" charset="0"/>
              </a:rPr>
              <a:t>What do the doctors from Doctors Without Borders do in an emergency?</a:t>
            </a:r>
          </a:p>
          <a:p>
            <a:pPr marL="342900" lvl="0" indent="-342900" eaLnBrk="0" fontAlgn="base" hangingPunct="0">
              <a:lnSpc>
                <a:spcPct val="150000"/>
              </a:lnSpc>
              <a:spcBef>
                <a:spcPct val="0"/>
              </a:spcBef>
              <a:spcAft>
                <a:spcPct val="0"/>
              </a:spcAft>
              <a:buClrTx/>
              <a:buFont typeface="+mj-lt"/>
              <a:buAutoNum type="arabicPeriod"/>
            </a:pPr>
            <a:r>
              <a:rPr lang="en-US" b="1" dirty="0">
                <a:solidFill>
                  <a:schemeClr val="tx1">
                    <a:lumMod val="75000"/>
                  </a:schemeClr>
                </a:solidFill>
                <a:latin typeface="Segoe Print" panose="02000600000000000000" pitchFamily="2" charset="0"/>
              </a:rPr>
              <a:t>When did Doctors Without Borders start helping people</a:t>
            </a:r>
            <a:r>
              <a:rPr lang="en-US" b="1" dirty="0" smtClean="0">
                <a:solidFill>
                  <a:schemeClr val="tx1">
                    <a:lumMod val="75000"/>
                  </a:schemeClr>
                </a:solidFill>
                <a:latin typeface="Segoe Print" panose="02000600000000000000" pitchFamily="2" charset="0"/>
              </a:rPr>
              <a:t>?</a:t>
            </a: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132800" y="568080"/>
              <a:ext cx="358920" cy="7200"/>
            </p14:xfrm>
          </p:contentPart>
        </mc:Choice>
        <mc:Fallback xmlns="">
          <p:pic>
            <p:nvPicPr>
              <p:cNvPr id="3" name="Ink 2"/>
              <p:cNvPicPr/>
              <p:nvPr/>
            </p:nvPicPr>
            <p:blipFill>
              <a:blip r:embed="rId5"/>
              <a:stretch>
                <a:fillRect/>
              </a:stretch>
            </p:blipFill>
            <p:spPr>
              <a:xfrm>
                <a:off x="4116960" y="504720"/>
                <a:ext cx="390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255240" y="1181880"/>
              <a:ext cx="1023840" cy="16560"/>
            </p14:xfrm>
          </p:contentPart>
        </mc:Choice>
        <mc:Fallback xmlns="">
          <p:pic>
            <p:nvPicPr>
              <p:cNvPr id="5" name="Ink 4"/>
              <p:cNvPicPr/>
              <p:nvPr/>
            </p:nvPicPr>
            <p:blipFill>
              <a:blip r:embed="rId7"/>
              <a:stretch>
                <a:fillRect/>
              </a:stretch>
            </p:blipFill>
            <p:spPr>
              <a:xfrm>
                <a:off x="239040" y="1118520"/>
                <a:ext cx="1055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3571200" y="912600"/>
              <a:ext cx="290880" cy="23040"/>
            </p14:xfrm>
          </p:contentPart>
        </mc:Choice>
        <mc:Fallback xmlns="">
          <p:pic>
            <p:nvPicPr>
              <p:cNvPr id="6" name="Ink 5"/>
              <p:cNvPicPr/>
              <p:nvPr/>
            </p:nvPicPr>
            <p:blipFill>
              <a:blip r:embed="rId9"/>
              <a:stretch>
                <a:fillRect/>
              </a:stretch>
            </p:blipFill>
            <p:spPr>
              <a:xfrm>
                <a:off x="3555360" y="848880"/>
                <a:ext cx="322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p14:cNvContentPartPr/>
              <p14:nvPr/>
            </p14:nvContentPartPr>
            <p14:xfrm>
              <a:off x="4132800" y="1198080"/>
              <a:ext cx="307080" cy="23040"/>
            </p14:xfrm>
          </p:contentPart>
        </mc:Choice>
        <mc:Fallback xmlns="">
          <p:pic>
            <p:nvPicPr>
              <p:cNvPr id="7" name="Ink 6"/>
              <p:cNvPicPr/>
              <p:nvPr/>
            </p:nvPicPr>
            <p:blipFill>
              <a:blip r:embed="rId11"/>
              <a:stretch>
                <a:fillRect/>
              </a:stretch>
            </p:blipFill>
            <p:spPr>
              <a:xfrm>
                <a:off x="4116960" y="1134720"/>
                <a:ext cx="338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187200" y="1432080"/>
              <a:ext cx="3723120" cy="36000"/>
            </p14:xfrm>
          </p:contentPart>
        </mc:Choice>
        <mc:Fallback xmlns="">
          <p:pic>
            <p:nvPicPr>
              <p:cNvPr id="9" name="Ink 8"/>
              <p:cNvPicPr/>
              <p:nvPr/>
            </p:nvPicPr>
            <p:blipFill>
              <a:blip r:embed="rId13"/>
              <a:stretch>
                <a:fillRect/>
              </a:stretch>
            </p:blipFill>
            <p:spPr>
              <a:xfrm>
                <a:off x="171360" y="1368360"/>
                <a:ext cx="3754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3755160" y="1165680"/>
              <a:ext cx="239400" cy="10080"/>
            </p14:xfrm>
          </p:contentPart>
        </mc:Choice>
        <mc:Fallback xmlns="">
          <p:pic>
            <p:nvPicPr>
              <p:cNvPr id="10" name="Ink 9"/>
              <p:cNvPicPr/>
              <p:nvPr/>
            </p:nvPicPr>
            <p:blipFill>
              <a:blip r:embed="rId15"/>
              <a:stretch>
                <a:fillRect/>
              </a:stretch>
            </p:blipFill>
            <p:spPr>
              <a:xfrm>
                <a:off x="3739320" y="1102320"/>
                <a:ext cx="271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p14:cNvContentPartPr/>
              <p14:nvPr/>
            </p14:nvContentPartPr>
            <p14:xfrm>
              <a:off x="290520" y="1681920"/>
              <a:ext cx="1359720" cy="6840"/>
            </p14:xfrm>
          </p:contentPart>
        </mc:Choice>
        <mc:Fallback xmlns="">
          <p:pic>
            <p:nvPicPr>
              <p:cNvPr id="11" name="Ink 10"/>
              <p:cNvPicPr/>
              <p:nvPr/>
            </p:nvPicPr>
            <p:blipFill>
              <a:blip r:embed="rId17"/>
              <a:stretch>
                <a:fillRect/>
              </a:stretch>
            </p:blipFill>
            <p:spPr>
              <a:xfrm>
                <a:off x="274680" y="1618560"/>
                <a:ext cx="1391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p14:cNvContentPartPr/>
              <p14:nvPr/>
            </p14:nvContentPartPr>
            <p14:xfrm>
              <a:off x="3367800" y="1694880"/>
              <a:ext cx="555480" cy="13320"/>
            </p14:xfrm>
          </p:contentPart>
        </mc:Choice>
        <mc:Fallback xmlns="">
          <p:pic>
            <p:nvPicPr>
              <p:cNvPr id="12" name="Ink 11"/>
              <p:cNvPicPr/>
              <p:nvPr/>
            </p:nvPicPr>
            <p:blipFill>
              <a:blip r:embed="rId19"/>
              <a:stretch>
                <a:fillRect/>
              </a:stretch>
            </p:blipFill>
            <p:spPr>
              <a:xfrm>
                <a:off x="3351600" y="1631520"/>
                <a:ext cx="587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p14:cNvContentPartPr/>
              <p14:nvPr/>
            </p14:nvContentPartPr>
            <p14:xfrm>
              <a:off x="313200" y="1948320"/>
              <a:ext cx="1288800" cy="23040"/>
            </p14:xfrm>
          </p:contentPart>
        </mc:Choice>
        <mc:Fallback xmlns="">
          <p:pic>
            <p:nvPicPr>
              <p:cNvPr id="13" name="Ink 12"/>
              <p:cNvPicPr/>
              <p:nvPr/>
            </p:nvPicPr>
            <p:blipFill>
              <a:blip r:embed="rId21"/>
              <a:stretch>
                <a:fillRect/>
              </a:stretch>
            </p:blipFill>
            <p:spPr>
              <a:xfrm>
                <a:off x="297360" y="1884960"/>
                <a:ext cx="1320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p14:cNvContentPartPr/>
              <p14:nvPr/>
            </p14:nvContentPartPr>
            <p14:xfrm>
              <a:off x="4129560" y="1811880"/>
              <a:ext cx="271800" cy="36000"/>
            </p14:xfrm>
          </p:contentPart>
        </mc:Choice>
        <mc:Fallback xmlns="">
          <p:pic>
            <p:nvPicPr>
              <p:cNvPr id="14" name="Ink 13"/>
              <p:cNvPicPr/>
              <p:nvPr/>
            </p:nvPicPr>
            <p:blipFill>
              <a:blip r:embed="rId23"/>
              <a:stretch>
                <a:fillRect/>
              </a:stretch>
            </p:blipFill>
            <p:spPr>
              <a:xfrm>
                <a:off x="4113720" y="1748520"/>
                <a:ext cx="303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p14:cNvContentPartPr/>
              <p14:nvPr/>
            </p14:nvContentPartPr>
            <p14:xfrm>
              <a:off x="2008440" y="2191680"/>
              <a:ext cx="1611360" cy="26640"/>
            </p14:xfrm>
          </p:contentPart>
        </mc:Choice>
        <mc:Fallback xmlns="">
          <p:pic>
            <p:nvPicPr>
              <p:cNvPr id="15" name="Ink 14"/>
              <p:cNvPicPr/>
              <p:nvPr/>
            </p:nvPicPr>
            <p:blipFill>
              <a:blip r:embed="rId25"/>
              <a:stretch>
                <a:fillRect/>
              </a:stretch>
            </p:blipFill>
            <p:spPr>
              <a:xfrm>
                <a:off x="1992600" y="2128320"/>
                <a:ext cx="1643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p14:cNvContentPartPr/>
              <p14:nvPr/>
            </p14:nvContentPartPr>
            <p14:xfrm>
              <a:off x="267840" y="2458080"/>
              <a:ext cx="759240" cy="36000"/>
            </p14:xfrm>
          </p:contentPart>
        </mc:Choice>
        <mc:Fallback xmlns="">
          <p:pic>
            <p:nvPicPr>
              <p:cNvPr id="16" name="Ink 15"/>
              <p:cNvPicPr/>
              <p:nvPr/>
            </p:nvPicPr>
            <p:blipFill>
              <a:blip r:embed="rId27"/>
              <a:stretch>
                <a:fillRect/>
              </a:stretch>
            </p:blipFill>
            <p:spPr>
              <a:xfrm>
                <a:off x="252000" y="2394720"/>
                <a:ext cx="790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p14:cNvContentPartPr/>
              <p14:nvPr/>
            </p14:nvContentPartPr>
            <p14:xfrm>
              <a:off x="4139280" y="2493720"/>
              <a:ext cx="297360" cy="6840"/>
            </p14:xfrm>
          </p:contentPart>
        </mc:Choice>
        <mc:Fallback xmlns="">
          <p:pic>
            <p:nvPicPr>
              <p:cNvPr id="17" name="Ink 16"/>
              <p:cNvPicPr/>
              <p:nvPr/>
            </p:nvPicPr>
            <p:blipFill>
              <a:blip r:embed="rId29"/>
              <a:stretch>
                <a:fillRect/>
              </a:stretch>
            </p:blipFill>
            <p:spPr>
              <a:xfrm>
                <a:off x="4123440" y="2430360"/>
                <a:ext cx="329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p14:cNvContentPartPr/>
              <p14:nvPr/>
            </p14:nvContentPartPr>
            <p14:xfrm>
              <a:off x="4165200" y="3149640"/>
              <a:ext cx="290880" cy="360"/>
            </p14:xfrm>
          </p:contentPart>
        </mc:Choice>
        <mc:Fallback xmlns="">
          <p:pic>
            <p:nvPicPr>
              <p:cNvPr id="18" name="Ink 17"/>
              <p:cNvPicPr/>
              <p:nvPr/>
            </p:nvPicPr>
            <p:blipFill>
              <a:blip r:embed="rId31"/>
              <a:stretch>
                <a:fillRect/>
              </a:stretch>
            </p:blipFill>
            <p:spPr>
              <a:xfrm>
                <a:off x="4149360" y="3086280"/>
                <a:ext cx="322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p14:cNvContentPartPr/>
              <p14:nvPr/>
            </p14:nvContentPartPr>
            <p14:xfrm>
              <a:off x="290520" y="2918880"/>
              <a:ext cx="3632760" cy="61920"/>
            </p14:xfrm>
          </p:contentPart>
        </mc:Choice>
        <mc:Fallback xmlns="">
          <p:pic>
            <p:nvPicPr>
              <p:cNvPr id="19" name="Ink 18"/>
              <p:cNvPicPr/>
              <p:nvPr/>
            </p:nvPicPr>
            <p:blipFill>
              <a:blip r:embed="rId33"/>
              <a:stretch>
                <a:fillRect/>
              </a:stretch>
            </p:blipFill>
            <p:spPr>
              <a:xfrm>
                <a:off x="274680" y="2855520"/>
                <a:ext cx="3664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p14:cNvContentPartPr/>
              <p14:nvPr/>
            </p14:nvContentPartPr>
            <p14:xfrm>
              <a:off x="4187880" y="3789360"/>
              <a:ext cx="248760" cy="6840"/>
            </p14:xfrm>
          </p:contentPart>
        </mc:Choice>
        <mc:Fallback xmlns="">
          <p:pic>
            <p:nvPicPr>
              <p:cNvPr id="20" name="Ink 19"/>
              <p:cNvPicPr/>
              <p:nvPr/>
            </p:nvPicPr>
            <p:blipFill>
              <a:blip r:embed="rId35"/>
              <a:stretch>
                <a:fillRect/>
              </a:stretch>
            </p:blipFill>
            <p:spPr>
              <a:xfrm>
                <a:off x="4172040" y="3726000"/>
                <a:ext cx="280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p14:cNvContentPartPr/>
              <p14:nvPr/>
            </p14:nvContentPartPr>
            <p14:xfrm>
              <a:off x="2256840" y="3672360"/>
              <a:ext cx="982080" cy="16920"/>
            </p14:xfrm>
          </p:contentPart>
        </mc:Choice>
        <mc:Fallback xmlns="">
          <p:pic>
            <p:nvPicPr>
              <p:cNvPr id="21" name="Ink 20"/>
              <p:cNvPicPr/>
              <p:nvPr/>
            </p:nvPicPr>
            <p:blipFill>
              <a:blip r:embed="rId37"/>
              <a:stretch>
                <a:fillRect/>
              </a:stretch>
            </p:blipFill>
            <p:spPr>
              <a:xfrm>
                <a:off x="2241000" y="3609000"/>
                <a:ext cx="1013760" cy="143640"/>
              </a:xfrm>
              <a:prstGeom prst="rect">
                <a:avLst/>
              </a:prstGeom>
            </p:spPr>
          </p:pic>
        </mc:Fallback>
      </mc:AlternateContent>
    </p:spTree>
    <p:extLst>
      <p:ext uri="{BB962C8B-B14F-4D97-AF65-F5344CB8AC3E}">
        <p14:creationId xmlns:p14="http://schemas.microsoft.com/office/powerpoint/2010/main" val="3832202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94360" y="1243369"/>
            <a:ext cx="8138159" cy="1938992"/>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defRPr/>
            </a:pPr>
            <a:r>
              <a:rPr lang="en-US" sz="4000" b="1" dirty="0" smtClean="0">
                <a:ln/>
                <a:solidFill>
                  <a:srgbClr val="FDD642">
                    <a:lumMod val="75000"/>
                  </a:srgbClr>
                </a:solidFill>
                <a:latin typeface="Pompiere" panose="020B0604020202020204" charset="0"/>
              </a:rPr>
              <a:t>Have </a:t>
            </a:r>
            <a:r>
              <a:rPr lang="en-US" sz="4000" b="1" dirty="0">
                <a:ln/>
                <a:solidFill>
                  <a:srgbClr val="FDD642">
                    <a:lumMod val="75000"/>
                  </a:srgbClr>
                </a:solidFill>
                <a:latin typeface="Pompiere" panose="020B0604020202020204" charset="0"/>
              </a:rPr>
              <a:t>you ever helped someone who really needed </a:t>
            </a:r>
            <a:r>
              <a:rPr lang="en-US" sz="4000" b="1" dirty="0" smtClean="0">
                <a:ln/>
                <a:solidFill>
                  <a:srgbClr val="FDD642">
                    <a:lumMod val="75000"/>
                  </a:srgbClr>
                </a:solidFill>
                <a:latin typeface="Pompiere" panose="020B0604020202020204" charset="0"/>
              </a:rPr>
              <a:t>it, even </a:t>
            </a:r>
            <a:r>
              <a:rPr lang="en-US" sz="4000" b="1" dirty="0">
                <a:ln/>
                <a:solidFill>
                  <a:srgbClr val="FDD642">
                    <a:lumMod val="75000"/>
                  </a:srgbClr>
                </a:solidFill>
                <a:latin typeface="Pompiere" panose="020B0604020202020204" charset="0"/>
              </a:rPr>
              <a:t>in a small way? </a:t>
            </a:r>
            <a:endParaRPr lang="en-US" sz="4000" b="1" dirty="0" smtClean="0">
              <a:ln/>
              <a:solidFill>
                <a:srgbClr val="FDD642">
                  <a:lumMod val="75000"/>
                </a:srgbClr>
              </a:solidFill>
              <a:latin typeface="Pompiere" panose="020B0604020202020204" charset="0"/>
            </a:endParaRPr>
          </a:p>
          <a:p>
            <a:pPr lvl="0">
              <a:defRPr/>
            </a:pPr>
            <a:r>
              <a:rPr lang="en-US" sz="4000" b="1" dirty="0" smtClean="0">
                <a:ln/>
                <a:solidFill>
                  <a:srgbClr val="FDD642">
                    <a:lumMod val="75000"/>
                  </a:srgbClr>
                </a:solidFill>
                <a:latin typeface="Pompiere" panose="020B0604020202020204" charset="0"/>
              </a:rPr>
              <a:t>How </a:t>
            </a:r>
            <a:r>
              <a:rPr lang="en-US" sz="4000" b="1" dirty="0">
                <a:ln/>
                <a:solidFill>
                  <a:srgbClr val="FDD642">
                    <a:lumMod val="75000"/>
                  </a:srgbClr>
                </a:solidFill>
                <a:latin typeface="Pompiere" panose="020B0604020202020204" charset="0"/>
              </a:rPr>
              <a:t>did it make you feel</a:t>
            </a:r>
            <a:r>
              <a:rPr lang="en-US" sz="4000" b="1" dirty="0" smtClean="0">
                <a:ln/>
                <a:solidFill>
                  <a:srgbClr val="FDD642">
                    <a:lumMod val="75000"/>
                  </a:srgbClr>
                </a:solidFill>
                <a:latin typeface="Pompiere" panose="020B0604020202020204" charset="0"/>
              </a:rPr>
              <a:t>?</a:t>
            </a:r>
            <a:endParaRPr kumimoji="0" lang="en-US" sz="4000" b="1" i="0" u="none" strike="noStrike" kern="0" cap="none" spc="0" normalizeH="0" baseline="0" noProof="0" dirty="0">
              <a:ln/>
              <a:solidFill>
                <a:srgbClr val="FDD642">
                  <a:lumMod val="75000"/>
                </a:srgbClr>
              </a:solidFill>
              <a:effectLst/>
              <a:uLnTx/>
              <a:uFillTx/>
              <a:latin typeface="Pompiere" panose="020B0604020202020204" charset="0"/>
              <a:sym typeface="Arial"/>
            </a:endParaRPr>
          </a:p>
        </p:txBody>
      </p:sp>
      <p:sp>
        <p:nvSpPr>
          <p:cNvPr id="22" name="Rectangle 21"/>
          <p:cNvSpPr/>
          <p:nvPr/>
        </p:nvSpPr>
        <p:spPr>
          <a:xfrm>
            <a:off x="2912173" y="281285"/>
            <a:ext cx="327685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smtClean="0">
                <a:ln/>
                <a:solidFill>
                  <a:srgbClr val="FDD642">
                    <a:lumMod val="75000"/>
                  </a:srgbClr>
                </a:solidFill>
                <a:effectLst/>
                <a:uLnTx/>
                <a:uFillTx/>
                <a:latin typeface="Pompiere" panose="020B0604020202020204" charset="0"/>
                <a:sym typeface="Arial"/>
              </a:rPr>
              <a:t>Linking to Life </a:t>
            </a:r>
            <a:endParaRPr kumimoji="0" lang="en-US" sz="5400" b="1" i="0" u="none" strike="noStrike" kern="0" cap="none" spc="0" normalizeH="0" baseline="0" noProof="0" dirty="0">
              <a:ln/>
              <a:solidFill>
                <a:srgbClr val="FDD642">
                  <a:lumMod val="75000"/>
                </a:srgbClr>
              </a:solidFill>
              <a:effectLst/>
              <a:uLnTx/>
              <a:uFillTx/>
              <a:latin typeface="Pompiere" panose="020B0604020202020204" charset="0"/>
              <a:sym typeface="Arial"/>
            </a:endParaRPr>
          </a:p>
        </p:txBody>
      </p:sp>
      <p:pic>
        <p:nvPicPr>
          <p:cNvPr id="1026" name="Picture 2" descr="Linking Icon Images - Free Download o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12" t="20698" r="15973" b="23123"/>
          <a:stretch/>
        </p:blipFill>
        <p:spPr bwMode="auto">
          <a:xfrm>
            <a:off x="1022898" y="373128"/>
            <a:ext cx="1557145" cy="7396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rally robin ka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28" y="3312960"/>
            <a:ext cx="1840145" cy="163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337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305701" y="168835"/>
            <a:ext cx="1397204" cy="1177491"/>
          </a:xfrm>
          <a:prstGeom prst="rect">
            <a:avLst/>
          </a:prstGeom>
        </p:spPr>
      </p:pic>
      <p:sp>
        <p:nvSpPr>
          <p:cNvPr id="22" name="Rectangle 21"/>
          <p:cNvSpPr/>
          <p:nvPr/>
        </p:nvSpPr>
        <p:spPr>
          <a:xfrm>
            <a:off x="1702905" y="238330"/>
            <a:ext cx="226376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50" normalizeH="0" baseline="0" noProof="0" dirty="0" smtClean="0">
                <a:ln w="0"/>
                <a:solidFill>
                  <a:srgbClr val="FDD642"/>
                </a:solidFill>
                <a:effectLst>
                  <a:innerShdw blurRad="63500" dist="50800" dir="13500000">
                    <a:srgbClr val="000000">
                      <a:alpha val="50000"/>
                    </a:srgbClr>
                  </a:innerShdw>
                </a:effectLst>
                <a:uLnTx/>
                <a:uFillTx/>
                <a:latin typeface="Pompiere" panose="020B0604020202020204" charset="0"/>
                <a:sym typeface="Arial"/>
              </a:rPr>
              <a:t>Buzz in!</a:t>
            </a:r>
            <a:endParaRPr kumimoji="0" lang="en-US" sz="6600" b="1" i="0" u="none" strike="noStrike" kern="0" cap="none" spc="50" normalizeH="0" baseline="0" noProof="0" dirty="0">
              <a:ln w="0"/>
              <a:solidFill>
                <a:srgbClr val="FDD642"/>
              </a:solidFill>
              <a:effectLst>
                <a:innerShdw blurRad="63500" dist="50800" dir="13500000">
                  <a:srgbClr val="000000">
                    <a:alpha val="50000"/>
                  </a:srgbClr>
                </a:innerShdw>
              </a:effectLst>
              <a:uLnTx/>
              <a:uFillTx/>
              <a:latin typeface="Pompiere" panose="020B0604020202020204" charset="0"/>
              <a:sym typeface="Arial"/>
            </a:endParaRPr>
          </a:p>
        </p:txBody>
      </p:sp>
      <p:sp>
        <p:nvSpPr>
          <p:cNvPr id="24" name="Rectangle 23"/>
          <p:cNvSpPr/>
          <p:nvPr/>
        </p:nvSpPr>
        <p:spPr>
          <a:xfrm>
            <a:off x="699247" y="2233205"/>
            <a:ext cx="8444753" cy="2496133"/>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nSpc>
                <a:spcPct val="150000"/>
              </a:lnSpc>
            </a:pPr>
            <a:r>
              <a:rPr lang="en-US" sz="3600" b="1" dirty="0" smtClean="0">
                <a:ln/>
                <a:solidFill>
                  <a:srgbClr val="63C6E0"/>
                </a:solidFill>
                <a:latin typeface="Pompiere" panose="020B0604020202020204" charset="0"/>
              </a:rPr>
              <a:t>If </a:t>
            </a:r>
            <a:r>
              <a:rPr lang="en-US" sz="3600" b="1" dirty="0">
                <a:ln/>
                <a:solidFill>
                  <a:srgbClr val="63C6E0"/>
                </a:solidFill>
                <a:latin typeface="Pompiere" panose="020B0604020202020204" charset="0"/>
              </a:rPr>
              <a:t>you were a doctor, would you </a:t>
            </a:r>
            <a:r>
              <a:rPr lang="en-US" sz="3600" b="1" dirty="0" smtClean="0">
                <a:ln/>
                <a:solidFill>
                  <a:srgbClr val="63C6E0"/>
                </a:solidFill>
                <a:latin typeface="Pompiere" panose="020B0604020202020204" charset="0"/>
              </a:rPr>
              <a:t>risk your own safety and travel </a:t>
            </a:r>
            <a:r>
              <a:rPr lang="en-US" sz="3600" b="1" dirty="0">
                <a:ln/>
                <a:solidFill>
                  <a:srgbClr val="63C6E0"/>
                </a:solidFill>
                <a:latin typeface="Pompiere" panose="020B0604020202020204" charset="0"/>
              </a:rPr>
              <a:t>to </a:t>
            </a:r>
            <a:r>
              <a:rPr lang="en-US" sz="3600" b="1" dirty="0" smtClean="0">
                <a:ln/>
                <a:solidFill>
                  <a:srgbClr val="63C6E0"/>
                </a:solidFill>
                <a:latin typeface="Pompiere" panose="020B0604020202020204" charset="0"/>
              </a:rPr>
              <a:t>a dangerous place to </a:t>
            </a:r>
            <a:r>
              <a:rPr lang="en-US" sz="3600" b="1" dirty="0">
                <a:ln/>
                <a:solidFill>
                  <a:srgbClr val="63C6E0"/>
                </a:solidFill>
                <a:latin typeface="Pompiere" panose="020B0604020202020204" charset="0"/>
              </a:rPr>
              <a:t>help people during </a:t>
            </a:r>
            <a:r>
              <a:rPr lang="en-US" sz="3600" b="1" dirty="0" smtClean="0">
                <a:ln/>
                <a:solidFill>
                  <a:srgbClr val="63C6E0"/>
                </a:solidFill>
                <a:latin typeface="Pompiere" panose="020B0604020202020204" charset="0"/>
              </a:rPr>
              <a:t>an emergency? </a:t>
            </a:r>
            <a:r>
              <a:rPr lang="en-US" sz="3600" b="1" dirty="0">
                <a:ln/>
                <a:solidFill>
                  <a:srgbClr val="63C6E0"/>
                </a:solidFill>
                <a:latin typeface="Pompiere" panose="020B0604020202020204" charset="0"/>
              </a:rPr>
              <a:t>Why or why not?</a:t>
            </a:r>
            <a:endParaRPr kumimoji="0" lang="en-US" sz="2800" b="1" i="0" u="sng" strike="noStrike" kern="0" cap="none" spc="0" normalizeH="0" baseline="0" noProof="0" dirty="0" smtClean="0">
              <a:ln/>
              <a:solidFill>
                <a:srgbClr val="63C6E0"/>
              </a:solidFill>
              <a:effectLst/>
              <a:uLnTx/>
              <a:uFillTx/>
              <a:latin typeface="Arial"/>
              <a:cs typeface="Arial"/>
              <a:sym typeface="Arial"/>
            </a:endParaRPr>
          </a:p>
        </p:txBody>
      </p:sp>
      <p:pic>
        <p:nvPicPr>
          <p:cNvPr id="2" name="Picture 2" descr="https://static.wikia.nocookie.net/dandys-world-robloxhorror/images/7/74/Thinking_Cap.png/revision/latest?cb=202408060255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666" y="-457119"/>
            <a:ext cx="2887548" cy="28875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9247" y="1586874"/>
            <a:ext cx="2569934" cy="646331"/>
          </a:xfrm>
          <a:prstGeom prst="rect">
            <a:avLst/>
          </a:prstGeom>
        </p:spPr>
        <p:txBody>
          <a:bodyPr wrap="none">
            <a:spAutoFit/>
          </a:bodyPr>
          <a:lstStyle/>
          <a:p>
            <a:pPr lvl="0">
              <a:defRPr/>
            </a:pPr>
            <a:r>
              <a:rPr lang="en-US" sz="3600" b="1" u="sng" dirty="0">
                <a:ln/>
                <a:solidFill>
                  <a:srgbClr val="63C6E0"/>
                </a:solidFill>
                <a:latin typeface="Pompiere" panose="020B0604020202020204" charset="0"/>
              </a:rPr>
              <a:t>Critical Thinking:</a:t>
            </a:r>
          </a:p>
        </p:txBody>
      </p:sp>
    </p:spTree>
    <p:extLst>
      <p:ext uri="{BB962C8B-B14F-4D97-AF65-F5344CB8AC3E}">
        <p14:creationId xmlns:p14="http://schemas.microsoft.com/office/powerpoint/2010/main" val="462204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sp>
        <p:nvSpPr>
          <p:cNvPr id="3" name="Rectangle 2"/>
          <p:cNvSpPr/>
          <p:nvPr/>
        </p:nvSpPr>
        <p:spPr>
          <a:xfrm>
            <a:off x="3144077" y="168547"/>
            <a:ext cx="2930289" cy="807913"/>
          </a:xfrm>
          <a:prstGeom prst="rect">
            <a:avLst/>
          </a:prstGeom>
          <a:noFill/>
        </p:spPr>
        <p:txBody>
          <a:bodyPr wrap="none" lIns="68580" tIns="34290" rIns="68580" bIns="34290">
            <a:spAutoFit/>
          </a:bodyPr>
          <a:lstStyle/>
          <a:p>
            <a:pPr algn="ctr" defTabSz="685800">
              <a:buClrTx/>
            </a:pPr>
            <a:r>
              <a:rPr lang="en-US" sz="4800" b="1" kern="1200" spc="38" dirty="0">
                <a:ln w="0"/>
                <a:solidFill>
                  <a:srgbClr val="20298D"/>
                </a:solidFill>
                <a:effectLst>
                  <a:innerShdw blurRad="63500" dist="50800" dir="13500000">
                    <a:srgbClr val="000000">
                      <a:alpha val="50000"/>
                    </a:srgbClr>
                  </a:innerShdw>
                </a:effectLst>
                <a:latin typeface="Pompiere" panose="020B0604020202020204" charset="0"/>
                <a:ea typeface="+mn-ea"/>
                <a:cs typeface="MV Boli" panose="02000500030200090000" pitchFamily="2" charset="0"/>
              </a:rPr>
              <a:t>Differentiation</a:t>
            </a:r>
          </a:p>
        </p:txBody>
      </p:sp>
      <p:graphicFrame>
        <p:nvGraphicFramePr>
          <p:cNvPr id="2" name="Table 1"/>
          <p:cNvGraphicFramePr>
            <a:graphicFrameLocks noGrp="1"/>
          </p:cNvGraphicFramePr>
          <p:nvPr>
            <p:extLst>
              <p:ext uri="{D42A27DB-BD31-4B8C-83A1-F6EECF244321}">
                <p14:modId xmlns:p14="http://schemas.microsoft.com/office/powerpoint/2010/main" val="2262289497"/>
              </p:ext>
            </p:extLst>
          </p:nvPr>
        </p:nvGraphicFramePr>
        <p:xfrm>
          <a:off x="190048" y="1161082"/>
          <a:ext cx="8953952" cy="3613119"/>
        </p:xfrm>
        <a:graphic>
          <a:graphicData uri="http://schemas.openxmlformats.org/drawingml/2006/table">
            <a:tbl>
              <a:tblPr firstRow="1" bandRow="1">
                <a:tableStyleId>{21E4AEA4-8DFA-4A89-87EB-49C32662AFE0}</a:tableStyleId>
              </a:tblPr>
              <a:tblGrid>
                <a:gridCol w="1130839">
                  <a:extLst>
                    <a:ext uri="{9D8B030D-6E8A-4147-A177-3AD203B41FA5}">
                      <a16:colId xmlns:a16="http://schemas.microsoft.com/office/drawing/2014/main" val="20000"/>
                    </a:ext>
                  </a:extLst>
                </a:gridCol>
                <a:gridCol w="7823113">
                  <a:extLst>
                    <a:ext uri="{9D8B030D-6E8A-4147-A177-3AD203B41FA5}">
                      <a16:colId xmlns:a16="http://schemas.microsoft.com/office/drawing/2014/main" val="20001"/>
                    </a:ext>
                  </a:extLst>
                </a:gridCol>
              </a:tblGrid>
              <a:tr h="1048966">
                <a:tc>
                  <a:txBody>
                    <a:bodyPr/>
                    <a:lstStyle/>
                    <a:p>
                      <a:pPr algn="ctr"/>
                      <a:r>
                        <a:rPr lang="en-US" sz="2400" dirty="0" smtClean="0">
                          <a:solidFill>
                            <a:schemeClr val="tx1"/>
                          </a:solidFill>
                          <a:latin typeface="Pompiere" panose="020B0604020202020204" charset="0"/>
                          <a:cs typeface="MV Boli" panose="02000500030200090000" pitchFamily="2" charset="0"/>
                        </a:rPr>
                        <a:t>Student’s Number</a:t>
                      </a:r>
                      <a:endParaRPr lang="en-US" sz="2400" dirty="0">
                        <a:solidFill>
                          <a:schemeClr val="tx1"/>
                        </a:solidFill>
                        <a:latin typeface="Pompiere" panose="020B0604020202020204" charset="0"/>
                        <a:cs typeface="MV Boli" panose="02000500030200090000" pitchFamily="2" charset="0"/>
                      </a:endParaRPr>
                    </a:p>
                  </a:txBody>
                  <a:tcPr marL="68580" marR="68580" marT="34290" marB="34290"/>
                </a:tc>
                <a:tc>
                  <a:txBody>
                    <a:bodyPr/>
                    <a:lstStyle/>
                    <a:p>
                      <a:pPr algn="ctr"/>
                      <a:r>
                        <a:rPr lang="en-US" sz="2400" dirty="0" smtClean="0">
                          <a:solidFill>
                            <a:schemeClr val="tx1"/>
                          </a:solidFill>
                          <a:latin typeface="Pompiere" panose="020B0604020202020204" charset="0"/>
                          <a:cs typeface="MV Boli" panose="02000500030200090000" pitchFamily="2" charset="0"/>
                        </a:rPr>
                        <a:t>Task</a:t>
                      </a:r>
                      <a:endParaRPr lang="en-US" sz="2400" dirty="0">
                        <a:solidFill>
                          <a:schemeClr val="tx1"/>
                        </a:solidFill>
                        <a:latin typeface="Pompiere" panose="020B0604020202020204" charset="0"/>
                        <a:cs typeface="MV Boli" panose="02000500030200090000" pitchFamily="2" charset="0"/>
                      </a:endParaRPr>
                    </a:p>
                  </a:txBody>
                  <a:tcPr marL="68580" marR="68580" marT="34290" marB="34290"/>
                </a:tc>
                <a:extLst>
                  <a:ext uri="{0D108BD9-81ED-4DB2-BD59-A6C34878D82A}">
                    <a16:rowId xmlns:a16="http://schemas.microsoft.com/office/drawing/2014/main" val="10000"/>
                  </a:ext>
                </a:extLst>
              </a:tr>
              <a:tr h="1032533">
                <a:tc>
                  <a:txBody>
                    <a:bodyPr/>
                    <a:lstStyle/>
                    <a:p>
                      <a:pPr algn="ctr"/>
                      <a:r>
                        <a:rPr lang="en-US" sz="3600" b="1" dirty="0" smtClean="0">
                          <a:solidFill>
                            <a:schemeClr val="accent3"/>
                          </a:solidFill>
                          <a:effectLst>
                            <a:outerShdw blurRad="38100" dist="38100" dir="2700000" algn="tl">
                              <a:srgbClr val="000000">
                                <a:alpha val="43137"/>
                              </a:srgbClr>
                            </a:outerShdw>
                          </a:effectLst>
                          <a:latin typeface="Pompiere" panose="020B0604020202020204" charset="0"/>
                          <a:cs typeface="MV Boli" panose="02000500030200090000" pitchFamily="2" charset="0"/>
                        </a:rPr>
                        <a:t>1+4</a:t>
                      </a:r>
                      <a:endParaRPr lang="en-US" sz="3600" b="1" dirty="0">
                        <a:solidFill>
                          <a:schemeClr val="accent3"/>
                        </a:solidFill>
                        <a:effectLst>
                          <a:outerShdw blurRad="38100" dist="38100" dir="2700000" algn="tl">
                            <a:srgbClr val="000000">
                              <a:alpha val="43137"/>
                            </a:srgbClr>
                          </a:outerShdw>
                        </a:effectLst>
                        <a:latin typeface="Pompiere" panose="020B0604020202020204" charset="0"/>
                        <a:cs typeface="MV Boli" panose="02000500030200090000" pitchFamily="2" charset="0"/>
                      </a:endParaRPr>
                    </a:p>
                  </a:txBody>
                  <a:tcPr marL="68580" marR="68580" marT="34290" marB="34290"/>
                </a:tc>
                <a:tc>
                  <a:txBody>
                    <a:bodyPr/>
                    <a:lstStyle/>
                    <a:p>
                      <a:pPr algn="ctr"/>
                      <a:r>
                        <a:rPr lang="en-US" sz="2400" b="1" dirty="0" smtClean="0">
                          <a:solidFill>
                            <a:schemeClr val="accent3"/>
                          </a:solidFill>
                          <a:effectLst/>
                          <a:latin typeface="Pompiere" panose="020B0604020202020204" charset="0"/>
                          <a:cs typeface="MV Boli" panose="02000500030200090000" pitchFamily="2" charset="0"/>
                        </a:rPr>
                        <a:t>Write 4–6 sentences explaining what you learned about Doctors Without Borders.</a:t>
                      </a:r>
                    </a:p>
                    <a:p>
                      <a:pPr algn="ctr"/>
                      <a:r>
                        <a:rPr lang="en-US" sz="2400" b="1" dirty="0" smtClean="0">
                          <a:solidFill>
                            <a:schemeClr val="accent3"/>
                          </a:solidFill>
                          <a:effectLst/>
                          <a:latin typeface="Pompiere" panose="020B0604020202020204" charset="0"/>
                          <a:cs typeface="MV Boli" panose="02000500030200090000" pitchFamily="2" charset="0"/>
                        </a:rPr>
                        <a:t>Who they are - What they do - Why their work is important</a:t>
                      </a:r>
                      <a:endParaRPr lang="en-US" sz="2400" b="1" dirty="0">
                        <a:solidFill>
                          <a:schemeClr val="accent3"/>
                        </a:solidFill>
                        <a:effectLst/>
                        <a:latin typeface="Pompiere" panose="020B0604020202020204" charset="0"/>
                        <a:cs typeface="MV Boli" panose="02000500030200090000" pitchFamily="2" charset="0"/>
                      </a:endParaRPr>
                    </a:p>
                  </a:txBody>
                  <a:tcPr marL="68580" marR="68580" marT="34290" marB="34290"/>
                </a:tc>
                <a:extLst>
                  <a:ext uri="{0D108BD9-81ED-4DB2-BD59-A6C34878D82A}">
                    <a16:rowId xmlns:a16="http://schemas.microsoft.com/office/drawing/2014/main" val="10001"/>
                  </a:ext>
                </a:extLst>
              </a:tr>
              <a:tr h="1048966">
                <a:tc>
                  <a:txBody>
                    <a:bodyPr/>
                    <a:lstStyle/>
                    <a:p>
                      <a:pPr algn="ctr"/>
                      <a:r>
                        <a:rPr lang="en-US" sz="3600" b="1" dirty="0" smtClean="0">
                          <a:solidFill>
                            <a:schemeClr val="accent3"/>
                          </a:solidFill>
                          <a:effectLst>
                            <a:outerShdw blurRad="38100" dist="38100" dir="2700000" algn="tl">
                              <a:srgbClr val="000000">
                                <a:alpha val="43137"/>
                              </a:srgbClr>
                            </a:outerShdw>
                          </a:effectLst>
                          <a:latin typeface="Pompiere" panose="020B0604020202020204" charset="0"/>
                          <a:cs typeface="MV Boli" panose="02000500030200090000" pitchFamily="2" charset="0"/>
                        </a:rPr>
                        <a:t>2+3</a:t>
                      </a:r>
                      <a:endParaRPr lang="en-US" sz="3600" b="1" dirty="0">
                        <a:solidFill>
                          <a:schemeClr val="accent3"/>
                        </a:solidFill>
                        <a:effectLst>
                          <a:outerShdw blurRad="38100" dist="38100" dir="2700000" algn="tl">
                            <a:srgbClr val="000000">
                              <a:alpha val="43137"/>
                            </a:srgbClr>
                          </a:outerShdw>
                        </a:effectLst>
                        <a:latin typeface="Pompiere" panose="020B0604020202020204" charset="0"/>
                        <a:cs typeface="MV Boli" panose="02000500030200090000" pitchFamily="2" charset="0"/>
                      </a:endParaRPr>
                    </a:p>
                  </a:txBody>
                  <a:tcPr marL="68580" marR="68580" marT="34290" marB="34290"/>
                </a:tc>
                <a:tc>
                  <a:txBody>
                    <a:bodyPr/>
                    <a:lstStyle/>
                    <a:p>
                      <a:pPr algn="ctr"/>
                      <a:r>
                        <a:rPr lang="en-US" sz="2400" b="1" dirty="0" smtClean="0">
                          <a:solidFill>
                            <a:schemeClr val="accent3"/>
                          </a:solidFill>
                          <a:effectLst/>
                          <a:latin typeface="Pompiere" panose="020B0604020202020204" charset="0"/>
                          <a:cs typeface="MV Boli" panose="02000500030200090000" pitchFamily="2" charset="0"/>
                        </a:rPr>
                        <a:t>Imagine you are part of Doctors Without Borders. Write a short diary entry (6–8 sentences) describing a day of helping people in another country. </a:t>
                      </a:r>
                    </a:p>
                    <a:p>
                      <a:pPr algn="ctr"/>
                      <a:r>
                        <a:rPr lang="en-US" sz="2400" b="1" dirty="0" smtClean="0">
                          <a:solidFill>
                            <a:schemeClr val="accent3"/>
                          </a:solidFill>
                          <a:effectLst/>
                          <a:latin typeface="Pompiere" panose="020B0604020202020204" charset="0"/>
                          <a:cs typeface="MV Boli" panose="02000500030200090000" pitchFamily="2" charset="0"/>
                        </a:rPr>
                        <a:t>Where you are - What happened - How you helped - How you felt when you made a difference</a:t>
                      </a:r>
                    </a:p>
                  </a:txBody>
                  <a:tcPr marL="68580" marR="68580" marT="34290" marB="34290"/>
                </a:tc>
                <a:extLst>
                  <a:ext uri="{0D108BD9-81ED-4DB2-BD59-A6C34878D82A}">
                    <a16:rowId xmlns:a16="http://schemas.microsoft.com/office/drawing/2014/main" val="10003"/>
                  </a:ext>
                </a:extLst>
              </a:tr>
            </a:tbl>
          </a:graphicData>
        </a:graphic>
      </p:graphicFrame>
      <p:pic>
        <p:nvPicPr>
          <p:cNvPr id="4" name="Picture 6" descr="https://www.barnsoleprimary.medway.sch.uk/i/Rally_Co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269" y="168548"/>
            <a:ext cx="2420124" cy="195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499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50734"/>
          <a:stretch/>
        </p:blipFill>
        <p:spPr>
          <a:xfrm>
            <a:off x="102197" y="127042"/>
            <a:ext cx="4271022" cy="488941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3"/>
          <a:srcRect l="50917"/>
          <a:stretch/>
        </p:blipFill>
        <p:spPr>
          <a:xfrm>
            <a:off x="4659464" y="127042"/>
            <a:ext cx="4255118" cy="4889416"/>
          </a:xfrm>
          <a:prstGeom prst="rect">
            <a:avLst/>
          </a:prstGeom>
          <a:ln>
            <a:noFill/>
          </a:ln>
          <a:effectLst>
            <a:outerShdw blurRad="190500" algn="tl" rotWithShape="0">
              <a:srgbClr val="000000">
                <a:alpha val="70000"/>
              </a:srgbClr>
            </a:outerShdw>
          </a:effectLst>
        </p:spPr>
      </p:pic>
      <p:sp>
        <p:nvSpPr>
          <p:cNvPr id="7" name="Rectangle 6"/>
          <p:cNvSpPr/>
          <p:nvPr/>
        </p:nvSpPr>
        <p:spPr>
          <a:xfrm>
            <a:off x="1994380" y="1489394"/>
            <a:ext cx="595035" cy="769441"/>
          </a:xfrm>
          <a:prstGeom prst="rect">
            <a:avLst/>
          </a:prstGeom>
          <a:noFill/>
        </p:spPr>
        <p:txBody>
          <a:bodyPr wrap="none" lIns="91440" tIns="45720" rIns="91440" bIns="45720">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rPr>
              <a:t>4</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endParaRPr>
          </a:p>
        </p:txBody>
      </p:sp>
      <p:sp>
        <p:nvSpPr>
          <p:cNvPr id="8" name="Rectangle 7"/>
          <p:cNvSpPr/>
          <p:nvPr/>
        </p:nvSpPr>
        <p:spPr>
          <a:xfrm>
            <a:off x="6120846" y="1711541"/>
            <a:ext cx="595035" cy="769441"/>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tx1">
                    <a:lumMod val="40000"/>
                    <a:lumOff val="60000"/>
                  </a:schemeClr>
                </a:solidFill>
                <a:effectLst>
                  <a:outerShdw blurRad="12700" dist="38100" dir="2700000" algn="tl" rotWithShape="0">
                    <a:schemeClr val="bg1">
                      <a:lumMod val="50000"/>
                    </a:schemeClr>
                  </a:outerShdw>
                </a:effectLst>
                <a:latin typeface="Segoe Print" panose="02000600000000000000" pitchFamily="2" charset="0"/>
              </a:rPr>
              <a:t>2</a:t>
            </a:r>
            <a:endParaRPr lang="en-US" sz="5400" b="1" cap="none" spc="0" dirty="0">
              <a:ln w="12700">
                <a:solidFill>
                  <a:schemeClr val="accent1"/>
                </a:solidFill>
                <a:prstDash val="solid"/>
              </a:ln>
              <a:solidFill>
                <a:schemeClr val="tx1">
                  <a:lumMod val="40000"/>
                  <a:lumOff val="60000"/>
                </a:schemeClr>
              </a:solidFill>
              <a:effectLst>
                <a:outerShdw dist="38100" dir="2640000" algn="bl" rotWithShape="0">
                  <a:schemeClr val="accent1"/>
                </a:outerShdw>
              </a:effectLst>
              <a:latin typeface="Segoe Print" panose="02000600000000000000" pitchFamily="2" charset="0"/>
            </a:endParaRPr>
          </a:p>
        </p:txBody>
      </p:sp>
      <p:sp>
        <p:nvSpPr>
          <p:cNvPr id="9" name="Rectangle 8"/>
          <p:cNvSpPr/>
          <p:nvPr/>
        </p:nvSpPr>
        <p:spPr>
          <a:xfrm>
            <a:off x="1363329" y="2246582"/>
            <a:ext cx="595035" cy="769441"/>
          </a:xfrm>
          <a:prstGeom prst="rect">
            <a:avLst/>
          </a:prstGeom>
          <a:noFill/>
        </p:spPr>
        <p:txBody>
          <a:bodyPr wrap="none" lIns="91440" tIns="45720" rIns="91440" bIns="45720">
            <a:spAutoFit/>
          </a:bodyPr>
          <a:lstStyle/>
          <a:p>
            <a:pPr algn="ct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panose="02000600000000000000" pitchFamily="2" charset="0"/>
              </a:rPr>
              <a:t>1</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endParaRPr>
          </a:p>
        </p:txBody>
      </p:sp>
      <p:sp>
        <p:nvSpPr>
          <p:cNvPr id="10" name="Rectangle 9"/>
          <p:cNvSpPr/>
          <p:nvPr/>
        </p:nvSpPr>
        <p:spPr>
          <a:xfrm>
            <a:off x="1102277" y="2986053"/>
            <a:ext cx="595035" cy="769441"/>
          </a:xfrm>
          <a:prstGeom prst="rect">
            <a:avLst/>
          </a:prstGeom>
          <a:noFill/>
        </p:spPr>
        <p:txBody>
          <a:bodyPr wrap="none" lIns="91440" tIns="45720" rIns="91440" bIns="45720">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rPr>
              <a:t>4</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endParaRPr>
          </a:p>
        </p:txBody>
      </p:sp>
      <p:sp>
        <p:nvSpPr>
          <p:cNvPr id="11" name="Rectangle 10"/>
          <p:cNvSpPr/>
          <p:nvPr/>
        </p:nvSpPr>
        <p:spPr>
          <a:xfrm>
            <a:off x="2215444" y="3384944"/>
            <a:ext cx="595035" cy="769441"/>
          </a:xfrm>
          <a:prstGeom prst="rect">
            <a:avLst/>
          </a:prstGeom>
          <a:noFill/>
        </p:spPr>
        <p:txBody>
          <a:bodyPr wrap="none" lIns="91440" tIns="45720" rIns="91440" bIns="45720">
            <a:spAutoFit/>
          </a:bodyPr>
          <a:lstStyle/>
          <a:p>
            <a:pPr algn="ct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panose="02000600000000000000" pitchFamily="2" charset="0"/>
              </a:rPr>
              <a:t>1</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panose="02000600000000000000" pitchFamily="2" charset="0"/>
            </a:endParaRPr>
          </a:p>
        </p:txBody>
      </p:sp>
      <p:sp>
        <p:nvSpPr>
          <p:cNvPr id="12" name="Rectangle 11"/>
          <p:cNvSpPr/>
          <p:nvPr/>
        </p:nvSpPr>
        <p:spPr>
          <a:xfrm>
            <a:off x="6191988" y="1269325"/>
            <a:ext cx="595035" cy="769441"/>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solidFill>
                  <a:schemeClr val="accent2">
                    <a:lumMod val="50000"/>
                  </a:schemeClr>
                </a:solidFill>
                <a:latin typeface="Segoe Print" panose="02000600000000000000" pitchFamily="2" charset="0"/>
              </a:rPr>
              <a:t>3</a:t>
            </a:r>
            <a:endParaRPr lang="en-US" sz="5400" b="1" cap="none" spc="0" dirty="0">
              <a:ln w="12700">
                <a:solidFill>
                  <a:schemeClr val="accent1"/>
                </a:solidFill>
                <a:prstDash val="solid"/>
              </a:ln>
              <a:solidFill>
                <a:schemeClr val="accent2">
                  <a:lumMod val="50000"/>
                </a:schemeClr>
              </a:solidFill>
              <a:effectLst>
                <a:outerShdw dist="38100" dir="2640000" algn="bl" rotWithShape="0">
                  <a:schemeClr val="accent1"/>
                </a:outerShdw>
              </a:effectLst>
              <a:latin typeface="Segoe Print" panose="02000600000000000000" pitchFamily="2" charset="0"/>
            </a:endParaRPr>
          </a:p>
        </p:txBody>
      </p:sp>
    </p:spTree>
    <p:extLst>
      <p:ext uri="{BB962C8B-B14F-4D97-AF65-F5344CB8AC3E}">
        <p14:creationId xmlns:p14="http://schemas.microsoft.com/office/powerpoint/2010/main" val="2483109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body" idx="1"/>
          </p:nvPr>
        </p:nvSpPr>
        <p:spPr>
          <a:xfrm>
            <a:off x="-221562" y="2186435"/>
            <a:ext cx="3380973" cy="1931047"/>
          </a:xfrm>
        </p:spPr>
        <p:txBody>
          <a:bodyPr/>
          <a:lstStyle/>
          <a:p>
            <a:pPr>
              <a:lnSpc>
                <a:spcPct val="150000"/>
              </a:lnSpc>
            </a:pPr>
            <a:r>
              <a:rPr lang="en-US" sz="2400" dirty="0" smtClean="0">
                <a:solidFill>
                  <a:schemeClr val="tx1"/>
                </a:solidFill>
                <a:latin typeface="Pompiere" panose="020B0604020202020204" charset="0"/>
              </a:rPr>
              <a:t>     explain </a:t>
            </a:r>
            <a:r>
              <a:rPr lang="en-US" sz="2400" dirty="0">
                <a:solidFill>
                  <a:schemeClr val="tx1"/>
                </a:solidFill>
                <a:latin typeface="Pompiere" panose="020B0604020202020204" charset="0"/>
              </a:rPr>
              <a:t>what </a:t>
            </a:r>
            <a:r>
              <a:rPr lang="en-US" sz="2800" dirty="0" smtClean="0">
                <a:solidFill>
                  <a:schemeClr val="tx1"/>
                </a:solidFill>
                <a:effectLst>
                  <a:outerShdw blurRad="38100" dist="38100" dir="2700000" algn="tl">
                    <a:srgbClr val="000000">
                      <a:alpha val="43137"/>
                    </a:srgbClr>
                  </a:outerShdw>
                </a:effectLst>
                <a:latin typeface="Pompiere" panose="020B0604020202020204" charset="0"/>
              </a:rPr>
              <a:t>Doctors Without </a:t>
            </a:r>
            <a:r>
              <a:rPr lang="en-US" sz="2800" dirty="0">
                <a:solidFill>
                  <a:schemeClr val="tx1"/>
                </a:solidFill>
                <a:effectLst>
                  <a:outerShdw blurRad="38100" dist="38100" dir="2700000" algn="tl">
                    <a:srgbClr val="000000">
                      <a:alpha val="43137"/>
                    </a:srgbClr>
                  </a:outerShdw>
                </a:effectLst>
                <a:latin typeface="Pompiere" panose="020B0604020202020204" charset="0"/>
              </a:rPr>
              <a:t>Borders </a:t>
            </a:r>
            <a:r>
              <a:rPr lang="en-US" sz="2400" dirty="0">
                <a:solidFill>
                  <a:schemeClr val="tx1"/>
                </a:solidFill>
                <a:latin typeface="Pompiere" panose="020B0604020202020204" charset="0"/>
              </a:rPr>
              <a:t>does and why their work is important</a:t>
            </a:r>
            <a:endParaRPr lang="en-US" sz="2400" b="1" i="1" dirty="0">
              <a:solidFill>
                <a:schemeClr val="tx1"/>
              </a:solidFill>
              <a:effectLst>
                <a:outerShdw blurRad="38100" dist="38100" dir="2700000" algn="tl">
                  <a:srgbClr val="000000">
                    <a:alpha val="43137"/>
                  </a:srgbClr>
                </a:outerShdw>
              </a:effectLst>
              <a:latin typeface="Pompiere" panose="020B0604020202020204" charset="0"/>
            </a:endParaRPr>
          </a:p>
        </p:txBody>
      </p:sp>
      <p:sp>
        <p:nvSpPr>
          <p:cNvPr id="9" name="Title 8"/>
          <p:cNvSpPr>
            <a:spLocks noGrp="1"/>
          </p:cNvSpPr>
          <p:nvPr>
            <p:ph type="title" idx="4294967295"/>
          </p:nvPr>
        </p:nvSpPr>
        <p:spPr>
          <a:xfrm>
            <a:off x="6880431" y="1656833"/>
            <a:ext cx="1173684" cy="678218"/>
          </a:xfrm>
        </p:spPr>
        <p:txBody>
          <a:bodyPr/>
          <a:lstStyle/>
          <a:p>
            <a:r>
              <a:rPr lang="en-US" u="sng" dirty="0" smtClean="0">
                <a:solidFill>
                  <a:schemeClr val="accent6">
                    <a:lumMod val="50000"/>
                  </a:schemeClr>
                </a:solidFill>
                <a:effectLst>
                  <a:outerShdw blurRad="38100" dist="38100" dir="2700000" algn="tl">
                    <a:srgbClr val="000000">
                      <a:alpha val="43137"/>
                    </a:srgbClr>
                  </a:outerShdw>
                </a:effectLst>
                <a:latin typeface="Pompiere" panose="020B0604020202020204" charset="0"/>
              </a:rPr>
              <a:t>Heroes</a:t>
            </a:r>
            <a:endParaRPr lang="en-US" u="sng" dirty="0">
              <a:solidFill>
                <a:schemeClr val="accent6">
                  <a:lumMod val="50000"/>
                </a:schemeClr>
              </a:solidFill>
              <a:effectLst>
                <a:outerShdw blurRad="38100" dist="38100" dir="2700000" algn="tl">
                  <a:srgbClr val="000000">
                    <a:alpha val="43137"/>
                  </a:srgbClr>
                </a:outerShdw>
              </a:effectLst>
              <a:latin typeface="Pompiere" panose="020B0604020202020204" charset="0"/>
            </a:endParaRPr>
          </a:p>
        </p:txBody>
      </p:sp>
      <p:sp>
        <p:nvSpPr>
          <p:cNvPr id="10" name="Subtitle 9"/>
          <p:cNvSpPr>
            <a:spLocks noGrp="1"/>
          </p:cNvSpPr>
          <p:nvPr>
            <p:ph type="subTitle" idx="4294967295"/>
          </p:nvPr>
        </p:nvSpPr>
        <p:spPr>
          <a:xfrm>
            <a:off x="6272962" y="2320868"/>
            <a:ext cx="2768600" cy="1562214"/>
          </a:xfrm>
        </p:spPr>
        <p:txBody>
          <a:bodyPr/>
          <a:lstStyle/>
          <a:p>
            <a:pPr marL="114300" indent="0">
              <a:buNone/>
            </a:pPr>
            <a:r>
              <a:rPr lang="en-US" sz="2400" dirty="0">
                <a:solidFill>
                  <a:schemeClr val="accent6">
                    <a:lumMod val="50000"/>
                  </a:schemeClr>
                </a:solidFill>
                <a:latin typeface="Pompiere" panose="020B0604020202020204" charset="0"/>
              </a:rPr>
              <a:t>describe how </a:t>
            </a:r>
            <a:r>
              <a:rPr lang="en-US" sz="2800" dirty="0">
                <a:solidFill>
                  <a:schemeClr val="accent6">
                    <a:lumMod val="50000"/>
                  </a:schemeClr>
                </a:solidFill>
                <a:effectLst>
                  <a:outerShdw blurRad="38100" dist="38100" dir="2700000" algn="tl">
                    <a:srgbClr val="000000">
                      <a:alpha val="43137"/>
                    </a:srgbClr>
                  </a:outerShdw>
                </a:effectLst>
                <a:latin typeface="Pompiere" panose="020B0604020202020204" charset="0"/>
              </a:rPr>
              <a:t>people can be heroes</a:t>
            </a:r>
            <a:r>
              <a:rPr lang="en-US" sz="2400" dirty="0">
                <a:solidFill>
                  <a:schemeClr val="accent6">
                    <a:lumMod val="50000"/>
                  </a:schemeClr>
                </a:solidFill>
                <a:latin typeface="Pompiere" panose="020B0604020202020204" charset="0"/>
              </a:rPr>
              <a:t> by helping others in times of need</a:t>
            </a:r>
            <a:endParaRPr lang="en-US" sz="2000" dirty="0">
              <a:solidFill>
                <a:schemeClr val="accent6">
                  <a:lumMod val="50000"/>
                </a:schemeClr>
              </a:solidFill>
              <a:latin typeface="Pompiere" panose="020B0604020202020204" charset="0"/>
            </a:endParaRPr>
          </a:p>
        </p:txBody>
      </p:sp>
      <p:sp>
        <p:nvSpPr>
          <p:cNvPr id="11" name="Title 10"/>
          <p:cNvSpPr>
            <a:spLocks noGrp="1"/>
          </p:cNvSpPr>
          <p:nvPr>
            <p:ph type="title" idx="4294967295"/>
          </p:nvPr>
        </p:nvSpPr>
        <p:spPr>
          <a:xfrm>
            <a:off x="276225" y="190500"/>
            <a:ext cx="8867775" cy="1546225"/>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rgbClr val="7E7160"/>
                </a:solidFill>
                <a:effectLst>
                  <a:outerShdw blurRad="38100" dist="38100" dir="2700000" algn="tl">
                    <a:srgbClr val="000000">
                      <a:alpha val="43137"/>
                    </a:srgbClr>
                  </a:outerShdw>
                </a:effectLst>
                <a:latin typeface="Pompiere" panose="020B0604020202020204" charset="0"/>
              </a:rPr>
              <a:t>Outcomes</a:t>
            </a:r>
            <a:r>
              <a:rPr lang="en-US" sz="3600" b="1" dirty="0">
                <a:ln/>
                <a:solidFill>
                  <a:srgbClr val="7E7160"/>
                </a:solidFill>
                <a:latin typeface="Pompiere" panose="020B0604020202020204" charset="0"/>
              </a:rPr>
              <a:t/>
            </a:r>
            <a:br>
              <a:rPr lang="en-US" sz="3600" b="1" dirty="0">
                <a:ln/>
                <a:solidFill>
                  <a:srgbClr val="7E7160"/>
                </a:solidFill>
                <a:latin typeface="Pompiere" panose="020B0604020202020204" charset="0"/>
              </a:rPr>
            </a:br>
            <a:r>
              <a:rPr lang="en-US" sz="3600" b="1" u="sng" dirty="0">
                <a:ln/>
                <a:solidFill>
                  <a:srgbClr val="7E7160"/>
                </a:solidFill>
                <a:latin typeface="Pompiere" panose="020B0604020202020204" charset="0"/>
              </a:rPr>
              <a:t>By the end of this lesson, students are expected to</a:t>
            </a:r>
          </a:p>
        </p:txBody>
      </p:sp>
      <p:sp>
        <p:nvSpPr>
          <p:cNvPr id="5" name="Title 4"/>
          <p:cNvSpPr>
            <a:spLocks noGrp="1"/>
          </p:cNvSpPr>
          <p:nvPr>
            <p:ph type="title" idx="4294967295"/>
          </p:nvPr>
        </p:nvSpPr>
        <p:spPr>
          <a:xfrm>
            <a:off x="3997245" y="1640971"/>
            <a:ext cx="1135690" cy="679897"/>
          </a:xfrm>
        </p:spPr>
        <p:txBody>
          <a:bodyPr/>
          <a:lstStyle/>
          <a:p>
            <a:r>
              <a:rPr lang="en-US" u="sng" dirty="0" smtClean="0">
                <a:solidFill>
                  <a:schemeClr val="accent4">
                    <a:lumMod val="75000"/>
                  </a:schemeClr>
                </a:solidFill>
                <a:effectLst>
                  <a:outerShdw blurRad="38100" dist="38100" dir="2700000" algn="tl">
                    <a:srgbClr val="000000">
                      <a:alpha val="43137"/>
                    </a:srgbClr>
                  </a:outerShdw>
                </a:effectLst>
                <a:latin typeface="Pompiere" panose="020B0604020202020204" charset="0"/>
              </a:rPr>
              <a:t>Genre</a:t>
            </a:r>
            <a:endParaRPr lang="en-US" u="sng" dirty="0">
              <a:solidFill>
                <a:schemeClr val="accent4">
                  <a:lumMod val="75000"/>
                </a:schemeClr>
              </a:solidFill>
              <a:effectLst>
                <a:outerShdw blurRad="38100" dist="38100" dir="2700000" algn="tl">
                  <a:srgbClr val="000000">
                    <a:alpha val="43137"/>
                  </a:srgbClr>
                </a:outerShdw>
              </a:effectLst>
              <a:latin typeface="Pompiere" panose="020B0604020202020204" charset="0"/>
            </a:endParaRPr>
          </a:p>
        </p:txBody>
      </p:sp>
      <p:sp>
        <p:nvSpPr>
          <p:cNvPr id="6" name="Subtitle 5"/>
          <p:cNvSpPr>
            <a:spLocks noGrp="1"/>
          </p:cNvSpPr>
          <p:nvPr>
            <p:ph type="subTitle" idx="4294967295"/>
          </p:nvPr>
        </p:nvSpPr>
        <p:spPr>
          <a:xfrm>
            <a:off x="3159411" y="2186435"/>
            <a:ext cx="3101401" cy="1584904"/>
          </a:xfrm>
        </p:spPr>
        <p:txBody>
          <a:bodyPr/>
          <a:lstStyle/>
          <a:p>
            <a:pPr marL="114300" indent="0">
              <a:lnSpc>
                <a:spcPct val="150000"/>
              </a:lnSpc>
              <a:buNone/>
            </a:pPr>
            <a:r>
              <a:rPr lang="en-US" sz="2400" dirty="0" smtClean="0">
                <a:solidFill>
                  <a:schemeClr val="accent4">
                    <a:lumMod val="75000"/>
                  </a:schemeClr>
                </a:solidFill>
                <a:latin typeface="Pompiere" panose="020B0604020202020204" charset="0"/>
              </a:rPr>
              <a:t>identify the </a:t>
            </a:r>
            <a:r>
              <a:rPr lang="en-US" sz="2800" b="1" dirty="0" smtClean="0">
                <a:solidFill>
                  <a:schemeClr val="accent4">
                    <a:lumMod val="75000"/>
                  </a:schemeClr>
                </a:solidFill>
                <a:effectLst>
                  <a:outerShdw blurRad="38100" dist="38100" dir="2700000" algn="tl">
                    <a:srgbClr val="000000">
                      <a:alpha val="43137"/>
                    </a:srgbClr>
                  </a:outerShdw>
                </a:effectLst>
                <a:latin typeface="Pompiere" panose="020B0604020202020204" charset="0"/>
              </a:rPr>
              <a:t>genre</a:t>
            </a:r>
            <a:r>
              <a:rPr lang="en-US" sz="2000" dirty="0" smtClean="0">
                <a:solidFill>
                  <a:schemeClr val="accent4">
                    <a:lumMod val="75000"/>
                  </a:schemeClr>
                </a:solidFill>
                <a:effectLst>
                  <a:outerShdw blurRad="38100" dist="38100" dir="2700000" algn="tl">
                    <a:srgbClr val="000000">
                      <a:alpha val="43137"/>
                    </a:srgbClr>
                  </a:outerShdw>
                </a:effectLst>
                <a:latin typeface="Pompiere" panose="020B0604020202020204" charset="0"/>
              </a:rPr>
              <a:t>  </a:t>
            </a:r>
            <a:r>
              <a:rPr lang="en-US" sz="2400" dirty="0" smtClean="0">
                <a:solidFill>
                  <a:schemeClr val="accent4">
                    <a:lumMod val="75000"/>
                  </a:schemeClr>
                </a:solidFill>
                <a:latin typeface="Pompiere" panose="020B0604020202020204" charset="0"/>
              </a:rPr>
              <a:t>and describe its special </a:t>
            </a:r>
            <a:r>
              <a:rPr lang="en-US" sz="2800" b="1" dirty="0" smtClean="0">
                <a:solidFill>
                  <a:schemeClr val="accent4">
                    <a:lumMod val="75000"/>
                  </a:schemeClr>
                </a:solidFill>
                <a:effectLst>
                  <a:outerShdw blurRad="38100" dist="38100" dir="2700000" algn="tl">
                    <a:srgbClr val="000000">
                      <a:alpha val="43137"/>
                    </a:srgbClr>
                  </a:outerShdw>
                </a:effectLst>
                <a:latin typeface="Pompiere" panose="020B0604020202020204" charset="0"/>
              </a:rPr>
              <a:t>elements</a:t>
            </a:r>
            <a:endParaRPr lang="en-US" sz="2400" b="1" dirty="0">
              <a:solidFill>
                <a:schemeClr val="accent4">
                  <a:lumMod val="75000"/>
                </a:schemeClr>
              </a:solidFill>
              <a:effectLst>
                <a:outerShdw blurRad="38100" dist="38100" dir="2700000" algn="tl">
                  <a:srgbClr val="000000">
                    <a:alpha val="43137"/>
                  </a:srgbClr>
                </a:outerShdw>
              </a:effectLst>
              <a:latin typeface="Pompiere" panose="020B0604020202020204" charset="0"/>
            </a:endParaRPr>
          </a:p>
        </p:txBody>
      </p:sp>
      <p:sp>
        <p:nvSpPr>
          <p:cNvPr id="7" name="Title 6"/>
          <p:cNvSpPr>
            <a:spLocks noGrp="1"/>
          </p:cNvSpPr>
          <p:nvPr>
            <p:ph type="title" idx="4294967295"/>
          </p:nvPr>
        </p:nvSpPr>
        <p:spPr>
          <a:xfrm>
            <a:off x="543573" y="1656833"/>
            <a:ext cx="1654062" cy="730721"/>
          </a:xfrm>
        </p:spPr>
        <p:txBody>
          <a:bodyPr/>
          <a:lstStyle/>
          <a:p>
            <a:r>
              <a:rPr lang="en-US" u="sng" dirty="0" smtClean="0">
                <a:solidFill>
                  <a:schemeClr val="tx1"/>
                </a:solidFill>
                <a:effectLst>
                  <a:outerShdw blurRad="38100" dist="38100" dir="2700000" algn="tl">
                    <a:srgbClr val="000000">
                      <a:alpha val="43137"/>
                    </a:srgbClr>
                  </a:outerShdw>
                </a:effectLst>
                <a:latin typeface="Pompiere" panose="020B0604020202020204" charset="0"/>
              </a:rPr>
              <a:t>Main Idea</a:t>
            </a:r>
            <a:endParaRPr lang="en-US" u="sng" dirty="0">
              <a:solidFill>
                <a:schemeClr val="tx1"/>
              </a:solidFill>
              <a:effectLst>
                <a:outerShdw blurRad="38100" dist="38100" dir="2700000" algn="tl">
                  <a:srgbClr val="000000">
                    <a:alpha val="43137"/>
                  </a:srgbClr>
                </a:outerShdw>
              </a:effectLst>
              <a:latin typeface="Pompiere" panose="020B0604020202020204" charset="0"/>
            </a:endParaRPr>
          </a:p>
        </p:txBody>
      </p:sp>
      <p:pic>
        <p:nvPicPr>
          <p:cNvPr id="12" name="Picture 11"/>
          <p:cNvPicPr>
            <a:picLocks noChangeAspect="1"/>
          </p:cNvPicPr>
          <p:nvPr/>
        </p:nvPicPr>
        <p:blipFill rotWithShape="1">
          <a:blip r:embed="rId2"/>
          <a:srcRect b="8153"/>
          <a:stretch/>
        </p:blipFill>
        <p:spPr>
          <a:xfrm>
            <a:off x="7657262" y="104226"/>
            <a:ext cx="1559314" cy="1341113"/>
          </a:xfrm>
          <a:prstGeom prst="rect">
            <a:avLst/>
          </a:prstGeom>
        </p:spPr>
      </p:pic>
    </p:spTree>
    <p:extLst>
      <p:ext uri="{BB962C8B-B14F-4D97-AF65-F5344CB8AC3E}">
        <p14:creationId xmlns:p14="http://schemas.microsoft.com/office/powerpoint/2010/main" val="2265307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463" y="-60096"/>
            <a:ext cx="9259294" cy="5279594"/>
          </a:xfrm>
          <a:prstGeom prst="rect">
            <a:avLst/>
          </a:prstGeom>
        </p:spPr>
      </p:pic>
      <p:sp>
        <p:nvSpPr>
          <p:cNvPr id="3" name="Rectangle 2"/>
          <p:cNvSpPr/>
          <p:nvPr/>
        </p:nvSpPr>
        <p:spPr>
          <a:xfrm>
            <a:off x="4791750" y="2440691"/>
            <a:ext cx="4073954" cy="235449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en-US" b="1" dirty="0">
                <a:ln/>
                <a:solidFill>
                  <a:schemeClr val="tx1">
                    <a:lumMod val="60000"/>
                    <a:lumOff val="40000"/>
                  </a:schemeClr>
                </a:solidFill>
                <a:latin typeface="Segoe Print" panose="02000600000000000000" pitchFamily="2" charset="0"/>
              </a:rPr>
              <a:t>Today I worked in a small village in </a:t>
            </a:r>
            <a:r>
              <a:rPr lang="en-US" b="1" dirty="0" smtClean="0">
                <a:ln/>
                <a:solidFill>
                  <a:schemeClr val="tx1">
                    <a:lumMod val="60000"/>
                    <a:lumOff val="40000"/>
                  </a:schemeClr>
                </a:solidFill>
                <a:latin typeface="Segoe Print" panose="02000600000000000000" pitchFamily="2" charset="0"/>
              </a:rPr>
              <a:t>Africa where there are no hospitals. Many </a:t>
            </a:r>
            <a:r>
              <a:rPr lang="en-US" b="1" dirty="0">
                <a:ln/>
                <a:solidFill>
                  <a:schemeClr val="tx1">
                    <a:lumMod val="60000"/>
                    <a:lumOff val="40000"/>
                  </a:schemeClr>
                </a:solidFill>
                <a:latin typeface="Segoe Print" panose="02000600000000000000" pitchFamily="2" charset="0"/>
              </a:rPr>
              <a:t>children were sick, </a:t>
            </a:r>
            <a:r>
              <a:rPr lang="en-US" b="1" dirty="0" smtClean="0">
                <a:ln/>
                <a:solidFill>
                  <a:schemeClr val="tx1">
                    <a:lumMod val="60000"/>
                    <a:lumOff val="40000"/>
                  </a:schemeClr>
                </a:solidFill>
                <a:latin typeface="Segoe Print" panose="02000600000000000000" pitchFamily="2" charset="0"/>
              </a:rPr>
              <a:t>so </a:t>
            </a:r>
            <a:r>
              <a:rPr lang="en-US" b="1" dirty="0">
                <a:ln/>
                <a:solidFill>
                  <a:schemeClr val="tx1">
                    <a:lumMod val="60000"/>
                    <a:lumOff val="40000"/>
                  </a:schemeClr>
                </a:solidFill>
                <a:latin typeface="Segoe Print" panose="02000600000000000000" pitchFamily="2" charset="0"/>
              </a:rPr>
              <a:t>we gave them medicine and food</a:t>
            </a:r>
            <a:r>
              <a:rPr lang="en-US" b="1" dirty="0" smtClean="0">
                <a:ln/>
                <a:solidFill>
                  <a:schemeClr val="tx1">
                    <a:lumMod val="60000"/>
                    <a:lumOff val="40000"/>
                  </a:schemeClr>
                </a:solidFill>
                <a:latin typeface="Segoe Print" panose="02000600000000000000" pitchFamily="2" charset="0"/>
              </a:rPr>
              <a:t>. People </a:t>
            </a:r>
            <a:r>
              <a:rPr lang="en-US" b="1" dirty="0">
                <a:ln/>
                <a:solidFill>
                  <a:schemeClr val="tx1">
                    <a:lumMod val="60000"/>
                    <a:lumOff val="40000"/>
                  </a:schemeClr>
                </a:solidFill>
                <a:latin typeface="Segoe Print" panose="02000600000000000000" pitchFamily="2" charset="0"/>
              </a:rPr>
              <a:t>thanked us and </a:t>
            </a:r>
            <a:r>
              <a:rPr lang="en-US" b="1" dirty="0" smtClean="0">
                <a:ln/>
                <a:solidFill>
                  <a:schemeClr val="tx1">
                    <a:lumMod val="60000"/>
                    <a:lumOff val="40000"/>
                  </a:schemeClr>
                </a:solidFill>
                <a:latin typeface="Segoe Print" panose="02000600000000000000" pitchFamily="2" charset="0"/>
              </a:rPr>
              <a:t>children smiled </a:t>
            </a:r>
            <a:r>
              <a:rPr lang="en-US" b="1" dirty="0">
                <a:ln/>
                <a:solidFill>
                  <a:schemeClr val="tx1">
                    <a:lumMod val="60000"/>
                    <a:lumOff val="40000"/>
                  </a:schemeClr>
                </a:solidFill>
                <a:latin typeface="Segoe Print" panose="02000600000000000000" pitchFamily="2" charset="0"/>
              </a:rPr>
              <a:t>when they felt better</a:t>
            </a:r>
            <a:r>
              <a:rPr lang="en-US" b="1" dirty="0" smtClean="0">
                <a:ln/>
                <a:solidFill>
                  <a:schemeClr val="tx1">
                    <a:lumMod val="60000"/>
                    <a:lumOff val="40000"/>
                  </a:schemeClr>
                </a:solidFill>
                <a:latin typeface="Segoe Print" panose="02000600000000000000" pitchFamily="2" charset="0"/>
              </a:rPr>
              <a:t>. I </a:t>
            </a:r>
            <a:r>
              <a:rPr lang="en-US" b="1" dirty="0">
                <a:ln/>
                <a:solidFill>
                  <a:schemeClr val="tx1">
                    <a:lumMod val="60000"/>
                    <a:lumOff val="40000"/>
                  </a:schemeClr>
                </a:solidFill>
                <a:latin typeface="Segoe Print" panose="02000600000000000000" pitchFamily="2" charset="0"/>
              </a:rPr>
              <a:t>felt happy and proud because I helped people who needed </a:t>
            </a:r>
            <a:r>
              <a:rPr lang="en-US" b="1" dirty="0" smtClean="0">
                <a:ln/>
                <a:solidFill>
                  <a:schemeClr val="tx1">
                    <a:lumMod val="60000"/>
                    <a:lumOff val="40000"/>
                  </a:schemeClr>
                </a:solidFill>
                <a:latin typeface="Segoe Print" panose="02000600000000000000" pitchFamily="2" charset="0"/>
              </a:rPr>
              <a:t>care.</a:t>
            </a:r>
            <a:endParaRPr lang="en-US" b="1" dirty="0">
              <a:ln/>
              <a:solidFill>
                <a:schemeClr val="tx1">
                  <a:lumMod val="60000"/>
                  <a:lumOff val="40000"/>
                </a:schemeClr>
              </a:solidFill>
              <a:latin typeface="Segoe Print" panose="02000600000000000000" pitchFamily="2" charset="0"/>
            </a:endParaRPr>
          </a:p>
        </p:txBody>
      </p:sp>
      <p:sp>
        <p:nvSpPr>
          <p:cNvPr id="7" name="Rectangle 6"/>
          <p:cNvSpPr/>
          <p:nvPr/>
        </p:nvSpPr>
        <p:spPr>
          <a:xfrm>
            <a:off x="2031300" y="1648910"/>
            <a:ext cx="2425664"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latin typeface="Segoe Print" panose="02000600000000000000" pitchFamily="2" charset="0"/>
              </a:rPr>
              <a:t>a</a:t>
            </a:r>
            <a:r>
              <a:rPr lang="en-US" sz="1800" b="1" cap="none" spc="0" dirty="0" smtClean="0">
                <a:ln/>
                <a:solidFill>
                  <a:schemeClr val="accent3"/>
                </a:solidFill>
                <a:effectLst/>
                <a:latin typeface="Segoe Print" panose="02000600000000000000" pitchFamily="2" charset="0"/>
              </a:rPr>
              <a:t> group of doctors </a:t>
            </a:r>
            <a:endParaRPr lang="en-US" sz="1800" b="1" cap="none" spc="0" dirty="0">
              <a:ln/>
              <a:solidFill>
                <a:schemeClr val="accent3"/>
              </a:solidFill>
              <a:effectLst/>
              <a:latin typeface="Segoe Print" panose="02000600000000000000" pitchFamily="2" charset="0"/>
            </a:endParaRPr>
          </a:p>
        </p:txBody>
      </p:sp>
      <p:sp>
        <p:nvSpPr>
          <p:cNvPr id="8" name="Rectangle 7"/>
          <p:cNvSpPr/>
          <p:nvPr/>
        </p:nvSpPr>
        <p:spPr>
          <a:xfrm>
            <a:off x="239602" y="2030791"/>
            <a:ext cx="2629246"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latin typeface="Segoe Print" panose="02000600000000000000" pitchFamily="2" charset="0"/>
              </a:rPr>
              <a:t>w</a:t>
            </a:r>
            <a:r>
              <a:rPr lang="en-US" sz="1800" b="1" dirty="0" smtClean="0">
                <a:ln/>
                <a:solidFill>
                  <a:schemeClr val="accent3"/>
                </a:solidFill>
                <a:latin typeface="Segoe Print" panose="02000600000000000000" pitchFamily="2" charset="0"/>
              </a:rPr>
              <a:t>ho help sick people.</a:t>
            </a:r>
            <a:endParaRPr lang="en-US" sz="1800" b="1" cap="none" spc="0" dirty="0">
              <a:ln/>
              <a:solidFill>
                <a:schemeClr val="accent3"/>
              </a:solidFill>
              <a:effectLst/>
              <a:latin typeface="Segoe Print" panose="02000600000000000000" pitchFamily="2" charset="0"/>
            </a:endParaRPr>
          </a:p>
        </p:txBody>
      </p:sp>
      <p:sp>
        <p:nvSpPr>
          <p:cNvPr id="9" name="Rectangle 8"/>
          <p:cNvSpPr/>
          <p:nvPr/>
        </p:nvSpPr>
        <p:spPr>
          <a:xfrm>
            <a:off x="1636779" y="2420060"/>
            <a:ext cx="2464137"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latin typeface="Segoe Print" panose="02000600000000000000" pitchFamily="2" charset="0"/>
              </a:rPr>
              <a:t>p</a:t>
            </a:r>
            <a:r>
              <a:rPr lang="en-US" sz="1800" b="1" dirty="0" smtClean="0">
                <a:ln/>
                <a:solidFill>
                  <a:schemeClr val="accent3"/>
                </a:solidFill>
                <a:latin typeface="Segoe Print" panose="02000600000000000000" pitchFamily="2" charset="0"/>
              </a:rPr>
              <a:t>eople after war or</a:t>
            </a:r>
            <a:endParaRPr lang="en-US" sz="1800" b="1" cap="none" spc="0" dirty="0">
              <a:ln/>
              <a:solidFill>
                <a:schemeClr val="accent3"/>
              </a:solidFill>
              <a:effectLst/>
              <a:latin typeface="Segoe Print" panose="02000600000000000000" pitchFamily="2" charset="0"/>
            </a:endParaRPr>
          </a:p>
        </p:txBody>
      </p:sp>
      <p:sp>
        <p:nvSpPr>
          <p:cNvPr id="10" name="Rectangle 9"/>
          <p:cNvSpPr/>
          <p:nvPr/>
        </p:nvSpPr>
        <p:spPr>
          <a:xfrm>
            <a:off x="210748" y="2809329"/>
            <a:ext cx="2178802"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latin typeface="Segoe Print" panose="02000600000000000000" pitchFamily="2" charset="0"/>
              </a:rPr>
              <a:t>n</a:t>
            </a:r>
            <a:r>
              <a:rPr lang="en-US" sz="1800" b="1" dirty="0" smtClean="0">
                <a:ln/>
                <a:solidFill>
                  <a:schemeClr val="accent3"/>
                </a:solidFill>
                <a:latin typeface="Segoe Print" panose="02000600000000000000" pitchFamily="2" charset="0"/>
              </a:rPr>
              <a:t>atural disasters.</a:t>
            </a:r>
            <a:endParaRPr lang="en-US" sz="1800" b="1" cap="none" spc="0" dirty="0">
              <a:ln/>
              <a:solidFill>
                <a:schemeClr val="accent3"/>
              </a:solidFill>
              <a:effectLst/>
              <a:latin typeface="Segoe Print" panose="02000600000000000000" pitchFamily="2" charset="0"/>
            </a:endParaRPr>
          </a:p>
        </p:txBody>
      </p:sp>
      <p:sp>
        <p:nvSpPr>
          <p:cNvPr id="11" name="Rectangle 10"/>
          <p:cNvSpPr/>
          <p:nvPr/>
        </p:nvSpPr>
        <p:spPr>
          <a:xfrm>
            <a:off x="865537" y="3233924"/>
            <a:ext cx="3706463" cy="35394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700" b="1" dirty="0" smtClean="0">
                <a:ln/>
                <a:solidFill>
                  <a:schemeClr val="accent3"/>
                </a:solidFill>
                <a:latin typeface="Segoe Print" panose="02000600000000000000" pitchFamily="2" charset="0"/>
              </a:rPr>
              <a:t>countries that have emergencies</a:t>
            </a:r>
            <a:endParaRPr lang="en-US" sz="1700" b="1" cap="none" spc="0" dirty="0">
              <a:ln/>
              <a:solidFill>
                <a:schemeClr val="accent3"/>
              </a:solidFill>
              <a:effectLst/>
              <a:latin typeface="Segoe Print" panose="02000600000000000000" pitchFamily="2" charset="0"/>
            </a:endParaRPr>
          </a:p>
        </p:txBody>
      </p:sp>
      <p:sp>
        <p:nvSpPr>
          <p:cNvPr id="12" name="Rectangle 11"/>
          <p:cNvSpPr/>
          <p:nvPr/>
        </p:nvSpPr>
        <p:spPr>
          <a:xfrm>
            <a:off x="2243697" y="3588209"/>
            <a:ext cx="2000869" cy="35394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700" b="1" dirty="0">
                <a:ln/>
                <a:solidFill>
                  <a:schemeClr val="accent3"/>
                </a:solidFill>
                <a:latin typeface="Segoe Print" panose="02000600000000000000" pitchFamily="2" charset="0"/>
              </a:rPr>
              <a:t>b</a:t>
            </a:r>
            <a:r>
              <a:rPr lang="en-US" sz="1700" b="1" dirty="0" smtClean="0">
                <a:ln/>
                <a:solidFill>
                  <a:schemeClr val="accent3"/>
                </a:solidFill>
                <a:latin typeface="Segoe Print" panose="02000600000000000000" pitchFamily="2" charset="0"/>
              </a:rPr>
              <a:t>ecause they are</a:t>
            </a:r>
            <a:endParaRPr lang="en-US" sz="1700" b="1" cap="none" spc="0" dirty="0">
              <a:ln/>
              <a:solidFill>
                <a:schemeClr val="accent3"/>
              </a:solidFill>
              <a:effectLst/>
              <a:latin typeface="Segoe Print" panose="02000600000000000000" pitchFamily="2" charset="0"/>
            </a:endParaRPr>
          </a:p>
        </p:txBody>
      </p:sp>
      <p:sp>
        <p:nvSpPr>
          <p:cNvPr id="13" name="Rectangle 12"/>
          <p:cNvSpPr/>
          <p:nvPr/>
        </p:nvSpPr>
        <p:spPr>
          <a:xfrm>
            <a:off x="0" y="3947375"/>
            <a:ext cx="4493539" cy="35394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700" b="1" dirty="0" smtClean="0">
                <a:ln/>
                <a:solidFill>
                  <a:schemeClr val="accent3"/>
                </a:solidFill>
                <a:latin typeface="Segoe Print" panose="02000600000000000000" pitchFamily="2" charset="0"/>
              </a:rPr>
              <a:t>courageous, and they care about others</a:t>
            </a:r>
            <a:endParaRPr lang="en-US" sz="1700" b="1" cap="none" spc="0" dirty="0">
              <a:ln/>
              <a:solidFill>
                <a:schemeClr val="accent3"/>
              </a:solidFill>
              <a:effectLst/>
              <a:latin typeface="Segoe Print" panose="02000600000000000000" pitchFamily="2" charset="0"/>
            </a:endParaRPr>
          </a:p>
        </p:txBody>
      </p:sp>
      <p:sp>
        <p:nvSpPr>
          <p:cNvPr id="14" name="Rectangle 13"/>
          <p:cNvSpPr/>
          <p:nvPr/>
        </p:nvSpPr>
        <p:spPr>
          <a:xfrm>
            <a:off x="2185407" y="-20760"/>
            <a:ext cx="1587293" cy="707886"/>
          </a:xfrm>
          <a:prstGeom prst="rect">
            <a:avLst/>
          </a:prstGeom>
          <a:noFill/>
        </p:spPr>
        <p:txBody>
          <a:bodyPr wrap="none" lIns="91440" tIns="45720" rIns="91440" bIns="45720">
            <a:spAutoFit/>
          </a:bodyPr>
          <a:lstStyle/>
          <a:p>
            <a:pPr algn="ctr"/>
            <a:r>
              <a:rPr lang="en-U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Pompiere" panose="020B0604020202020204" charset="0"/>
              </a:rPr>
              <a:t>Feedback</a:t>
            </a: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Pompiere" panose="020B0604020202020204" charset="0"/>
            </a:endParaRPr>
          </a:p>
        </p:txBody>
      </p:sp>
    </p:spTree>
    <p:extLst>
      <p:ext uri="{BB962C8B-B14F-4D97-AF65-F5344CB8AC3E}">
        <p14:creationId xmlns:p14="http://schemas.microsoft.com/office/powerpoint/2010/main" val="4013542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14023"/>
          <a:stretch/>
        </p:blipFill>
        <p:spPr>
          <a:xfrm>
            <a:off x="459181" y="343017"/>
            <a:ext cx="2758265" cy="1010368"/>
          </a:xfrm>
          <a:prstGeom prst="rect">
            <a:avLst/>
          </a:prstGeom>
        </p:spPr>
      </p:pic>
      <p:pic>
        <p:nvPicPr>
          <p:cNvPr id="4" name="Picture 3"/>
          <p:cNvPicPr>
            <a:picLocks noChangeAspect="1"/>
          </p:cNvPicPr>
          <p:nvPr/>
        </p:nvPicPr>
        <p:blipFill>
          <a:blip r:embed="rId3"/>
          <a:stretch>
            <a:fillRect/>
          </a:stretch>
        </p:blipFill>
        <p:spPr>
          <a:xfrm>
            <a:off x="316058" y="1717531"/>
            <a:ext cx="3262029" cy="1952779"/>
          </a:xfrm>
          <a:prstGeom prst="rect">
            <a:avLst/>
          </a:prstGeom>
        </p:spPr>
      </p:pic>
      <p:sp>
        <p:nvSpPr>
          <p:cNvPr id="6" name="Rectangle 5"/>
          <p:cNvSpPr/>
          <p:nvPr/>
        </p:nvSpPr>
        <p:spPr>
          <a:xfrm>
            <a:off x="3578087" y="2232255"/>
            <a:ext cx="5343276" cy="923330"/>
          </a:xfrm>
          <a:prstGeom prst="rect">
            <a:avLst/>
          </a:prstGeom>
        </p:spPr>
        <p:txBody>
          <a:bodyPr wrap="square">
            <a:spAutoFit/>
          </a:bodyPr>
          <a:lstStyle/>
          <a:p>
            <a:r>
              <a:rPr lang="en-US" sz="2000" b="1" dirty="0">
                <a:hlinkClick r:id="rId4"/>
              </a:rPr>
              <a:t>https://kahoot.it/solo/?</a:t>
            </a:r>
            <a:r>
              <a:rPr lang="en-US" sz="2000" b="1" dirty="0" smtClean="0">
                <a:hlinkClick r:id="rId4"/>
              </a:rPr>
              <a:t>quizId=6a7b21b0-18c8-4aca-a6bd-71fabe70255b</a:t>
            </a:r>
            <a:endParaRPr lang="en-US" sz="2000" b="1" dirty="0" smtClean="0"/>
          </a:p>
          <a:p>
            <a:endParaRPr lang="en-US" dirty="0"/>
          </a:p>
        </p:txBody>
      </p:sp>
    </p:spTree>
    <p:extLst>
      <p:ext uri="{BB962C8B-B14F-4D97-AF65-F5344CB8AC3E}">
        <p14:creationId xmlns:p14="http://schemas.microsoft.com/office/powerpoint/2010/main" val="2398030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8" name="Rectangle 7"/>
          <p:cNvSpPr/>
          <p:nvPr/>
        </p:nvSpPr>
        <p:spPr>
          <a:xfrm>
            <a:off x="5497520" y="319169"/>
            <a:ext cx="1314784" cy="769441"/>
          </a:xfrm>
          <a:prstGeom prst="rect">
            <a:avLst/>
          </a:prstGeom>
          <a:noFill/>
        </p:spPr>
        <p:txBody>
          <a:bodyPr wrap="none" lIns="91440" tIns="45720" rIns="91440" bIns="45720">
            <a:spAutoFit/>
          </a:bodyPr>
          <a:lstStyle/>
          <a:p>
            <a:pPr algn="ctr"/>
            <a:r>
              <a:rPr lang="en-U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p.91</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9" name="Listen to Doctors Without Borders p.90+p.95">
            <a:hlinkClick r:id="" action="ppaction://media"/>
          </p:cNvPr>
          <p:cNvPicPr>
            <a:picLocks noChangeAspect="1"/>
          </p:cNvPicPr>
          <p:nvPr>
            <a:audioFile r:link="rId1"/>
            <p:extLst>
              <p:ext uri="{DAA4B4D4-6D71-4841-9C94-3DE7FCFB9230}">
                <p14:media xmlns:p14="http://schemas.microsoft.com/office/powerpoint/2010/main" r:embed="rId2">
                  <p14:trim st="49100" end="97500.3125"/>
                </p14:media>
              </p:ext>
            </p:extLst>
          </p:nvPr>
        </p:nvPicPr>
        <p:blipFill>
          <a:blip r:embed="rId5"/>
          <a:stretch>
            <a:fillRect/>
          </a:stretch>
        </p:blipFill>
        <p:spPr>
          <a:xfrm flipH="1">
            <a:off x="7357054" y="173055"/>
            <a:ext cx="1026225" cy="1213748"/>
          </a:xfrm>
          <a:prstGeom prst="rect">
            <a:avLst/>
          </a:prstGeom>
        </p:spPr>
      </p:pic>
      <p:pic>
        <p:nvPicPr>
          <p:cNvPr id="2" name="Picture 1"/>
          <p:cNvPicPr>
            <a:picLocks noChangeAspect="1"/>
          </p:cNvPicPr>
          <p:nvPr/>
        </p:nvPicPr>
        <p:blipFill>
          <a:blip r:embed="rId6"/>
          <a:stretch>
            <a:fillRect/>
          </a:stretch>
        </p:blipFill>
        <p:spPr>
          <a:xfrm>
            <a:off x="0" y="0"/>
            <a:ext cx="5349267" cy="5043594"/>
          </a:xfrm>
          <a:prstGeom prst="rect">
            <a:avLst/>
          </a:prstGeom>
        </p:spPr>
      </p:pic>
      <p:pic>
        <p:nvPicPr>
          <p:cNvPr id="3" name="Picture 2"/>
          <p:cNvPicPr>
            <a:picLocks noChangeAspect="1"/>
          </p:cNvPicPr>
          <p:nvPr/>
        </p:nvPicPr>
        <p:blipFill rotWithShape="1">
          <a:blip r:embed="rId7"/>
          <a:srcRect l="4628" t="12774" r="4822"/>
          <a:stretch/>
        </p:blipFill>
        <p:spPr>
          <a:xfrm>
            <a:off x="5334333" y="1559858"/>
            <a:ext cx="3663670" cy="1501602"/>
          </a:xfrm>
          <a:prstGeom prst="rect">
            <a:avLst/>
          </a:prstGeom>
        </p:spPr>
      </p:pic>
      <p:pic>
        <p:nvPicPr>
          <p:cNvPr id="7" name="Picture 6"/>
          <p:cNvPicPr>
            <a:picLocks noChangeAspect="1"/>
          </p:cNvPicPr>
          <p:nvPr/>
        </p:nvPicPr>
        <p:blipFill>
          <a:blip r:embed="rId8"/>
          <a:stretch>
            <a:fillRect/>
          </a:stretch>
        </p:blipFill>
        <p:spPr>
          <a:xfrm rot="21039855">
            <a:off x="5959489" y="3228394"/>
            <a:ext cx="2158171" cy="1225402"/>
          </a:xfrm>
          <a:prstGeom prst="rect">
            <a:avLst/>
          </a:prstGeom>
        </p:spPr>
      </p:pic>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5553720" y="1824840"/>
              <a:ext cx="465120" cy="6840"/>
            </p14:xfrm>
          </p:contentPart>
        </mc:Choice>
        <mc:Fallback xmlns="">
          <p:pic>
            <p:nvPicPr>
              <p:cNvPr id="4" name="Ink 3"/>
              <p:cNvPicPr/>
              <p:nvPr/>
            </p:nvPicPr>
            <p:blipFill>
              <a:blip r:embed="rId10"/>
              <a:stretch>
                <a:fillRect/>
              </a:stretch>
            </p:blipFill>
            <p:spPr>
              <a:xfrm>
                <a:off x="5537520" y="1761480"/>
                <a:ext cx="497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6280200" y="1789200"/>
              <a:ext cx="2215080" cy="16560"/>
            </p14:xfrm>
          </p:contentPart>
        </mc:Choice>
        <mc:Fallback xmlns="">
          <p:pic>
            <p:nvPicPr>
              <p:cNvPr id="5" name="Ink 4"/>
              <p:cNvPicPr/>
              <p:nvPr/>
            </p:nvPicPr>
            <p:blipFill>
              <a:blip r:embed="rId12"/>
              <a:stretch>
                <a:fillRect/>
              </a:stretch>
            </p:blipFill>
            <p:spPr>
              <a:xfrm>
                <a:off x="6264000" y="1725840"/>
                <a:ext cx="2247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Ink 5"/>
              <p14:cNvContentPartPr/>
              <p14:nvPr/>
            </p14:nvContentPartPr>
            <p14:xfrm>
              <a:off x="5466240" y="2146320"/>
              <a:ext cx="904680" cy="6840"/>
            </p14:xfrm>
          </p:contentPart>
        </mc:Choice>
        <mc:Fallback xmlns="">
          <p:pic>
            <p:nvPicPr>
              <p:cNvPr id="6" name="Ink 5"/>
              <p:cNvPicPr/>
              <p:nvPr/>
            </p:nvPicPr>
            <p:blipFill>
              <a:blip r:embed="rId14"/>
              <a:stretch>
                <a:fillRect/>
              </a:stretch>
            </p:blipFill>
            <p:spPr>
              <a:xfrm>
                <a:off x="5450400" y="2082960"/>
                <a:ext cx="936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p14:cNvContentPartPr/>
              <p14:nvPr/>
            </p14:nvContentPartPr>
            <p14:xfrm>
              <a:off x="6738480" y="2152800"/>
              <a:ext cx="2076480" cy="52560"/>
            </p14:xfrm>
          </p:contentPart>
        </mc:Choice>
        <mc:Fallback xmlns="">
          <p:pic>
            <p:nvPicPr>
              <p:cNvPr id="10" name="Ink 9"/>
              <p:cNvPicPr/>
              <p:nvPr/>
            </p:nvPicPr>
            <p:blipFill>
              <a:blip r:embed="rId16"/>
              <a:stretch>
                <a:fillRect/>
              </a:stretch>
            </p:blipFill>
            <p:spPr>
              <a:xfrm>
                <a:off x="6722640" y="2089440"/>
                <a:ext cx="2108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p14:cNvContentPartPr/>
              <p14:nvPr/>
            </p14:nvContentPartPr>
            <p14:xfrm>
              <a:off x="6609240" y="2428920"/>
              <a:ext cx="791640" cy="16560"/>
            </p14:xfrm>
          </p:contentPart>
        </mc:Choice>
        <mc:Fallback xmlns="">
          <p:pic>
            <p:nvPicPr>
              <p:cNvPr id="11" name="Ink 10"/>
              <p:cNvPicPr/>
              <p:nvPr/>
            </p:nvPicPr>
            <p:blipFill>
              <a:blip r:embed="rId18"/>
              <a:stretch>
                <a:fillRect/>
              </a:stretch>
            </p:blipFill>
            <p:spPr>
              <a:xfrm>
                <a:off x="6593400" y="2365200"/>
                <a:ext cx="823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p14:cNvContentPartPr/>
              <p14:nvPr/>
            </p14:nvContentPartPr>
            <p14:xfrm>
              <a:off x="5508360" y="2773080"/>
              <a:ext cx="700920" cy="36000"/>
            </p14:xfrm>
          </p:contentPart>
        </mc:Choice>
        <mc:Fallback xmlns="">
          <p:pic>
            <p:nvPicPr>
              <p:cNvPr id="12" name="Ink 11"/>
              <p:cNvPicPr/>
              <p:nvPr/>
            </p:nvPicPr>
            <p:blipFill>
              <a:blip r:embed="rId20"/>
              <a:stretch>
                <a:fillRect/>
              </a:stretch>
            </p:blipFill>
            <p:spPr>
              <a:xfrm>
                <a:off x="5492520" y="2709720"/>
                <a:ext cx="732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p14:cNvContentPartPr/>
              <p14:nvPr/>
            </p14:nvContentPartPr>
            <p14:xfrm>
              <a:off x="6454440" y="2776320"/>
              <a:ext cx="700920" cy="23040"/>
            </p14:xfrm>
          </p:contentPart>
        </mc:Choice>
        <mc:Fallback xmlns="">
          <p:pic>
            <p:nvPicPr>
              <p:cNvPr id="13" name="Ink 12"/>
              <p:cNvPicPr/>
              <p:nvPr/>
            </p:nvPicPr>
            <p:blipFill>
              <a:blip r:embed="rId22"/>
              <a:stretch>
                <a:fillRect/>
              </a:stretch>
            </p:blipFill>
            <p:spPr>
              <a:xfrm>
                <a:off x="6438600" y="2712960"/>
                <a:ext cx="732600" cy="150120"/>
              </a:xfrm>
              <a:prstGeom prst="rect">
                <a:avLst/>
              </a:prstGeom>
            </p:spPr>
          </p:pic>
        </mc:Fallback>
      </mc:AlternateContent>
    </p:spTree>
    <p:extLst>
      <p:ext uri="{BB962C8B-B14F-4D97-AF65-F5344CB8AC3E}">
        <p14:creationId xmlns:p14="http://schemas.microsoft.com/office/powerpoint/2010/main" val="22390837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285"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107" y="619316"/>
            <a:ext cx="4525859" cy="4267238"/>
          </a:xfrm>
          <a:prstGeom prst="rect">
            <a:avLst/>
          </a:prstGeom>
        </p:spPr>
      </p:pic>
      <p:sp>
        <p:nvSpPr>
          <p:cNvPr id="10" name="Rectangle 9"/>
          <p:cNvSpPr/>
          <p:nvPr/>
        </p:nvSpPr>
        <p:spPr>
          <a:xfrm>
            <a:off x="0" y="93632"/>
            <a:ext cx="4649030" cy="461665"/>
          </a:xfrm>
          <a:prstGeom prst="rect">
            <a:avLst/>
          </a:prstGeom>
          <a:noFill/>
        </p:spPr>
        <p:txBody>
          <a:bodyPr wrap="none" lIns="91440" tIns="45720" rIns="91440" bIns="45720">
            <a:spAutoFit/>
          </a:bodyPr>
          <a:lstStyle/>
          <a:p>
            <a:pPr algn="ctr"/>
            <a:r>
              <a:rPr lang="en-US" sz="2400" b="1" u="sng" dirty="0" smtClean="0">
                <a:ln w="0"/>
                <a:solidFill>
                  <a:schemeClr val="tx2">
                    <a:lumMod val="50000"/>
                  </a:schemeClr>
                </a:solidFill>
                <a:effectLst>
                  <a:outerShdw blurRad="38100" dist="25400" dir="5400000" algn="ctr" rotWithShape="0">
                    <a:srgbClr val="6E747A">
                      <a:alpha val="43000"/>
                    </a:srgbClr>
                  </a:outerShdw>
                </a:effectLst>
                <a:latin typeface="Segoe Print" panose="02000600000000000000" pitchFamily="2" charset="0"/>
              </a:rPr>
              <a:t>Discussion Questions on p.91</a:t>
            </a:r>
            <a:endParaRPr lang="en-US" sz="3200" b="1" u="sng" dirty="0">
              <a:ln w="0"/>
              <a:solidFill>
                <a:schemeClr val="tx2">
                  <a:lumMod val="50000"/>
                </a:schemeClr>
              </a:solidFill>
              <a:effectLst>
                <a:outerShdw blurRad="38100" dist="25400" dir="5400000" algn="ctr" rotWithShape="0">
                  <a:srgbClr val="6E747A">
                    <a:alpha val="43000"/>
                  </a:srgbClr>
                </a:outerShdw>
              </a:effectLst>
              <a:latin typeface="Segoe Print" panose="02000600000000000000" pitchFamily="2" charset="0"/>
            </a:endParaRPr>
          </a:p>
        </p:txBody>
      </p:sp>
      <p:sp>
        <p:nvSpPr>
          <p:cNvPr id="11" name="Rectangle 10"/>
          <p:cNvSpPr>
            <a:spLocks noChangeArrowheads="1"/>
          </p:cNvSpPr>
          <p:nvPr/>
        </p:nvSpPr>
        <p:spPr bwMode="auto">
          <a:xfrm>
            <a:off x="4649030" y="270144"/>
            <a:ext cx="4500798" cy="452431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228600" lvl="0" indent="-228600" eaLnBrk="0" fontAlgn="base" hangingPunct="0">
              <a:lnSpc>
                <a:spcPct val="200000"/>
              </a:lnSpc>
              <a:spcBef>
                <a:spcPct val="0"/>
              </a:spcBef>
              <a:spcAft>
                <a:spcPct val="0"/>
              </a:spcAft>
              <a:buClrTx/>
              <a:buAutoNum type="arabicPeriod"/>
            </a:pPr>
            <a:r>
              <a:rPr lang="en-US" sz="1200" b="1" dirty="0" smtClean="0">
                <a:solidFill>
                  <a:schemeClr val="accent4"/>
                </a:solidFill>
                <a:latin typeface="Segoe Print" panose="02000600000000000000" pitchFamily="2" charset="0"/>
              </a:rPr>
              <a:t>Circle the </a:t>
            </a:r>
            <a:r>
              <a:rPr lang="en-US" sz="1200" b="1" u="sng" dirty="0" smtClean="0">
                <a:solidFill>
                  <a:schemeClr val="accent4"/>
                </a:solidFill>
                <a:effectLst>
                  <a:outerShdw blurRad="38100" dist="38100" dir="2700000" algn="tl">
                    <a:srgbClr val="000000">
                      <a:alpha val="43137"/>
                    </a:srgbClr>
                  </a:outerShdw>
                </a:effectLst>
                <a:latin typeface="Segoe Print" panose="02000600000000000000" pitchFamily="2" charset="0"/>
              </a:rPr>
              <a:t>heading</a:t>
            </a:r>
            <a:r>
              <a:rPr lang="en-US" sz="1200" b="1" dirty="0" smtClean="0">
                <a:solidFill>
                  <a:schemeClr val="accent4"/>
                </a:solidFill>
                <a:effectLst>
                  <a:outerShdw blurRad="38100" dist="38100" dir="2700000" algn="tl">
                    <a:srgbClr val="000000">
                      <a:alpha val="43137"/>
                    </a:srgbClr>
                  </a:outerShdw>
                </a:effectLst>
                <a:latin typeface="Segoe Print" panose="02000600000000000000" pitchFamily="2" charset="0"/>
              </a:rPr>
              <a:t> </a:t>
            </a:r>
            <a:r>
              <a:rPr lang="en-US" sz="1200" b="1" dirty="0" smtClean="0">
                <a:solidFill>
                  <a:schemeClr val="accent4"/>
                </a:solidFill>
                <a:latin typeface="Segoe Print" panose="02000600000000000000" pitchFamily="2" charset="0"/>
              </a:rPr>
              <a:t>of the text. How does the heading</a:t>
            </a:r>
          </a:p>
          <a:p>
            <a:pPr lvl="0" eaLnBrk="0" fontAlgn="base" hangingPunct="0">
              <a:lnSpc>
                <a:spcPct val="200000"/>
              </a:lnSpc>
              <a:spcBef>
                <a:spcPct val="0"/>
              </a:spcBef>
              <a:spcAft>
                <a:spcPct val="0"/>
              </a:spcAft>
              <a:buClrTx/>
            </a:pPr>
            <a:r>
              <a:rPr lang="en-US" sz="1200" b="1" dirty="0" smtClean="0">
                <a:solidFill>
                  <a:schemeClr val="accent4"/>
                </a:solidFill>
                <a:latin typeface="Segoe Print" panose="02000600000000000000" pitchFamily="2" charset="0"/>
              </a:rPr>
              <a:t>help you understand what the text is about?</a:t>
            </a:r>
          </a:p>
          <a:p>
            <a:pPr lvl="0" eaLnBrk="0" fontAlgn="base" hangingPunct="0">
              <a:lnSpc>
                <a:spcPct val="200000"/>
              </a:lnSpc>
              <a:spcBef>
                <a:spcPct val="0"/>
              </a:spcBef>
              <a:spcAft>
                <a:spcPct val="0"/>
              </a:spcAft>
              <a:buClrTx/>
            </a:pPr>
            <a:r>
              <a:rPr lang="en-US" sz="1200" b="1" dirty="0" smtClean="0">
                <a:solidFill>
                  <a:schemeClr val="accent1"/>
                </a:solidFill>
                <a:latin typeface="Segoe Print" panose="02000600000000000000" pitchFamily="2" charset="0"/>
              </a:rPr>
              <a:t>2. </a:t>
            </a:r>
            <a:r>
              <a:rPr lang="en-US" sz="1200" b="1" u="sng" dirty="0" smtClean="0">
                <a:solidFill>
                  <a:schemeClr val="accent1"/>
                </a:solidFill>
                <a:effectLst>
                  <a:outerShdw blurRad="38100" dist="38100" dir="2700000" algn="tl">
                    <a:srgbClr val="000000">
                      <a:alpha val="43137"/>
                    </a:srgbClr>
                  </a:outerShdw>
                </a:effectLst>
                <a:latin typeface="Segoe Print" panose="02000600000000000000" pitchFamily="2" charset="0"/>
              </a:rPr>
              <a:t>What</a:t>
            </a:r>
            <a:r>
              <a:rPr lang="en-US" sz="1200" b="1" dirty="0" smtClean="0">
                <a:solidFill>
                  <a:schemeClr val="accent1"/>
                </a:solidFill>
                <a:effectLst>
                  <a:outerShdw blurRad="38100" dist="38100" dir="2700000" algn="tl">
                    <a:srgbClr val="000000">
                      <a:alpha val="43137"/>
                    </a:srgbClr>
                  </a:outerShdw>
                </a:effectLst>
                <a:latin typeface="Segoe Print" panose="02000600000000000000" pitchFamily="2" charset="0"/>
              </a:rPr>
              <a:t> </a:t>
            </a:r>
            <a:r>
              <a:rPr lang="en-US" sz="1200" b="1" dirty="0">
                <a:solidFill>
                  <a:schemeClr val="accent1"/>
                </a:solidFill>
                <a:latin typeface="Segoe Print" panose="02000600000000000000" pitchFamily="2" charset="0"/>
              </a:rPr>
              <a:t>do the doctors </a:t>
            </a:r>
            <a:r>
              <a:rPr lang="en-US" sz="1200" b="1" u="sng" dirty="0">
                <a:solidFill>
                  <a:schemeClr val="accent1"/>
                </a:solidFill>
                <a:effectLst>
                  <a:outerShdw blurRad="38100" dist="38100" dir="2700000" algn="tl">
                    <a:srgbClr val="000000">
                      <a:alpha val="43137"/>
                    </a:srgbClr>
                  </a:outerShdw>
                </a:effectLst>
                <a:latin typeface="Segoe Print" panose="02000600000000000000" pitchFamily="2" charset="0"/>
              </a:rPr>
              <a:t>bring</a:t>
            </a:r>
            <a:r>
              <a:rPr lang="en-US" sz="1200" b="1" dirty="0">
                <a:solidFill>
                  <a:schemeClr val="accent1"/>
                </a:solidFill>
                <a:effectLst>
                  <a:outerShdw blurRad="38100" dist="38100" dir="2700000" algn="tl">
                    <a:srgbClr val="000000">
                      <a:alpha val="43137"/>
                    </a:srgbClr>
                  </a:outerShdw>
                </a:effectLst>
                <a:latin typeface="Segoe Print" panose="02000600000000000000" pitchFamily="2" charset="0"/>
              </a:rPr>
              <a:t> </a:t>
            </a:r>
            <a:r>
              <a:rPr lang="en-US" sz="1200" b="1" dirty="0">
                <a:solidFill>
                  <a:schemeClr val="accent1"/>
                </a:solidFill>
                <a:latin typeface="Segoe Print" panose="02000600000000000000" pitchFamily="2" charset="0"/>
              </a:rPr>
              <a:t>to places where help is </a:t>
            </a:r>
            <a:r>
              <a:rPr lang="en-US" sz="1200" b="1" dirty="0" smtClean="0">
                <a:solidFill>
                  <a:schemeClr val="accent1"/>
                </a:solidFill>
                <a:latin typeface="Segoe Print" panose="02000600000000000000" pitchFamily="2" charset="0"/>
              </a:rPr>
              <a:t>needed?</a:t>
            </a:r>
          </a:p>
          <a:p>
            <a:pPr lvl="0" eaLnBrk="0" fontAlgn="base" hangingPunct="0">
              <a:lnSpc>
                <a:spcPct val="200000"/>
              </a:lnSpc>
              <a:spcBef>
                <a:spcPct val="0"/>
              </a:spcBef>
              <a:spcAft>
                <a:spcPct val="0"/>
              </a:spcAft>
              <a:buClrTx/>
            </a:pPr>
            <a:r>
              <a:rPr lang="en-US" sz="1200" b="1" dirty="0" smtClean="0">
                <a:solidFill>
                  <a:schemeClr val="accent6">
                    <a:lumMod val="50000"/>
                  </a:schemeClr>
                </a:solidFill>
                <a:latin typeface="Segoe Print" panose="02000600000000000000" pitchFamily="2" charset="0"/>
              </a:rPr>
              <a:t>3. </a:t>
            </a:r>
            <a:r>
              <a:rPr lang="en-US" sz="1200" b="1" u="sng" dirty="0" smtClean="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Who</a:t>
            </a:r>
            <a:r>
              <a:rPr lang="en-US" sz="1200" b="1" dirty="0" smtClean="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 </a:t>
            </a:r>
            <a:r>
              <a:rPr lang="en-US" sz="1200" b="1" dirty="0">
                <a:solidFill>
                  <a:schemeClr val="accent6">
                    <a:lumMod val="50000"/>
                  </a:schemeClr>
                </a:solidFill>
                <a:latin typeface="Segoe Print" panose="02000600000000000000" pitchFamily="2" charset="0"/>
              </a:rPr>
              <a:t>do the doctors sometimes </a:t>
            </a:r>
            <a:r>
              <a:rPr lang="en-US" sz="1200" b="1" u="sng" dirty="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train</a:t>
            </a:r>
            <a:r>
              <a:rPr lang="en-US" sz="1200" b="1" dirty="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 </a:t>
            </a:r>
            <a:r>
              <a:rPr lang="en-US" sz="1200" b="1" dirty="0">
                <a:solidFill>
                  <a:schemeClr val="accent6">
                    <a:lumMod val="50000"/>
                  </a:schemeClr>
                </a:solidFill>
                <a:latin typeface="Segoe Print" panose="02000600000000000000" pitchFamily="2" charset="0"/>
              </a:rPr>
              <a:t>to help with their </a:t>
            </a:r>
            <a:r>
              <a:rPr lang="en-US" sz="1200" b="1" dirty="0" smtClean="0">
                <a:solidFill>
                  <a:schemeClr val="accent6">
                    <a:lumMod val="50000"/>
                  </a:schemeClr>
                </a:solidFill>
                <a:latin typeface="Segoe Print" panose="02000600000000000000" pitchFamily="2" charset="0"/>
              </a:rPr>
              <a:t>work?</a:t>
            </a:r>
            <a:endParaRPr lang="en-US" sz="1200" b="1" dirty="0">
              <a:solidFill>
                <a:schemeClr val="accent6">
                  <a:lumMod val="50000"/>
                </a:schemeClr>
              </a:solidFill>
              <a:latin typeface="Segoe Print" panose="02000600000000000000" pitchFamily="2" charset="0"/>
            </a:endParaRPr>
          </a:p>
          <a:p>
            <a:pPr lvl="0" eaLnBrk="0" fontAlgn="base" hangingPunct="0">
              <a:lnSpc>
                <a:spcPct val="200000"/>
              </a:lnSpc>
              <a:spcBef>
                <a:spcPct val="0"/>
              </a:spcBef>
              <a:spcAft>
                <a:spcPct val="0"/>
              </a:spcAft>
              <a:buClrTx/>
            </a:pPr>
            <a:r>
              <a:rPr lang="en-US" sz="1200" b="1" dirty="0" smtClean="0">
                <a:solidFill>
                  <a:schemeClr val="accent4">
                    <a:lumMod val="60000"/>
                    <a:lumOff val="40000"/>
                  </a:schemeClr>
                </a:solidFill>
                <a:latin typeface="Segoe Print" panose="02000600000000000000" pitchFamily="2" charset="0"/>
              </a:rPr>
              <a:t>4. </a:t>
            </a:r>
            <a:r>
              <a:rPr lang="en-US" sz="1200" b="1" u="sng" dirty="0" smtClean="0">
                <a:solidFill>
                  <a:schemeClr val="accent4">
                    <a:lumMod val="60000"/>
                    <a:lumOff val="40000"/>
                  </a:schemeClr>
                </a:solidFill>
                <a:effectLst>
                  <a:outerShdw blurRad="38100" dist="38100" dir="2700000" algn="tl">
                    <a:srgbClr val="000000">
                      <a:alpha val="43137"/>
                    </a:srgbClr>
                  </a:outerShdw>
                </a:effectLst>
                <a:latin typeface="Segoe Print" panose="02000600000000000000" pitchFamily="2" charset="0"/>
              </a:rPr>
              <a:t>Who</a:t>
            </a:r>
            <a:r>
              <a:rPr lang="en-US" sz="1200" b="1" dirty="0" smtClean="0">
                <a:solidFill>
                  <a:schemeClr val="accent4">
                    <a:lumMod val="60000"/>
                    <a:lumOff val="40000"/>
                  </a:schemeClr>
                </a:solidFill>
                <a:effectLst>
                  <a:outerShdw blurRad="38100" dist="38100" dir="2700000" algn="tl">
                    <a:srgbClr val="000000">
                      <a:alpha val="43137"/>
                    </a:srgbClr>
                  </a:outerShdw>
                </a:effectLst>
                <a:latin typeface="Segoe Print" panose="02000600000000000000" pitchFamily="2" charset="0"/>
              </a:rPr>
              <a:t> </a:t>
            </a:r>
            <a:r>
              <a:rPr lang="en-US" sz="1200" b="1" dirty="0" smtClean="0">
                <a:solidFill>
                  <a:schemeClr val="accent4">
                    <a:lumMod val="60000"/>
                    <a:lumOff val="40000"/>
                  </a:schemeClr>
                </a:solidFill>
                <a:latin typeface="Segoe Print" panose="02000600000000000000" pitchFamily="2" charset="0"/>
              </a:rPr>
              <a:t>are </a:t>
            </a:r>
            <a:r>
              <a:rPr lang="en-US" sz="1200" b="1" dirty="0" smtClean="0">
                <a:solidFill>
                  <a:schemeClr val="accent4">
                    <a:lumMod val="60000"/>
                    <a:lumOff val="40000"/>
                  </a:schemeClr>
                </a:solidFill>
                <a:effectLst>
                  <a:outerShdw blurRad="38100" dist="38100" dir="2700000" algn="tl">
                    <a:srgbClr val="000000">
                      <a:alpha val="43137"/>
                    </a:srgbClr>
                  </a:outerShdw>
                </a:effectLst>
                <a:latin typeface="Segoe Print" panose="02000600000000000000" pitchFamily="2" charset="0"/>
              </a:rPr>
              <a:t>refugees</a:t>
            </a:r>
            <a:r>
              <a:rPr lang="en-US" sz="1200" b="1" dirty="0" smtClean="0">
                <a:solidFill>
                  <a:schemeClr val="accent4">
                    <a:lumMod val="60000"/>
                    <a:lumOff val="40000"/>
                  </a:schemeClr>
                </a:solidFill>
                <a:latin typeface="Segoe Print" panose="02000600000000000000" pitchFamily="2" charset="0"/>
              </a:rPr>
              <a:t>?</a:t>
            </a:r>
          </a:p>
          <a:p>
            <a:pPr lvl="0" eaLnBrk="0" fontAlgn="base" hangingPunct="0">
              <a:lnSpc>
                <a:spcPct val="200000"/>
              </a:lnSpc>
              <a:spcBef>
                <a:spcPct val="0"/>
              </a:spcBef>
              <a:spcAft>
                <a:spcPct val="0"/>
              </a:spcAft>
              <a:buClrTx/>
            </a:pPr>
            <a:r>
              <a:rPr lang="en-US" sz="1200" b="1" dirty="0" smtClean="0">
                <a:solidFill>
                  <a:srgbClr val="00B0F0"/>
                </a:solidFill>
                <a:latin typeface="Segoe Print" panose="02000600000000000000" pitchFamily="2" charset="0"/>
              </a:rPr>
              <a:t>5. </a:t>
            </a:r>
            <a:r>
              <a:rPr lang="en-US" sz="1200" b="1" u="sng" dirty="0" smtClean="0">
                <a:solidFill>
                  <a:srgbClr val="00B0F0"/>
                </a:solidFill>
                <a:effectLst>
                  <a:outerShdw blurRad="38100" dist="38100" dir="2700000" algn="tl">
                    <a:srgbClr val="000000">
                      <a:alpha val="43137"/>
                    </a:srgbClr>
                  </a:outerShdw>
                </a:effectLst>
                <a:latin typeface="Segoe Print" panose="02000600000000000000" pitchFamily="2" charset="0"/>
              </a:rPr>
              <a:t>Why</a:t>
            </a:r>
            <a:r>
              <a:rPr lang="en-US" sz="1200" b="1" dirty="0" smtClean="0">
                <a:solidFill>
                  <a:srgbClr val="00B0F0"/>
                </a:solidFill>
                <a:latin typeface="Segoe Print" panose="02000600000000000000" pitchFamily="2" charset="0"/>
              </a:rPr>
              <a:t> </a:t>
            </a:r>
            <a:r>
              <a:rPr lang="en-US" sz="1200" b="1" dirty="0">
                <a:solidFill>
                  <a:srgbClr val="00B0F0"/>
                </a:solidFill>
                <a:latin typeface="Segoe Print" panose="02000600000000000000" pitchFamily="2" charset="0"/>
              </a:rPr>
              <a:t>do refugees have to </a:t>
            </a:r>
            <a:r>
              <a:rPr lang="en-US" sz="1200" b="1" u="sng" dirty="0">
                <a:solidFill>
                  <a:srgbClr val="00B0F0"/>
                </a:solidFill>
                <a:effectLst>
                  <a:outerShdw blurRad="38100" dist="38100" dir="2700000" algn="tl">
                    <a:srgbClr val="000000">
                      <a:alpha val="43137"/>
                    </a:srgbClr>
                  </a:outerShdw>
                </a:effectLst>
                <a:latin typeface="Segoe Print" panose="02000600000000000000" pitchFamily="2" charset="0"/>
              </a:rPr>
              <a:t>leave</a:t>
            </a:r>
            <a:r>
              <a:rPr lang="en-US" sz="1200" b="1" dirty="0">
                <a:solidFill>
                  <a:srgbClr val="00B0F0"/>
                </a:solidFill>
                <a:effectLst>
                  <a:outerShdw blurRad="38100" dist="38100" dir="2700000" algn="tl">
                    <a:srgbClr val="000000">
                      <a:alpha val="43137"/>
                    </a:srgbClr>
                  </a:outerShdw>
                </a:effectLst>
                <a:latin typeface="Segoe Print" panose="02000600000000000000" pitchFamily="2" charset="0"/>
              </a:rPr>
              <a:t> </a:t>
            </a:r>
            <a:r>
              <a:rPr lang="en-US" sz="1200" b="1" dirty="0">
                <a:solidFill>
                  <a:srgbClr val="00B0F0"/>
                </a:solidFill>
                <a:latin typeface="Segoe Print" panose="02000600000000000000" pitchFamily="2" charset="0"/>
              </a:rPr>
              <a:t>their </a:t>
            </a:r>
            <a:r>
              <a:rPr lang="en-US" sz="1200" b="1" dirty="0" smtClean="0">
                <a:solidFill>
                  <a:srgbClr val="00B0F0"/>
                </a:solidFill>
                <a:latin typeface="Segoe Print" panose="02000600000000000000" pitchFamily="2" charset="0"/>
              </a:rPr>
              <a:t>homes?</a:t>
            </a:r>
          </a:p>
          <a:p>
            <a:pPr lvl="0" eaLnBrk="0" fontAlgn="base" hangingPunct="0">
              <a:lnSpc>
                <a:spcPct val="200000"/>
              </a:lnSpc>
              <a:spcBef>
                <a:spcPct val="0"/>
              </a:spcBef>
              <a:spcAft>
                <a:spcPct val="0"/>
              </a:spcAft>
              <a:buClrTx/>
            </a:pPr>
            <a:r>
              <a:rPr lang="en-US" sz="1200" b="1" dirty="0" smtClean="0">
                <a:solidFill>
                  <a:srgbClr val="7030A0"/>
                </a:solidFill>
                <a:latin typeface="Segoe Print" panose="02000600000000000000" pitchFamily="2" charset="0"/>
              </a:rPr>
              <a:t>6. </a:t>
            </a:r>
            <a:r>
              <a:rPr lang="en-US" sz="1200" b="1" u="sng" dirty="0" smtClean="0">
                <a:solidFill>
                  <a:srgbClr val="7030A0"/>
                </a:solidFill>
                <a:effectLst>
                  <a:outerShdw blurRad="38100" dist="38100" dir="2700000" algn="tl">
                    <a:srgbClr val="000000">
                      <a:alpha val="43137"/>
                    </a:srgbClr>
                  </a:outerShdw>
                </a:effectLst>
                <a:latin typeface="Segoe Print" panose="02000600000000000000" pitchFamily="2" charset="0"/>
              </a:rPr>
              <a:t>How</a:t>
            </a:r>
            <a:r>
              <a:rPr lang="en-US" sz="1200" b="1" dirty="0" smtClean="0">
                <a:solidFill>
                  <a:srgbClr val="7030A0"/>
                </a:solidFill>
                <a:latin typeface="Segoe Print" panose="02000600000000000000" pitchFamily="2" charset="0"/>
              </a:rPr>
              <a:t> does </a:t>
            </a:r>
            <a:r>
              <a:rPr lang="en-US" sz="1200" b="1" dirty="0">
                <a:solidFill>
                  <a:srgbClr val="7030A0"/>
                </a:solidFill>
                <a:latin typeface="Segoe Print" panose="02000600000000000000" pitchFamily="2" charset="0"/>
              </a:rPr>
              <a:t>Doctors Without Borders </a:t>
            </a:r>
            <a:r>
              <a:rPr lang="en-US" sz="1200" b="1" u="sng" dirty="0">
                <a:solidFill>
                  <a:srgbClr val="7030A0"/>
                </a:solidFill>
                <a:effectLst>
                  <a:outerShdw blurRad="38100" dist="38100" dir="2700000" algn="tl">
                    <a:srgbClr val="000000">
                      <a:alpha val="43137"/>
                    </a:srgbClr>
                  </a:outerShdw>
                </a:effectLst>
                <a:latin typeface="Segoe Print" panose="02000600000000000000" pitchFamily="2" charset="0"/>
              </a:rPr>
              <a:t>help</a:t>
            </a:r>
            <a:r>
              <a:rPr lang="en-US" sz="1200" b="1" dirty="0">
                <a:solidFill>
                  <a:srgbClr val="7030A0"/>
                </a:solidFill>
                <a:effectLst>
                  <a:outerShdw blurRad="38100" dist="38100" dir="2700000" algn="tl">
                    <a:srgbClr val="000000">
                      <a:alpha val="43137"/>
                    </a:srgbClr>
                  </a:outerShdw>
                </a:effectLst>
                <a:latin typeface="Segoe Print" panose="02000600000000000000" pitchFamily="2" charset="0"/>
              </a:rPr>
              <a:t> </a:t>
            </a:r>
            <a:r>
              <a:rPr lang="en-US" sz="1200" b="1" dirty="0">
                <a:solidFill>
                  <a:srgbClr val="7030A0"/>
                </a:solidFill>
                <a:latin typeface="Segoe Print" panose="02000600000000000000" pitchFamily="2" charset="0"/>
              </a:rPr>
              <a:t>refugees</a:t>
            </a:r>
            <a:r>
              <a:rPr lang="en-US" sz="1200" b="1" dirty="0" smtClean="0">
                <a:solidFill>
                  <a:srgbClr val="7030A0"/>
                </a:solidFill>
                <a:latin typeface="Segoe Print" panose="02000600000000000000" pitchFamily="2" charset="0"/>
              </a:rPr>
              <a:t>?</a:t>
            </a:r>
          </a:p>
          <a:p>
            <a:pPr lvl="0" eaLnBrk="0" fontAlgn="base" hangingPunct="0">
              <a:lnSpc>
                <a:spcPct val="200000"/>
              </a:lnSpc>
              <a:spcBef>
                <a:spcPct val="0"/>
              </a:spcBef>
              <a:spcAft>
                <a:spcPct val="0"/>
              </a:spcAft>
              <a:buClrTx/>
            </a:pPr>
            <a:r>
              <a:rPr lang="en-US" sz="1200" b="1" dirty="0" smtClean="0">
                <a:solidFill>
                  <a:schemeClr val="accent5">
                    <a:lumMod val="75000"/>
                  </a:schemeClr>
                </a:solidFill>
                <a:latin typeface="Segoe Print" panose="02000600000000000000" pitchFamily="2" charset="0"/>
              </a:rPr>
              <a:t>7. </a:t>
            </a:r>
            <a:r>
              <a:rPr lang="en-US" sz="1200" b="1" u="sng" dirty="0" smtClean="0">
                <a:solidFill>
                  <a:schemeClr val="accent5">
                    <a:lumMod val="75000"/>
                  </a:schemeClr>
                </a:solidFill>
                <a:effectLst>
                  <a:outerShdw blurRad="38100" dist="38100" dir="2700000" algn="tl">
                    <a:srgbClr val="000000">
                      <a:alpha val="43137"/>
                    </a:srgbClr>
                  </a:outerShdw>
                </a:effectLst>
                <a:latin typeface="Segoe Print" panose="02000600000000000000" pitchFamily="2" charset="0"/>
              </a:rPr>
              <a:t>What</a:t>
            </a:r>
            <a:r>
              <a:rPr lang="en-US" sz="1200" b="1" dirty="0" smtClean="0">
                <a:solidFill>
                  <a:schemeClr val="accent5">
                    <a:lumMod val="75000"/>
                  </a:schemeClr>
                </a:solidFill>
                <a:effectLst>
                  <a:outerShdw blurRad="38100" dist="38100" dir="2700000" algn="tl">
                    <a:srgbClr val="000000">
                      <a:alpha val="43137"/>
                    </a:srgbClr>
                  </a:outerShdw>
                </a:effectLst>
                <a:latin typeface="Segoe Print" panose="02000600000000000000" pitchFamily="2" charset="0"/>
              </a:rPr>
              <a:t> </a:t>
            </a:r>
            <a:r>
              <a:rPr lang="en-US" sz="1200" b="1" dirty="0">
                <a:solidFill>
                  <a:schemeClr val="accent5">
                    <a:lumMod val="75000"/>
                  </a:schemeClr>
                </a:solidFill>
                <a:latin typeface="Segoe Print" panose="02000600000000000000" pitchFamily="2" charset="0"/>
              </a:rPr>
              <a:t>do the doctors </a:t>
            </a:r>
            <a:r>
              <a:rPr lang="en-US" sz="1200" b="1" u="sng" dirty="0">
                <a:solidFill>
                  <a:schemeClr val="accent5">
                    <a:lumMod val="75000"/>
                  </a:schemeClr>
                </a:solidFill>
                <a:effectLst>
                  <a:outerShdw blurRad="38100" dist="38100" dir="2700000" algn="tl">
                    <a:srgbClr val="000000">
                      <a:alpha val="43137"/>
                    </a:srgbClr>
                  </a:outerShdw>
                </a:effectLst>
                <a:latin typeface="Segoe Print" panose="02000600000000000000" pitchFamily="2" charset="0"/>
              </a:rPr>
              <a:t>teach</a:t>
            </a:r>
            <a:r>
              <a:rPr lang="en-US" sz="1200" b="1" dirty="0">
                <a:solidFill>
                  <a:schemeClr val="accent5">
                    <a:lumMod val="75000"/>
                  </a:schemeClr>
                </a:solidFill>
                <a:effectLst>
                  <a:outerShdw blurRad="38100" dist="38100" dir="2700000" algn="tl">
                    <a:srgbClr val="000000">
                      <a:alpha val="43137"/>
                    </a:srgbClr>
                  </a:outerShdw>
                </a:effectLst>
                <a:latin typeface="Segoe Print" panose="02000600000000000000" pitchFamily="2" charset="0"/>
              </a:rPr>
              <a:t> </a:t>
            </a:r>
            <a:r>
              <a:rPr lang="en-US" sz="1200" b="1" dirty="0" smtClean="0">
                <a:solidFill>
                  <a:schemeClr val="accent5">
                    <a:lumMod val="75000"/>
                  </a:schemeClr>
                </a:solidFill>
                <a:latin typeface="Segoe Print" panose="02000600000000000000" pitchFamily="2" charset="0"/>
              </a:rPr>
              <a:t>refugees?</a:t>
            </a:r>
          </a:p>
          <a:p>
            <a:pPr lvl="0" eaLnBrk="0" fontAlgn="base" hangingPunct="0">
              <a:lnSpc>
                <a:spcPct val="200000"/>
              </a:lnSpc>
              <a:spcBef>
                <a:spcPct val="0"/>
              </a:spcBef>
              <a:spcAft>
                <a:spcPct val="0"/>
              </a:spcAft>
              <a:buClrTx/>
            </a:pPr>
            <a:r>
              <a:rPr lang="en-US" sz="1200" dirty="0" smtClean="0">
                <a:solidFill>
                  <a:srgbClr val="C00000"/>
                </a:solidFill>
                <a:latin typeface="Segoe Print" panose="02000600000000000000" pitchFamily="2" charset="0"/>
              </a:rPr>
              <a:t>8. Highlight the </a:t>
            </a:r>
            <a:r>
              <a:rPr lang="en-US" sz="1200" u="sng" dirty="0" smtClean="0">
                <a:solidFill>
                  <a:srgbClr val="C00000"/>
                </a:solidFill>
                <a:effectLst>
                  <a:outerShdw blurRad="38100" dist="38100" dir="2700000" algn="tl">
                    <a:srgbClr val="000000">
                      <a:alpha val="43137"/>
                    </a:srgbClr>
                  </a:outerShdw>
                </a:effectLst>
                <a:latin typeface="Segoe Print" panose="02000600000000000000" pitchFamily="2" charset="0"/>
              </a:rPr>
              <a:t>caption</a:t>
            </a:r>
            <a:r>
              <a:rPr lang="en-US" sz="1200" dirty="0" smtClean="0">
                <a:solidFill>
                  <a:srgbClr val="C00000"/>
                </a:solidFill>
                <a:latin typeface="Segoe Print" panose="02000600000000000000" pitchFamily="2" charset="0"/>
              </a:rPr>
              <a:t>. How does it help you understand what’s happening in the picture?</a:t>
            </a:r>
          </a:p>
        </p:txBody>
      </p:sp>
    </p:spTree>
    <p:extLst>
      <p:ext uri="{BB962C8B-B14F-4D97-AF65-F5344CB8AC3E}">
        <p14:creationId xmlns:p14="http://schemas.microsoft.com/office/powerpoint/2010/main" val="1525396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107" y="619316"/>
            <a:ext cx="4525859" cy="4267238"/>
          </a:xfrm>
          <a:prstGeom prst="rect">
            <a:avLst/>
          </a:prstGeom>
        </p:spPr>
      </p:pic>
      <p:sp>
        <p:nvSpPr>
          <p:cNvPr id="10" name="Rectangle 9"/>
          <p:cNvSpPr/>
          <p:nvPr/>
        </p:nvSpPr>
        <p:spPr>
          <a:xfrm>
            <a:off x="70107" y="157651"/>
            <a:ext cx="1580882" cy="461665"/>
          </a:xfrm>
          <a:prstGeom prst="rect">
            <a:avLst/>
          </a:prstGeom>
          <a:noFill/>
        </p:spPr>
        <p:txBody>
          <a:bodyPr wrap="none" lIns="91440" tIns="45720" rIns="91440" bIns="45720">
            <a:spAutoFit/>
          </a:bodyPr>
          <a:lstStyle/>
          <a:p>
            <a:pPr algn="ctr"/>
            <a:r>
              <a:rPr lang="en-US" sz="2400" b="1" u="sng" dirty="0" smtClean="0">
                <a:ln w="0"/>
                <a:solidFill>
                  <a:schemeClr val="tx2">
                    <a:lumMod val="50000"/>
                  </a:schemeClr>
                </a:solidFill>
                <a:effectLst>
                  <a:outerShdw blurRad="38100" dist="25400" dir="5400000" algn="ctr" rotWithShape="0">
                    <a:srgbClr val="6E747A">
                      <a:alpha val="43000"/>
                    </a:srgbClr>
                  </a:outerShdw>
                </a:effectLst>
                <a:latin typeface="Segoe Print" panose="02000600000000000000" pitchFamily="2" charset="0"/>
              </a:rPr>
              <a:t>Feedback</a:t>
            </a:r>
            <a:endParaRPr lang="en-US" sz="3200" b="1" u="sng" dirty="0">
              <a:ln w="0"/>
              <a:solidFill>
                <a:schemeClr val="tx2">
                  <a:lumMod val="50000"/>
                </a:schemeClr>
              </a:solidFill>
              <a:effectLst>
                <a:outerShdw blurRad="38100" dist="25400" dir="5400000" algn="ctr" rotWithShape="0">
                  <a:srgbClr val="6E747A">
                    <a:alpha val="43000"/>
                  </a:srgbClr>
                </a:outerShdw>
              </a:effectLst>
              <a:latin typeface="Segoe Print" panose="02000600000000000000" pitchFamily="2" charset="0"/>
            </a:endParaRPr>
          </a:p>
        </p:txBody>
      </p:sp>
      <p:sp>
        <p:nvSpPr>
          <p:cNvPr id="11" name="Rectangle 10"/>
          <p:cNvSpPr>
            <a:spLocks noChangeArrowheads="1"/>
          </p:cNvSpPr>
          <p:nvPr/>
        </p:nvSpPr>
        <p:spPr bwMode="auto">
          <a:xfrm>
            <a:off x="4649030" y="270144"/>
            <a:ext cx="4500798" cy="452431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228600" lvl="0" indent="-228600" eaLnBrk="0" fontAlgn="base" hangingPunct="0">
              <a:lnSpc>
                <a:spcPct val="200000"/>
              </a:lnSpc>
              <a:spcBef>
                <a:spcPct val="0"/>
              </a:spcBef>
              <a:spcAft>
                <a:spcPct val="0"/>
              </a:spcAft>
              <a:buClrTx/>
              <a:buAutoNum type="arabicPeriod"/>
            </a:pPr>
            <a:r>
              <a:rPr lang="en-US" sz="1200" b="1" dirty="0" smtClean="0">
                <a:solidFill>
                  <a:schemeClr val="accent4"/>
                </a:solidFill>
                <a:latin typeface="Segoe Print" panose="02000600000000000000" pitchFamily="2" charset="0"/>
              </a:rPr>
              <a:t>Circle the </a:t>
            </a:r>
            <a:r>
              <a:rPr lang="en-US" sz="1200" b="1" u="sng" dirty="0" smtClean="0">
                <a:solidFill>
                  <a:schemeClr val="accent4"/>
                </a:solidFill>
                <a:effectLst>
                  <a:outerShdw blurRad="38100" dist="38100" dir="2700000" algn="tl">
                    <a:srgbClr val="000000">
                      <a:alpha val="43137"/>
                    </a:srgbClr>
                  </a:outerShdw>
                </a:effectLst>
                <a:latin typeface="Segoe Print" panose="02000600000000000000" pitchFamily="2" charset="0"/>
              </a:rPr>
              <a:t>heading</a:t>
            </a:r>
            <a:r>
              <a:rPr lang="en-US" sz="1200" b="1" dirty="0" smtClean="0">
                <a:solidFill>
                  <a:schemeClr val="accent4"/>
                </a:solidFill>
                <a:effectLst>
                  <a:outerShdw blurRad="38100" dist="38100" dir="2700000" algn="tl">
                    <a:srgbClr val="000000">
                      <a:alpha val="43137"/>
                    </a:srgbClr>
                  </a:outerShdw>
                </a:effectLst>
                <a:latin typeface="Segoe Print" panose="02000600000000000000" pitchFamily="2" charset="0"/>
              </a:rPr>
              <a:t> </a:t>
            </a:r>
            <a:r>
              <a:rPr lang="en-US" sz="1200" b="1" dirty="0" smtClean="0">
                <a:solidFill>
                  <a:schemeClr val="accent4"/>
                </a:solidFill>
                <a:latin typeface="Segoe Print" panose="02000600000000000000" pitchFamily="2" charset="0"/>
              </a:rPr>
              <a:t>of the text. How does the heading</a:t>
            </a:r>
          </a:p>
          <a:p>
            <a:pPr lvl="0" eaLnBrk="0" fontAlgn="base" hangingPunct="0">
              <a:lnSpc>
                <a:spcPct val="200000"/>
              </a:lnSpc>
              <a:spcBef>
                <a:spcPct val="0"/>
              </a:spcBef>
              <a:spcAft>
                <a:spcPct val="0"/>
              </a:spcAft>
              <a:buClrTx/>
            </a:pPr>
            <a:r>
              <a:rPr lang="en-US" sz="1200" b="1" dirty="0" smtClean="0">
                <a:solidFill>
                  <a:schemeClr val="accent4"/>
                </a:solidFill>
                <a:latin typeface="Segoe Print" panose="02000600000000000000" pitchFamily="2" charset="0"/>
              </a:rPr>
              <a:t>help you understand what the text is about?</a:t>
            </a:r>
          </a:p>
          <a:p>
            <a:pPr lvl="0" eaLnBrk="0" fontAlgn="base" hangingPunct="0">
              <a:lnSpc>
                <a:spcPct val="200000"/>
              </a:lnSpc>
              <a:spcBef>
                <a:spcPct val="0"/>
              </a:spcBef>
              <a:spcAft>
                <a:spcPct val="0"/>
              </a:spcAft>
              <a:buClrTx/>
            </a:pPr>
            <a:r>
              <a:rPr lang="en-US" sz="1200" b="1" dirty="0" smtClean="0">
                <a:solidFill>
                  <a:schemeClr val="accent1"/>
                </a:solidFill>
                <a:latin typeface="Segoe Print" panose="02000600000000000000" pitchFamily="2" charset="0"/>
              </a:rPr>
              <a:t>2. </a:t>
            </a:r>
            <a:r>
              <a:rPr lang="en-US" sz="1200" b="1" u="sng" dirty="0" smtClean="0">
                <a:solidFill>
                  <a:schemeClr val="accent1"/>
                </a:solidFill>
                <a:effectLst>
                  <a:outerShdw blurRad="38100" dist="38100" dir="2700000" algn="tl">
                    <a:srgbClr val="000000">
                      <a:alpha val="43137"/>
                    </a:srgbClr>
                  </a:outerShdw>
                </a:effectLst>
                <a:latin typeface="Segoe Print" panose="02000600000000000000" pitchFamily="2" charset="0"/>
              </a:rPr>
              <a:t>What</a:t>
            </a:r>
            <a:r>
              <a:rPr lang="en-US" sz="1200" b="1" dirty="0" smtClean="0">
                <a:solidFill>
                  <a:schemeClr val="accent1"/>
                </a:solidFill>
                <a:effectLst>
                  <a:outerShdw blurRad="38100" dist="38100" dir="2700000" algn="tl">
                    <a:srgbClr val="000000">
                      <a:alpha val="43137"/>
                    </a:srgbClr>
                  </a:outerShdw>
                </a:effectLst>
                <a:latin typeface="Segoe Print" panose="02000600000000000000" pitchFamily="2" charset="0"/>
              </a:rPr>
              <a:t> </a:t>
            </a:r>
            <a:r>
              <a:rPr lang="en-US" sz="1200" b="1" dirty="0">
                <a:solidFill>
                  <a:schemeClr val="accent1"/>
                </a:solidFill>
                <a:latin typeface="Segoe Print" panose="02000600000000000000" pitchFamily="2" charset="0"/>
              </a:rPr>
              <a:t>do the doctors </a:t>
            </a:r>
            <a:r>
              <a:rPr lang="en-US" sz="1200" b="1" u="sng" dirty="0">
                <a:solidFill>
                  <a:schemeClr val="accent1"/>
                </a:solidFill>
                <a:effectLst>
                  <a:outerShdw blurRad="38100" dist="38100" dir="2700000" algn="tl">
                    <a:srgbClr val="000000">
                      <a:alpha val="43137"/>
                    </a:srgbClr>
                  </a:outerShdw>
                </a:effectLst>
                <a:latin typeface="Segoe Print" panose="02000600000000000000" pitchFamily="2" charset="0"/>
              </a:rPr>
              <a:t>bring</a:t>
            </a:r>
            <a:r>
              <a:rPr lang="en-US" sz="1200" b="1" dirty="0">
                <a:solidFill>
                  <a:schemeClr val="accent1"/>
                </a:solidFill>
                <a:effectLst>
                  <a:outerShdw blurRad="38100" dist="38100" dir="2700000" algn="tl">
                    <a:srgbClr val="000000">
                      <a:alpha val="43137"/>
                    </a:srgbClr>
                  </a:outerShdw>
                </a:effectLst>
                <a:latin typeface="Segoe Print" panose="02000600000000000000" pitchFamily="2" charset="0"/>
              </a:rPr>
              <a:t> </a:t>
            </a:r>
            <a:r>
              <a:rPr lang="en-US" sz="1200" b="1" dirty="0">
                <a:solidFill>
                  <a:schemeClr val="accent1"/>
                </a:solidFill>
                <a:latin typeface="Segoe Print" panose="02000600000000000000" pitchFamily="2" charset="0"/>
              </a:rPr>
              <a:t>to places where help is </a:t>
            </a:r>
            <a:r>
              <a:rPr lang="en-US" sz="1200" b="1" dirty="0" smtClean="0">
                <a:solidFill>
                  <a:schemeClr val="accent1"/>
                </a:solidFill>
                <a:latin typeface="Segoe Print" panose="02000600000000000000" pitchFamily="2" charset="0"/>
              </a:rPr>
              <a:t>needed?</a:t>
            </a:r>
          </a:p>
          <a:p>
            <a:pPr lvl="0" eaLnBrk="0" fontAlgn="base" hangingPunct="0">
              <a:lnSpc>
                <a:spcPct val="200000"/>
              </a:lnSpc>
              <a:spcBef>
                <a:spcPct val="0"/>
              </a:spcBef>
              <a:spcAft>
                <a:spcPct val="0"/>
              </a:spcAft>
              <a:buClrTx/>
            </a:pPr>
            <a:r>
              <a:rPr lang="en-US" sz="1200" b="1" dirty="0" smtClean="0">
                <a:solidFill>
                  <a:schemeClr val="accent6">
                    <a:lumMod val="50000"/>
                  </a:schemeClr>
                </a:solidFill>
                <a:latin typeface="Segoe Print" panose="02000600000000000000" pitchFamily="2" charset="0"/>
              </a:rPr>
              <a:t>3. </a:t>
            </a:r>
            <a:r>
              <a:rPr lang="en-US" sz="1200" b="1" u="sng" dirty="0" smtClean="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Who</a:t>
            </a:r>
            <a:r>
              <a:rPr lang="en-US" sz="1200" b="1" dirty="0" smtClean="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 </a:t>
            </a:r>
            <a:r>
              <a:rPr lang="en-US" sz="1200" b="1" dirty="0">
                <a:solidFill>
                  <a:schemeClr val="accent6">
                    <a:lumMod val="50000"/>
                  </a:schemeClr>
                </a:solidFill>
                <a:latin typeface="Segoe Print" panose="02000600000000000000" pitchFamily="2" charset="0"/>
              </a:rPr>
              <a:t>do the doctors sometimes </a:t>
            </a:r>
            <a:r>
              <a:rPr lang="en-US" sz="1200" b="1" u="sng" dirty="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train</a:t>
            </a:r>
            <a:r>
              <a:rPr lang="en-US" sz="1200" b="1" dirty="0">
                <a:solidFill>
                  <a:schemeClr val="accent6">
                    <a:lumMod val="50000"/>
                  </a:schemeClr>
                </a:solidFill>
                <a:effectLst>
                  <a:outerShdw blurRad="38100" dist="38100" dir="2700000" algn="tl">
                    <a:srgbClr val="000000">
                      <a:alpha val="43137"/>
                    </a:srgbClr>
                  </a:outerShdw>
                </a:effectLst>
                <a:latin typeface="Segoe Print" panose="02000600000000000000" pitchFamily="2" charset="0"/>
              </a:rPr>
              <a:t> </a:t>
            </a:r>
            <a:r>
              <a:rPr lang="en-US" sz="1200" b="1" dirty="0">
                <a:solidFill>
                  <a:schemeClr val="accent6">
                    <a:lumMod val="50000"/>
                  </a:schemeClr>
                </a:solidFill>
                <a:latin typeface="Segoe Print" panose="02000600000000000000" pitchFamily="2" charset="0"/>
              </a:rPr>
              <a:t>to help with their </a:t>
            </a:r>
            <a:r>
              <a:rPr lang="en-US" sz="1200" b="1" dirty="0" smtClean="0">
                <a:solidFill>
                  <a:schemeClr val="accent6">
                    <a:lumMod val="50000"/>
                  </a:schemeClr>
                </a:solidFill>
                <a:latin typeface="Segoe Print" panose="02000600000000000000" pitchFamily="2" charset="0"/>
              </a:rPr>
              <a:t>work?</a:t>
            </a:r>
            <a:endParaRPr lang="en-US" sz="1200" b="1" dirty="0">
              <a:solidFill>
                <a:schemeClr val="accent6">
                  <a:lumMod val="50000"/>
                </a:schemeClr>
              </a:solidFill>
              <a:latin typeface="Segoe Print" panose="02000600000000000000" pitchFamily="2" charset="0"/>
            </a:endParaRPr>
          </a:p>
          <a:p>
            <a:pPr lvl="0" eaLnBrk="0" fontAlgn="base" hangingPunct="0">
              <a:lnSpc>
                <a:spcPct val="200000"/>
              </a:lnSpc>
              <a:spcBef>
                <a:spcPct val="0"/>
              </a:spcBef>
              <a:spcAft>
                <a:spcPct val="0"/>
              </a:spcAft>
              <a:buClrTx/>
            </a:pPr>
            <a:r>
              <a:rPr lang="en-US" sz="1200" b="1" dirty="0" smtClean="0">
                <a:solidFill>
                  <a:schemeClr val="accent4">
                    <a:lumMod val="60000"/>
                    <a:lumOff val="40000"/>
                  </a:schemeClr>
                </a:solidFill>
                <a:latin typeface="Segoe Print" panose="02000600000000000000" pitchFamily="2" charset="0"/>
              </a:rPr>
              <a:t>4. </a:t>
            </a:r>
            <a:r>
              <a:rPr lang="en-US" sz="1200" b="1" u="sng" dirty="0" smtClean="0">
                <a:solidFill>
                  <a:schemeClr val="accent4">
                    <a:lumMod val="60000"/>
                    <a:lumOff val="40000"/>
                  </a:schemeClr>
                </a:solidFill>
                <a:effectLst>
                  <a:outerShdw blurRad="38100" dist="38100" dir="2700000" algn="tl">
                    <a:srgbClr val="000000">
                      <a:alpha val="43137"/>
                    </a:srgbClr>
                  </a:outerShdw>
                </a:effectLst>
                <a:latin typeface="Segoe Print" panose="02000600000000000000" pitchFamily="2" charset="0"/>
              </a:rPr>
              <a:t>Who</a:t>
            </a:r>
            <a:r>
              <a:rPr lang="en-US" sz="1200" b="1" dirty="0" smtClean="0">
                <a:solidFill>
                  <a:schemeClr val="accent4">
                    <a:lumMod val="60000"/>
                    <a:lumOff val="40000"/>
                  </a:schemeClr>
                </a:solidFill>
                <a:effectLst>
                  <a:outerShdw blurRad="38100" dist="38100" dir="2700000" algn="tl">
                    <a:srgbClr val="000000">
                      <a:alpha val="43137"/>
                    </a:srgbClr>
                  </a:outerShdw>
                </a:effectLst>
                <a:latin typeface="Segoe Print" panose="02000600000000000000" pitchFamily="2" charset="0"/>
              </a:rPr>
              <a:t> </a:t>
            </a:r>
            <a:r>
              <a:rPr lang="en-US" sz="1200" b="1" dirty="0" smtClean="0">
                <a:solidFill>
                  <a:schemeClr val="accent4">
                    <a:lumMod val="60000"/>
                    <a:lumOff val="40000"/>
                  </a:schemeClr>
                </a:solidFill>
                <a:latin typeface="Segoe Print" panose="02000600000000000000" pitchFamily="2" charset="0"/>
              </a:rPr>
              <a:t>are </a:t>
            </a:r>
            <a:r>
              <a:rPr lang="en-US" sz="1200" b="1" dirty="0" smtClean="0">
                <a:solidFill>
                  <a:schemeClr val="accent4">
                    <a:lumMod val="60000"/>
                    <a:lumOff val="40000"/>
                  </a:schemeClr>
                </a:solidFill>
                <a:effectLst>
                  <a:outerShdw blurRad="38100" dist="38100" dir="2700000" algn="tl">
                    <a:srgbClr val="000000">
                      <a:alpha val="43137"/>
                    </a:srgbClr>
                  </a:outerShdw>
                </a:effectLst>
                <a:latin typeface="Segoe Print" panose="02000600000000000000" pitchFamily="2" charset="0"/>
              </a:rPr>
              <a:t>refugees</a:t>
            </a:r>
            <a:r>
              <a:rPr lang="en-US" sz="1200" b="1" dirty="0" smtClean="0">
                <a:solidFill>
                  <a:schemeClr val="accent4">
                    <a:lumMod val="60000"/>
                    <a:lumOff val="40000"/>
                  </a:schemeClr>
                </a:solidFill>
                <a:latin typeface="Segoe Print" panose="02000600000000000000" pitchFamily="2" charset="0"/>
              </a:rPr>
              <a:t>?</a:t>
            </a:r>
          </a:p>
          <a:p>
            <a:pPr lvl="0" eaLnBrk="0" fontAlgn="base" hangingPunct="0">
              <a:lnSpc>
                <a:spcPct val="200000"/>
              </a:lnSpc>
              <a:spcBef>
                <a:spcPct val="0"/>
              </a:spcBef>
              <a:spcAft>
                <a:spcPct val="0"/>
              </a:spcAft>
              <a:buClrTx/>
            </a:pPr>
            <a:r>
              <a:rPr lang="en-US" sz="1200" b="1" dirty="0" smtClean="0">
                <a:solidFill>
                  <a:srgbClr val="00B0F0"/>
                </a:solidFill>
                <a:latin typeface="Segoe Print" panose="02000600000000000000" pitchFamily="2" charset="0"/>
              </a:rPr>
              <a:t>5. </a:t>
            </a:r>
            <a:r>
              <a:rPr lang="en-US" sz="1200" b="1" u="sng" dirty="0" smtClean="0">
                <a:solidFill>
                  <a:srgbClr val="00B0F0"/>
                </a:solidFill>
                <a:effectLst>
                  <a:outerShdw blurRad="38100" dist="38100" dir="2700000" algn="tl">
                    <a:srgbClr val="000000">
                      <a:alpha val="43137"/>
                    </a:srgbClr>
                  </a:outerShdw>
                </a:effectLst>
                <a:latin typeface="Segoe Print" panose="02000600000000000000" pitchFamily="2" charset="0"/>
              </a:rPr>
              <a:t>Why</a:t>
            </a:r>
            <a:r>
              <a:rPr lang="en-US" sz="1200" b="1" dirty="0" smtClean="0">
                <a:solidFill>
                  <a:srgbClr val="00B0F0"/>
                </a:solidFill>
                <a:latin typeface="Segoe Print" panose="02000600000000000000" pitchFamily="2" charset="0"/>
              </a:rPr>
              <a:t> </a:t>
            </a:r>
            <a:r>
              <a:rPr lang="en-US" sz="1200" b="1" dirty="0">
                <a:solidFill>
                  <a:srgbClr val="00B0F0"/>
                </a:solidFill>
                <a:latin typeface="Segoe Print" panose="02000600000000000000" pitchFamily="2" charset="0"/>
              </a:rPr>
              <a:t>do refugees have to </a:t>
            </a:r>
            <a:r>
              <a:rPr lang="en-US" sz="1200" b="1" u="sng" dirty="0">
                <a:solidFill>
                  <a:srgbClr val="00B0F0"/>
                </a:solidFill>
                <a:effectLst>
                  <a:outerShdw blurRad="38100" dist="38100" dir="2700000" algn="tl">
                    <a:srgbClr val="000000">
                      <a:alpha val="43137"/>
                    </a:srgbClr>
                  </a:outerShdw>
                </a:effectLst>
                <a:latin typeface="Segoe Print" panose="02000600000000000000" pitchFamily="2" charset="0"/>
              </a:rPr>
              <a:t>leave</a:t>
            </a:r>
            <a:r>
              <a:rPr lang="en-US" sz="1200" b="1" dirty="0">
                <a:solidFill>
                  <a:srgbClr val="00B0F0"/>
                </a:solidFill>
                <a:effectLst>
                  <a:outerShdw blurRad="38100" dist="38100" dir="2700000" algn="tl">
                    <a:srgbClr val="000000">
                      <a:alpha val="43137"/>
                    </a:srgbClr>
                  </a:outerShdw>
                </a:effectLst>
                <a:latin typeface="Segoe Print" panose="02000600000000000000" pitchFamily="2" charset="0"/>
              </a:rPr>
              <a:t> </a:t>
            </a:r>
            <a:r>
              <a:rPr lang="en-US" sz="1200" b="1" dirty="0">
                <a:solidFill>
                  <a:srgbClr val="00B0F0"/>
                </a:solidFill>
                <a:latin typeface="Segoe Print" panose="02000600000000000000" pitchFamily="2" charset="0"/>
              </a:rPr>
              <a:t>their </a:t>
            </a:r>
            <a:r>
              <a:rPr lang="en-US" sz="1200" b="1" dirty="0" smtClean="0">
                <a:solidFill>
                  <a:srgbClr val="00B0F0"/>
                </a:solidFill>
                <a:latin typeface="Segoe Print" panose="02000600000000000000" pitchFamily="2" charset="0"/>
              </a:rPr>
              <a:t>homes?</a:t>
            </a:r>
          </a:p>
          <a:p>
            <a:pPr lvl="0" eaLnBrk="0" fontAlgn="base" hangingPunct="0">
              <a:lnSpc>
                <a:spcPct val="200000"/>
              </a:lnSpc>
              <a:spcBef>
                <a:spcPct val="0"/>
              </a:spcBef>
              <a:spcAft>
                <a:spcPct val="0"/>
              </a:spcAft>
              <a:buClrTx/>
            </a:pPr>
            <a:r>
              <a:rPr lang="en-US" sz="1200" b="1" dirty="0" smtClean="0">
                <a:solidFill>
                  <a:srgbClr val="7030A0"/>
                </a:solidFill>
                <a:latin typeface="Segoe Print" panose="02000600000000000000" pitchFamily="2" charset="0"/>
              </a:rPr>
              <a:t>6. </a:t>
            </a:r>
            <a:r>
              <a:rPr lang="en-US" sz="1200" b="1" u="sng" dirty="0" smtClean="0">
                <a:solidFill>
                  <a:srgbClr val="7030A0"/>
                </a:solidFill>
                <a:effectLst>
                  <a:outerShdw blurRad="38100" dist="38100" dir="2700000" algn="tl">
                    <a:srgbClr val="000000">
                      <a:alpha val="43137"/>
                    </a:srgbClr>
                  </a:outerShdw>
                </a:effectLst>
                <a:latin typeface="Segoe Print" panose="02000600000000000000" pitchFamily="2" charset="0"/>
              </a:rPr>
              <a:t>How</a:t>
            </a:r>
            <a:r>
              <a:rPr lang="en-US" sz="1200" b="1" dirty="0" smtClean="0">
                <a:solidFill>
                  <a:srgbClr val="7030A0"/>
                </a:solidFill>
                <a:latin typeface="Segoe Print" panose="02000600000000000000" pitchFamily="2" charset="0"/>
              </a:rPr>
              <a:t> does </a:t>
            </a:r>
            <a:r>
              <a:rPr lang="en-US" sz="1200" b="1" dirty="0">
                <a:solidFill>
                  <a:srgbClr val="7030A0"/>
                </a:solidFill>
                <a:latin typeface="Segoe Print" panose="02000600000000000000" pitchFamily="2" charset="0"/>
              </a:rPr>
              <a:t>Doctors Without Borders </a:t>
            </a:r>
            <a:r>
              <a:rPr lang="en-US" sz="1200" b="1" u="sng" dirty="0">
                <a:solidFill>
                  <a:srgbClr val="7030A0"/>
                </a:solidFill>
                <a:effectLst>
                  <a:outerShdw blurRad="38100" dist="38100" dir="2700000" algn="tl">
                    <a:srgbClr val="000000">
                      <a:alpha val="43137"/>
                    </a:srgbClr>
                  </a:outerShdw>
                </a:effectLst>
                <a:latin typeface="Segoe Print" panose="02000600000000000000" pitchFamily="2" charset="0"/>
              </a:rPr>
              <a:t>help</a:t>
            </a:r>
            <a:r>
              <a:rPr lang="en-US" sz="1200" b="1" dirty="0">
                <a:solidFill>
                  <a:srgbClr val="7030A0"/>
                </a:solidFill>
                <a:effectLst>
                  <a:outerShdw blurRad="38100" dist="38100" dir="2700000" algn="tl">
                    <a:srgbClr val="000000">
                      <a:alpha val="43137"/>
                    </a:srgbClr>
                  </a:outerShdw>
                </a:effectLst>
                <a:latin typeface="Segoe Print" panose="02000600000000000000" pitchFamily="2" charset="0"/>
              </a:rPr>
              <a:t> </a:t>
            </a:r>
            <a:r>
              <a:rPr lang="en-US" sz="1200" b="1" dirty="0">
                <a:solidFill>
                  <a:srgbClr val="7030A0"/>
                </a:solidFill>
                <a:latin typeface="Segoe Print" panose="02000600000000000000" pitchFamily="2" charset="0"/>
              </a:rPr>
              <a:t>refugees</a:t>
            </a:r>
            <a:r>
              <a:rPr lang="en-US" sz="1200" b="1" dirty="0" smtClean="0">
                <a:solidFill>
                  <a:srgbClr val="7030A0"/>
                </a:solidFill>
                <a:latin typeface="Segoe Print" panose="02000600000000000000" pitchFamily="2" charset="0"/>
              </a:rPr>
              <a:t>?</a:t>
            </a:r>
          </a:p>
          <a:p>
            <a:pPr lvl="0" eaLnBrk="0" fontAlgn="base" hangingPunct="0">
              <a:lnSpc>
                <a:spcPct val="200000"/>
              </a:lnSpc>
              <a:spcBef>
                <a:spcPct val="0"/>
              </a:spcBef>
              <a:spcAft>
                <a:spcPct val="0"/>
              </a:spcAft>
              <a:buClrTx/>
            </a:pPr>
            <a:r>
              <a:rPr lang="en-US" sz="1200" b="1" dirty="0" smtClean="0">
                <a:solidFill>
                  <a:schemeClr val="accent5">
                    <a:lumMod val="75000"/>
                  </a:schemeClr>
                </a:solidFill>
                <a:latin typeface="Segoe Print" panose="02000600000000000000" pitchFamily="2" charset="0"/>
              </a:rPr>
              <a:t>7. </a:t>
            </a:r>
            <a:r>
              <a:rPr lang="en-US" sz="1200" b="1" u="sng" dirty="0" smtClean="0">
                <a:solidFill>
                  <a:schemeClr val="accent5">
                    <a:lumMod val="75000"/>
                  </a:schemeClr>
                </a:solidFill>
                <a:effectLst>
                  <a:outerShdw blurRad="38100" dist="38100" dir="2700000" algn="tl">
                    <a:srgbClr val="000000">
                      <a:alpha val="43137"/>
                    </a:srgbClr>
                  </a:outerShdw>
                </a:effectLst>
                <a:latin typeface="Segoe Print" panose="02000600000000000000" pitchFamily="2" charset="0"/>
              </a:rPr>
              <a:t>What</a:t>
            </a:r>
            <a:r>
              <a:rPr lang="en-US" sz="1200" b="1" dirty="0" smtClean="0">
                <a:solidFill>
                  <a:schemeClr val="accent5">
                    <a:lumMod val="75000"/>
                  </a:schemeClr>
                </a:solidFill>
                <a:effectLst>
                  <a:outerShdw blurRad="38100" dist="38100" dir="2700000" algn="tl">
                    <a:srgbClr val="000000">
                      <a:alpha val="43137"/>
                    </a:srgbClr>
                  </a:outerShdw>
                </a:effectLst>
                <a:latin typeface="Segoe Print" panose="02000600000000000000" pitchFamily="2" charset="0"/>
              </a:rPr>
              <a:t> </a:t>
            </a:r>
            <a:r>
              <a:rPr lang="en-US" sz="1200" b="1" dirty="0">
                <a:solidFill>
                  <a:schemeClr val="accent5">
                    <a:lumMod val="75000"/>
                  </a:schemeClr>
                </a:solidFill>
                <a:latin typeface="Segoe Print" panose="02000600000000000000" pitchFamily="2" charset="0"/>
              </a:rPr>
              <a:t>do the doctors </a:t>
            </a:r>
            <a:r>
              <a:rPr lang="en-US" sz="1200" b="1" u="sng" dirty="0">
                <a:solidFill>
                  <a:schemeClr val="accent5">
                    <a:lumMod val="75000"/>
                  </a:schemeClr>
                </a:solidFill>
                <a:effectLst>
                  <a:outerShdw blurRad="38100" dist="38100" dir="2700000" algn="tl">
                    <a:srgbClr val="000000">
                      <a:alpha val="43137"/>
                    </a:srgbClr>
                  </a:outerShdw>
                </a:effectLst>
                <a:latin typeface="Segoe Print" panose="02000600000000000000" pitchFamily="2" charset="0"/>
              </a:rPr>
              <a:t>teach</a:t>
            </a:r>
            <a:r>
              <a:rPr lang="en-US" sz="1200" b="1" dirty="0">
                <a:solidFill>
                  <a:schemeClr val="accent5">
                    <a:lumMod val="75000"/>
                  </a:schemeClr>
                </a:solidFill>
                <a:effectLst>
                  <a:outerShdw blurRad="38100" dist="38100" dir="2700000" algn="tl">
                    <a:srgbClr val="000000">
                      <a:alpha val="43137"/>
                    </a:srgbClr>
                  </a:outerShdw>
                </a:effectLst>
                <a:latin typeface="Segoe Print" panose="02000600000000000000" pitchFamily="2" charset="0"/>
              </a:rPr>
              <a:t> </a:t>
            </a:r>
            <a:r>
              <a:rPr lang="en-US" sz="1200" b="1" dirty="0" smtClean="0">
                <a:solidFill>
                  <a:schemeClr val="accent5">
                    <a:lumMod val="75000"/>
                  </a:schemeClr>
                </a:solidFill>
                <a:latin typeface="Segoe Print" panose="02000600000000000000" pitchFamily="2" charset="0"/>
              </a:rPr>
              <a:t>refugees?</a:t>
            </a:r>
          </a:p>
          <a:p>
            <a:pPr lvl="0" eaLnBrk="0" fontAlgn="base" hangingPunct="0">
              <a:lnSpc>
                <a:spcPct val="200000"/>
              </a:lnSpc>
              <a:spcBef>
                <a:spcPct val="0"/>
              </a:spcBef>
              <a:spcAft>
                <a:spcPct val="0"/>
              </a:spcAft>
              <a:buClrTx/>
            </a:pPr>
            <a:r>
              <a:rPr lang="en-US" sz="1200" dirty="0" smtClean="0">
                <a:solidFill>
                  <a:srgbClr val="C00000"/>
                </a:solidFill>
                <a:latin typeface="Segoe Print" panose="02000600000000000000" pitchFamily="2" charset="0"/>
              </a:rPr>
              <a:t>8. Highlight the </a:t>
            </a:r>
            <a:r>
              <a:rPr lang="en-US" sz="1200" u="sng" dirty="0" smtClean="0">
                <a:solidFill>
                  <a:srgbClr val="C00000"/>
                </a:solidFill>
                <a:effectLst>
                  <a:outerShdw blurRad="38100" dist="38100" dir="2700000" algn="tl">
                    <a:srgbClr val="000000">
                      <a:alpha val="43137"/>
                    </a:srgbClr>
                  </a:outerShdw>
                </a:effectLst>
                <a:latin typeface="Segoe Print" panose="02000600000000000000" pitchFamily="2" charset="0"/>
              </a:rPr>
              <a:t>caption</a:t>
            </a:r>
            <a:r>
              <a:rPr lang="en-US" sz="1200" dirty="0" smtClean="0">
                <a:solidFill>
                  <a:srgbClr val="C00000"/>
                </a:solidFill>
                <a:latin typeface="Segoe Print" panose="02000600000000000000" pitchFamily="2" charset="0"/>
              </a:rPr>
              <a:t>. How does it help you understand what’s happening in the picture?</a:t>
            </a: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759200" y="1260000"/>
              <a:ext cx="142560" cy="32760"/>
            </p14:xfrm>
          </p:contentPart>
        </mc:Choice>
        <mc:Fallback xmlns="">
          <p:pic>
            <p:nvPicPr>
              <p:cNvPr id="3" name="Ink 2"/>
              <p:cNvPicPr/>
              <p:nvPr/>
            </p:nvPicPr>
            <p:blipFill>
              <a:blip r:embed="rId5"/>
              <a:stretch>
                <a:fillRect/>
              </a:stretch>
            </p:blipFill>
            <p:spPr>
              <a:xfrm>
                <a:off x="4743360" y="1196280"/>
                <a:ext cx="174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1956600" y="1035720"/>
              <a:ext cx="939960" cy="13320"/>
            </p14:xfrm>
          </p:contentPart>
        </mc:Choice>
        <mc:Fallback xmlns="">
          <p:pic>
            <p:nvPicPr>
              <p:cNvPr id="4" name="Ink 3"/>
              <p:cNvPicPr/>
              <p:nvPr/>
            </p:nvPicPr>
            <p:blipFill>
              <a:blip r:embed="rId7"/>
              <a:stretch>
                <a:fillRect/>
              </a:stretch>
            </p:blipFill>
            <p:spPr>
              <a:xfrm>
                <a:off x="1940760" y="972360"/>
                <a:ext cx="971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1788840" y="1227600"/>
              <a:ext cx="507240" cy="6840"/>
            </p14:xfrm>
          </p:contentPart>
        </mc:Choice>
        <mc:Fallback xmlns="">
          <p:pic>
            <p:nvPicPr>
              <p:cNvPr id="5" name="Ink 4"/>
              <p:cNvPicPr/>
              <p:nvPr/>
            </p:nvPicPr>
            <p:blipFill>
              <a:blip r:embed="rId9"/>
              <a:stretch>
                <a:fillRect/>
              </a:stretch>
            </p:blipFill>
            <p:spPr>
              <a:xfrm>
                <a:off x="1773000" y="1163880"/>
                <a:ext cx="538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3380760" y="1217160"/>
              <a:ext cx="930240" cy="10440"/>
            </p14:xfrm>
          </p:contentPart>
        </mc:Choice>
        <mc:Fallback xmlns="">
          <p:pic>
            <p:nvPicPr>
              <p:cNvPr id="6" name="Ink 5"/>
              <p:cNvPicPr/>
              <p:nvPr/>
            </p:nvPicPr>
            <p:blipFill>
              <a:blip r:embed="rId11"/>
              <a:stretch>
                <a:fillRect/>
              </a:stretch>
            </p:blipFill>
            <p:spPr>
              <a:xfrm>
                <a:off x="3364920" y="1153800"/>
                <a:ext cx="961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4772160" y="1977480"/>
              <a:ext cx="149040" cy="48960"/>
            </p14:xfrm>
          </p:contentPart>
        </mc:Choice>
        <mc:Fallback xmlns="">
          <p:pic>
            <p:nvPicPr>
              <p:cNvPr id="7" name="Ink 6"/>
              <p:cNvPicPr/>
              <p:nvPr/>
            </p:nvPicPr>
            <p:blipFill>
              <a:blip r:embed="rId13"/>
              <a:stretch>
                <a:fillRect/>
              </a:stretch>
            </p:blipFill>
            <p:spPr>
              <a:xfrm>
                <a:off x="4756320" y="1914120"/>
                <a:ext cx="180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p14:cNvContentPartPr/>
              <p14:nvPr/>
            </p14:nvContentPartPr>
            <p14:xfrm>
              <a:off x="2115000" y="1448280"/>
              <a:ext cx="788040" cy="3600"/>
            </p14:xfrm>
          </p:contentPart>
        </mc:Choice>
        <mc:Fallback xmlns="">
          <p:pic>
            <p:nvPicPr>
              <p:cNvPr id="8" name="Ink 7"/>
              <p:cNvPicPr/>
              <p:nvPr/>
            </p:nvPicPr>
            <p:blipFill>
              <a:blip r:embed="rId15"/>
              <a:stretch>
                <a:fillRect/>
              </a:stretch>
            </p:blipFill>
            <p:spPr>
              <a:xfrm>
                <a:off x="2099160" y="1384560"/>
                <a:ext cx="819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p14:cNvContentPartPr/>
              <p14:nvPr/>
            </p14:nvContentPartPr>
            <p14:xfrm>
              <a:off x="4759200" y="2711520"/>
              <a:ext cx="142560" cy="100800"/>
            </p14:xfrm>
          </p:contentPart>
        </mc:Choice>
        <mc:Fallback xmlns="">
          <p:pic>
            <p:nvPicPr>
              <p:cNvPr id="9" name="Ink 8"/>
              <p:cNvPicPr/>
              <p:nvPr/>
            </p:nvPicPr>
            <p:blipFill>
              <a:blip r:embed="rId17"/>
              <a:stretch>
                <a:fillRect/>
              </a:stretch>
            </p:blipFill>
            <p:spPr>
              <a:xfrm>
                <a:off x="4743360" y="2647800"/>
                <a:ext cx="1746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p14:cNvContentPartPr/>
              <p14:nvPr/>
            </p14:nvContentPartPr>
            <p14:xfrm>
              <a:off x="1407600" y="2646360"/>
              <a:ext cx="698040" cy="10080"/>
            </p14:xfrm>
          </p:contentPart>
        </mc:Choice>
        <mc:Fallback xmlns="">
          <p:pic>
            <p:nvPicPr>
              <p:cNvPr id="12" name="Ink 11"/>
              <p:cNvPicPr/>
              <p:nvPr/>
            </p:nvPicPr>
            <p:blipFill>
              <a:blip r:embed="rId19"/>
              <a:stretch>
                <a:fillRect/>
              </a:stretch>
            </p:blipFill>
            <p:spPr>
              <a:xfrm>
                <a:off x="1391760" y="2583000"/>
                <a:ext cx="729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p14:cNvContentPartPr/>
              <p14:nvPr/>
            </p14:nvContentPartPr>
            <p14:xfrm>
              <a:off x="267840" y="2844360"/>
              <a:ext cx="1498680" cy="42840"/>
            </p14:xfrm>
          </p:contentPart>
        </mc:Choice>
        <mc:Fallback xmlns="">
          <p:pic>
            <p:nvPicPr>
              <p:cNvPr id="13" name="Ink 12"/>
              <p:cNvPicPr/>
              <p:nvPr/>
            </p:nvPicPr>
            <p:blipFill>
              <a:blip r:embed="rId21"/>
              <a:stretch>
                <a:fillRect/>
              </a:stretch>
            </p:blipFill>
            <p:spPr>
              <a:xfrm>
                <a:off x="252000" y="2781000"/>
                <a:ext cx="1530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p14:cNvContentPartPr/>
              <p14:nvPr/>
            </p14:nvContentPartPr>
            <p14:xfrm>
              <a:off x="4710960" y="3084840"/>
              <a:ext cx="207000" cy="58680"/>
            </p14:xfrm>
          </p:contentPart>
        </mc:Choice>
        <mc:Fallback xmlns="">
          <p:pic>
            <p:nvPicPr>
              <p:cNvPr id="14" name="Ink 13"/>
              <p:cNvPicPr/>
              <p:nvPr/>
            </p:nvPicPr>
            <p:blipFill>
              <a:blip r:embed="rId23"/>
              <a:stretch>
                <a:fillRect/>
              </a:stretch>
            </p:blipFill>
            <p:spPr>
              <a:xfrm>
                <a:off x="4695120" y="3021480"/>
                <a:ext cx="2386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p14:cNvContentPartPr/>
              <p14:nvPr/>
            </p14:nvContentPartPr>
            <p14:xfrm>
              <a:off x="1113840" y="3029760"/>
              <a:ext cx="1033560" cy="6840"/>
            </p14:xfrm>
          </p:contentPart>
        </mc:Choice>
        <mc:Fallback xmlns="">
          <p:pic>
            <p:nvPicPr>
              <p:cNvPr id="15" name="Ink 14"/>
              <p:cNvPicPr/>
              <p:nvPr/>
            </p:nvPicPr>
            <p:blipFill>
              <a:blip r:embed="rId25"/>
              <a:stretch>
                <a:fillRect/>
              </a:stretch>
            </p:blipFill>
            <p:spPr>
              <a:xfrm>
                <a:off x="1098000" y="2966040"/>
                <a:ext cx="1065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p14:cNvContentPartPr/>
              <p14:nvPr/>
            </p14:nvContentPartPr>
            <p14:xfrm>
              <a:off x="287280" y="3250440"/>
              <a:ext cx="1856880" cy="29520"/>
            </p14:xfrm>
          </p:contentPart>
        </mc:Choice>
        <mc:Fallback xmlns="">
          <p:pic>
            <p:nvPicPr>
              <p:cNvPr id="16" name="Ink 15"/>
              <p:cNvPicPr/>
              <p:nvPr/>
            </p:nvPicPr>
            <p:blipFill>
              <a:blip r:embed="rId27"/>
              <a:stretch>
                <a:fillRect/>
              </a:stretch>
            </p:blipFill>
            <p:spPr>
              <a:xfrm>
                <a:off x="271440" y="3187080"/>
                <a:ext cx="1888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p14:cNvContentPartPr/>
              <p14:nvPr/>
            </p14:nvContentPartPr>
            <p14:xfrm>
              <a:off x="277560" y="3435480"/>
              <a:ext cx="852840" cy="13320"/>
            </p14:xfrm>
          </p:contentPart>
        </mc:Choice>
        <mc:Fallback xmlns="">
          <p:pic>
            <p:nvPicPr>
              <p:cNvPr id="17" name="Ink 16"/>
              <p:cNvPicPr/>
              <p:nvPr/>
            </p:nvPicPr>
            <p:blipFill>
              <a:blip r:embed="rId29"/>
              <a:stretch>
                <a:fillRect/>
              </a:stretch>
            </p:blipFill>
            <p:spPr>
              <a:xfrm>
                <a:off x="261720" y="3372120"/>
                <a:ext cx="884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p14:cNvContentPartPr/>
              <p14:nvPr/>
            </p14:nvContentPartPr>
            <p14:xfrm>
              <a:off x="4704480" y="3416040"/>
              <a:ext cx="171360" cy="84600"/>
            </p14:xfrm>
          </p:contentPart>
        </mc:Choice>
        <mc:Fallback xmlns="">
          <p:pic>
            <p:nvPicPr>
              <p:cNvPr id="18" name="Ink 17"/>
              <p:cNvPicPr/>
              <p:nvPr/>
            </p:nvPicPr>
            <p:blipFill>
              <a:blip r:embed="rId31"/>
              <a:stretch>
                <a:fillRect/>
              </a:stretch>
            </p:blipFill>
            <p:spPr>
              <a:xfrm>
                <a:off x="4688640" y="3352680"/>
                <a:ext cx="2030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p14:cNvContentPartPr/>
              <p14:nvPr/>
            </p14:nvContentPartPr>
            <p14:xfrm>
              <a:off x="267840" y="4227840"/>
              <a:ext cx="2593080" cy="23040"/>
            </p14:xfrm>
          </p:contentPart>
        </mc:Choice>
        <mc:Fallback xmlns="">
          <p:pic>
            <p:nvPicPr>
              <p:cNvPr id="19" name="Ink 18"/>
              <p:cNvPicPr/>
              <p:nvPr/>
            </p:nvPicPr>
            <p:blipFill>
              <a:blip r:embed="rId33"/>
              <a:stretch>
                <a:fillRect/>
              </a:stretch>
            </p:blipFill>
            <p:spPr>
              <a:xfrm>
                <a:off x="252000" y="4164480"/>
                <a:ext cx="2625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p14:cNvContentPartPr/>
              <p14:nvPr/>
            </p14:nvContentPartPr>
            <p14:xfrm>
              <a:off x="4701240" y="3769920"/>
              <a:ext cx="145440" cy="75240"/>
            </p14:xfrm>
          </p:contentPart>
        </mc:Choice>
        <mc:Fallback xmlns="">
          <p:pic>
            <p:nvPicPr>
              <p:cNvPr id="20" name="Ink 19"/>
              <p:cNvPicPr/>
              <p:nvPr/>
            </p:nvPicPr>
            <p:blipFill>
              <a:blip r:embed="rId35"/>
              <a:stretch>
                <a:fillRect/>
              </a:stretch>
            </p:blipFill>
            <p:spPr>
              <a:xfrm>
                <a:off x="4685400" y="3706560"/>
                <a:ext cx="177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p14:cNvContentPartPr/>
              <p14:nvPr/>
            </p14:nvContentPartPr>
            <p14:xfrm>
              <a:off x="1414080" y="4425840"/>
              <a:ext cx="2163960" cy="23040"/>
            </p14:xfrm>
          </p:contentPart>
        </mc:Choice>
        <mc:Fallback xmlns="">
          <p:pic>
            <p:nvPicPr>
              <p:cNvPr id="21" name="Ink 20"/>
              <p:cNvPicPr/>
              <p:nvPr/>
            </p:nvPicPr>
            <p:blipFill>
              <a:blip r:embed="rId37"/>
              <a:stretch>
                <a:fillRect/>
              </a:stretch>
            </p:blipFill>
            <p:spPr>
              <a:xfrm>
                <a:off x="1398240" y="4362480"/>
                <a:ext cx="2195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p14:cNvContentPartPr/>
              <p14:nvPr/>
            </p14:nvContentPartPr>
            <p14:xfrm>
              <a:off x="1672560" y="4627080"/>
              <a:ext cx="2173320" cy="23040"/>
            </p14:xfrm>
          </p:contentPart>
        </mc:Choice>
        <mc:Fallback xmlns="">
          <p:pic>
            <p:nvPicPr>
              <p:cNvPr id="22" name="Ink 21"/>
              <p:cNvPicPr/>
              <p:nvPr/>
            </p:nvPicPr>
            <p:blipFill>
              <a:blip r:embed="rId39"/>
              <a:stretch>
                <a:fillRect/>
              </a:stretch>
            </p:blipFill>
            <p:spPr>
              <a:xfrm>
                <a:off x="1656720" y="4563720"/>
                <a:ext cx="2205000" cy="150120"/>
              </a:xfrm>
              <a:prstGeom prst="rect">
                <a:avLst/>
              </a:prstGeom>
            </p:spPr>
          </p:pic>
        </mc:Fallback>
      </mc:AlternateContent>
      <p:sp>
        <p:nvSpPr>
          <p:cNvPr id="23" name="Oval 22"/>
          <p:cNvSpPr/>
          <p:nvPr/>
        </p:nvSpPr>
        <p:spPr>
          <a:xfrm>
            <a:off x="160934" y="679320"/>
            <a:ext cx="2860244" cy="28628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886096" y="300345"/>
            <a:ext cx="1188146"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cap="none" spc="0" dirty="0" smtClean="0">
                <a:ln/>
                <a:solidFill>
                  <a:schemeClr val="accent4"/>
                </a:solidFill>
                <a:effectLst>
                  <a:outerShdw blurRad="38100" dist="38100" dir="2700000" algn="tl">
                    <a:srgbClr val="000000">
                      <a:alpha val="43137"/>
                    </a:srgbClr>
                  </a:outerShdw>
                </a:effectLst>
                <a:latin typeface="Segoe Print" panose="02000600000000000000" pitchFamily="2" charset="0"/>
              </a:rPr>
              <a:t>heading</a:t>
            </a:r>
            <a:endParaRPr lang="en-US" sz="2000" b="1" cap="none" spc="0" dirty="0">
              <a:ln/>
              <a:solidFill>
                <a:schemeClr val="accent4"/>
              </a:solidFill>
              <a:effectLst>
                <a:outerShdw blurRad="38100" dist="38100" dir="2700000" algn="tl">
                  <a:srgbClr val="000000">
                    <a:alpha val="43137"/>
                  </a:srgbClr>
                </a:outerShdw>
              </a:effectLst>
              <a:latin typeface="Segoe Print" panose="02000600000000000000" pitchFamily="2" charset="0"/>
            </a:endParaRPr>
          </a:p>
        </p:txBody>
      </p:sp>
      <p:sp>
        <p:nvSpPr>
          <p:cNvPr id="25" name="Rectangle 24"/>
          <p:cNvSpPr/>
          <p:nvPr/>
        </p:nvSpPr>
        <p:spPr>
          <a:xfrm>
            <a:off x="3308693" y="3569865"/>
            <a:ext cx="1138453"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cap="none" spc="0" dirty="0" smtClean="0">
                <a:ln/>
                <a:solidFill>
                  <a:schemeClr val="accent4"/>
                </a:solidFill>
                <a:effectLst>
                  <a:outerShdw blurRad="38100" dist="38100" dir="2700000" algn="tl">
                    <a:srgbClr val="000000">
                      <a:alpha val="43137"/>
                    </a:srgbClr>
                  </a:outerShdw>
                </a:effectLst>
                <a:latin typeface="Segoe Print" panose="02000600000000000000" pitchFamily="2" charset="0"/>
              </a:rPr>
              <a:t>caption</a:t>
            </a:r>
            <a:endParaRPr lang="en-US" sz="2000" b="1" cap="none" spc="0" dirty="0">
              <a:ln/>
              <a:solidFill>
                <a:schemeClr val="accent4"/>
              </a:solidFill>
              <a:effectLst>
                <a:outerShdw blurRad="38100" dist="38100" dir="2700000" algn="tl">
                  <a:srgbClr val="000000">
                    <a:alpha val="43137"/>
                  </a:srgbClr>
                </a:outerShdw>
              </a:effectLst>
              <a:latin typeface="Segoe Print" panose="02000600000000000000" pitchFamily="2" charset="0"/>
            </a:endParaRPr>
          </a:p>
        </p:txBody>
      </p:sp>
      <mc:AlternateContent xmlns:mc="http://schemas.openxmlformats.org/markup-compatibility/2006" xmlns:p14="http://schemas.microsoft.com/office/powerpoint/2010/main">
        <mc:Choice Requires="p14">
          <p:contentPart p14:bwMode="auto" r:id="rId40">
            <p14:nvContentPartPr>
              <p14:cNvPr id="26" name="Ink 25"/>
              <p14:cNvContentPartPr/>
              <p14:nvPr/>
            </p14:nvContentPartPr>
            <p14:xfrm>
              <a:off x="4710960" y="4192200"/>
              <a:ext cx="181080" cy="71640"/>
            </p14:xfrm>
          </p:contentPart>
        </mc:Choice>
        <mc:Fallback xmlns="">
          <p:pic>
            <p:nvPicPr>
              <p:cNvPr id="26" name="Ink 25"/>
              <p:cNvPicPr/>
              <p:nvPr/>
            </p:nvPicPr>
            <p:blipFill>
              <a:blip r:embed="rId41"/>
              <a:stretch>
                <a:fillRect/>
              </a:stretch>
            </p:blipFill>
            <p:spPr>
              <a:xfrm>
                <a:off x="4695120" y="4128480"/>
                <a:ext cx="212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p14:cNvContentPartPr/>
              <p14:nvPr/>
            </p14:nvContentPartPr>
            <p14:xfrm>
              <a:off x="3364560" y="3938760"/>
              <a:ext cx="1014120" cy="23040"/>
            </p14:xfrm>
          </p:contentPart>
        </mc:Choice>
        <mc:Fallback xmlns="">
          <p:pic>
            <p:nvPicPr>
              <p:cNvPr id="27" name="Ink 26"/>
              <p:cNvPicPr/>
              <p:nvPr/>
            </p:nvPicPr>
            <p:blipFill>
              <a:blip r:embed="rId43"/>
              <a:stretch>
                <a:fillRect/>
              </a:stretch>
            </p:blipFill>
            <p:spPr>
              <a:xfrm>
                <a:off x="3348720" y="3875400"/>
                <a:ext cx="1045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p14:cNvContentPartPr/>
              <p14:nvPr/>
            </p14:nvContentPartPr>
            <p14:xfrm>
              <a:off x="3374280" y="4084920"/>
              <a:ext cx="894600" cy="3600"/>
            </p14:xfrm>
          </p:contentPart>
        </mc:Choice>
        <mc:Fallback xmlns="">
          <p:pic>
            <p:nvPicPr>
              <p:cNvPr id="28" name="Ink 27"/>
              <p:cNvPicPr/>
              <p:nvPr/>
            </p:nvPicPr>
            <p:blipFill>
              <a:blip r:embed="rId45"/>
              <a:stretch>
                <a:fillRect/>
              </a:stretch>
            </p:blipFill>
            <p:spPr>
              <a:xfrm>
                <a:off x="3358080" y="4021560"/>
                <a:ext cx="926640" cy="130320"/>
              </a:xfrm>
              <a:prstGeom prst="rect">
                <a:avLst/>
              </a:prstGeom>
            </p:spPr>
          </p:pic>
        </mc:Fallback>
      </mc:AlternateContent>
    </p:spTree>
    <p:extLst>
      <p:ext uri="{BB962C8B-B14F-4D97-AF65-F5344CB8AC3E}">
        <p14:creationId xmlns:p14="http://schemas.microsoft.com/office/powerpoint/2010/main" val="2844500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8" name="Rectangle 7"/>
          <p:cNvSpPr/>
          <p:nvPr/>
        </p:nvSpPr>
        <p:spPr>
          <a:xfrm>
            <a:off x="5577987" y="0"/>
            <a:ext cx="1314784" cy="769441"/>
          </a:xfrm>
          <a:prstGeom prst="rect">
            <a:avLst/>
          </a:prstGeom>
          <a:noFill/>
        </p:spPr>
        <p:txBody>
          <a:bodyPr wrap="none" lIns="91440" tIns="45720" rIns="91440" bIns="45720">
            <a:spAutoFit/>
          </a:bodyPr>
          <a:lstStyle/>
          <a:p>
            <a:pPr algn="ctr"/>
            <a:r>
              <a:rPr lang="en-U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p.91</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Picture 1"/>
          <p:cNvPicPr>
            <a:picLocks noChangeAspect="1"/>
          </p:cNvPicPr>
          <p:nvPr/>
        </p:nvPicPr>
        <p:blipFill>
          <a:blip r:embed="rId3"/>
          <a:stretch>
            <a:fillRect/>
          </a:stretch>
        </p:blipFill>
        <p:spPr>
          <a:xfrm>
            <a:off x="0" y="0"/>
            <a:ext cx="5349267" cy="5043594"/>
          </a:xfrm>
          <a:prstGeom prst="rect">
            <a:avLst/>
          </a:prstGeom>
        </p:spPr>
      </p:pic>
      <p:sp>
        <p:nvSpPr>
          <p:cNvPr id="4" name="Rectangle 3"/>
          <p:cNvSpPr/>
          <p:nvPr/>
        </p:nvSpPr>
        <p:spPr>
          <a:xfrm>
            <a:off x="5349267" y="1301481"/>
            <a:ext cx="3631870"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smtClean="0">
                <a:ln/>
                <a:solidFill>
                  <a:schemeClr val="accent2">
                    <a:lumMod val="75000"/>
                  </a:schemeClr>
                </a:solidFill>
                <a:effectLst>
                  <a:outerShdw blurRad="38100" dist="38100" dir="2700000" algn="tl">
                    <a:srgbClr val="000000">
                      <a:alpha val="43137"/>
                    </a:srgbClr>
                  </a:outerShdw>
                </a:effectLst>
                <a:latin typeface="Segoe Print" panose="02000600000000000000" pitchFamily="2" charset="0"/>
              </a:rPr>
              <a:t>What do the circled </a:t>
            </a:r>
            <a:r>
              <a:rPr lang="en-US" sz="3200" b="1" u="sng" cap="none" spc="0" dirty="0" smtClean="0">
                <a:ln/>
                <a:solidFill>
                  <a:schemeClr val="accent2">
                    <a:lumMod val="75000"/>
                  </a:schemeClr>
                </a:solidFill>
                <a:effectLst>
                  <a:outerShdw blurRad="38100" dist="38100" dir="2700000" algn="tl">
                    <a:srgbClr val="000000">
                      <a:alpha val="43137"/>
                    </a:srgbClr>
                  </a:outerShdw>
                </a:effectLst>
                <a:latin typeface="Segoe Print" panose="02000600000000000000" pitchFamily="2" charset="0"/>
              </a:rPr>
              <a:t>pronouns</a:t>
            </a:r>
            <a:r>
              <a:rPr lang="en-US" sz="3200" b="1" cap="none" spc="0" dirty="0" smtClean="0">
                <a:ln/>
                <a:solidFill>
                  <a:schemeClr val="accent2">
                    <a:lumMod val="75000"/>
                  </a:schemeClr>
                </a:solidFill>
                <a:effectLst>
                  <a:outerShdw blurRad="38100" dist="38100" dir="2700000" algn="tl">
                    <a:srgbClr val="000000">
                      <a:alpha val="43137"/>
                    </a:srgbClr>
                  </a:outerShdw>
                </a:effectLst>
                <a:latin typeface="Segoe Print" panose="02000600000000000000" pitchFamily="2" charset="0"/>
              </a:rPr>
              <a:t> refer to?</a:t>
            </a:r>
            <a:endParaRPr lang="en-US" sz="3200" b="1" cap="none" spc="0" dirty="0">
              <a:ln/>
              <a:solidFill>
                <a:schemeClr val="accent2">
                  <a:lumMod val="75000"/>
                </a:schemeClr>
              </a:solidFill>
              <a:effectLst>
                <a:outerShdw blurRad="38100" dist="38100" dir="2700000" algn="tl">
                  <a:srgbClr val="000000">
                    <a:alpha val="43137"/>
                  </a:srgbClr>
                </a:outerShdw>
              </a:effectLst>
              <a:latin typeface="Segoe Print" panose="02000600000000000000" pitchFamily="2" charset="0"/>
            </a:endParaRPr>
          </a:p>
        </p:txBody>
      </p:sp>
      <p:sp>
        <p:nvSpPr>
          <p:cNvPr id="5" name="Oval 4"/>
          <p:cNvSpPr/>
          <p:nvPr/>
        </p:nvSpPr>
        <p:spPr>
          <a:xfrm>
            <a:off x="4519101" y="384720"/>
            <a:ext cx="370293" cy="23495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01043" y="619676"/>
            <a:ext cx="460979" cy="24938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06189" y="1066524"/>
            <a:ext cx="394855" cy="293739"/>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5147" y="4363493"/>
            <a:ext cx="442086" cy="26140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202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8" name="Rectangle 7"/>
          <p:cNvSpPr/>
          <p:nvPr/>
        </p:nvSpPr>
        <p:spPr>
          <a:xfrm>
            <a:off x="5577987" y="0"/>
            <a:ext cx="1314784" cy="769441"/>
          </a:xfrm>
          <a:prstGeom prst="rect">
            <a:avLst/>
          </a:prstGeom>
          <a:noFill/>
        </p:spPr>
        <p:txBody>
          <a:bodyPr wrap="none" lIns="91440" tIns="45720" rIns="91440" bIns="45720">
            <a:spAutoFit/>
          </a:bodyPr>
          <a:lstStyle/>
          <a:p>
            <a:pPr algn="ctr"/>
            <a:r>
              <a:rPr lang="en-U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p.91</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Picture 1"/>
          <p:cNvPicPr>
            <a:picLocks noChangeAspect="1"/>
          </p:cNvPicPr>
          <p:nvPr/>
        </p:nvPicPr>
        <p:blipFill>
          <a:blip r:embed="rId3"/>
          <a:stretch>
            <a:fillRect/>
          </a:stretch>
        </p:blipFill>
        <p:spPr>
          <a:xfrm>
            <a:off x="0" y="0"/>
            <a:ext cx="5349267" cy="5043594"/>
          </a:xfrm>
          <a:prstGeom prst="rect">
            <a:avLst/>
          </a:prstGeom>
        </p:spPr>
      </p:pic>
      <p:sp>
        <p:nvSpPr>
          <p:cNvPr id="4" name="Rectangle 3"/>
          <p:cNvSpPr/>
          <p:nvPr/>
        </p:nvSpPr>
        <p:spPr>
          <a:xfrm>
            <a:off x="5349267" y="1301481"/>
            <a:ext cx="3631870"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smtClean="0">
                <a:ln/>
                <a:solidFill>
                  <a:schemeClr val="accent2">
                    <a:lumMod val="75000"/>
                  </a:schemeClr>
                </a:solidFill>
                <a:effectLst>
                  <a:outerShdw blurRad="38100" dist="38100" dir="2700000" algn="tl">
                    <a:srgbClr val="000000">
                      <a:alpha val="43137"/>
                    </a:srgbClr>
                  </a:outerShdw>
                </a:effectLst>
                <a:latin typeface="Segoe Print" panose="02000600000000000000" pitchFamily="2" charset="0"/>
              </a:rPr>
              <a:t>What do the circled </a:t>
            </a:r>
            <a:r>
              <a:rPr lang="en-US" sz="3200" b="1" u="sng" cap="none" spc="0" dirty="0" smtClean="0">
                <a:ln/>
                <a:solidFill>
                  <a:schemeClr val="accent2">
                    <a:lumMod val="75000"/>
                  </a:schemeClr>
                </a:solidFill>
                <a:effectLst>
                  <a:outerShdw blurRad="38100" dist="38100" dir="2700000" algn="tl">
                    <a:srgbClr val="000000">
                      <a:alpha val="43137"/>
                    </a:srgbClr>
                  </a:outerShdw>
                </a:effectLst>
                <a:latin typeface="Segoe Print" panose="02000600000000000000" pitchFamily="2" charset="0"/>
              </a:rPr>
              <a:t>pronouns</a:t>
            </a:r>
            <a:r>
              <a:rPr lang="en-US" sz="3200" b="1" cap="none" spc="0" dirty="0" smtClean="0">
                <a:ln/>
                <a:solidFill>
                  <a:schemeClr val="accent2">
                    <a:lumMod val="75000"/>
                  </a:schemeClr>
                </a:solidFill>
                <a:effectLst>
                  <a:outerShdw blurRad="38100" dist="38100" dir="2700000" algn="tl">
                    <a:srgbClr val="000000">
                      <a:alpha val="43137"/>
                    </a:srgbClr>
                  </a:outerShdw>
                </a:effectLst>
                <a:latin typeface="Segoe Print" panose="02000600000000000000" pitchFamily="2" charset="0"/>
              </a:rPr>
              <a:t> refer to?</a:t>
            </a:r>
            <a:endParaRPr lang="en-US" sz="3200" b="1" cap="none" spc="0" dirty="0">
              <a:ln/>
              <a:solidFill>
                <a:schemeClr val="accent2">
                  <a:lumMod val="75000"/>
                </a:schemeClr>
              </a:solidFill>
              <a:effectLst>
                <a:outerShdw blurRad="38100" dist="38100" dir="2700000" algn="tl">
                  <a:srgbClr val="000000">
                    <a:alpha val="43137"/>
                  </a:srgbClr>
                </a:outerShdw>
              </a:effectLst>
              <a:latin typeface="Segoe Print" panose="02000600000000000000" pitchFamily="2" charset="0"/>
            </a:endParaRPr>
          </a:p>
        </p:txBody>
      </p:sp>
      <p:sp>
        <p:nvSpPr>
          <p:cNvPr id="5" name="Oval 4"/>
          <p:cNvSpPr/>
          <p:nvPr/>
        </p:nvSpPr>
        <p:spPr>
          <a:xfrm>
            <a:off x="4519101" y="384720"/>
            <a:ext cx="370293" cy="23495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01043" y="619676"/>
            <a:ext cx="460979" cy="24938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06189" y="1066524"/>
            <a:ext cx="394855" cy="293739"/>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5147" y="4363493"/>
            <a:ext cx="442086" cy="26140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135720" y="334440"/>
              <a:ext cx="4497840" cy="4069080"/>
            </p14:xfrm>
          </p:contentPart>
        </mc:Choice>
        <mc:Fallback xmlns="">
          <p:pic>
            <p:nvPicPr>
              <p:cNvPr id="3" name="Ink 2"/>
              <p:cNvPicPr/>
              <p:nvPr/>
            </p:nvPicPr>
            <p:blipFill>
              <a:blip r:embed="rId5"/>
              <a:stretch>
                <a:fillRect/>
              </a:stretch>
            </p:blipFill>
            <p:spPr>
              <a:xfrm>
                <a:off x="126360" y="325080"/>
                <a:ext cx="4516560" cy="4087800"/>
              </a:xfrm>
              <a:prstGeom prst="rect">
                <a:avLst/>
              </a:prstGeom>
            </p:spPr>
          </p:pic>
        </mc:Fallback>
      </mc:AlternateContent>
    </p:spTree>
    <p:extLst>
      <p:ext uri="{BB962C8B-B14F-4D97-AF65-F5344CB8AC3E}">
        <p14:creationId xmlns:p14="http://schemas.microsoft.com/office/powerpoint/2010/main" val="312165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1417320" y="0"/>
            <a:ext cx="6467209" cy="958800"/>
          </a:xfrm>
        </p:spPr>
        <p:txBody>
          <a:bodyPr/>
          <a:lstStyle/>
          <a:p>
            <a:r>
              <a:rPr lang="en-US" dirty="0" smtClean="0"/>
              <a:t>What is a Tsunami?</a:t>
            </a:r>
            <a:endParaRPr lang="en-US" dirty="0"/>
          </a:p>
        </p:txBody>
      </p:sp>
      <p:pic>
        <p:nvPicPr>
          <p:cNvPr id="6" name="Picture 5"/>
          <p:cNvPicPr>
            <a:picLocks noChangeAspect="1"/>
          </p:cNvPicPr>
          <p:nvPr/>
        </p:nvPicPr>
        <p:blipFill>
          <a:blip r:embed="rId2"/>
          <a:stretch>
            <a:fillRect/>
          </a:stretch>
        </p:blipFill>
        <p:spPr>
          <a:xfrm>
            <a:off x="0" y="1183250"/>
            <a:ext cx="4573384" cy="2697239"/>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4478131" y="1183251"/>
            <a:ext cx="4327772" cy="2697239"/>
          </a:xfrm>
          <a:prstGeom prst="rect">
            <a:avLst/>
          </a:prstGeom>
          <a:ln>
            <a:noFill/>
          </a:ln>
          <a:effectLst>
            <a:softEdge rad="112500"/>
          </a:effectLst>
        </p:spPr>
      </p:pic>
    </p:spTree>
    <p:extLst>
      <p:ext uri="{BB962C8B-B14F-4D97-AF65-F5344CB8AC3E}">
        <p14:creationId xmlns:p14="http://schemas.microsoft.com/office/powerpoint/2010/main" val="639276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8" name="Rectangle 7"/>
          <p:cNvSpPr/>
          <p:nvPr/>
        </p:nvSpPr>
        <p:spPr>
          <a:xfrm>
            <a:off x="6693571" y="103408"/>
            <a:ext cx="1314784" cy="769441"/>
          </a:xfrm>
          <a:prstGeom prst="rect">
            <a:avLst/>
          </a:prstGeom>
          <a:noFill/>
        </p:spPr>
        <p:txBody>
          <a:bodyPr wrap="none" lIns="91440" tIns="45720" rIns="91440" bIns="45720">
            <a:spAutoFit/>
          </a:bodyPr>
          <a:lstStyle/>
          <a:p>
            <a:pPr algn="ctr"/>
            <a:r>
              <a:rPr lang="en-U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p.92</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9" name="Listen to Doctors Without Borders p.90+p.95">
            <a:hlinkClick r:id="" action="ppaction://media"/>
          </p:cNvPr>
          <p:cNvPicPr>
            <a:picLocks noChangeAspect="1"/>
          </p:cNvPicPr>
          <p:nvPr>
            <a:audioFile r:link="rId1"/>
            <p:extLst>
              <p:ext uri="{DAA4B4D4-6D71-4841-9C94-3DE7FCFB9230}">
                <p14:media xmlns:p14="http://schemas.microsoft.com/office/powerpoint/2010/main" r:embed="rId2">
                  <p14:trim st="117400" end="54185.3125"/>
                </p14:media>
              </p:ext>
            </p:extLst>
          </p:nvPr>
        </p:nvPicPr>
        <p:blipFill>
          <a:blip r:embed="rId5"/>
          <a:stretch>
            <a:fillRect/>
          </a:stretch>
        </p:blipFill>
        <p:spPr>
          <a:xfrm flipH="1">
            <a:off x="6893946" y="981232"/>
            <a:ext cx="984002" cy="1163809"/>
          </a:xfrm>
          <a:prstGeom prst="rect">
            <a:avLst/>
          </a:prstGeom>
        </p:spPr>
      </p:pic>
      <p:pic>
        <p:nvPicPr>
          <p:cNvPr id="5" name="Picture 4"/>
          <p:cNvPicPr>
            <a:picLocks noChangeAspect="1"/>
          </p:cNvPicPr>
          <p:nvPr/>
        </p:nvPicPr>
        <p:blipFill>
          <a:blip r:embed="rId6"/>
          <a:stretch>
            <a:fillRect/>
          </a:stretch>
        </p:blipFill>
        <p:spPr>
          <a:xfrm>
            <a:off x="0" y="118238"/>
            <a:ext cx="6693571" cy="4805687"/>
          </a:xfrm>
          <a:prstGeom prst="rect">
            <a:avLst/>
          </a:prstGeom>
        </p:spPr>
      </p:pic>
      <p:pic>
        <p:nvPicPr>
          <p:cNvPr id="4" name="Picture 3"/>
          <p:cNvPicPr>
            <a:picLocks noChangeAspect="1"/>
          </p:cNvPicPr>
          <p:nvPr/>
        </p:nvPicPr>
        <p:blipFill>
          <a:blip r:embed="rId7"/>
          <a:stretch>
            <a:fillRect/>
          </a:stretch>
        </p:blipFill>
        <p:spPr>
          <a:xfrm>
            <a:off x="5199157" y="3714693"/>
            <a:ext cx="1494414" cy="1085906"/>
          </a:xfrm>
          <a:prstGeom prst="rect">
            <a:avLst/>
          </a:prstGeom>
        </p:spPr>
      </p:pic>
      <p:pic>
        <p:nvPicPr>
          <p:cNvPr id="6" name="Picture 5"/>
          <p:cNvPicPr>
            <a:picLocks noChangeAspect="1"/>
          </p:cNvPicPr>
          <p:nvPr/>
        </p:nvPicPr>
        <p:blipFill>
          <a:blip r:embed="rId8"/>
          <a:stretch>
            <a:fillRect/>
          </a:stretch>
        </p:blipFill>
        <p:spPr>
          <a:xfrm rot="20011672">
            <a:off x="6784357" y="2092254"/>
            <a:ext cx="2187182" cy="593572"/>
          </a:xfrm>
          <a:prstGeom prst="rect">
            <a:avLst/>
          </a:prstGeom>
        </p:spPr>
      </p:pic>
    </p:spTree>
    <p:extLst>
      <p:ext uri="{BB962C8B-B14F-4D97-AF65-F5344CB8AC3E}">
        <p14:creationId xmlns:p14="http://schemas.microsoft.com/office/powerpoint/2010/main" val="281854207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8" name="Rectangle 7"/>
          <p:cNvSpPr/>
          <p:nvPr/>
        </p:nvSpPr>
        <p:spPr>
          <a:xfrm>
            <a:off x="123722" y="3580761"/>
            <a:ext cx="1314784" cy="769441"/>
          </a:xfrm>
          <a:prstGeom prst="rect">
            <a:avLst/>
          </a:prstGeom>
          <a:noFill/>
        </p:spPr>
        <p:txBody>
          <a:bodyPr wrap="none" lIns="91440" tIns="45720" rIns="91440" bIns="45720">
            <a:spAutoFit/>
          </a:bodyPr>
          <a:lstStyle/>
          <a:p>
            <a:pPr algn="ctr"/>
            <a:r>
              <a:rPr lang="en-U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p.92</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4"/>
          <p:cNvPicPr>
            <a:picLocks noChangeAspect="1"/>
          </p:cNvPicPr>
          <p:nvPr/>
        </p:nvPicPr>
        <p:blipFill>
          <a:blip r:embed="rId3"/>
          <a:stretch>
            <a:fillRect/>
          </a:stretch>
        </p:blipFill>
        <p:spPr>
          <a:xfrm>
            <a:off x="1" y="118239"/>
            <a:ext cx="4822752" cy="3462522"/>
          </a:xfrm>
          <a:prstGeom prst="rect">
            <a:avLst/>
          </a:prstGeom>
        </p:spPr>
      </p:pic>
      <p:pic>
        <p:nvPicPr>
          <p:cNvPr id="6" name="Picture 5"/>
          <p:cNvPicPr>
            <a:picLocks noChangeAspect="1"/>
          </p:cNvPicPr>
          <p:nvPr/>
        </p:nvPicPr>
        <p:blipFill>
          <a:blip r:embed="rId4"/>
          <a:stretch>
            <a:fillRect/>
          </a:stretch>
        </p:blipFill>
        <p:spPr>
          <a:xfrm rot="20011672">
            <a:off x="621762" y="4093564"/>
            <a:ext cx="2187182" cy="593572"/>
          </a:xfrm>
          <a:prstGeom prst="rect">
            <a:avLst/>
          </a:prstGeom>
        </p:spPr>
      </p:pic>
      <p:pic>
        <p:nvPicPr>
          <p:cNvPr id="2" name="Picture 1"/>
          <p:cNvPicPr>
            <a:picLocks noChangeAspect="1"/>
          </p:cNvPicPr>
          <p:nvPr/>
        </p:nvPicPr>
        <p:blipFill>
          <a:blip r:embed="rId5"/>
          <a:stretch>
            <a:fillRect/>
          </a:stretch>
        </p:blipFill>
        <p:spPr>
          <a:xfrm>
            <a:off x="4822753" y="256550"/>
            <a:ext cx="4244407" cy="3639253"/>
          </a:xfrm>
          <a:prstGeom prst="rect">
            <a:avLst/>
          </a:prstGeom>
        </p:spPr>
      </p:pic>
    </p:spTree>
    <p:extLst>
      <p:ext uri="{BB962C8B-B14F-4D97-AF65-F5344CB8AC3E}">
        <p14:creationId xmlns:p14="http://schemas.microsoft.com/office/powerpoint/2010/main" val="1616164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785" y="343814"/>
            <a:ext cx="3240634" cy="797356"/>
          </a:xfrm>
        </p:spPr>
        <p:txBody>
          <a:bodyPr/>
          <a:lstStyle/>
          <a:p>
            <a:r>
              <a:rPr lang="en-US" sz="4000" b="1" u="sng" dirty="0" smtClean="0">
                <a:solidFill>
                  <a:srgbClr val="7E7160"/>
                </a:solidFill>
                <a:effectLst>
                  <a:outerShdw blurRad="38100" dist="38100" dir="2700000" algn="tl">
                    <a:srgbClr val="000000">
                      <a:alpha val="43137"/>
                    </a:srgbClr>
                  </a:outerShdw>
                </a:effectLst>
              </a:rPr>
              <a:t>Discuss in pairs.</a:t>
            </a:r>
            <a:endParaRPr lang="en-US" sz="4000" b="1" u="sng" dirty="0">
              <a:solidFill>
                <a:srgbClr val="7E7160"/>
              </a:solidFill>
              <a:effectLst>
                <a:outerShdw blurRad="38100" dist="38100" dir="2700000" algn="tl">
                  <a:srgbClr val="000000">
                    <a:alpha val="43137"/>
                  </a:srgbClr>
                </a:outerShdw>
              </a:effectLst>
            </a:endParaRPr>
          </a:p>
        </p:txBody>
      </p:sp>
      <p:sp>
        <p:nvSpPr>
          <p:cNvPr id="4" name="Rectangle 1"/>
          <p:cNvSpPr>
            <a:spLocks noGrp="1" noChangeArrowheads="1"/>
          </p:cNvSpPr>
          <p:nvPr>
            <p:ph type="body" idx="1"/>
          </p:nvPr>
        </p:nvSpPr>
        <p:spPr bwMode="auto">
          <a:xfrm>
            <a:off x="145679" y="1405006"/>
            <a:ext cx="806021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None/>
              <a:tabLst/>
            </a:pPr>
            <a:r>
              <a:rPr kumimoji="0" lang="en-US" sz="4000" b="0" u="none" strike="noStrike" cap="none" normalizeH="0" baseline="0" dirty="0" smtClean="0">
                <a:ln>
                  <a:noFill/>
                </a:ln>
                <a:solidFill>
                  <a:schemeClr val="accent3">
                    <a:lumMod val="50000"/>
                    <a:lumOff val="50000"/>
                  </a:schemeClr>
                </a:solidFill>
                <a:effectLst>
                  <a:outerShdw blurRad="38100" dist="38100" dir="2700000" algn="tl">
                    <a:srgbClr val="000000">
                      <a:alpha val="43137"/>
                    </a:srgbClr>
                  </a:outerShdw>
                </a:effectLst>
                <a:latin typeface="Pompiere" panose="020B0604020202020204" charset="0"/>
              </a:rPr>
              <a:t>1. What do you do when you feel sick or get hurt?</a:t>
            </a:r>
          </a:p>
          <a:p>
            <a:pPr marL="0" marR="0" lvl="0" indent="0" algn="l" defTabSz="914400" rtl="0" eaLnBrk="0" fontAlgn="base" latinLnBrk="0" hangingPunct="0">
              <a:lnSpc>
                <a:spcPct val="150000"/>
              </a:lnSpc>
              <a:spcBef>
                <a:spcPct val="0"/>
              </a:spcBef>
              <a:spcAft>
                <a:spcPct val="0"/>
              </a:spcAft>
              <a:buClrTx/>
              <a:buSzTx/>
              <a:buNone/>
              <a:tabLst/>
            </a:pPr>
            <a:r>
              <a:rPr kumimoji="0" lang="en-US" sz="4000" b="0" u="none" strike="noStrike" cap="none" normalizeH="0" baseline="0" dirty="0" smtClean="0">
                <a:ln>
                  <a:noFill/>
                </a:ln>
                <a:solidFill>
                  <a:schemeClr val="accent4">
                    <a:lumMod val="60000"/>
                    <a:lumOff val="40000"/>
                  </a:schemeClr>
                </a:solidFill>
                <a:effectLst>
                  <a:outerShdw blurRad="38100" dist="38100" dir="2700000" algn="tl">
                    <a:srgbClr val="000000">
                      <a:alpha val="43137"/>
                    </a:srgbClr>
                  </a:outerShdw>
                </a:effectLst>
                <a:latin typeface="Pompiere" panose="020B0604020202020204" charset="0"/>
              </a:rPr>
              <a:t>2. What do you think happens in places where there are not enough doctors?</a:t>
            </a:r>
          </a:p>
        </p:txBody>
      </p:sp>
      <p:pic>
        <p:nvPicPr>
          <p:cNvPr id="5" name="Picture 2" descr="Image result for rally robin ka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744" y="309062"/>
            <a:ext cx="1840145" cy="16312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3446" t="7361" r="78046" b="51242"/>
          <a:stretch/>
        </p:blipFill>
        <p:spPr>
          <a:xfrm>
            <a:off x="8174233" y="650050"/>
            <a:ext cx="1022663" cy="1053944"/>
          </a:xfrm>
          <a:prstGeom prst="rect">
            <a:avLst/>
          </a:prstGeom>
        </p:spPr>
      </p:pic>
      <p:grpSp>
        <p:nvGrpSpPr>
          <p:cNvPr id="7" name="Google Shape;536;p39"/>
          <p:cNvGrpSpPr/>
          <p:nvPr/>
        </p:nvGrpSpPr>
        <p:grpSpPr>
          <a:xfrm>
            <a:off x="7608020" y="2526446"/>
            <a:ext cx="1465547" cy="1458915"/>
            <a:chOff x="7019104" y="3218529"/>
            <a:chExt cx="1577383" cy="1570077"/>
          </a:xfrm>
        </p:grpSpPr>
        <p:sp>
          <p:nvSpPr>
            <p:cNvPr id="8" name="Google Shape;537;p39"/>
            <p:cNvSpPr/>
            <p:nvPr/>
          </p:nvSpPr>
          <p:spPr>
            <a:xfrm>
              <a:off x="7021796" y="3218529"/>
              <a:ext cx="1572576" cy="1570077"/>
            </a:xfrm>
            <a:custGeom>
              <a:avLst/>
              <a:gdLst/>
              <a:ahLst/>
              <a:cxnLst/>
              <a:rect l="l" t="t" r="r" b="b"/>
              <a:pathLst>
                <a:path w="49074" h="48996" extrusionOk="0">
                  <a:moveTo>
                    <a:pt x="37179" y="0"/>
                  </a:moveTo>
                  <a:cubicBezTo>
                    <a:pt x="36884" y="0"/>
                    <a:pt x="36592" y="113"/>
                    <a:pt x="36375" y="339"/>
                  </a:cubicBezTo>
                  <a:lnTo>
                    <a:pt x="451" y="36462"/>
                  </a:lnTo>
                  <a:cubicBezTo>
                    <a:pt x="0" y="36914"/>
                    <a:pt x="0" y="37649"/>
                    <a:pt x="451" y="38100"/>
                  </a:cubicBezTo>
                  <a:lnTo>
                    <a:pt x="11061" y="48660"/>
                  </a:lnTo>
                  <a:cubicBezTo>
                    <a:pt x="11285" y="48883"/>
                    <a:pt x="11578" y="48996"/>
                    <a:pt x="11872" y="48996"/>
                  </a:cubicBezTo>
                  <a:cubicBezTo>
                    <a:pt x="12171" y="48996"/>
                    <a:pt x="12471" y="48879"/>
                    <a:pt x="12699" y="48643"/>
                  </a:cubicBezTo>
                  <a:lnTo>
                    <a:pt x="48622" y="12519"/>
                  </a:lnTo>
                  <a:cubicBezTo>
                    <a:pt x="49073" y="12068"/>
                    <a:pt x="49073" y="11333"/>
                    <a:pt x="48605" y="10882"/>
                  </a:cubicBezTo>
                  <a:lnTo>
                    <a:pt x="37995" y="339"/>
                  </a:lnTo>
                  <a:cubicBezTo>
                    <a:pt x="37770" y="113"/>
                    <a:pt x="37473" y="0"/>
                    <a:pt x="37179" y="0"/>
                  </a:cubicBezTo>
                  <a:close/>
                </a:path>
              </a:pathLst>
            </a:custGeom>
            <a:solidFill>
              <a:srgbClr val="F3E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8;p39"/>
            <p:cNvSpPr/>
            <p:nvPr/>
          </p:nvSpPr>
          <p:spPr>
            <a:xfrm>
              <a:off x="7502054" y="3701671"/>
              <a:ext cx="611483" cy="603536"/>
            </a:xfrm>
            <a:custGeom>
              <a:avLst/>
              <a:gdLst/>
              <a:ahLst/>
              <a:cxnLst/>
              <a:rect l="l" t="t" r="r" b="b"/>
              <a:pathLst>
                <a:path w="19082" h="18834" extrusionOk="0">
                  <a:moveTo>
                    <a:pt x="10929" y="1"/>
                  </a:moveTo>
                  <a:cubicBezTo>
                    <a:pt x="10677" y="1"/>
                    <a:pt x="10436" y="89"/>
                    <a:pt x="10260" y="266"/>
                  </a:cubicBezTo>
                  <a:lnTo>
                    <a:pt x="402" y="10191"/>
                  </a:lnTo>
                  <a:cubicBezTo>
                    <a:pt x="1" y="10575"/>
                    <a:pt x="51" y="11260"/>
                    <a:pt x="519" y="11711"/>
                  </a:cubicBezTo>
                  <a:lnTo>
                    <a:pt x="7302" y="18461"/>
                  </a:lnTo>
                  <a:cubicBezTo>
                    <a:pt x="7548" y="18707"/>
                    <a:pt x="7862" y="18834"/>
                    <a:pt x="8160" y="18834"/>
                  </a:cubicBezTo>
                  <a:cubicBezTo>
                    <a:pt x="8410" y="18834"/>
                    <a:pt x="8648" y="18745"/>
                    <a:pt x="8823" y="18562"/>
                  </a:cubicBezTo>
                  <a:lnTo>
                    <a:pt x="18681" y="8637"/>
                  </a:lnTo>
                  <a:cubicBezTo>
                    <a:pt x="19082" y="8253"/>
                    <a:pt x="19032" y="7568"/>
                    <a:pt x="18581" y="7116"/>
                  </a:cubicBezTo>
                  <a:lnTo>
                    <a:pt x="11780" y="366"/>
                  </a:lnTo>
                  <a:cubicBezTo>
                    <a:pt x="11537" y="123"/>
                    <a:pt x="11225" y="1"/>
                    <a:pt x="10929"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9;p39"/>
            <p:cNvSpPr/>
            <p:nvPr/>
          </p:nvSpPr>
          <p:spPr>
            <a:xfrm>
              <a:off x="8131194" y="3500973"/>
              <a:ext cx="61590" cy="58578"/>
            </a:xfrm>
            <a:custGeom>
              <a:avLst/>
              <a:gdLst/>
              <a:ahLst/>
              <a:cxnLst/>
              <a:rect l="l" t="t" r="r" b="b"/>
              <a:pathLst>
                <a:path w="1922" h="1828" extrusionOk="0">
                  <a:moveTo>
                    <a:pt x="928" y="1"/>
                  </a:moveTo>
                  <a:cubicBezTo>
                    <a:pt x="457" y="1"/>
                    <a:pt x="0" y="369"/>
                    <a:pt x="0" y="915"/>
                  </a:cubicBezTo>
                  <a:cubicBezTo>
                    <a:pt x="11" y="1465"/>
                    <a:pt x="453" y="1827"/>
                    <a:pt x="914" y="1827"/>
                  </a:cubicBezTo>
                  <a:cubicBezTo>
                    <a:pt x="1139" y="1827"/>
                    <a:pt x="1368" y="1741"/>
                    <a:pt x="1554" y="1550"/>
                  </a:cubicBezTo>
                  <a:cubicBezTo>
                    <a:pt x="1922" y="1199"/>
                    <a:pt x="1922" y="614"/>
                    <a:pt x="1554" y="263"/>
                  </a:cubicBezTo>
                  <a:cubicBezTo>
                    <a:pt x="1373" y="82"/>
                    <a:pt x="1149" y="1"/>
                    <a:pt x="928"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0;p39"/>
            <p:cNvSpPr/>
            <p:nvPr/>
          </p:nvSpPr>
          <p:spPr>
            <a:xfrm>
              <a:off x="8249696" y="3618771"/>
              <a:ext cx="61430" cy="58450"/>
            </a:xfrm>
            <a:custGeom>
              <a:avLst/>
              <a:gdLst/>
              <a:ahLst/>
              <a:cxnLst/>
              <a:rect l="l" t="t" r="r" b="b"/>
              <a:pathLst>
                <a:path w="1917" h="1824" extrusionOk="0">
                  <a:moveTo>
                    <a:pt x="923" y="1"/>
                  </a:moveTo>
                  <a:cubicBezTo>
                    <a:pt x="453" y="1"/>
                    <a:pt x="0" y="369"/>
                    <a:pt x="12" y="915"/>
                  </a:cubicBezTo>
                  <a:cubicBezTo>
                    <a:pt x="12" y="1457"/>
                    <a:pt x="454" y="1823"/>
                    <a:pt x="922" y="1823"/>
                  </a:cubicBezTo>
                  <a:cubicBezTo>
                    <a:pt x="1146" y="1823"/>
                    <a:pt x="1376" y="1739"/>
                    <a:pt x="1565" y="1550"/>
                  </a:cubicBezTo>
                  <a:cubicBezTo>
                    <a:pt x="1916" y="1199"/>
                    <a:pt x="1916" y="614"/>
                    <a:pt x="1549" y="263"/>
                  </a:cubicBezTo>
                  <a:cubicBezTo>
                    <a:pt x="1367" y="82"/>
                    <a:pt x="1143" y="1"/>
                    <a:pt x="923"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1;p39"/>
            <p:cNvSpPr/>
            <p:nvPr/>
          </p:nvSpPr>
          <p:spPr>
            <a:xfrm>
              <a:off x="8108698" y="3642516"/>
              <a:ext cx="61078" cy="58386"/>
            </a:xfrm>
            <a:custGeom>
              <a:avLst/>
              <a:gdLst/>
              <a:ahLst/>
              <a:cxnLst/>
              <a:rect l="l" t="t" r="r" b="b"/>
              <a:pathLst>
                <a:path w="1906" h="1822" extrusionOk="0">
                  <a:moveTo>
                    <a:pt x="906" y="0"/>
                  </a:moveTo>
                  <a:cubicBezTo>
                    <a:pt x="443" y="0"/>
                    <a:pt x="0" y="367"/>
                    <a:pt x="0" y="909"/>
                  </a:cubicBezTo>
                  <a:cubicBezTo>
                    <a:pt x="0" y="1459"/>
                    <a:pt x="446" y="1821"/>
                    <a:pt x="911" y="1821"/>
                  </a:cubicBezTo>
                  <a:cubicBezTo>
                    <a:pt x="1137" y="1821"/>
                    <a:pt x="1368" y="1735"/>
                    <a:pt x="1554" y="1544"/>
                  </a:cubicBezTo>
                  <a:cubicBezTo>
                    <a:pt x="1905" y="1193"/>
                    <a:pt x="1905" y="625"/>
                    <a:pt x="1538" y="274"/>
                  </a:cubicBezTo>
                  <a:cubicBezTo>
                    <a:pt x="1354" y="84"/>
                    <a:pt x="1127" y="0"/>
                    <a:pt x="906"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42;p39"/>
            <p:cNvSpPr/>
            <p:nvPr/>
          </p:nvSpPr>
          <p:spPr>
            <a:xfrm>
              <a:off x="7422807" y="4447486"/>
              <a:ext cx="61623" cy="58322"/>
            </a:xfrm>
            <a:custGeom>
              <a:avLst/>
              <a:gdLst/>
              <a:ahLst/>
              <a:cxnLst/>
              <a:rect l="l" t="t" r="r" b="b"/>
              <a:pathLst>
                <a:path w="1923" h="1820" extrusionOk="0">
                  <a:moveTo>
                    <a:pt x="1004" y="1"/>
                  </a:moveTo>
                  <a:cubicBezTo>
                    <a:pt x="780" y="1"/>
                    <a:pt x="552" y="83"/>
                    <a:pt x="368" y="267"/>
                  </a:cubicBezTo>
                  <a:cubicBezTo>
                    <a:pt x="1" y="618"/>
                    <a:pt x="17" y="1203"/>
                    <a:pt x="368" y="1553"/>
                  </a:cubicBezTo>
                  <a:cubicBezTo>
                    <a:pt x="552" y="1737"/>
                    <a:pt x="779" y="1819"/>
                    <a:pt x="1002" y="1819"/>
                  </a:cubicBezTo>
                  <a:cubicBezTo>
                    <a:pt x="1470" y="1819"/>
                    <a:pt x="1922" y="1456"/>
                    <a:pt x="1922" y="902"/>
                  </a:cubicBezTo>
                  <a:cubicBezTo>
                    <a:pt x="1922" y="360"/>
                    <a:pt x="1472" y="1"/>
                    <a:pt x="1004"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3;p39"/>
            <p:cNvSpPr/>
            <p:nvPr/>
          </p:nvSpPr>
          <p:spPr>
            <a:xfrm>
              <a:off x="7304497" y="4329689"/>
              <a:ext cx="61590" cy="58322"/>
            </a:xfrm>
            <a:custGeom>
              <a:avLst/>
              <a:gdLst/>
              <a:ahLst/>
              <a:cxnLst/>
              <a:rect l="l" t="t" r="r" b="b"/>
              <a:pathLst>
                <a:path w="1922" h="1820" extrusionOk="0">
                  <a:moveTo>
                    <a:pt x="1000" y="1"/>
                  </a:moveTo>
                  <a:cubicBezTo>
                    <a:pt x="778" y="1"/>
                    <a:pt x="552" y="83"/>
                    <a:pt x="368" y="267"/>
                  </a:cubicBezTo>
                  <a:cubicBezTo>
                    <a:pt x="0" y="618"/>
                    <a:pt x="0" y="1203"/>
                    <a:pt x="368" y="1554"/>
                  </a:cubicBezTo>
                  <a:cubicBezTo>
                    <a:pt x="551" y="1737"/>
                    <a:pt x="778" y="1819"/>
                    <a:pt x="1001" y="1819"/>
                  </a:cubicBezTo>
                  <a:cubicBezTo>
                    <a:pt x="1469" y="1819"/>
                    <a:pt x="1922" y="1456"/>
                    <a:pt x="1922" y="902"/>
                  </a:cubicBezTo>
                  <a:cubicBezTo>
                    <a:pt x="1910" y="360"/>
                    <a:pt x="1464" y="1"/>
                    <a:pt x="1000"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4;p39"/>
            <p:cNvSpPr/>
            <p:nvPr/>
          </p:nvSpPr>
          <p:spPr>
            <a:xfrm>
              <a:off x="7445847" y="4305911"/>
              <a:ext cx="61430" cy="58418"/>
            </a:xfrm>
            <a:custGeom>
              <a:avLst/>
              <a:gdLst/>
              <a:ahLst/>
              <a:cxnLst/>
              <a:rect l="l" t="t" r="r" b="b"/>
              <a:pathLst>
                <a:path w="1917" h="1823" extrusionOk="0">
                  <a:moveTo>
                    <a:pt x="1000" y="0"/>
                  </a:moveTo>
                  <a:cubicBezTo>
                    <a:pt x="778" y="0"/>
                    <a:pt x="552" y="84"/>
                    <a:pt x="368" y="274"/>
                  </a:cubicBezTo>
                  <a:cubicBezTo>
                    <a:pt x="0" y="625"/>
                    <a:pt x="0" y="1210"/>
                    <a:pt x="368" y="1560"/>
                  </a:cubicBezTo>
                  <a:cubicBezTo>
                    <a:pt x="549" y="1742"/>
                    <a:pt x="773" y="1823"/>
                    <a:pt x="993" y="1823"/>
                  </a:cubicBezTo>
                  <a:cubicBezTo>
                    <a:pt x="1463" y="1823"/>
                    <a:pt x="1916" y="1455"/>
                    <a:pt x="1905" y="909"/>
                  </a:cubicBezTo>
                  <a:cubicBezTo>
                    <a:pt x="1905" y="367"/>
                    <a:pt x="1462" y="0"/>
                    <a:pt x="100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5;p39"/>
            <p:cNvSpPr/>
            <p:nvPr/>
          </p:nvSpPr>
          <p:spPr>
            <a:xfrm>
              <a:off x="7019104" y="3220676"/>
              <a:ext cx="1577383" cy="1565334"/>
            </a:xfrm>
            <a:custGeom>
              <a:avLst/>
              <a:gdLst/>
              <a:ahLst/>
              <a:cxnLst/>
              <a:rect l="l" t="t" r="r" b="b"/>
              <a:pathLst>
                <a:path w="49224" h="48848" extrusionOk="0">
                  <a:moveTo>
                    <a:pt x="11822" y="0"/>
                  </a:moveTo>
                  <a:cubicBezTo>
                    <a:pt x="11529" y="0"/>
                    <a:pt x="11237" y="113"/>
                    <a:pt x="11011" y="339"/>
                  </a:cubicBezTo>
                  <a:lnTo>
                    <a:pt x="452" y="10948"/>
                  </a:lnTo>
                  <a:cubicBezTo>
                    <a:pt x="1" y="11416"/>
                    <a:pt x="1" y="12135"/>
                    <a:pt x="452" y="12586"/>
                  </a:cubicBezTo>
                  <a:lnTo>
                    <a:pt x="36592" y="48509"/>
                  </a:lnTo>
                  <a:cubicBezTo>
                    <a:pt x="36818" y="48735"/>
                    <a:pt x="37114" y="48848"/>
                    <a:pt x="37411" y="48848"/>
                  </a:cubicBezTo>
                  <a:cubicBezTo>
                    <a:pt x="37708" y="48848"/>
                    <a:pt x="38004" y="48735"/>
                    <a:pt x="38230" y="48509"/>
                  </a:cubicBezTo>
                  <a:lnTo>
                    <a:pt x="48773" y="37899"/>
                  </a:lnTo>
                  <a:cubicBezTo>
                    <a:pt x="49224" y="37448"/>
                    <a:pt x="49224" y="36713"/>
                    <a:pt x="48773" y="36262"/>
                  </a:cubicBezTo>
                  <a:lnTo>
                    <a:pt x="12632" y="339"/>
                  </a:lnTo>
                  <a:cubicBezTo>
                    <a:pt x="12407" y="113"/>
                    <a:pt x="12114" y="0"/>
                    <a:pt x="11822" y="0"/>
                  </a:cubicBezTo>
                  <a:close/>
                </a:path>
              </a:pathLst>
            </a:custGeom>
            <a:solidFill>
              <a:srgbClr val="F3E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6;p39"/>
            <p:cNvSpPr/>
            <p:nvPr/>
          </p:nvSpPr>
          <p:spPr>
            <a:xfrm>
              <a:off x="7502054" y="3701895"/>
              <a:ext cx="611483" cy="602863"/>
            </a:xfrm>
            <a:custGeom>
              <a:avLst/>
              <a:gdLst/>
              <a:ahLst/>
              <a:cxnLst/>
              <a:rect l="l" t="t" r="r" b="b"/>
              <a:pathLst>
                <a:path w="19082" h="18813" extrusionOk="0">
                  <a:moveTo>
                    <a:pt x="8113" y="1"/>
                  </a:moveTo>
                  <a:cubicBezTo>
                    <a:pt x="7814" y="1"/>
                    <a:pt x="7500" y="128"/>
                    <a:pt x="7252" y="376"/>
                  </a:cubicBezTo>
                  <a:lnTo>
                    <a:pt x="502" y="7160"/>
                  </a:lnTo>
                  <a:cubicBezTo>
                    <a:pt x="51" y="7611"/>
                    <a:pt x="1" y="8296"/>
                    <a:pt x="402" y="8697"/>
                  </a:cubicBezTo>
                  <a:lnTo>
                    <a:pt x="10310" y="18555"/>
                  </a:lnTo>
                  <a:cubicBezTo>
                    <a:pt x="10490" y="18728"/>
                    <a:pt x="10728" y="18813"/>
                    <a:pt x="10977" y="18813"/>
                  </a:cubicBezTo>
                  <a:cubicBezTo>
                    <a:pt x="11280" y="18813"/>
                    <a:pt x="11599" y="18686"/>
                    <a:pt x="11847" y="18438"/>
                  </a:cubicBezTo>
                  <a:lnTo>
                    <a:pt x="18581" y="11654"/>
                  </a:lnTo>
                  <a:cubicBezTo>
                    <a:pt x="19032" y="11203"/>
                    <a:pt x="19082" y="10518"/>
                    <a:pt x="18698" y="10117"/>
                  </a:cubicBezTo>
                  <a:lnTo>
                    <a:pt x="8773" y="259"/>
                  </a:lnTo>
                  <a:cubicBezTo>
                    <a:pt x="8592" y="86"/>
                    <a:pt x="8358" y="1"/>
                    <a:pt x="8113"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7;p39"/>
            <p:cNvSpPr/>
            <p:nvPr/>
          </p:nvSpPr>
          <p:spPr>
            <a:xfrm>
              <a:off x="8242005" y="4326997"/>
              <a:ext cx="78222" cy="58258"/>
            </a:xfrm>
            <a:custGeom>
              <a:avLst/>
              <a:gdLst/>
              <a:ahLst/>
              <a:cxnLst/>
              <a:rect l="l" t="t" r="r" b="b"/>
              <a:pathLst>
                <a:path w="2441" h="1818" extrusionOk="0">
                  <a:moveTo>
                    <a:pt x="1221" y="0"/>
                  </a:moveTo>
                  <a:cubicBezTo>
                    <a:pt x="402" y="0"/>
                    <a:pt x="1" y="986"/>
                    <a:pt x="586" y="1554"/>
                  </a:cubicBezTo>
                  <a:cubicBezTo>
                    <a:pt x="761" y="1729"/>
                    <a:pt x="991" y="1817"/>
                    <a:pt x="1221" y="1817"/>
                  </a:cubicBezTo>
                  <a:cubicBezTo>
                    <a:pt x="1450" y="1817"/>
                    <a:pt x="1680" y="1729"/>
                    <a:pt x="1856" y="1554"/>
                  </a:cubicBezTo>
                  <a:cubicBezTo>
                    <a:pt x="2440" y="986"/>
                    <a:pt x="2023" y="0"/>
                    <a:pt x="1221"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8;p39"/>
            <p:cNvSpPr/>
            <p:nvPr/>
          </p:nvSpPr>
          <p:spPr>
            <a:xfrm>
              <a:off x="8124240" y="4445307"/>
              <a:ext cx="78190" cy="58258"/>
            </a:xfrm>
            <a:custGeom>
              <a:avLst/>
              <a:gdLst/>
              <a:ahLst/>
              <a:cxnLst/>
              <a:rect l="l" t="t" r="r" b="b"/>
              <a:pathLst>
                <a:path w="2440" h="1818" extrusionOk="0">
                  <a:moveTo>
                    <a:pt x="1220" y="1"/>
                  </a:moveTo>
                  <a:cubicBezTo>
                    <a:pt x="401" y="1"/>
                    <a:pt x="0" y="987"/>
                    <a:pt x="585" y="1555"/>
                  </a:cubicBezTo>
                  <a:cubicBezTo>
                    <a:pt x="760" y="1730"/>
                    <a:pt x="990" y="1818"/>
                    <a:pt x="1222" y="1818"/>
                  </a:cubicBezTo>
                  <a:cubicBezTo>
                    <a:pt x="1454" y="1818"/>
                    <a:pt x="1688" y="1730"/>
                    <a:pt x="1871" y="1555"/>
                  </a:cubicBezTo>
                  <a:cubicBezTo>
                    <a:pt x="2439" y="987"/>
                    <a:pt x="2022" y="1"/>
                    <a:pt x="1220"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9;p39"/>
            <p:cNvSpPr/>
            <p:nvPr/>
          </p:nvSpPr>
          <p:spPr>
            <a:xfrm>
              <a:off x="8100655" y="4303957"/>
              <a:ext cx="78222" cy="58258"/>
            </a:xfrm>
            <a:custGeom>
              <a:avLst/>
              <a:gdLst/>
              <a:ahLst/>
              <a:cxnLst/>
              <a:rect l="l" t="t" r="r" b="b"/>
              <a:pathLst>
                <a:path w="2441" h="1818" extrusionOk="0">
                  <a:moveTo>
                    <a:pt x="1221" y="1"/>
                  </a:moveTo>
                  <a:cubicBezTo>
                    <a:pt x="402" y="1"/>
                    <a:pt x="1" y="986"/>
                    <a:pt x="586" y="1555"/>
                  </a:cubicBezTo>
                  <a:cubicBezTo>
                    <a:pt x="761" y="1730"/>
                    <a:pt x="991" y="1818"/>
                    <a:pt x="1221" y="1818"/>
                  </a:cubicBezTo>
                  <a:cubicBezTo>
                    <a:pt x="1450" y="1818"/>
                    <a:pt x="1680" y="1730"/>
                    <a:pt x="1855" y="1555"/>
                  </a:cubicBezTo>
                  <a:cubicBezTo>
                    <a:pt x="2440" y="986"/>
                    <a:pt x="2023" y="1"/>
                    <a:pt x="1221"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0;p39"/>
            <p:cNvSpPr/>
            <p:nvPr/>
          </p:nvSpPr>
          <p:spPr>
            <a:xfrm>
              <a:off x="7295909" y="3621430"/>
              <a:ext cx="77677" cy="58258"/>
            </a:xfrm>
            <a:custGeom>
              <a:avLst/>
              <a:gdLst/>
              <a:ahLst/>
              <a:cxnLst/>
              <a:rect l="l" t="t" r="r" b="b"/>
              <a:pathLst>
                <a:path w="2424" h="1818" extrusionOk="0">
                  <a:moveTo>
                    <a:pt x="1206" y="0"/>
                  </a:moveTo>
                  <a:cubicBezTo>
                    <a:pt x="974" y="0"/>
                    <a:pt x="744" y="88"/>
                    <a:pt x="569" y="264"/>
                  </a:cubicBezTo>
                  <a:cubicBezTo>
                    <a:pt x="1" y="848"/>
                    <a:pt x="402" y="1818"/>
                    <a:pt x="1204" y="1818"/>
                  </a:cubicBezTo>
                  <a:cubicBezTo>
                    <a:pt x="2023" y="1818"/>
                    <a:pt x="2424" y="832"/>
                    <a:pt x="1855" y="264"/>
                  </a:cubicBezTo>
                  <a:cubicBezTo>
                    <a:pt x="1672" y="88"/>
                    <a:pt x="1438" y="0"/>
                    <a:pt x="1206"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51;p39"/>
            <p:cNvSpPr/>
            <p:nvPr/>
          </p:nvSpPr>
          <p:spPr>
            <a:xfrm>
              <a:off x="7413194" y="3503088"/>
              <a:ext cx="78190" cy="58258"/>
            </a:xfrm>
            <a:custGeom>
              <a:avLst/>
              <a:gdLst/>
              <a:ahLst/>
              <a:cxnLst/>
              <a:rect l="l" t="t" r="r" b="b"/>
              <a:pathLst>
                <a:path w="2440" h="1818" extrusionOk="0">
                  <a:moveTo>
                    <a:pt x="1222" y="1"/>
                  </a:moveTo>
                  <a:cubicBezTo>
                    <a:pt x="990" y="1"/>
                    <a:pt x="760" y="89"/>
                    <a:pt x="585" y="264"/>
                  </a:cubicBezTo>
                  <a:cubicBezTo>
                    <a:pt x="0" y="849"/>
                    <a:pt x="418" y="1818"/>
                    <a:pt x="1236" y="1818"/>
                  </a:cubicBezTo>
                  <a:cubicBezTo>
                    <a:pt x="2038" y="1818"/>
                    <a:pt x="2439" y="832"/>
                    <a:pt x="1871" y="264"/>
                  </a:cubicBezTo>
                  <a:cubicBezTo>
                    <a:pt x="1688" y="89"/>
                    <a:pt x="1454" y="1"/>
                    <a:pt x="1222"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2;p39"/>
            <p:cNvSpPr/>
            <p:nvPr/>
          </p:nvSpPr>
          <p:spPr>
            <a:xfrm>
              <a:off x="7437259" y="3644439"/>
              <a:ext cx="77677" cy="58258"/>
            </a:xfrm>
            <a:custGeom>
              <a:avLst/>
              <a:gdLst/>
              <a:ahLst/>
              <a:cxnLst/>
              <a:rect l="l" t="t" r="r" b="b"/>
              <a:pathLst>
                <a:path w="2424" h="1818" extrusionOk="0">
                  <a:moveTo>
                    <a:pt x="1212" y="1"/>
                  </a:moveTo>
                  <a:cubicBezTo>
                    <a:pt x="978" y="1"/>
                    <a:pt x="744" y="89"/>
                    <a:pt x="569" y="264"/>
                  </a:cubicBezTo>
                  <a:cubicBezTo>
                    <a:pt x="1" y="849"/>
                    <a:pt x="402" y="1818"/>
                    <a:pt x="1221" y="1818"/>
                  </a:cubicBezTo>
                  <a:cubicBezTo>
                    <a:pt x="2023" y="1818"/>
                    <a:pt x="2424" y="832"/>
                    <a:pt x="1856" y="264"/>
                  </a:cubicBezTo>
                  <a:cubicBezTo>
                    <a:pt x="1680" y="89"/>
                    <a:pt x="1446" y="1"/>
                    <a:pt x="1212"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72817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8" name="Rectangle 7"/>
          <p:cNvSpPr/>
          <p:nvPr/>
        </p:nvSpPr>
        <p:spPr>
          <a:xfrm>
            <a:off x="123722" y="3580761"/>
            <a:ext cx="1314784" cy="769441"/>
          </a:xfrm>
          <a:prstGeom prst="rect">
            <a:avLst/>
          </a:prstGeom>
          <a:noFill/>
        </p:spPr>
        <p:txBody>
          <a:bodyPr wrap="none" lIns="91440" tIns="45720" rIns="91440" bIns="45720">
            <a:spAutoFit/>
          </a:bodyPr>
          <a:lstStyle/>
          <a:p>
            <a:pPr algn="ctr"/>
            <a:r>
              <a:rPr lang="en-U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p.92</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4"/>
          <p:cNvPicPr>
            <a:picLocks noChangeAspect="1"/>
          </p:cNvPicPr>
          <p:nvPr/>
        </p:nvPicPr>
        <p:blipFill>
          <a:blip r:embed="rId3"/>
          <a:stretch>
            <a:fillRect/>
          </a:stretch>
        </p:blipFill>
        <p:spPr>
          <a:xfrm>
            <a:off x="1" y="118239"/>
            <a:ext cx="4822752" cy="3462522"/>
          </a:xfrm>
          <a:prstGeom prst="rect">
            <a:avLst/>
          </a:prstGeom>
        </p:spPr>
      </p:pic>
      <p:pic>
        <p:nvPicPr>
          <p:cNvPr id="6" name="Picture 5"/>
          <p:cNvPicPr>
            <a:picLocks noChangeAspect="1"/>
          </p:cNvPicPr>
          <p:nvPr/>
        </p:nvPicPr>
        <p:blipFill>
          <a:blip r:embed="rId4"/>
          <a:stretch>
            <a:fillRect/>
          </a:stretch>
        </p:blipFill>
        <p:spPr>
          <a:xfrm rot="20011672">
            <a:off x="621762" y="4093564"/>
            <a:ext cx="2187182" cy="593572"/>
          </a:xfrm>
          <a:prstGeom prst="rect">
            <a:avLst/>
          </a:prstGeom>
        </p:spPr>
      </p:pic>
      <p:pic>
        <p:nvPicPr>
          <p:cNvPr id="2" name="Picture 1"/>
          <p:cNvPicPr>
            <a:picLocks noChangeAspect="1"/>
          </p:cNvPicPr>
          <p:nvPr/>
        </p:nvPicPr>
        <p:blipFill>
          <a:blip r:embed="rId5"/>
          <a:stretch>
            <a:fillRect/>
          </a:stretch>
        </p:blipFill>
        <p:spPr>
          <a:xfrm>
            <a:off x="4822753" y="256550"/>
            <a:ext cx="4244407" cy="3639253"/>
          </a:xfrm>
          <a:prstGeom prst="rect">
            <a:avLst/>
          </a:prstGeom>
        </p:spPr>
      </p:pic>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4949640" y="474120"/>
              <a:ext cx="200520" cy="39240"/>
            </p14:xfrm>
          </p:contentPart>
        </mc:Choice>
        <mc:Fallback>
          <p:pic>
            <p:nvPicPr>
              <p:cNvPr id="3" name="Ink 2"/>
              <p:cNvPicPr/>
              <p:nvPr/>
            </p:nvPicPr>
            <p:blipFill>
              <a:blip r:embed="rId7"/>
              <a:stretch>
                <a:fillRect/>
              </a:stretch>
            </p:blipFill>
            <p:spPr>
              <a:xfrm>
                <a:off x="4933800" y="410760"/>
                <a:ext cx="232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5166000" y="542160"/>
              <a:ext cx="484920" cy="19800"/>
            </p14:xfrm>
          </p:contentPart>
        </mc:Choice>
        <mc:Fallback>
          <p:pic>
            <p:nvPicPr>
              <p:cNvPr id="4" name="Ink 3"/>
              <p:cNvPicPr/>
              <p:nvPr/>
            </p:nvPicPr>
            <p:blipFill>
              <a:blip r:embed="rId9"/>
              <a:stretch>
                <a:fillRect/>
              </a:stretch>
            </p:blipFill>
            <p:spPr>
              <a:xfrm>
                <a:off x="5150160" y="478800"/>
                <a:ext cx="516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p14:cNvContentPartPr/>
              <p14:nvPr/>
            </p14:nvContentPartPr>
            <p14:xfrm>
              <a:off x="3532320" y="578160"/>
              <a:ext cx="801000" cy="6840"/>
            </p14:xfrm>
          </p:contentPart>
        </mc:Choice>
        <mc:Fallback>
          <p:pic>
            <p:nvPicPr>
              <p:cNvPr id="7" name="Ink 6"/>
              <p:cNvPicPr/>
              <p:nvPr/>
            </p:nvPicPr>
            <p:blipFill>
              <a:blip r:embed="rId11"/>
              <a:stretch>
                <a:fillRect/>
              </a:stretch>
            </p:blipFill>
            <p:spPr>
              <a:xfrm>
                <a:off x="3516480" y="514440"/>
                <a:ext cx="832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p14:cNvContentPartPr/>
              <p14:nvPr/>
            </p14:nvContentPartPr>
            <p14:xfrm>
              <a:off x="4888440" y="863640"/>
              <a:ext cx="164880" cy="6840"/>
            </p14:xfrm>
          </p:contentPart>
        </mc:Choice>
        <mc:Fallback>
          <p:pic>
            <p:nvPicPr>
              <p:cNvPr id="9" name="Ink 8"/>
              <p:cNvPicPr/>
              <p:nvPr/>
            </p:nvPicPr>
            <p:blipFill>
              <a:blip r:embed="rId13"/>
              <a:stretch>
                <a:fillRect/>
              </a:stretch>
            </p:blipFill>
            <p:spPr>
              <a:xfrm>
                <a:off x="4872600" y="800280"/>
                <a:ext cx="1965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p14:cNvContentPartPr/>
              <p14:nvPr/>
            </p14:nvContentPartPr>
            <p14:xfrm>
              <a:off x="5169240" y="870120"/>
              <a:ext cx="368640" cy="19800"/>
            </p14:xfrm>
          </p:contentPart>
        </mc:Choice>
        <mc:Fallback>
          <p:pic>
            <p:nvPicPr>
              <p:cNvPr id="10" name="Ink 9"/>
              <p:cNvPicPr/>
              <p:nvPr/>
            </p:nvPicPr>
            <p:blipFill>
              <a:blip r:embed="rId15"/>
              <a:stretch>
                <a:fillRect/>
              </a:stretch>
            </p:blipFill>
            <p:spPr>
              <a:xfrm>
                <a:off x="5153400" y="806760"/>
                <a:ext cx="400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p14:cNvContentPartPr/>
              <p14:nvPr/>
            </p14:nvContentPartPr>
            <p14:xfrm>
              <a:off x="329400" y="558360"/>
              <a:ext cx="604080" cy="10080"/>
            </p14:xfrm>
          </p:contentPart>
        </mc:Choice>
        <mc:Fallback>
          <p:pic>
            <p:nvPicPr>
              <p:cNvPr id="11" name="Ink 10"/>
              <p:cNvPicPr/>
              <p:nvPr/>
            </p:nvPicPr>
            <p:blipFill>
              <a:blip r:embed="rId17"/>
              <a:stretch>
                <a:fillRect/>
              </a:stretch>
            </p:blipFill>
            <p:spPr>
              <a:xfrm>
                <a:off x="313560" y="495000"/>
                <a:ext cx="635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p14:cNvContentPartPr/>
              <p14:nvPr/>
            </p14:nvContentPartPr>
            <p14:xfrm>
              <a:off x="4920840" y="1272960"/>
              <a:ext cx="232560" cy="10080"/>
            </p14:xfrm>
          </p:contentPart>
        </mc:Choice>
        <mc:Fallback>
          <p:pic>
            <p:nvPicPr>
              <p:cNvPr id="12" name="Ink 11"/>
              <p:cNvPicPr/>
              <p:nvPr/>
            </p:nvPicPr>
            <p:blipFill>
              <a:blip r:embed="rId19"/>
              <a:stretch>
                <a:fillRect/>
              </a:stretch>
            </p:blipFill>
            <p:spPr>
              <a:xfrm>
                <a:off x="4905000" y="1209240"/>
                <a:ext cx="2646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p14:cNvContentPartPr/>
              <p14:nvPr/>
            </p14:nvContentPartPr>
            <p14:xfrm>
              <a:off x="6657840" y="1318320"/>
              <a:ext cx="620280" cy="26280"/>
            </p14:xfrm>
          </p:contentPart>
        </mc:Choice>
        <mc:Fallback>
          <p:pic>
            <p:nvPicPr>
              <p:cNvPr id="13" name="Ink 12"/>
              <p:cNvPicPr/>
              <p:nvPr/>
            </p:nvPicPr>
            <p:blipFill>
              <a:blip r:embed="rId21"/>
              <a:stretch>
                <a:fillRect/>
              </a:stretch>
            </p:blipFill>
            <p:spPr>
              <a:xfrm>
                <a:off x="6642000" y="1254960"/>
                <a:ext cx="651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p14:cNvContentPartPr/>
              <p14:nvPr/>
            </p14:nvContentPartPr>
            <p14:xfrm>
              <a:off x="758880" y="2883600"/>
              <a:ext cx="2676960" cy="3600"/>
            </p14:xfrm>
          </p:contentPart>
        </mc:Choice>
        <mc:Fallback>
          <p:pic>
            <p:nvPicPr>
              <p:cNvPr id="14" name="Ink 13"/>
              <p:cNvPicPr/>
              <p:nvPr/>
            </p:nvPicPr>
            <p:blipFill>
              <a:blip r:embed="rId23"/>
              <a:stretch>
                <a:fillRect/>
              </a:stretch>
            </p:blipFill>
            <p:spPr>
              <a:xfrm>
                <a:off x="743040" y="2819880"/>
                <a:ext cx="2708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p14:cNvContentPartPr/>
              <p14:nvPr/>
            </p14:nvContentPartPr>
            <p14:xfrm>
              <a:off x="2586240" y="529200"/>
              <a:ext cx="778680" cy="3600"/>
            </p14:xfrm>
          </p:contentPart>
        </mc:Choice>
        <mc:Fallback>
          <p:pic>
            <p:nvPicPr>
              <p:cNvPr id="15" name="Ink 14"/>
              <p:cNvPicPr/>
              <p:nvPr/>
            </p:nvPicPr>
            <p:blipFill>
              <a:blip r:embed="rId25"/>
              <a:stretch>
                <a:fillRect/>
              </a:stretch>
            </p:blipFill>
            <p:spPr>
              <a:xfrm>
                <a:off x="2570400" y="465840"/>
                <a:ext cx="810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p14:cNvContentPartPr/>
              <p14:nvPr/>
            </p14:nvContentPartPr>
            <p14:xfrm>
              <a:off x="4881960" y="1646280"/>
              <a:ext cx="236160" cy="360"/>
            </p14:xfrm>
          </p:contentPart>
        </mc:Choice>
        <mc:Fallback>
          <p:pic>
            <p:nvPicPr>
              <p:cNvPr id="16" name="Ink 15"/>
              <p:cNvPicPr/>
              <p:nvPr/>
            </p:nvPicPr>
            <p:blipFill>
              <a:blip r:embed="rId27"/>
              <a:stretch>
                <a:fillRect/>
              </a:stretch>
            </p:blipFill>
            <p:spPr>
              <a:xfrm>
                <a:off x="4866120" y="1582920"/>
                <a:ext cx="267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p14:cNvContentPartPr/>
              <p14:nvPr/>
            </p14:nvContentPartPr>
            <p14:xfrm>
              <a:off x="6838560" y="1643040"/>
              <a:ext cx="223200" cy="29520"/>
            </p14:xfrm>
          </p:contentPart>
        </mc:Choice>
        <mc:Fallback>
          <p:pic>
            <p:nvPicPr>
              <p:cNvPr id="17" name="Ink 16"/>
              <p:cNvPicPr/>
              <p:nvPr/>
            </p:nvPicPr>
            <p:blipFill>
              <a:blip r:embed="rId29"/>
              <a:stretch>
                <a:fillRect/>
              </a:stretch>
            </p:blipFill>
            <p:spPr>
              <a:xfrm>
                <a:off x="6822720" y="1579680"/>
                <a:ext cx="2548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p14:cNvContentPartPr/>
              <p14:nvPr/>
            </p14:nvContentPartPr>
            <p14:xfrm>
              <a:off x="771840" y="798840"/>
              <a:ext cx="1666440" cy="29520"/>
            </p14:xfrm>
          </p:contentPart>
        </mc:Choice>
        <mc:Fallback>
          <p:pic>
            <p:nvPicPr>
              <p:cNvPr id="18" name="Ink 17"/>
              <p:cNvPicPr/>
              <p:nvPr/>
            </p:nvPicPr>
            <p:blipFill>
              <a:blip r:embed="rId31"/>
              <a:stretch>
                <a:fillRect/>
              </a:stretch>
            </p:blipFill>
            <p:spPr>
              <a:xfrm>
                <a:off x="755640" y="735480"/>
                <a:ext cx="1698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p14:cNvContentPartPr/>
              <p14:nvPr/>
            </p14:nvContentPartPr>
            <p14:xfrm>
              <a:off x="2595960" y="785880"/>
              <a:ext cx="2057040" cy="32760"/>
            </p14:xfrm>
          </p:contentPart>
        </mc:Choice>
        <mc:Fallback>
          <p:pic>
            <p:nvPicPr>
              <p:cNvPr id="19" name="Ink 18"/>
              <p:cNvPicPr/>
              <p:nvPr/>
            </p:nvPicPr>
            <p:blipFill>
              <a:blip r:embed="rId33"/>
              <a:stretch>
                <a:fillRect/>
              </a:stretch>
            </p:blipFill>
            <p:spPr>
              <a:xfrm>
                <a:off x="2580120" y="722160"/>
                <a:ext cx="2088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Ink 19"/>
              <p14:cNvContentPartPr/>
              <p14:nvPr/>
            </p14:nvContentPartPr>
            <p14:xfrm>
              <a:off x="4901506" y="2022480"/>
              <a:ext cx="245880" cy="360"/>
            </p14:xfrm>
          </p:contentPart>
        </mc:Choice>
        <mc:Fallback>
          <p:pic>
            <p:nvPicPr>
              <p:cNvPr id="20" name="Ink 19"/>
              <p:cNvPicPr/>
              <p:nvPr/>
            </p:nvPicPr>
            <p:blipFill>
              <a:blip r:embed="rId35"/>
              <a:stretch>
                <a:fillRect/>
              </a:stretch>
            </p:blipFill>
            <p:spPr>
              <a:xfrm>
                <a:off x="4885666" y="1959120"/>
                <a:ext cx="277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Ink 20"/>
              <p14:cNvContentPartPr/>
              <p14:nvPr/>
            </p14:nvContentPartPr>
            <p14:xfrm>
              <a:off x="5172480" y="2052360"/>
              <a:ext cx="655920" cy="23040"/>
            </p14:xfrm>
          </p:contentPart>
        </mc:Choice>
        <mc:Fallback>
          <p:pic>
            <p:nvPicPr>
              <p:cNvPr id="21" name="Ink 20"/>
              <p:cNvPicPr/>
              <p:nvPr/>
            </p:nvPicPr>
            <p:blipFill>
              <a:blip r:embed="rId37"/>
              <a:stretch>
                <a:fillRect/>
              </a:stretch>
            </p:blipFill>
            <p:spPr>
              <a:xfrm>
                <a:off x="5156640" y="1988640"/>
                <a:ext cx="687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Ink 21"/>
              <p14:cNvContentPartPr/>
              <p14:nvPr/>
            </p14:nvContentPartPr>
            <p14:xfrm>
              <a:off x="2935080" y="1055160"/>
              <a:ext cx="1140120" cy="13680"/>
            </p14:xfrm>
          </p:contentPart>
        </mc:Choice>
        <mc:Fallback>
          <p:pic>
            <p:nvPicPr>
              <p:cNvPr id="22" name="Ink 21"/>
              <p:cNvPicPr/>
              <p:nvPr/>
            </p:nvPicPr>
            <p:blipFill>
              <a:blip r:embed="rId39"/>
              <a:stretch>
                <a:fillRect/>
              </a:stretch>
            </p:blipFill>
            <p:spPr>
              <a:xfrm>
                <a:off x="2919240" y="991800"/>
                <a:ext cx="1171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Ink 22"/>
              <p14:cNvContentPartPr/>
              <p14:nvPr/>
            </p14:nvContentPartPr>
            <p14:xfrm>
              <a:off x="4875480" y="2753640"/>
              <a:ext cx="216720" cy="3600"/>
            </p14:xfrm>
          </p:contentPart>
        </mc:Choice>
        <mc:Fallback>
          <p:pic>
            <p:nvPicPr>
              <p:cNvPr id="23" name="Ink 22"/>
              <p:cNvPicPr/>
              <p:nvPr/>
            </p:nvPicPr>
            <p:blipFill>
              <a:blip r:embed="rId41"/>
              <a:stretch>
                <a:fillRect/>
              </a:stretch>
            </p:blipFill>
            <p:spPr>
              <a:xfrm>
                <a:off x="4859640" y="2689920"/>
                <a:ext cx="248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Ink 23"/>
              <p14:cNvContentPartPr/>
              <p14:nvPr/>
            </p14:nvContentPartPr>
            <p14:xfrm>
              <a:off x="3235320" y="1305360"/>
              <a:ext cx="1185120" cy="16560"/>
            </p14:xfrm>
          </p:contentPart>
        </mc:Choice>
        <mc:Fallback>
          <p:pic>
            <p:nvPicPr>
              <p:cNvPr id="24" name="Ink 23"/>
              <p:cNvPicPr/>
              <p:nvPr/>
            </p:nvPicPr>
            <p:blipFill>
              <a:blip r:embed="rId43"/>
              <a:stretch>
                <a:fillRect/>
              </a:stretch>
            </p:blipFill>
            <p:spPr>
              <a:xfrm>
                <a:off x="3219480" y="1242000"/>
                <a:ext cx="1217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Ink 24"/>
              <p14:cNvContentPartPr/>
              <p14:nvPr/>
            </p14:nvContentPartPr>
            <p14:xfrm>
              <a:off x="3193200" y="1562040"/>
              <a:ext cx="1382400" cy="10080"/>
            </p14:xfrm>
          </p:contentPart>
        </mc:Choice>
        <mc:Fallback>
          <p:pic>
            <p:nvPicPr>
              <p:cNvPr id="25" name="Ink 24"/>
              <p:cNvPicPr/>
              <p:nvPr/>
            </p:nvPicPr>
            <p:blipFill>
              <a:blip r:embed="rId45"/>
              <a:stretch>
                <a:fillRect/>
              </a:stretch>
            </p:blipFill>
            <p:spPr>
              <a:xfrm>
                <a:off x="3177360" y="1498320"/>
                <a:ext cx="1414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Ink 25"/>
              <p14:cNvContentPartPr/>
              <p14:nvPr/>
            </p14:nvContentPartPr>
            <p14:xfrm>
              <a:off x="142200" y="2022840"/>
              <a:ext cx="745920" cy="59040"/>
            </p14:xfrm>
          </p:contentPart>
        </mc:Choice>
        <mc:Fallback>
          <p:pic>
            <p:nvPicPr>
              <p:cNvPr id="26" name="Ink 25"/>
              <p:cNvPicPr/>
              <p:nvPr/>
            </p:nvPicPr>
            <p:blipFill>
              <a:blip r:embed="rId47"/>
              <a:stretch>
                <a:fillRect/>
              </a:stretch>
            </p:blipFill>
            <p:spPr>
              <a:xfrm>
                <a:off x="126360" y="1959480"/>
                <a:ext cx="777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Ink 26"/>
              <p14:cNvContentPartPr/>
              <p14:nvPr/>
            </p14:nvContentPartPr>
            <p14:xfrm>
              <a:off x="2163240" y="1792440"/>
              <a:ext cx="2234880" cy="32760"/>
            </p14:xfrm>
          </p:contentPart>
        </mc:Choice>
        <mc:Fallback>
          <p:pic>
            <p:nvPicPr>
              <p:cNvPr id="27" name="Ink 26"/>
              <p:cNvPicPr/>
              <p:nvPr/>
            </p:nvPicPr>
            <p:blipFill>
              <a:blip r:embed="rId49"/>
              <a:stretch>
                <a:fillRect/>
              </a:stretch>
            </p:blipFill>
            <p:spPr>
              <a:xfrm>
                <a:off x="2147400" y="1729080"/>
                <a:ext cx="2266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Ink 27"/>
              <p14:cNvContentPartPr/>
              <p14:nvPr/>
            </p14:nvContentPartPr>
            <p14:xfrm>
              <a:off x="4872240" y="3149640"/>
              <a:ext cx="249120" cy="3600"/>
            </p14:xfrm>
          </p:contentPart>
        </mc:Choice>
        <mc:Fallback>
          <p:pic>
            <p:nvPicPr>
              <p:cNvPr id="28" name="Ink 27"/>
              <p:cNvPicPr/>
              <p:nvPr/>
            </p:nvPicPr>
            <p:blipFill>
              <a:blip r:embed="rId51"/>
              <a:stretch>
                <a:fillRect/>
              </a:stretch>
            </p:blipFill>
            <p:spPr>
              <a:xfrm>
                <a:off x="4856400" y="3086280"/>
                <a:ext cx="280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Ink 28"/>
              <p14:cNvContentPartPr/>
              <p14:nvPr/>
            </p14:nvContentPartPr>
            <p14:xfrm>
              <a:off x="7739640" y="2805480"/>
              <a:ext cx="397440" cy="23040"/>
            </p14:xfrm>
          </p:contentPart>
        </mc:Choice>
        <mc:Fallback>
          <p:pic>
            <p:nvPicPr>
              <p:cNvPr id="29" name="Ink 28"/>
              <p:cNvPicPr/>
              <p:nvPr/>
            </p:nvPicPr>
            <p:blipFill>
              <a:blip r:embed="rId53"/>
              <a:stretch>
                <a:fillRect/>
              </a:stretch>
            </p:blipFill>
            <p:spPr>
              <a:xfrm>
                <a:off x="7723440" y="2742120"/>
                <a:ext cx="4294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Ink 29"/>
              <p14:cNvContentPartPr/>
              <p14:nvPr/>
            </p14:nvContentPartPr>
            <p14:xfrm>
              <a:off x="5211360" y="2763360"/>
              <a:ext cx="290880" cy="19800"/>
            </p14:xfrm>
          </p:contentPart>
        </mc:Choice>
        <mc:Fallback>
          <p:pic>
            <p:nvPicPr>
              <p:cNvPr id="30" name="Ink 29"/>
              <p:cNvPicPr/>
              <p:nvPr/>
            </p:nvPicPr>
            <p:blipFill>
              <a:blip r:embed="rId55"/>
              <a:stretch>
                <a:fillRect/>
              </a:stretch>
            </p:blipFill>
            <p:spPr>
              <a:xfrm>
                <a:off x="5195520" y="2700000"/>
                <a:ext cx="322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Ink 30"/>
              <p14:cNvContentPartPr/>
              <p14:nvPr/>
            </p14:nvContentPartPr>
            <p14:xfrm>
              <a:off x="5198400" y="3175560"/>
              <a:ext cx="352440" cy="3600"/>
            </p14:xfrm>
          </p:contentPart>
        </mc:Choice>
        <mc:Fallback>
          <p:pic>
            <p:nvPicPr>
              <p:cNvPr id="31" name="Ink 30"/>
              <p:cNvPicPr/>
              <p:nvPr/>
            </p:nvPicPr>
            <p:blipFill>
              <a:blip r:embed="rId57"/>
              <a:stretch>
                <a:fillRect/>
              </a:stretch>
            </p:blipFill>
            <p:spPr>
              <a:xfrm>
                <a:off x="5182560" y="3112200"/>
                <a:ext cx="384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 name="Ink 31"/>
              <p14:cNvContentPartPr/>
              <p14:nvPr/>
            </p14:nvContentPartPr>
            <p14:xfrm>
              <a:off x="7584480" y="3172320"/>
              <a:ext cx="362160" cy="26640"/>
            </p14:xfrm>
          </p:contentPart>
        </mc:Choice>
        <mc:Fallback>
          <p:pic>
            <p:nvPicPr>
              <p:cNvPr id="32" name="Ink 31"/>
              <p:cNvPicPr/>
              <p:nvPr/>
            </p:nvPicPr>
            <p:blipFill>
              <a:blip r:embed="rId59"/>
              <a:stretch>
                <a:fillRect/>
              </a:stretch>
            </p:blipFill>
            <p:spPr>
              <a:xfrm>
                <a:off x="7568640" y="3108960"/>
                <a:ext cx="393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3" name="Ink 32"/>
              <p14:cNvContentPartPr/>
              <p14:nvPr/>
            </p14:nvContentPartPr>
            <p14:xfrm>
              <a:off x="177480" y="1539000"/>
              <a:ext cx="2099160" cy="29880"/>
            </p14:xfrm>
          </p:contentPart>
        </mc:Choice>
        <mc:Fallback>
          <p:pic>
            <p:nvPicPr>
              <p:cNvPr id="33" name="Ink 32"/>
              <p:cNvPicPr/>
              <p:nvPr/>
            </p:nvPicPr>
            <p:blipFill>
              <a:blip r:embed="rId61"/>
              <a:stretch>
                <a:fillRect/>
              </a:stretch>
            </p:blipFill>
            <p:spPr>
              <a:xfrm>
                <a:off x="161640" y="1475640"/>
                <a:ext cx="21308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4" name="Ink 33"/>
              <p14:cNvContentPartPr/>
              <p14:nvPr/>
            </p14:nvContentPartPr>
            <p14:xfrm>
              <a:off x="4849560" y="3533040"/>
              <a:ext cx="229680" cy="6840"/>
            </p14:xfrm>
          </p:contentPart>
        </mc:Choice>
        <mc:Fallback>
          <p:pic>
            <p:nvPicPr>
              <p:cNvPr id="34" name="Ink 33"/>
              <p:cNvPicPr/>
              <p:nvPr/>
            </p:nvPicPr>
            <p:blipFill>
              <a:blip r:embed="rId63"/>
              <a:stretch>
                <a:fillRect/>
              </a:stretch>
            </p:blipFill>
            <p:spPr>
              <a:xfrm>
                <a:off x="4833720" y="3469320"/>
                <a:ext cx="261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Ink 34"/>
              <p14:cNvContentPartPr/>
              <p14:nvPr/>
            </p14:nvContentPartPr>
            <p14:xfrm>
              <a:off x="5527800" y="3539520"/>
              <a:ext cx="1240200" cy="23040"/>
            </p14:xfrm>
          </p:contentPart>
        </mc:Choice>
        <mc:Fallback>
          <p:pic>
            <p:nvPicPr>
              <p:cNvPr id="35" name="Ink 34"/>
              <p:cNvPicPr/>
              <p:nvPr/>
            </p:nvPicPr>
            <p:blipFill>
              <a:blip r:embed="rId65"/>
              <a:stretch>
                <a:fillRect/>
              </a:stretch>
            </p:blipFill>
            <p:spPr>
              <a:xfrm>
                <a:off x="5511960" y="3475800"/>
                <a:ext cx="1271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 name="Ink 35"/>
              <p14:cNvContentPartPr/>
              <p14:nvPr/>
            </p14:nvContentPartPr>
            <p14:xfrm>
              <a:off x="468000" y="1785960"/>
              <a:ext cx="310680" cy="16560"/>
            </p14:xfrm>
          </p:contentPart>
        </mc:Choice>
        <mc:Fallback>
          <p:pic>
            <p:nvPicPr>
              <p:cNvPr id="36" name="Ink 35"/>
              <p:cNvPicPr/>
              <p:nvPr/>
            </p:nvPicPr>
            <p:blipFill>
              <a:blip r:embed="rId67"/>
              <a:stretch>
                <a:fillRect/>
              </a:stretch>
            </p:blipFill>
            <p:spPr>
              <a:xfrm>
                <a:off x="452160" y="1722600"/>
                <a:ext cx="342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7" name="Ink 36"/>
              <p14:cNvContentPartPr/>
              <p14:nvPr/>
            </p14:nvContentPartPr>
            <p14:xfrm>
              <a:off x="1036440" y="1831320"/>
              <a:ext cx="633240" cy="3600"/>
            </p14:xfrm>
          </p:contentPart>
        </mc:Choice>
        <mc:Fallback>
          <p:pic>
            <p:nvPicPr>
              <p:cNvPr id="37" name="Ink 36"/>
              <p:cNvPicPr/>
              <p:nvPr/>
            </p:nvPicPr>
            <p:blipFill>
              <a:blip r:embed="rId69"/>
              <a:stretch>
                <a:fillRect/>
              </a:stretch>
            </p:blipFill>
            <p:spPr>
              <a:xfrm>
                <a:off x="1020600" y="1767960"/>
                <a:ext cx="664920" cy="130680"/>
              </a:xfrm>
              <a:prstGeom prst="rect">
                <a:avLst/>
              </a:prstGeom>
            </p:spPr>
          </p:pic>
        </mc:Fallback>
      </mc:AlternateContent>
    </p:spTree>
    <p:extLst>
      <p:ext uri="{BB962C8B-B14F-4D97-AF65-F5344CB8AC3E}">
        <p14:creationId xmlns:p14="http://schemas.microsoft.com/office/powerpoint/2010/main" val="2860345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153" y="0"/>
            <a:ext cx="8759798" cy="1465533"/>
          </a:xfrm>
        </p:spPr>
        <p:txBody>
          <a:bodyPr>
            <a:scene3d>
              <a:camera prst="orthographicFront"/>
              <a:lightRig rig="soft" dir="t">
                <a:rot lat="0" lon="0" rev="15600000"/>
              </a:lightRig>
            </a:scene3d>
            <a:sp3d extrusionH="57150" prstMaterial="softEdge">
              <a:bevelT w="25400" h="38100"/>
            </a:sp3d>
          </a:bodyPr>
          <a:lstStyle/>
          <a:p>
            <a:r>
              <a:rPr lang="en-US" b="1" dirty="0" smtClean="0">
                <a:ln/>
                <a:solidFill>
                  <a:schemeClr val="accent4"/>
                </a:solidFill>
              </a:rPr>
              <a:t>Read how Doctors Without Borders helped people in South Asia after the tsunami in 2004. The, complete the chart. </a:t>
            </a:r>
            <a:endParaRPr lang="en-US" b="1" dirty="0">
              <a:ln/>
              <a:solidFill>
                <a:schemeClr val="accent4"/>
              </a:solidFill>
            </a:endParaRPr>
          </a:p>
        </p:txBody>
      </p:sp>
      <p:graphicFrame>
        <p:nvGraphicFramePr>
          <p:cNvPr id="4" name="Table 3"/>
          <p:cNvGraphicFramePr>
            <a:graphicFrameLocks noGrp="1"/>
          </p:cNvGraphicFramePr>
          <p:nvPr>
            <p:extLst/>
          </p:nvPr>
        </p:nvGraphicFramePr>
        <p:xfrm>
          <a:off x="353466" y="1577092"/>
          <a:ext cx="8498541" cy="2785215"/>
        </p:xfrm>
        <a:graphic>
          <a:graphicData uri="http://schemas.openxmlformats.org/drawingml/2006/table">
            <a:tbl>
              <a:tblPr firstRow="1" bandRow="1">
                <a:tableStyleId>{D27102A9-8310-4765-A935-A1911B00CA55}</a:tableStyleId>
              </a:tblPr>
              <a:tblGrid>
                <a:gridCol w="4187798">
                  <a:extLst>
                    <a:ext uri="{9D8B030D-6E8A-4147-A177-3AD203B41FA5}">
                      <a16:colId xmlns:a16="http://schemas.microsoft.com/office/drawing/2014/main" val="3088959232"/>
                    </a:ext>
                  </a:extLst>
                </a:gridCol>
                <a:gridCol w="4310743">
                  <a:extLst>
                    <a:ext uri="{9D8B030D-6E8A-4147-A177-3AD203B41FA5}">
                      <a16:colId xmlns:a16="http://schemas.microsoft.com/office/drawing/2014/main" val="2912829621"/>
                    </a:ext>
                  </a:extLst>
                </a:gridCol>
              </a:tblGrid>
              <a:tr h="593125">
                <a:tc>
                  <a:txBody>
                    <a:bodyPr/>
                    <a:lstStyle/>
                    <a:p>
                      <a:pPr algn="ctr"/>
                      <a:r>
                        <a:rPr lang="en-US" sz="3200" dirty="0" smtClean="0">
                          <a:solidFill>
                            <a:schemeClr val="accent3">
                              <a:lumMod val="75000"/>
                              <a:lumOff val="25000"/>
                            </a:schemeClr>
                          </a:solidFill>
                          <a:latin typeface="Pompiere" panose="020B0604020202020204" charset="0"/>
                        </a:rPr>
                        <a:t>Problem</a:t>
                      </a:r>
                      <a:r>
                        <a:rPr lang="en-US" sz="3200" dirty="0" smtClean="0"/>
                        <a:t> </a:t>
                      </a:r>
                      <a:endParaRPr lang="en-US" sz="3200" dirty="0"/>
                    </a:p>
                  </a:txBody>
                  <a:tcPr/>
                </a:tc>
                <a:tc>
                  <a:txBody>
                    <a:bodyPr/>
                    <a:lstStyle/>
                    <a:p>
                      <a:pPr algn="ctr"/>
                      <a:r>
                        <a:rPr lang="en-US" sz="3200" dirty="0" smtClean="0">
                          <a:solidFill>
                            <a:schemeClr val="tx1"/>
                          </a:solidFill>
                          <a:latin typeface="Pompiere" panose="020B0604020202020204" charset="0"/>
                        </a:rPr>
                        <a:t>Solution</a:t>
                      </a:r>
                      <a:r>
                        <a:rPr lang="en-US" sz="3200" dirty="0" smtClean="0"/>
                        <a:t> </a:t>
                      </a:r>
                      <a:endParaRPr lang="en-US" sz="3200" dirty="0"/>
                    </a:p>
                  </a:txBody>
                  <a:tcPr/>
                </a:tc>
                <a:extLst>
                  <a:ext uri="{0D108BD9-81ED-4DB2-BD59-A6C34878D82A}">
                    <a16:rowId xmlns:a16="http://schemas.microsoft.com/office/drawing/2014/main" val="2263499961"/>
                  </a:ext>
                </a:extLst>
              </a:tr>
              <a:tr h="593125">
                <a:tc>
                  <a:txBody>
                    <a:bodyPr/>
                    <a:lstStyle/>
                    <a:p>
                      <a:r>
                        <a:rPr lang="en-US" sz="3000" b="1" i="0" u="none" strike="noStrike" cap="none" dirty="0" smtClean="0">
                          <a:solidFill>
                            <a:schemeClr val="accent3">
                              <a:lumMod val="75000"/>
                              <a:lumOff val="25000"/>
                            </a:schemeClr>
                          </a:solidFill>
                          <a:latin typeface="Pompiere" panose="020B0604020202020204" charset="0"/>
                          <a:ea typeface="+mn-ea"/>
                          <a:cs typeface="+mn-cs"/>
                          <a:sym typeface="Arial"/>
                        </a:rPr>
                        <a:t>People</a:t>
                      </a:r>
                      <a:r>
                        <a:rPr lang="en-US" sz="3000" b="1" i="0" u="none" strike="noStrike" cap="none" baseline="0" dirty="0" smtClean="0">
                          <a:solidFill>
                            <a:schemeClr val="accent3">
                              <a:lumMod val="75000"/>
                              <a:lumOff val="25000"/>
                            </a:schemeClr>
                          </a:solidFill>
                          <a:latin typeface="Pompiere" panose="020B0604020202020204" charset="0"/>
                          <a:ea typeface="+mn-ea"/>
                          <a:cs typeface="+mn-cs"/>
                          <a:sym typeface="Arial"/>
                        </a:rPr>
                        <a:t> could get </a:t>
                      </a:r>
                      <a:r>
                        <a:rPr lang="en-US" sz="3000" b="1" i="0" u="sng" strike="noStrike" cap="none" baseline="0" dirty="0" smtClean="0">
                          <a:solidFill>
                            <a:schemeClr val="accent3">
                              <a:lumMod val="75000"/>
                              <a:lumOff val="25000"/>
                            </a:schemeClr>
                          </a:solidFill>
                          <a:latin typeface="Pompiere" panose="020B0604020202020204" charset="0"/>
                          <a:ea typeface="+mn-ea"/>
                          <a:cs typeface="+mn-cs"/>
                          <a:sym typeface="Arial"/>
                        </a:rPr>
                        <a:t>sick</a:t>
                      </a:r>
                      <a:r>
                        <a:rPr lang="en-US" sz="3000" b="1" i="0" u="none" strike="noStrike" cap="none" baseline="0" dirty="0" smtClean="0">
                          <a:solidFill>
                            <a:schemeClr val="accent3">
                              <a:lumMod val="75000"/>
                              <a:lumOff val="25000"/>
                            </a:schemeClr>
                          </a:solidFill>
                          <a:latin typeface="Pompiere" panose="020B0604020202020204" charset="0"/>
                          <a:ea typeface="+mn-ea"/>
                          <a:cs typeface="+mn-cs"/>
                          <a:sym typeface="Arial"/>
                        </a:rPr>
                        <a:t> easily.</a:t>
                      </a:r>
                      <a:endParaRPr lang="en-US" sz="3000" b="1" i="0" u="none" strike="noStrike" cap="none" dirty="0">
                        <a:solidFill>
                          <a:schemeClr val="accent3">
                            <a:lumMod val="75000"/>
                            <a:lumOff val="25000"/>
                          </a:schemeClr>
                        </a:solidFill>
                        <a:latin typeface="Pompiere" panose="020B0604020202020204" charset="0"/>
                        <a:ea typeface="+mn-ea"/>
                        <a:cs typeface="+mn-cs"/>
                        <a:sym typeface="Arial"/>
                      </a:endParaRPr>
                    </a:p>
                  </a:txBody>
                  <a:tcPr/>
                </a:tc>
                <a:tc>
                  <a:txBody>
                    <a:bodyPr/>
                    <a:lstStyle/>
                    <a:p>
                      <a:endParaRPr lang="en-US" sz="3000" dirty="0">
                        <a:latin typeface="Pompiere" panose="020B0604020202020204" charset="0"/>
                      </a:endParaRPr>
                    </a:p>
                  </a:txBody>
                  <a:tcPr/>
                </a:tc>
                <a:extLst>
                  <a:ext uri="{0D108BD9-81ED-4DB2-BD59-A6C34878D82A}">
                    <a16:rowId xmlns:a16="http://schemas.microsoft.com/office/drawing/2014/main" val="507201617"/>
                  </a:ext>
                </a:extLst>
              </a:tr>
              <a:tr h="593125">
                <a:tc>
                  <a:txBody>
                    <a:bodyPr/>
                    <a:lstStyle/>
                    <a:p>
                      <a:endParaRPr lang="en-US" sz="3000" dirty="0">
                        <a:latin typeface="Pompiere" panose="020B0604020202020204" charset="0"/>
                      </a:endParaRPr>
                    </a:p>
                  </a:txBody>
                  <a:tcPr/>
                </a:tc>
                <a:tc>
                  <a:txBody>
                    <a:bodyPr/>
                    <a:lstStyle/>
                    <a:p>
                      <a:r>
                        <a:rPr lang="en-US" sz="3000" b="1" dirty="0" smtClean="0">
                          <a:solidFill>
                            <a:schemeClr val="tx1"/>
                          </a:solidFill>
                          <a:latin typeface="Pompiere" panose="020B0604020202020204" charset="0"/>
                        </a:rPr>
                        <a:t>The</a:t>
                      </a:r>
                      <a:r>
                        <a:rPr lang="en-US" sz="3000" b="1" baseline="0" dirty="0" smtClean="0">
                          <a:solidFill>
                            <a:schemeClr val="tx1"/>
                          </a:solidFill>
                          <a:latin typeface="Pompiere" panose="020B0604020202020204" charset="0"/>
                        </a:rPr>
                        <a:t> doctors gave people </a:t>
                      </a:r>
                      <a:r>
                        <a:rPr lang="en-US" sz="3000" b="1" u="sng" baseline="0" dirty="0" smtClean="0">
                          <a:solidFill>
                            <a:schemeClr val="tx1"/>
                          </a:solidFill>
                          <a:latin typeface="Pompiere" panose="020B0604020202020204" charset="0"/>
                        </a:rPr>
                        <a:t>tents</a:t>
                      </a:r>
                      <a:r>
                        <a:rPr lang="en-US" sz="3000" b="1" baseline="0" dirty="0" smtClean="0">
                          <a:solidFill>
                            <a:schemeClr val="tx1"/>
                          </a:solidFill>
                          <a:latin typeface="Pompiere" panose="020B0604020202020204" charset="0"/>
                        </a:rPr>
                        <a:t> and other </a:t>
                      </a:r>
                      <a:r>
                        <a:rPr lang="en-US" sz="3000" b="1" u="sng" baseline="0" dirty="0" smtClean="0">
                          <a:solidFill>
                            <a:schemeClr val="tx1"/>
                          </a:solidFill>
                          <a:latin typeface="Pompiere" panose="020B0604020202020204" charset="0"/>
                        </a:rPr>
                        <a:t>supplies</a:t>
                      </a:r>
                      <a:r>
                        <a:rPr lang="en-US" sz="3000" b="1" baseline="0" dirty="0" smtClean="0">
                          <a:solidFill>
                            <a:schemeClr val="tx1"/>
                          </a:solidFill>
                          <a:latin typeface="Pompiere" panose="020B0604020202020204" charset="0"/>
                        </a:rPr>
                        <a:t>. </a:t>
                      </a:r>
                      <a:endParaRPr lang="en-US" sz="3000" b="1" dirty="0">
                        <a:solidFill>
                          <a:schemeClr val="tx1"/>
                        </a:solidFill>
                        <a:latin typeface="Pompiere" panose="020B0604020202020204" charset="0"/>
                      </a:endParaRPr>
                    </a:p>
                  </a:txBody>
                  <a:tcPr/>
                </a:tc>
                <a:extLst>
                  <a:ext uri="{0D108BD9-81ED-4DB2-BD59-A6C34878D82A}">
                    <a16:rowId xmlns:a16="http://schemas.microsoft.com/office/drawing/2014/main" val="1496147919"/>
                  </a:ext>
                </a:extLst>
              </a:tr>
              <a:tr h="593125">
                <a:tc>
                  <a:txBody>
                    <a:bodyPr/>
                    <a:lstStyle/>
                    <a:p>
                      <a:r>
                        <a:rPr lang="en-US" sz="3000" b="1" dirty="0" smtClean="0">
                          <a:solidFill>
                            <a:schemeClr val="accent3">
                              <a:lumMod val="75000"/>
                              <a:lumOff val="25000"/>
                            </a:schemeClr>
                          </a:solidFill>
                          <a:latin typeface="Pompiere" panose="020B0604020202020204" charset="0"/>
                        </a:rPr>
                        <a:t>People</a:t>
                      </a:r>
                      <a:r>
                        <a:rPr lang="en-US" sz="3000" b="1" baseline="0" dirty="0" smtClean="0">
                          <a:solidFill>
                            <a:schemeClr val="accent3">
                              <a:lumMod val="75000"/>
                              <a:lumOff val="25000"/>
                            </a:schemeClr>
                          </a:solidFill>
                          <a:latin typeface="Pompiere" panose="020B0604020202020204" charset="0"/>
                        </a:rPr>
                        <a:t> were </a:t>
                      </a:r>
                      <a:r>
                        <a:rPr lang="en-US" sz="3000" b="1" u="sng" baseline="0" dirty="0" smtClean="0">
                          <a:solidFill>
                            <a:schemeClr val="accent3">
                              <a:lumMod val="75000"/>
                              <a:lumOff val="25000"/>
                            </a:schemeClr>
                          </a:solidFill>
                          <a:latin typeface="Pompiere" panose="020B0604020202020204" charset="0"/>
                        </a:rPr>
                        <a:t>upset</a:t>
                      </a:r>
                      <a:r>
                        <a:rPr lang="en-US" sz="3000" b="1" baseline="0" dirty="0" smtClean="0">
                          <a:solidFill>
                            <a:schemeClr val="accent3">
                              <a:lumMod val="75000"/>
                              <a:lumOff val="25000"/>
                            </a:schemeClr>
                          </a:solidFill>
                          <a:latin typeface="Pompiere" panose="020B0604020202020204" charset="0"/>
                        </a:rPr>
                        <a:t>. </a:t>
                      </a:r>
                      <a:endParaRPr lang="en-US" sz="3000" b="1" dirty="0">
                        <a:solidFill>
                          <a:schemeClr val="accent3">
                            <a:lumMod val="75000"/>
                            <a:lumOff val="25000"/>
                          </a:schemeClr>
                        </a:solidFill>
                        <a:latin typeface="Pompiere" panose="020B0604020202020204" charset="0"/>
                      </a:endParaRPr>
                    </a:p>
                  </a:txBody>
                  <a:tcPr/>
                </a:tc>
                <a:tc>
                  <a:txBody>
                    <a:bodyPr/>
                    <a:lstStyle/>
                    <a:p>
                      <a:endParaRPr lang="en-US" sz="3000" dirty="0">
                        <a:latin typeface="Pompiere" panose="020B0604020202020204" charset="0"/>
                      </a:endParaRPr>
                    </a:p>
                  </a:txBody>
                  <a:tcPr/>
                </a:tc>
                <a:extLst>
                  <a:ext uri="{0D108BD9-81ED-4DB2-BD59-A6C34878D82A}">
                    <a16:rowId xmlns:a16="http://schemas.microsoft.com/office/drawing/2014/main" val="2800174594"/>
                  </a:ext>
                </a:extLst>
              </a:tr>
            </a:tbl>
          </a:graphicData>
        </a:graphic>
      </p:graphicFrame>
    </p:spTree>
    <p:extLst>
      <p:ext uri="{BB962C8B-B14F-4D97-AF65-F5344CB8AC3E}">
        <p14:creationId xmlns:p14="http://schemas.microsoft.com/office/powerpoint/2010/main" val="659611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153" y="0"/>
            <a:ext cx="8759798" cy="1465533"/>
          </a:xfrm>
        </p:spPr>
        <p:txBody>
          <a:bodyPr>
            <a:scene3d>
              <a:camera prst="orthographicFront"/>
              <a:lightRig rig="soft" dir="t">
                <a:rot lat="0" lon="0" rev="15600000"/>
              </a:lightRig>
            </a:scene3d>
            <a:sp3d extrusionH="57150" prstMaterial="softEdge">
              <a:bevelT w="25400" h="38100"/>
            </a:sp3d>
          </a:bodyPr>
          <a:lstStyle/>
          <a:p>
            <a:r>
              <a:rPr lang="en-US" b="1" dirty="0" smtClean="0">
                <a:ln/>
                <a:solidFill>
                  <a:schemeClr val="accent4"/>
                </a:solidFill>
              </a:rPr>
              <a:t>Read how Doctors Without Borders helped people in South Asia after the tsunami in 2004. The, complete the chart. </a:t>
            </a:r>
            <a:endParaRPr lang="en-US" b="1" dirty="0">
              <a:ln/>
              <a:solidFill>
                <a:schemeClr val="accent4"/>
              </a:solidFill>
            </a:endParaRPr>
          </a:p>
        </p:txBody>
      </p:sp>
      <p:graphicFrame>
        <p:nvGraphicFramePr>
          <p:cNvPr id="4" name="Table 3"/>
          <p:cNvGraphicFramePr>
            <a:graphicFrameLocks noGrp="1"/>
          </p:cNvGraphicFramePr>
          <p:nvPr>
            <p:extLst/>
          </p:nvPr>
        </p:nvGraphicFramePr>
        <p:xfrm>
          <a:off x="361150" y="1346571"/>
          <a:ext cx="8613800" cy="3197930"/>
        </p:xfrm>
        <a:graphic>
          <a:graphicData uri="http://schemas.openxmlformats.org/drawingml/2006/table">
            <a:tbl>
              <a:tblPr firstRow="1" bandRow="1">
                <a:tableStyleId>{D27102A9-8310-4765-A935-A1911B00CA55}</a:tableStyleId>
              </a:tblPr>
              <a:tblGrid>
                <a:gridCol w="4306900">
                  <a:extLst>
                    <a:ext uri="{9D8B030D-6E8A-4147-A177-3AD203B41FA5}">
                      <a16:colId xmlns:a16="http://schemas.microsoft.com/office/drawing/2014/main" val="3088959232"/>
                    </a:ext>
                  </a:extLst>
                </a:gridCol>
                <a:gridCol w="4306900">
                  <a:extLst>
                    <a:ext uri="{9D8B030D-6E8A-4147-A177-3AD203B41FA5}">
                      <a16:colId xmlns:a16="http://schemas.microsoft.com/office/drawing/2014/main" val="2912829621"/>
                    </a:ext>
                  </a:extLst>
                </a:gridCol>
              </a:tblGrid>
              <a:tr h="593125">
                <a:tc>
                  <a:txBody>
                    <a:bodyPr/>
                    <a:lstStyle/>
                    <a:p>
                      <a:pPr algn="ctr"/>
                      <a:r>
                        <a:rPr lang="en-US" sz="3200" dirty="0" smtClean="0">
                          <a:solidFill>
                            <a:schemeClr val="accent3">
                              <a:lumMod val="75000"/>
                              <a:lumOff val="25000"/>
                            </a:schemeClr>
                          </a:solidFill>
                          <a:latin typeface="Pompiere" panose="020B0604020202020204" charset="0"/>
                        </a:rPr>
                        <a:t>Problem</a:t>
                      </a:r>
                      <a:r>
                        <a:rPr lang="en-US" sz="3200" dirty="0" smtClean="0"/>
                        <a:t> </a:t>
                      </a:r>
                      <a:endParaRPr lang="en-US" sz="3200" dirty="0"/>
                    </a:p>
                  </a:txBody>
                  <a:tcPr/>
                </a:tc>
                <a:tc>
                  <a:txBody>
                    <a:bodyPr/>
                    <a:lstStyle/>
                    <a:p>
                      <a:pPr algn="ctr"/>
                      <a:r>
                        <a:rPr lang="en-US" sz="3200" dirty="0" smtClean="0">
                          <a:solidFill>
                            <a:schemeClr val="tx1"/>
                          </a:solidFill>
                          <a:latin typeface="Pompiere" panose="020B0604020202020204" charset="0"/>
                        </a:rPr>
                        <a:t>Solution</a:t>
                      </a:r>
                      <a:r>
                        <a:rPr lang="en-US" sz="3200" dirty="0" smtClean="0"/>
                        <a:t> </a:t>
                      </a:r>
                      <a:endParaRPr lang="en-US" sz="3200" dirty="0"/>
                    </a:p>
                  </a:txBody>
                  <a:tcPr/>
                </a:tc>
                <a:extLst>
                  <a:ext uri="{0D108BD9-81ED-4DB2-BD59-A6C34878D82A}">
                    <a16:rowId xmlns:a16="http://schemas.microsoft.com/office/drawing/2014/main" val="2263499961"/>
                  </a:ext>
                </a:extLst>
              </a:tr>
              <a:tr h="593125">
                <a:tc>
                  <a:txBody>
                    <a:bodyPr/>
                    <a:lstStyle/>
                    <a:p>
                      <a:r>
                        <a:rPr lang="en-US" sz="3000" b="1" i="0" u="none" strike="noStrike" cap="none" dirty="0" smtClean="0">
                          <a:solidFill>
                            <a:schemeClr val="accent3">
                              <a:lumMod val="75000"/>
                              <a:lumOff val="25000"/>
                            </a:schemeClr>
                          </a:solidFill>
                          <a:latin typeface="Pompiere" panose="020B0604020202020204" charset="0"/>
                          <a:ea typeface="+mn-ea"/>
                          <a:cs typeface="+mn-cs"/>
                          <a:sym typeface="Arial"/>
                        </a:rPr>
                        <a:t>People</a:t>
                      </a:r>
                      <a:r>
                        <a:rPr lang="en-US" sz="3000" b="1" i="0" u="none" strike="noStrike" cap="none" baseline="0" dirty="0" smtClean="0">
                          <a:solidFill>
                            <a:schemeClr val="accent3">
                              <a:lumMod val="75000"/>
                              <a:lumOff val="25000"/>
                            </a:schemeClr>
                          </a:solidFill>
                          <a:latin typeface="Pompiere" panose="020B0604020202020204" charset="0"/>
                          <a:ea typeface="+mn-ea"/>
                          <a:cs typeface="+mn-cs"/>
                          <a:sym typeface="Arial"/>
                        </a:rPr>
                        <a:t> could get </a:t>
                      </a:r>
                      <a:r>
                        <a:rPr lang="en-US" sz="3000" b="1" i="0" u="sng" strike="noStrike" cap="none" baseline="0" dirty="0" smtClean="0">
                          <a:solidFill>
                            <a:schemeClr val="accent3">
                              <a:lumMod val="75000"/>
                              <a:lumOff val="25000"/>
                            </a:schemeClr>
                          </a:solidFill>
                          <a:latin typeface="Pompiere" panose="020B0604020202020204" charset="0"/>
                          <a:ea typeface="+mn-ea"/>
                          <a:cs typeface="+mn-cs"/>
                          <a:sym typeface="Arial"/>
                        </a:rPr>
                        <a:t>sick</a:t>
                      </a:r>
                      <a:r>
                        <a:rPr lang="en-US" sz="3000" b="1" i="0" u="none" strike="noStrike" cap="none" baseline="0" dirty="0" smtClean="0">
                          <a:solidFill>
                            <a:schemeClr val="accent3">
                              <a:lumMod val="75000"/>
                              <a:lumOff val="25000"/>
                            </a:schemeClr>
                          </a:solidFill>
                          <a:latin typeface="Pompiere" panose="020B0604020202020204" charset="0"/>
                          <a:ea typeface="+mn-ea"/>
                          <a:cs typeface="+mn-cs"/>
                          <a:sym typeface="Arial"/>
                        </a:rPr>
                        <a:t> easily.</a:t>
                      </a:r>
                      <a:endParaRPr lang="en-US" sz="3000" b="1" i="0" u="none" strike="noStrike" cap="none" dirty="0">
                        <a:solidFill>
                          <a:schemeClr val="accent3">
                            <a:lumMod val="75000"/>
                            <a:lumOff val="25000"/>
                          </a:schemeClr>
                        </a:solidFill>
                        <a:latin typeface="Pompiere" panose="020B0604020202020204" charset="0"/>
                        <a:ea typeface="+mn-ea"/>
                        <a:cs typeface="+mn-cs"/>
                        <a:sym typeface="Arial"/>
                      </a:endParaRPr>
                    </a:p>
                  </a:txBody>
                  <a:tcPr/>
                </a:tc>
                <a:tc>
                  <a:txBody>
                    <a:bodyPr/>
                    <a:lstStyle/>
                    <a:p>
                      <a:r>
                        <a:rPr lang="en-US" sz="3000" b="1" dirty="0" smtClean="0">
                          <a:latin typeface="Pompiere" panose="020B0604020202020204" charset="0"/>
                        </a:rPr>
                        <a:t>The doctors gave people </a:t>
                      </a:r>
                      <a:r>
                        <a:rPr lang="en-US" sz="3000" b="1" u="sng" dirty="0" smtClean="0">
                          <a:latin typeface="Pompiere" panose="020B0604020202020204" charset="0"/>
                        </a:rPr>
                        <a:t>shots</a:t>
                      </a:r>
                      <a:r>
                        <a:rPr lang="en-US" sz="3000" b="1" dirty="0" smtClean="0">
                          <a:latin typeface="Pompiere" panose="020B0604020202020204" charset="0"/>
                        </a:rPr>
                        <a:t>.</a:t>
                      </a:r>
                      <a:endParaRPr lang="en-US" sz="3000" b="1" dirty="0">
                        <a:latin typeface="Pompiere" panose="020B0604020202020204" charset="0"/>
                      </a:endParaRPr>
                    </a:p>
                  </a:txBody>
                  <a:tcPr/>
                </a:tc>
                <a:extLst>
                  <a:ext uri="{0D108BD9-81ED-4DB2-BD59-A6C34878D82A}">
                    <a16:rowId xmlns:a16="http://schemas.microsoft.com/office/drawing/2014/main" val="507201617"/>
                  </a:ext>
                </a:extLst>
              </a:tr>
              <a:tr h="593125">
                <a:tc>
                  <a:txBody>
                    <a:bodyPr/>
                    <a:lstStyle/>
                    <a:p>
                      <a:r>
                        <a:rPr lang="en-US" sz="3000" b="1" dirty="0" smtClean="0">
                          <a:solidFill>
                            <a:schemeClr val="accent3">
                              <a:lumMod val="75000"/>
                              <a:lumOff val="25000"/>
                            </a:schemeClr>
                          </a:solidFill>
                          <a:latin typeface="Pompiere" panose="020B0604020202020204" charset="0"/>
                        </a:rPr>
                        <a:t>People</a:t>
                      </a:r>
                      <a:r>
                        <a:rPr lang="en-US" sz="3000" b="1" baseline="0" dirty="0" smtClean="0">
                          <a:solidFill>
                            <a:schemeClr val="accent3">
                              <a:lumMod val="75000"/>
                              <a:lumOff val="25000"/>
                            </a:schemeClr>
                          </a:solidFill>
                          <a:latin typeface="Pompiere" panose="020B0604020202020204" charset="0"/>
                        </a:rPr>
                        <a:t> lost their homes and </a:t>
                      </a:r>
                      <a:r>
                        <a:rPr lang="en-US" sz="3000" b="1" u="sng" baseline="0" dirty="0" smtClean="0">
                          <a:solidFill>
                            <a:schemeClr val="accent3">
                              <a:lumMod val="75000"/>
                              <a:lumOff val="25000"/>
                            </a:schemeClr>
                          </a:solidFill>
                          <a:latin typeface="Pompiere" panose="020B0604020202020204" charset="0"/>
                        </a:rPr>
                        <a:t>didn’t have sufficient supplies</a:t>
                      </a:r>
                      <a:r>
                        <a:rPr lang="en-US" sz="3000" b="1" baseline="0" dirty="0" smtClean="0">
                          <a:solidFill>
                            <a:schemeClr val="accent3">
                              <a:lumMod val="75000"/>
                              <a:lumOff val="25000"/>
                            </a:schemeClr>
                          </a:solidFill>
                          <a:latin typeface="Pompiere" panose="020B0604020202020204" charset="0"/>
                        </a:rPr>
                        <a:t>.</a:t>
                      </a:r>
                      <a:endParaRPr lang="en-US" sz="3000" b="1" dirty="0">
                        <a:solidFill>
                          <a:schemeClr val="accent3">
                            <a:lumMod val="75000"/>
                            <a:lumOff val="25000"/>
                          </a:schemeClr>
                        </a:solidFill>
                        <a:latin typeface="Pompiere"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smtClean="0">
                          <a:ln>
                            <a:noFill/>
                          </a:ln>
                          <a:solidFill>
                            <a:srgbClr val="4AA276"/>
                          </a:solidFill>
                          <a:effectLst/>
                          <a:uLnTx/>
                          <a:uFillTx/>
                          <a:latin typeface="Pompiere" panose="020B0604020202020204" charset="0"/>
                          <a:ea typeface="+mn-ea"/>
                          <a:cs typeface="+mn-cs"/>
                          <a:sym typeface="Arial"/>
                        </a:rPr>
                        <a:t>The doctors gave people </a:t>
                      </a:r>
                      <a:r>
                        <a:rPr kumimoji="0" lang="en-US" sz="3000" b="1" i="0" u="sng" strike="noStrike" kern="0" cap="none" spc="0" normalizeH="0" baseline="0" noProof="0" dirty="0" smtClean="0">
                          <a:ln>
                            <a:noFill/>
                          </a:ln>
                          <a:solidFill>
                            <a:srgbClr val="4AA276"/>
                          </a:solidFill>
                          <a:effectLst/>
                          <a:uLnTx/>
                          <a:uFillTx/>
                          <a:latin typeface="Pompiere" panose="020B0604020202020204" charset="0"/>
                          <a:ea typeface="+mn-ea"/>
                          <a:cs typeface="+mn-cs"/>
                          <a:sym typeface="Arial"/>
                        </a:rPr>
                        <a:t>tents</a:t>
                      </a:r>
                      <a:r>
                        <a:rPr kumimoji="0" lang="en-US" sz="3000" b="1" i="0" u="none" strike="noStrike" kern="0" cap="none" spc="0" normalizeH="0" baseline="0" noProof="0" dirty="0" smtClean="0">
                          <a:ln>
                            <a:noFill/>
                          </a:ln>
                          <a:solidFill>
                            <a:srgbClr val="4AA276"/>
                          </a:solidFill>
                          <a:effectLst/>
                          <a:uLnTx/>
                          <a:uFillTx/>
                          <a:latin typeface="Pompiere" panose="020B0604020202020204" charset="0"/>
                          <a:ea typeface="+mn-ea"/>
                          <a:cs typeface="+mn-cs"/>
                          <a:sym typeface="Arial"/>
                        </a:rPr>
                        <a:t> and other </a:t>
                      </a:r>
                      <a:r>
                        <a:rPr kumimoji="0" lang="en-US" sz="3000" b="1" i="0" u="sng" strike="noStrike" kern="0" cap="none" spc="0" normalizeH="0" baseline="0" noProof="0" dirty="0" smtClean="0">
                          <a:ln>
                            <a:noFill/>
                          </a:ln>
                          <a:solidFill>
                            <a:srgbClr val="4AA276"/>
                          </a:solidFill>
                          <a:effectLst/>
                          <a:uLnTx/>
                          <a:uFillTx/>
                          <a:latin typeface="Pompiere" panose="020B0604020202020204" charset="0"/>
                          <a:ea typeface="+mn-ea"/>
                          <a:cs typeface="+mn-cs"/>
                          <a:sym typeface="Arial"/>
                        </a:rPr>
                        <a:t>supplies</a:t>
                      </a:r>
                      <a:r>
                        <a:rPr kumimoji="0" lang="en-US" sz="3000" b="1" i="0" u="none" strike="noStrike" kern="0" cap="none" spc="0" normalizeH="0" baseline="0" noProof="0" dirty="0" smtClean="0">
                          <a:ln>
                            <a:noFill/>
                          </a:ln>
                          <a:solidFill>
                            <a:srgbClr val="4AA276"/>
                          </a:solidFill>
                          <a:effectLst/>
                          <a:uLnTx/>
                          <a:uFillTx/>
                          <a:latin typeface="Pompiere" panose="020B0604020202020204" charset="0"/>
                          <a:ea typeface="+mn-ea"/>
                          <a:cs typeface="+mn-cs"/>
                          <a:sym typeface="Arial"/>
                        </a:rPr>
                        <a:t>. </a:t>
                      </a:r>
                    </a:p>
                  </a:txBody>
                  <a:tcPr/>
                </a:tc>
                <a:extLst>
                  <a:ext uri="{0D108BD9-81ED-4DB2-BD59-A6C34878D82A}">
                    <a16:rowId xmlns:a16="http://schemas.microsoft.com/office/drawing/2014/main" val="1496147919"/>
                  </a:ext>
                </a:extLst>
              </a:tr>
              <a:tr h="593125">
                <a:tc>
                  <a:txBody>
                    <a:bodyPr/>
                    <a:lstStyle/>
                    <a:p>
                      <a:r>
                        <a:rPr lang="en-US" sz="3000" b="1" dirty="0" smtClean="0">
                          <a:solidFill>
                            <a:schemeClr val="accent3">
                              <a:lumMod val="75000"/>
                              <a:lumOff val="25000"/>
                            </a:schemeClr>
                          </a:solidFill>
                          <a:latin typeface="Pompiere" panose="020B0604020202020204" charset="0"/>
                        </a:rPr>
                        <a:t>People</a:t>
                      </a:r>
                      <a:r>
                        <a:rPr lang="en-US" sz="3000" b="1" baseline="0" dirty="0" smtClean="0">
                          <a:solidFill>
                            <a:schemeClr val="accent3">
                              <a:lumMod val="75000"/>
                              <a:lumOff val="25000"/>
                            </a:schemeClr>
                          </a:solidFill>
                          <a:latin typeface="Pompiere" panose="020B0604020202020204" charset="0"/>
                        </a:rPr>
                        <a:t> were </a:t>
                      </a:r>
                      <a:r>
                        <a:rPr lang="en-US" sz="3000" b="1" u="sng" baseline="0" dirty="0" smtClean="0">
                          <a:solidFill>
                            <a:schemeClr val="accent3">
                              <a:lumMod val="75000"/>
                              <a:lumOff val="25000"/>
                            </a:schemeClr>
                          </a:solidFill>
                          <a:latin typeface="Pompiere" panose="020B0604020202020204" charset="0"/>
                        </a:rPr>
                        <a:t>upset</a:t>
                      </a:r>
                      <a:r>
                        <a:rPr lang="en-US" sz="3000" b="1" baseline="0" dirty="0" smtClean="0">
                          <a:solidFill>
                            <a:schemeClr val="accent3">
                              <a:lumMod val="75000"/>
                              <a:lumOff val="25000"/>
                            </a:schemeClr>
                          </a:solidFill>
                          <a:latin typeface="Pompiere" panose="020B0604020202020204" charset="0"/>
                        </a:rPr>
                        <a:t>. </a:t>
                      </a:r>
                      <a:endParaRPr lang="en-US" sz="3000" b="1" dirty="0">
                        <a:solidFill>
                          <a:schemeClr val="accent3">
                            <a:lumMod val="75000"/>
                            <a:lumOff val="25000"/>
                          </a:schemeClr>
                        </a:solidFill>
                        <a:latin typeface="Pompiere" panose="020B0604020202020204" charset="0"/>
                      </a:endParaRPr>
                    </a:p>
                  </a:txBody>
                  <a:tcPr/>
                </a:tc>
                <a:tc>
                  <a:txBody>
                    <a:bodyPr/>
                    <a:lstStyle/>
                    <a:p>
                      <a:pPr algn="l"/>
                      <a:r>
                        <a:rPr lang="en-US" sz="3000" b="1" dirty="0" smtClean="0">
                          <a:latin typeface="Pompiere" panose="020B0604020202020204" charset="0"/>
                        </a:rPr>
                        <a:t>The doctors </a:t>
                      </a:r>
                      <a:r>
                        <a:rPr lang="en-US" sz="3000" b="1" u="sng" dirty="0" smtClean="0">
                          <a:latin typeface="Pompiere" panose="020B0604020202020204" charset="0"/>
                        </a:rPr>
                        <a:t>talked</a:t>
                      </a:r>
                      <a:r>
                        <a:rPr lang="en-US" sz="3000" b="1" dirty="0" smtClean="0">
                          <a:latin typeface="Pompiere" panose="020B0604020202020204" charset="0"/>
                        </a:rPr>
                        <a:t> to the victims and </a:t>
                      </a:r>
                      <a:r>
                        <a:rPr lang="en-US" sz="3000" b="1" u="sng" dirty="0" smtClean="0">
                          <a:latin typeface="Pompiere" panose="020B0604020202020204" charset="0"/>
                        </a:rPr>
                        <a:t>listened</a:t>
                      </a:r>
                      <a:r>
                        <a:rPr lang="en-US" sz="3000" b="1" dirty="0" smtClean="0">
                          <a:latin typeface="Pompiere" panose="020B0604020202020204" charset="0"/>
                        </a:rPr>
                        <a:t> to them.</a:t>
                      </a:r>
                      <a:endParaRPr lang="en-US" sz="3000" b="1" dirty="0">
                        <a:latin typeface="Pompiere" panose="020B0604020202020204" charset="0"/>
                      </a:endParaRPr>
                    </a:p>
                  </a:txBody>
                  <a:tcPr/>
                </a:tc>
                <a:extLst>
                  <a:ext uri="{0D108BD9-81ED-4DB2-BD59-A6C34878D82A}">
                    <a16:rowId xmlns:a16="http://schemas.microsoft.com/office/drawing/2014/main" val="2800174594"/>
                  </a:ext>
                </a:extLst>
              </a:tr>
            </a:tbl>
          </a:graphicData>
        </a:graphic>
      </p:graphicFrame>
    </p:spTree>
    <p:extLst>
      <p:ext uri="{BB962C8B-B14F-4D97-AF65-F5344CB8AC3E}">
        <p14:creationId xmlns:p14="http://schemas.microsoft.com/office/powerpoint/2010/main" val="1017266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8" name="Rectangle 7"/>
          <p:cNvSpPr/>
          <p:nvPr/>
        </p:nvSpPr>
        <p:spPr>
          <a:xfrm>
            <a:off x="5998627" y="96264"/>
            <a:ext cx="1314784" cy="769441"/>
          </a:xfrm>
          <a:prstGeom prst="rect">
            <a:avLst/>
          </a:prstGeom>
          <a:noFill/>
        </p:spPr>
        <p:txBody>
          <a:bodyPr wrap="none" lIns="91440" tIns="45720" rIns="91440" bIns="45720">
            <a:spAutoFit/>
          </a:bodyPr>
          <a:lstStyle/>
          <a:p>
            <a:pPr algn="ctr"/>
            <a:r>
              <a:rPr lang="en-U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p.93</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9" name="Listen to Doctors Without Borders p.90+p.95">
            <a:hlinkClick r:id="" action="ppaction://media"/>
          </p:cNvPr>
          <p:cNvPicPr>
            <a:picLocks noChangeAspect="1"/>
          </p:cNvPicPr>
          <p:nvPr>
            <a:audioFile r:link="rId1"/>
            <p:extLst>
              <p:ext uri="{DAA4B4D4-6D71-4841-9C94-3DE7FCFB9230}">
                <p14:media xmlns:p14="http://schemas.microsoft.com/office/powerpoint/2010/main" r:embed="rId2">
                  <p14:trim st="160700" end="0.3125"/>
                </p14:media>
              </p:ext>
            </p:extLst>
          </p:nvPr>
        </p:nvPicPr>
        <p:blipFill>
          <a:blip r:embed="rId5"/>
          <a:stretch>
            <a:fillRect/>
          </a:stretch>
        </p:blipFill>
        <p:spPr>
          <a:xfrm flipH="1">
            <a:off x="6092830" y="1034679"/>
            <a:ext cx="1126377" cy="1332200"/>
          </a:xfrm>
          <a:prstGeom prst="rect">
            <a:avLst/>
          </a:prstGeom>
        </p:spPr>
      </p:pic>
      <p:pic>
        <p:nvPicPr>
          <p:cNvPr id="2" name="Picture 1"/>
          <p:cNvPicPr>
            <a:picLocks noChangeAspect="1"/>
          </p:cNvPicPr>
          <p:nvPr/>
        </p:nvPicPr>
        <p:blipFill rotWithShape="1">
          <a:blip r:embed="rId6"/>
          <a:srcRect l="1431" t="1073" r="1217"/>
          <a:stretch/>
        </p:blipFill>
        <p:spPr>
          <a:xfrm>
            <a:off x="100583" y="96264"/>
            <a:ext cx="5733289" cy="5047236"/>
          </a:xfrm>
          <a:prstGeom prst="rect">
            <a:avLst/>
          </a:prstGeom>
        </p:spPr>
      </p:pic>
      <p:pic>
        <p:nvPicPr>
          <p:cNvPr id="3" name="Picture 2"/>
          <p:cNvPicPr>
            <a:picLocks noChangeAspect="1"/>
          </p:cNvPicPr>
          <p:nvPr/>
        </p:nvPicPr>
        <p:blipFill>
          <a:blip r:embed="rId7"/>
          <a:stretch>
            <a:fillRect/>
          </a:stretch>
        </p:blipFill>
        <p:spPr>
          <a:xfrm>
            <a:off x="5572560" y="3989012"/>
            <a:ext cx="2403865" cy="1154488"/>
          </a:xfrm>
          <a:prstGeom prst="rect">
            <a:avLst/>
          </a:prstGeom>
        </p:spPr>
      </p:pic>
      <p:pic>
        <p:nvPicPr>
          <p:cNvPr id="10" name="Picture 9"/>
          <p:cNvPicPr>
            <a:picLocks noChangeAspect="1"/>
          </p:cNvPicPr>
          <p:nvPr/>
        </p:nvPicPr>
        <p:blipFill>
          <a:blip r:embed="rId8"/>
          <a:stretch>
            <a:fillRect/>
          </a:stretch>
        </p:blipFill>
        <p:spPr>
          <a:xfrm flipH="1">
            <a:off x="7574349" y="2076946"/>
            <a:ext cx="1569651" cy="3066554"/>
          </a:xfrm>
          <a:prstGeom prst="rect">
            <a:avLst/>
          </a:prstGeom>
        </p:spPr>
      </p:pic>
    </p:spTree>
    <p:extLst>
      <p:ext uri="{BB962C8B-B14F-4D97-AF65-F5344CB8AC3E}">
        <p14:creationId xmlns:p14="http://schemas.microsoft.com/office/powerpoint/2010/main" val="263779303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Picture 1"/>
          <p:cNvPicPr>
            <a:picLocks noChangeAspect="1"/>
          </p:cNvPicPr>
          <p:nvPr/>
        </p:nvPicPr>
        <p:blipFill rotWithShape="1">
          <a:blip r:embed="rId3"/>
          <a:srcRect l="1431" t="1073" r="1217"/>
          <a:stretch/>
        </p:blipFill>
        <p:spPr>
          <a:xfrm>
            <a:off x="141425" y="692776"/>
            <a:ext cx="4366179" cy="3919781"/>
          </a:xfrm>
          <a:prstGeom prst="rect">
            <a:avLst/>
          </a:prstGeom>
        </p:spPr>
      </p:pic>
      <p:sp>
        <p:nvSpPr>
          <p:cNvPr id="7" name="Rectangle 6"/>
          <p:cNvSpPr>
            <a:spLocks noChangeArrowheads="1"/>
          </p:cNvSpPr>
          <p:nvPr/>
        </p:nvSpPr>
        <p:spPr bwMode="auto">
          <a:xfrm>
            <a:off x="4396435" y="642239"/>
            <a:ext cx="4754881" cy="397031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228600" lvl="0" indent="-228600" eaLnBrk="0" fontAlgn="base" hangingPunct="0">
              <a:lnSpc>
                <a:spcPct val="200000"/>
              </a:lnSpc>
              <a:spcBef>
                <a:spcPct val="0"/>
              </a:spcBef>
              <a:spcAft>
                <a:spcPct val="0"/>
              </a:spcAft>
              <a:buClrTx/>
              <a:buAutoNum type="arabicPeriod"/>
            </a:pPr>
            <a:r>
              <a:rPr lang="en-US" b="1" dirty="0">
                <a:solidFill>
                  <a:schemeClr val="accent3">
                    <a:lumMod val="50000"/>
                    <a:lumOff val="50000"/>
                  </a:schemeClr>
                </a:solidFill>
                <a:effectLst>
                  <a:outerShdw blurRad="38100" dist="38100" dir="2700000" algn="tl">
                    <a:srgbClr val="000000">
                      <a:alpha val="43137"/>
                    </a:srgbClr>
                  </a:outerShdw>
                </a:effectLst>
                <a:latin typeface="Segoe Print" panose="02000600000000000000" pitchFamily="2" charset="0"/>
              </a:rPr>
              <a:t>What do volunteers help build in towns</a:t>
            </a:r>
            <a:r>
              <a:rPr lang="en-US" b="1" dirty="0" smtClean="0">
                <a:solidFill>
                  <a:schemeClr val="accent3">
                    <a:lumMod val="50000"/>
                    <a:lumOff val="50000"/>
                  </a:schemeClr>
                </a:solidFill>
                <a:effectLst>
                  <a:outerShdw blurRad="38100" dist="38100" dir="2700000" algn="tl">
                    <a:srgbClr val="000000">
                      <a:alpha val="43137"/>
                    </a:srgbClr>
                  </a:outerShdw>
                </a:effectLst>
                <a:latin typeface="Segoe Print" panose="02000600000000000000" pitchFamily="2" charset="0"/>
              </a:rPr>
              <a:t>?</a:t>
            </a:r>
          </a:p>
          <a:p>
            <a:pPr marL="228600" lvl="0" indent="-228600" eaLnBrk="0" fontAlgn="base" hangingPunct="0">
              <a:lnSpc>
                <a:spcPct val="200000"/>
              </a:lnSpc>
              <a:spcBef>
                <a:spcPct val="0"/>
              </a:spcBef>
              <a:spcAft>
                <a:spcPct val="0"/>
              </a:spcAft>
              <a:buClrTx/>
              <a:buAutoNum type="arabicPeriod"/>
            </a:pPr>
            <a:r>
              <a:rPr lang="en-US" b="1" dirty="0" smtClean="0">
                <a:solidFill>
                  <a:schemeClr val="tx1"/>
                </a:solidFill>
                <a:effectLst>
                  <a:outerShdw blurRad="38100" dist="38100" dir="2700000" algn="tl">
                    <a:srgbClr val="000000">
                      <a:alpha val="43137"/>
                    </a:srgbClr>
                  </a:outerShdw>
                </a:effectLst>
                <a:latin typeface="Segoe Print" panose="02000600000000000000" pitchFamily="2" charset="0"/>
              </a:rPr>
              <a:t>How do volunteers help </a:t>
            </a:r>
            <a:r>
              <a:rPr lang="en-US" b="1" dirty="0">
                <a:solidFill>
                  <a:schemeClr val="tx1"/>
                </a:solidFill>
                <a:effectLst>
                  <a:outerShdw blurRad="38100" dist="38100" dir="2700000" algn="tl">
                    <a:srgbClr val="000000">
                      <a:alpha val="43137"/>
                    </a:srgbClr>
                  </a:outerShdw>
                </a:effectLst>
                <a:latin typeface="Segoe Print" panose="02000600000000000000" pitchFamily="2" charset="0"/>
              </a:rPr>
              <a:t>local people</a:t>
            </a:r>
            <a:r>
              <a:rPr lang="en-US" b="1" dirty="0" smtClean="0">
                <a:solidFill>
                  <a:schemeClr val="tx1"/>
                </a:solidFill>
                <a:effectLst>
                  <a:outerShdw blurRad="38100" dist="38100" dir="2700000" algn="tl">
                    <a:srgbClr val="000000">
                      <a:alpha val="43137"/>
                    </a:srgbClr>
                  </a:outerShdw>
                </a:effectLst>
                <a:latin typeface="Segoe Print" panose="02000600000000000000" pitchFamily="2" charset="0"/>
              </a:rPr>
              <a:t>?</a:t>
            </a:r>
          </a:p>
          <a:p>
            <a:pPr marL="228600" lvl="0" indent="-228600" eaLnBrk="0" fontAlgn="base" hangingPunct="0">
              <a:lnSpc>
                <a:spcPct val="200000"/>
              </a:lnSpc>
              <a:spcBef>
                <a:spcPct val="0"/>
              </a:spcBef>
              <a:spcAft>
                <a:spcPct val="0"/>
              </a:spcAft>
              <a:buClrTx/>
              <a:buAutoNum type="arabicPeriod"/>
            </a:pPr>
            <a:r>
              <a:rPr lang="en-US" b="1" dirty="0" smtClean="0">
                <a:solidFill>
                  <a:schemeClr val="accent2">
                    <a:lumMod val="75000"/>
                  </a:schemeClr>
                </a:solidFill>
                <a:effectLst>
                  <a:outerShdw blurRad="38100" dist="38100" dir="2700000" algn="tl">
                    <a:srgbClr val="000000">
                      <a:alpha val="43137"/>
                    </a:srgbClr>
                  </a:outerShdw>
                </a:effectLst>
                <a:latin typeface="Segoe Print" panose="02000600000000000000" pitchFamily="2" charset="0"/>
              </a:rPr>
              <a:t>Why is training helpful for local doctors?</a:t>
            </a:r>
          </a:p>
          <a:p>
            <a:pPr marL="228600" lvl="0" indent="-228600" eaLnBrk="0" fontAlgn="base" hangingPunct="0">
              <a:lnSpc>
                <a:spcPct val="200000"/>
              </a:lnSpc>
              <a:spcBef>
                <a:spcPct val="0"/>
              </a:spcBef>
              <a:spcAft>
                <a:spcPct val="0"/>
              </a:spcAft>
              <a:buClrTx/>
              <a:buAutoNum type="arabicPeriod"/>
            </a:pPr>
            <a:r>
              <a:rPr lang="en-US" b="1" dirty="0" smtClean="0">
                <a:solidFill>
                  <a:schemeClr val="accent3">
                    <a:lumMod val="75000"/>
                    <a:lumOff val="25000"/>
                  </a:schemeClr>
                </a:solidFill>
                <a:effectLst>
                  <a:outerShdw blurRad="38100" dist="38100" dir="2700000" algn="tl">
                    <a:srgbClr val="000000">
                      <a:alpha val="43137"/>
                    </a:srgbClr>
                  </a:outerShdw>
                </a:effectLst>
                <a:latin typeface="Segoe Print" panose="02000600000000000000" pitchFamily="2" charset="0"/>
              </a:rPr>
              <a:t>Find a word that means “major problem”.</a:t>
            </a:r>
          </a:p>
          <a:p>
            <a:pPr marL="228600" lvl="0" indent="-228600" eaLnBrk="0" fontAlgn="base" hangingPunct="0">
              <a:lnSpc>
                <a:spcPct val="200000"/>
              </a:lnSpc>
              <a:spcBef>
                <a:spcPct val="0"/>
              </a:spcBef>
              <a:spcAft>
                <a:spcPct val="0"/>
              </a:spcAft>
              <a:buClrTx/>
              <a:buAutoNum type="arabicPeriod"/>
            </a:pPr>
            <a:r>
              <a:rPr lang="en-US" b="1" dirty="0" smtClean="0">
                <a:solidFill>
                  <a:schemeClr val="bg2">
                    <a:lumMod val="60000"/>
                    <a:lumOff val="40000"/>
                  </a:schemeClr>
                </a:solidFill>
                <a:effectLst>
                  <a:outerShdw blurRad="38100" dist="38100" dir="2700000" algn="tl">
                    <a:srgbClr val="000000">
                      <a:alpha val="43137"/>
                    </a:srgbClr>
                  </a:outerShdw>
                </a:effectLst>
                <a:latin typeface="Segoe Print" panose="02000600000000000000" pitchFamily="2" charset="0"/>
              </a:rPr>
              <a:t>What </a:t>
            </a:r>
            <a:r>
              <a:rPr lang="en-US" b="1" dirty="0">
                <a:solidFill>
                  <a:schemeClr val="bg2">
                    <a:lumMod val="60000"/>
                    <a:lumOff val="40000"/>
                  </a:schemeClr>
                </a:solidFill>
                <a:effectLst>
                  <a:outerShdw blurRad="38100" dist="38100" dir="2700000" algn="tl">
                    <a:srgbClr val="000000">
                      <a:alpha val="43137"/>
                    </a:srgbClr>
                  </a:outerShdw>
                </a:effectLst>
                <a:latin typeface="Segoe Print" panose="02000600000000000000" pitchFamily="2" charset="0"/>
              </a:rPr>
              <a:t>do local doctors do after volunteers leave</a:t>
            </a:r>
            <a:r>
              <a:rPr lang="en-US" b="1" dirty="0" smtClean="0">
                <a:solidFill>
                  <a:schemeClr val="bg2">
                    <a:lumMod val="60000"/>
                    <a:lumOff val="40000"/>
                  </a:schemeClr>
                </a:solidFill>
                <a:effectLst>
                  <a:outerShdw blurRad="38100" dist="38100" dir="2700000" algn="tl">
                    <a:srgbClr val="000000">
                      <a:alpha val="43137"/>
                    </a:srgbClr>
                  </a:outerShdw>
                </a:effectLst>
                <a:latin typeface="Segoe Print" panose="02000600000000000000" pitchFamily="2" charset="0"/>
              </a:rPr>
              <a:t>?</a:t>
            </a:r>
          </a:p>
          <a:p>
            <a:pPr marL="228600" lvl="0" indent="-228600" eaLnBrk="0" fontAlgn="base" hangingPunct="0">
              <a:lnSpc>
                <a:spcPct val="200000"/>
              </a:lnSpc>
              <a:spcBef>
                <a:spcPct val="0"/>
              </a:spcBef>
              <a:spcAft>
                <a:spcPct val="0"/>
              </a:spcAft>
              <a:buClrTx/>
              <a:buAutoNum type="arabicPeriod"/>
            </a:pPr>
            <a:r>
              <a:rPr lang="en-US" b="1" dirty="0">
                <a:solidFill>
                  <a:srgbClr val="F434AF"/>
                </a:solidFill>
                <a:effectLst>
                  <a:outerShdw blurRad="38100" dist="38100" dir="2700000" algn="tl">
                    <a:srgbClr val="000000">
                      <a:alpha val="43137"/>
                    </a:srgbClr>
                  </a:outerShdw>
                </a:effectLst>
                <a:latin typeface="Segoe Print" panose="02000600000000000000" pitchFamily="2" charset="0"/>
              </a:rPr>
              <a:t>Where do volunteers go to help people</a:t>
            </a:r>
            <a:r>
              <a:rPr lang="en-US" b="1" dirty="0" smtClean="0">
                <a:solidFill>
                  <a:srgbClr val="F434AF"/>
                </a:solidFill>
                <a:effectLst>
                  <a:outerShdw blurRad="38100" dist="38100" dir="2700000" algn="tl">
                    <a:srgbClr val="000000">
                      <a:alpha val="43137"/>
                    </a:srgbClr>
                  </a:outerShdw>
                </a:effectLst>
                <a:latin typeface="Segoe Print" panose="02000600000000000000" pitchFamily="2" charset="0"/>
              </a:rPr>
              <a:t>?</a:t>
            </a:r>
          </a:p>
          <a:p>
            <a:pPr marL="228600" lvl="0" indent="-228600" eaLnBrk="0" fontAlgn="base" hangingPunct="0">
              <a:lnSpc>
                <a:spcPct val="200000"/>
              </a:lnSpc>
              <a:spcBef>
                <a:spcPct val="0"/>
              </a:spcBef>
              <a:spcAft>
                <a:spcPct val="0"/>
              </a:spcAft>
              <a:buClrTx/>
              <a:buAutoNum type="arabicPeriod"/>
            </a:pPr>
            <a:r>
              <a:rPr lang="en-US" b="1" dirty="0" smtClean="0">
                <a:solidFill>
                  <a:schemeClr val="accent6">
                    <a:lumMod val="75000"/>
                  </a:schemeClr>
                </a:solidFill>
                <a:effectLst>
                  <a:outerShdw blurRad="38100" dist="38100" dir="2700000" algn="tl">
                    <a:srgbClr val="000000">
                      <a:alpha val="43137"/>
                    </a:srgbClr>
                  </a:outerShdw>
                </a:effectLst>
                <a:latin typeface="Segoe Print" panose="02000600000000000000" pitchFamily="2" charset="0"/>
              </a:rPr>
              <a:t>What </a:t>
            </a:r>
            <a:r>
              <a:rPr lang="en-US" b="1" dirty="0">
                <a:solidFill>
                  <a:schemeClr val="accent6">
                    <a:lumMod val="75000"/>
                  </a:schemeClr>
                </a:solidFill>
                <a:effectLst>
                  <a:outerShdw blurRad="38100" dist="38100" dir="2700000" algn="tl">
                    <a:srgbClr val="000000">
                      <a:alpha val="43137"/>
                    </a:srgbClr>
                  </a:outerShdw>
                </a:effectLst>
                <a:latin typeface="Segoe Print" panose="02000600000000000000" pitchFamily="2" charset="0"/>
              </a:rPr>
              <a:t>quality do the volunteers </a:t>
            </a:r>
            <a:r>
              <a:rPr lang="en-US" b="1" dirty="0" smtClean="0">
                <a:solidFill>
                  <a:schemeClr val="accent6">
                    <a:lumMod val="75000"/>
                  </a:schemeClr>
                </a:solidFill>
                <a:effectLst>
                  <a:outerShdw blurRad="38100" dist="38100" dir="2700000" algn="tl">
                    <a:srgbClr val="000000">
                      <a:alpha val="43137"/>
                    </a:srgbClr>
                  </a:outerShdw>
                </a:effectLst>
                <a:latin typeface="Segoe Print" panose="02000600000000000000" pitchFamily="2" charset="0"/>
              </a:rPr>
              <a:t>have?</a:t>
            </a:r>
          </a:p>
          <a:p>
            <a:pPr marL="228600" lvl="0" indent="-228600" eaLnBrk="0" fontAlgn="base" hangingPunct="0">
              <a:lnSpc>
                <a:spcPct val="200000"/>
              </a:lnSpc>
              <a:spcBef>
                <a:spcPct val="0"/>
              </a:spcBef>
              <a:spcAft>
                <a:spcPct val="0"/>
              </a:spcAft>
              <a:buClrTx/>
              <a:buAutoNum type="arabicPeriod"/>
            </a:pPr>
            <a:r>
              <a:rPr lang="en-US" b="1" dirty="0" smtClean="0">
                <a:solidFill>
                  <a:srgbClr val="7030A0"/>
                </a:solidFill>
                <a:effectLst>
                  <a:outerShdw blurRad="38100" dist="38100" dir="2700000" algn="tl">
                    <a:srgbClr val="000000">
                      <a:alpha val="43137"/>
                    </a:srgbClr>
                  </a:outerShdw>
                </a:effectLst>
                <a:latin typeface="Segoe Print" panose="02000600000000000000" pitchFamily="2" charset="0"/>
              </a:rPr>
              <a:t>Do </a:t>
            </a:r>
            <a:r>
              <a:rPr lang="en-US" b="1" dirty="0">
                <a:solidFill>
                  <a:srgbClr val="7030A0"/>
                </a:solidFill>
                <a:effectLst>
                  <a:outerShdw blurRad="38100" dist="38100" dir="2700000" algn="tl">
                    <a:srgbClr val="000000">
                      <a:alpha val="43137"/>
                    </a:srgbClr>
                  </a:outerShdw>
                </a:effectLst>
                <a:latin typeface="Segoe Print" panose="02000600000000000000" pitchFamily="2" charset="0"/>
              </a:rPr>
              <a:t>borders stop Doctors Without Borders volunteers from helping others?</a:t>
            </a:r>
            <a:endParaRPr lang="en-US" dirty="0" smtClean="0">
              <a:solidFill>
                <a:srgbClr val="7030A0"/>
              </a:solidFill>
              <a:effectLst>
                <a:outerShdw blurRad="38100" dist="38100" dir="2700000" algn="tl">
                  <a:srgbClr val="000000">
                    <a:alpha val="43137"/>
                  </a:srgbClr>
                </a:outerShdw>
              </a:effectLst>
              <a:latin typeface="Segoe Print" panose="02000600000000000000" pitchFamily="2" charset="0"/>
            </a:endParaRPr>
          </a:p>
        </p:txBody>
      </p:sp>
      <p:sp>
        <p:nvSpPr>
          <p:cNvPr id="11" name="Rectangle 10"/>
          <p:cNvSpPr/>
          <p:nvPr/>
        </p:nvSpPr>
        <p:spPr>
          <a:xfrm>
            <a:off x="0" y="93632"/>
            <a:ext cx="4649030" cy="461665"/>
          </a:xfrm>
          <a:prstGeom prst="rect">
            <a:avLst/>
          </a:prstGeom>
          <a:noFill/>
        </p:spPr>
        <p:txBody>
          <a:bodyPr wrap="none" lIns="91440" tIns="45720" rIns="91440" bIns="45720">
            <a:spAutoFit/>
          </a:bodyPr>
          <a:lstStyle/>
          <a:p>
            <a:pPr algn="ctr"/>
            <a:r>
              <a:rPr lang="en-US" sz="2400" b="1" u="sng" dirty="0" smtClean="0">
                <a:ln w="0"/>
                <a:solidFill>
                  <a:schemeClr val="accent5">
                    <a:lumMod val="50000"/>
                  </a:schemeClr>
                </a:solidFill>
                <a:effectLst>
                  <a:outerShdw blurRad="38100" dist="25400" dir="5400000" algn="ctr" rotWithShape="0">
                    <a:srgbClr val="6E747A">
                      <a:alpha val="43000"/>
                    </a:srgbClr>
                  </a:outerShdw>
                </a:effectLst>
                <a:latin typeface="Segoe Print" panose="02000600000000000000" pitchFamily="2" charset="0"/>
              </a:rPr>
              <a:t>Discussion Questions on p.93</a:t>
            </a:r>
            <a:endParaRPr lang="en-US" sz="3200" b="1" u="sng" dirty="0">
              <a:ln w="0"/>
              <a:solidFill>
                <a:schemeClr val="accent5">
                  <a:lumMod val="50000"/>
                </a:schemeClr>
              </a:solidFill>
              <a:effectLst>
                <a:outerShdw blurRad="38100" dist="25400" dir="5400000" algn="ctr" rotWithShape="0">
                  <a:srgbClr val="6E747A">
                    <a:alpha val="43000"/>
                  </a:srgbClr>
                </a:outerShdw>
              </a:effectLst>
              <a:latin typeface="Segoe Print" panose="02000600000000000000" pitchFamily="2" charset="0"/>
            </a:endParaRPr>
          </a:p>
        </p:txBody>
      </p:sp>
    </p:spTree>
    <p:extLst>
      <p:ext uri="{BB962C8B-B14F-4D97-AF65-F5344CB8AC3E}">
        <p14:creationId xmlns:p14="http://schemas.microsoft.com/office/powerpoint/2010/main" val="3996651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Picture 1"/>
          <p:cNvPicPr>
            <a:picLocks noChangeAspect="1"/>
          </p:cNvPicPr>
          <p:nvPr/>
        </p:nvPicPr>
        <p:blipFill rotWithShape="1">
          <a:blip r:embed="rId3"/>
          <a:srcRect l="1431" t="1073" r="1217"/>
          <a:stretch/>
        </p:blipFill>
        <p:spPr>
          <a:xfrm>
            <a:off x="141425" y="692776"/>
            <a:ext cx="4366179" cy="3919781"/>
          </a:xfrm>
          <a:prstGeom prst="rect">
            <a:avLst/>
          </a:prstGeom>
        </p:spPr>
      </p:pic>
      <p:sp>
        <p:nvSpPr>
          <p:cNvPr id="7" name="Rectangle 6"/>
          <p:cNvSpPr>
            <a:spLocks noChangeArrowheads="1"/>
          </p:cNvSpPr>
          <p:nvPr/>
        </p:nvSpPr>
        <p:spPr bwMode="auto">
          <a:xfrm>
            <a:off x="4396435" y="642239"/>
            <a:ext cx="4754881" cy="397031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228600" lvl="0" indent="-228600" eaLnBrk="0" fontAlgn="base" hangingPunct="0">
              <a:lnSpc>
                <a:spcPct val="200000"/>
              </a:lnSpc>
              <a:spcBef>
                <a:spcPct val="0"/>
              </a:spcBef>
              <a:spcAft>
                <a:spcPct val="0"/>
              </a:spcAft>
              <a:buClrTx/>
              <a:buAutoNum type="arabicPeriod"/>
            </a:pPr>
            <a:r>
              <a:rPr lang="en-US" b="1" dirty="0">
                <a:solidFill>
                  <a:schemeClr val="accent3">
                    <a:lumMod val="50000"/>
                    <a:lumOff val="50000"/>
                  </a:schemeClr>
                </a:solidFill>
                <a:effectLst>
                  <a:outerShdw blurRad="38100" dist="38100" dir="2700000" algn="tl">
                    <a:srgbClr val="000000">
                      <a:alpha val="43137"/>
                    </a:srgbClr>
                  </a:outerShdw>
                </a:effectLst>
                <a:latin typeface="Segoe Print" panose="02000600000000000000" pitchFamily="2" charset="0"/>
              </a:rPr>
              <a:t>What do volunteers help build in towns</a:t>
            </a:r>
            <a:r>
              <a:rPr lang="en-US" b="1" dirty="0" smtClean="0">
                <a:solidFill>
                  <a:schemeClr val="accent3">
                    <a:lumMod val="50000"/>
                    <a:lumOff val="50000"/>
                  </a:schemeClr>
                </a:solidFill>
                <a:effectLst>
                  <a:outerShdw blurRad="38100" dist="38100" dir="2700000" algn="tl">
                    <a:srgbClr val="000000">
                      <a:alpha val="43137"/>
                    </a:srgbClr>
                  </a:outerShdw>
                </a:effectLst>
                <a:latin typeface="Segoe Print" panose="02000600000000000000" pitchFamily="2" charset="0"/>
              </a:rPr>
              <a:t>?</a:t>
            </a:r>
          </a:p>
          <a:p>
            <a:pPr marL="228600" lvl="0" indent="-228600" eaLnBrk="0" fontAlgn="base" hangingPunct="0">
              <a:lnSpc>
                <a:spcPct val="200000"/>
              </a:lnSpc>
              <a:spcBef>
                <a:spcPct val="0"/>
              </a:spcBef>
              <a:spcAft>
                <a:spcPct val="0"/>
              </a:spcAft>
              <a:buClrTx/>
              <a:buAutoNum type="arabicPeriod"/>
            </a:pPr>
            <a:r>
              <a:rPr lang="en-US" b="1" dirty="0" smtClean="0">
                <a:solidFill>
                  <a:schemeClr val="tx1"/>
                </a:solidFill>
                <a:effectLst>
                  <a:outerShdw blurRad="38100" dist="38100" dir="2700000" algn="tl">
                    <a:srgbClr val="000000">
                      <a:alpha val="43137"/>
                    </a:srgbClr>
                  </a:outerShdw>
                </a:effectLst>
                <a:latin typeface="Segoe Print" panose="02000600000000000000" pitchFamily="2" charset="0"/>
              </a:rPr>
              <a:t>How do volunteers help </a:t>
            </a:r>
            <a:r>
              <a:rPr lang="en-US" b="1" dirty="0">
                <a:solidFill>
                  <a:schemeClr val="tx1"/>
                </a:solidFill>
                <a:effectLst>
                  <a:outerShdw blurRad="38100" dist="38100" dir="2700000" algn="tl">
                    <a:srgbClr val="000000">
                      <a:alpha val="43137"/>
                    </a:srgbClr>
                  </a:outerShdw>
                </a:effectLst>
                <a:latin typeface="Segoe Print" panose="02000600000000000000" pitchFamily="2" charset="0"/>
              </a:rPr>
              <a:t>local people</a:t>
            </a:r>
            <a:r>
              <a:rPr lang="en-US" b="1" dirty="0" smtClean="0">
                <a:solidFill>
                  <a:schemeClr val="tx1"/>
                </a:solidFill>
                <a:effectLst>
                  <a:outerShdw blurRad="38100" dist="38100" dir="2700000" algn="tl">
                    <a:srgbClr val="000000">
                      <a:alpha val="43137"/>
                    </a:srgbClr>
                  </a:outerShdw>
                </a:effectLst>
                <a:latin typeface="Segoe Print" panose="02000600000000000000" pitchFamily="2" charset="0"/>
              </a:rPr>
              <a:t>?</a:t>
            </a:r>
          </a:p>
          <a:p>
            <a:pPr marL="228600" lvl="0" indent="-228600" eaLnBrk="0" fontAlgn="base" hangingPunct="0">
              <a:lnSpc>
                <a:spcPct val="200000"/>
              </a:lnSpc>
              <a:spcBef>
                <a:spcPct val="0"/>
              </a:spcBef>
              <a:spcAft>
                <a:spcPct val="0"/>
              </a:spcAft>
              <a:buClrTx/>
              <a:buAutoNum type="arabicPeriod"/>
            </a:pPr>
            <a:r>
              <a:rPr lang="en-US" b="1" dirty="0" smtClean="0">
                <a:solidFill>
                  <a:schemeClr val="accent2">
                    <a:lumMod val="75000"/>
                  </a:schemeClr>
                </a:solidFill>
                <a:effectLst>
                  <a:outerShdw blurRad="38100" dist="38100" dir="2700000" algn="tl">
                    <a:srgbClr val="000000">
                      <a:alpha val="43137"/>
                    </a:srgbClr>
                  </a:outerShdw>
                </a:effectLst>
                <a:latin typeface="Segoe Print" panose="02000600000000000000" pitchFamily="2" charset="0"/>
              </a:rPr>
              <a:t>Why is training helpful for local doctors?</a:t>
            </a:r>
          </a:p>
          <a:p>
            <a:pPr marL="228600" lvl="0" indent="-228600" eaLnBrk="0" fontAlgn="base" hangingPunct="0">
              <a:lnSpc>
                <a:spcPct val="200000"/>
              </a:lnSpc>
              <a:spcBef>
                <a:spcPct val="0"/>
              </a:spcBef>
              <a:spcAft>
                <a:spcPct val="0"/>
              </a:spcAft>
              <a:buClrTx/>
              <a:buAutoNum type="arabicPeriod"/>
            </a:pPr>
            <a:r>
              <a:rPr lang="en-US" b="1" dirty="0" smtClean="0">
                <a:solidFill>
                  <a:schemeClr val="accent3">
                    <a:lumMod val="75000"/>
                    <a:lumOff val="25000"/>
                  </a:schemeClr>
                </a:solidFill>
                <a:effectLst>
                  <a:outerShdw blurRad="38100" dist="38100" dir="2700000" algn="tl">
                    <a:srgbClr val="000000">
                      <a:alpha val="43137"/>
                    </a:srgbClr>
                  </a:outerShdw>
                </a:effectLst>
                <a:latin typeface="Segoe Print" panose="02000600000000000000" pitchFamily="2" charset="0"/>
              </a:rPr>
              <a:t>Find a word that means “major problem”.</a:t>
            </a:r>
          </a:p>
          <a:p>
            <a:pPr marL="228600" lvl="0" indent="-228600" eaLnBrk="0" fontAlgn="base" hangingPunct="0">
              <a:lnSpc>
                <a:spcPct val="200000"/>
              </a:lnSpc>
              <a:spcBef>
                <a:spcPct val="0"/>
              </a:spcBef>
              <a:spcAft>
                <a:spcPct val="0"/>
              </a:spcAft>
              <a:buClrTx/>
              <a:buAutoNum type="arabicPeriod"/>
            </a:pPr>
            <a:r>
              <a:rPr lang="en-US" b="1" dirty="0" smtClean="0">
                <a:solidFill>
                  <a:schemeClr val="bg2">
                    <a:lumMod val="60000"/>
                    <a:lumOff val="40000"/>
                  </a:schemeClr>
                </a:solidFill>
                <a:effectLst>
                  <a:outerShdw blurRad="38100" dist="38100" dir="2700000" algn="tl">
                    <a:srgbClr val="000000">
                      <a:alpha val="43137"/>
                    </a:srgbClr>
                  </a:outerShdw>
                </a:effectLst>
                <a:latin typeface="Segoe Print" panose="02000600000000000000" pitchFamily="2" charset="0"/>
              </a:rPr>
              <a:t>What </a:t>
            </a:r>
            <a:r>
              <a:rPr lang="en-US" b="1" dirty="0">
                <a:solidFill>
                  <a:schemeClr val="bg2">
                    <a:lumMod val="60000"/>
                    <a:lumOff val="40000"/>
                  </a:schemeClr>
                </a:solidFill>
                <a:effectLst>
                  <a:outerShdw blurRad="38100" dist="38100" dir="2700000" algn="tl">
                    <a:srgbClr val="000000">
                      <a:alpha val="43137"/>
                    </a:srgbClr>
                  </a:outerShdw>
                </a:effectLst>
                <a:latin typeface="Segoe Print" panose="02000600000000000000" pitchFamily="2" charset="0"/>
              </a:rPr>
              <a:t>do local doctors do after volunteers leave</a:t>
            </a:r>
            <a:r>
              <a:rPr lang="en-US" b="1" dirty="0" smtClean="0">
                <a:solidFill>
                  <a:schemeClr val="bg2">
                    <a:lumMod val="60000"/>
                    <a:lumOff val="40000"/>
                  </a:schemeClr>
                </a:solidFill>
                <a:effectLst>
                  <a:outerShdw blurRad="38100" dist="38100" dir="2700000" algn="tl">
                    <a:srgbClr val="000000">
                      <a:alpha val="43137"/>
                    </a:srgbClr>
                  </a:outerShdw>
                </a:effectLst>
                <a:latin typeface="Segoe Print" panose="02000600000000000000" pitchFamily="2" charset="0"/>
              </a:rPr>
              <a:t>?</a:t>
            </a:r>
          </a:p>
          <a:p>
            <a:pPr marL="228600" lvl="0" indent="-228600" eaLnBrk="0" fontAlgn="base" hangingPunct="0">
              <a:lnSpc>
                <a:spcPct val="200000"/>
              </a:lnSpc>
              <a:spcBef>
                <a:spcPct val="0"/>
              </a:spcBef>
              <a:spcAft>
                <a:spcPct val="0"/>
              </a:spcAft>
              <a:buClrTx/>
              <a:buAutoNum type="arabicPeriod"/>
            </a:pPr>
            <a:r>
              <a:rPr lang="en-US" b="1" dirty="0">
                <a:solidFill>
                  <a:srgbClr val="F434AF"/>
                </a:solidFill>
                <a:effectLst>
                  <a:outerShdw blurRad="38100" dist="38100" dir="2700000" algn="tl">
                    <a:srgbClr val="000000">
                      <a:alpha val="43137"/>
                    </a:srgbClr>
                  </a:outerShdw>
                </a:effectLst>
                <a:latin typeface="Segoe Print" panose="02000600000000000000" pitchFamily="2" charset="0"/>
              </a:rPr>
              <a:t>Where do volunteers go to help people</a:t>
            </a:r>
            <a:r>
              <a:rPr lang="en-US" b="1" dirty="0" smtClean="0">
                <a:solidFill>
                  <a:srgbClr val="F434AF"/>
                </a:solidFill>
                <a:effectLst>
                  <a:outerShdw blurRad="38100" dist="38100" dir="2700000" algn="tl">
                    <a:srgbClr val="000000">
                      <a:alpha val="43137"/>
                    </a:srgbClr>
                  </a:outerShdw>
                </a:effectLst>
                <a:latin typeface="Segoe Print" panose="02000600000000000000" pitchFamily="2" charset="0"/>
              </a:rPr>
              <a:t>?</a:t>
            </a:r>
          </a:p>
          <a:p>
            <a:pPr marL="228600" lvl="0" indent="-228600" eaLnBrk="0" fontAlgn="base" hangingPunct="0">
              <a:lnSpc>
                <a:spcPct val="200000"/>
              </a:lnSpc>
              <a:spcBef>
                <a:spcPct val="0"/>
              </a:spcBef>
              <a:spcAft>
                <a:spcPct val="0"/>
              </a:spcAft>
              <a:buClrTx/>
              <a:buAutoNum type="arabicPeriod"/>
            </a:pPr>
            <a:r>
              <a:rPr lang="en-US" b="1" dirty="0" smtClean="0">
                <a:solidFill>
                  <a:schemeClr val="accent6">
                    <a:lumMod val="75000"/>
                  </a:schemeClr>
                </a:solidFill>
                <a:effectLst>
                  <a:outerShdw blurRad="38100" dist="38100" dir="2700000" algn="tl">
                    <a:srgbClr val="000000">
                      <a:alpha val="43137"/>
                    </a:srgbClr>
                  </a:outerShdw>
                </a:effectLst>
                <a:latin typeface="Segoe Print" panose="02000600000000000000" pitchFamily="2" charset="0"/>
              </a:rPr>
              <a:t>What </a:t>
            </a:r>
            <a:r>
              <a:rPr lang="en-US" b="1" dirty="0">
                <a:solidFill>
                  <a:schemeClr val="accent6">
                    <a:lumMod val="75000"/>
                  </a:schemeClr>
                </a:solidFill>
                <a:effectLst>
                  <a:outerShdw blurRad="38100" dist="38100" dir="2700000" algn="tl">
                    <a:srgbClr val="000000">
                      <a:alpha val="43137"/>
                    </a:srgbClr>
                  </a:outerShdw>
                </a:effectLst>
                <a:latin typeface="Segoe Print" panose="02000600000000000000" pitchFamily="2" charset="0"/>
              </a:rPr>
              <a:t>quality do the volunteers </a:t>
            </a:r>
            <a:r>
              <a:rPr lang="en-US" b="1" dirty="0" smtClean="0">
                <a:solidFill>
                  <a:schemeClr val="accent6">
                    <a:lumMod val="75000"/>
                  </a:schemeClr>
                </a:solidFill>
                <a:effectLst>
                  <a:outerShdw blurRad="38100" dist="38100" dir="2700000" algn="tl">
                    <a:srgbClr val="000000">
                      <a:alpha val="43137"/>
                    </a:srgbClr>
                  </a:outerShdw>
                </a:effectLst>
                <a:latin typeface="Segoe Print" panose="02000600000000000000" pitchFamily="2" charset="0"/>
              </a:rPr>
              <a:t>have?</a:t>
            </a:r>
          </a:p>
          <a:p>
            <a:pPr marL="228600" lvl="0" indent="-228600" eaLnBrk="0" fontAlgn="base" hangingPunct="0">
              <a:lnSpc>
                <a:spcPct val="200000"/>
              </a:lnSpc>
              <a:spcBef>
                <a:spcPct val="0"/>
              </a:spcBef>
              <a:spcAft>
                <a:spcPct val="0"/>
              </a:spcAft>
              <a:buClrTx/>
              <a:buAutoNum type="arabicPeriod"/>
            </a:pPr>
            <a:r>
              <a:rPr lang="en-US" b="1" dirty="0" smtClean="0">
                <a:solidFill>
                  <a:srgbClr val="7030A0"/>
                </a:solidFill>
                <a:effectLst>
                  <a:outerShdw blurRad="38100" dist="38100" dir="2700000" algn="tl">
                    <a:srgbClr val="000000">
                      <a:alpha val="43137"/>
                    </a:srgbClr>
                  </a:outerShdw>
                </a:effectLst>
                <a:latin typeface="Segoe Print" panose="02000600000000000000" pitchFamily="2" charset="0"/>
              </a:rPr>
              <a:t>Do </a:t>
            </a:r>
            <a:r>
              <a:rPr lang="en-US" b="1" dirty="0">
                <a:solidFill>
                  <a:srgbClr val="7030A0"/>
                </a:solidFill>
                <a:effectLst>
                  <a:outerShdw blurRad="38100" dist="38100" dir="2700000" algn="tl">
                    <a:srgbClr val="000000">
                      <a:alpha val="43137"/>
                    </a:srgbClr>
                  </a:outerShdw>
                </a:effectLst>
                <a:latin typeface="Segoe Print" panose="02000600000000000000" pitchFamily="2" charset="0"/>
              </a:rPr>
              <a:t>borders stop Doctors Without Borders volunteers from helping others?</a:t>
            </a:r>
            <a:endParaRPr lang="en-US" dirty="0" smtClean="0">
              <a:solidFill>
                <a:srgbClr val="7030A0"/>
              </a:solidFill>
              <a:effectLst>
                <a:outerShdw blurRad="38100" dist="38100" dir="2700000" algn="tl">
                  <a:srgbClr val="000000">
                    <a:alpha val="43137"/>
                  </a:srgbClr>
                </a:outerShdw>
              </a:effectLst>
              <a:latin typeface="Segoe Print" panose="02000600000000000000" pitchFamily="2" charset="0"/>
            </a:endParaRPr>
          </a:p>
        </p:txBody>
      </p:sp>
      <p:sp>
        <p:nvSpPr>
          <p:cNvPr id="11" name="Rectangle 10"/>
          <p:cNvSpPr/>
          <p:nvPr/>
        </p:nvSpPr>
        <p:spPr>
          <a:xfrm>
            <a:off x="141425" y="86316"/>
            <a:ext cx="1580882" cy="461665"/>
          </a:xfrm>
          <a:prstGeom prst="rect">
            <a:avLst/>
          </a:prstGeom>
          <a:noFill/>
        </p:spPr>
        <p:txBody>
          <a:bodyPr wrap="none" lIns="91440" tIns="45720" rIns="91440" bIns="45720">
            <a:spAutoFit/>
          </a:bodyPr>
          <a:lstStyle/>
          <a:p>
            <a:pPr algn="ctr"/>
            <a:r>
              <a:rPr lang="en-US" sz="2400" b="1" u="sng" dirty="0" smtClean="0">
                <a:ln w="0"/>
                <a:solidFill>
                  <a:schemeClr val="accent5">
                    <a:lumMod val="50000"/>
                  </a:schemeClr>
                </a:solidFill>
                <a:effectLst>
                  <a:outerShdw blurRad="38100" dist="25400" dir="5400000" algn="ctr" rotWithShape="0">
                    <a:srgbClr val="6E747A">
                      <a:alpha val="43000"/>
                    </a:srgbClr>
                  </a:outerShdw>
                </a:effectLst>
                <a:latin typeface="Segoe Print" panose="02000600000000000000" pitchFamily="2" charset="0"/>
              </a:rPr>
              <a:t>Feedback</a:t>
            </a:r>
            <a:endParaRPr lang="en-US" sz="3200" b="1" u="sng" dirty="0">
              <a:ln w="0"/>
              <a:solidFill>
                <a:schemeClr val="accent5">
                  <a:lumMod val="50000"/>
                </a:schemeClr>
              </a:solidFill>
              <a:effectLst>
                <a:outerShdw blurRad="38100" dist="25400" dir="5400000" algn="ctr" rotWithShape="0">
                  <a:srgbClr val="6E747A">
                    <a:alpha val="43000"/>
                  </a:srgbClr>
                </a:outerShdw>
              </a:effectLst>
              <a:latin typeface="Segoe Print" panose="02000600000000000000" pitchFamily="2" charset="0"/>
            </a:endParaRP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484880" y="963958"/>
              <a:ext cx="158400" cy="16560"/>
            </p14:xfrm>
          </p:contentPart>
        </mc:Choice>
        <mc:Fallback xmlns="">
          <p:pic>
            <p:nvPicPr>
              <p:cNvPr id="3" name="Ink 2"/>
              <p:cNvPicPr/>
              <p:nvPr/>
            </p:nvPicPr>
            <p:blipFill>
              <a:blip r:embed="rId5"/>
              <a:stretch>
                <a:fillRect/>
              </a:stretch>
            </p:blipFill>
            <p:spPr>
              <a:xfrm>
                <a:off x="4469040" y="900598"/>
                <a:ext cx="190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1317240" y="1461240"/>
              <a:ext cx="1175760" cy="45720"/>
            </p14:xfrm>
          </p:contentPart>
        </mc:Choice>
        <mc:Fallback xmlns="">
          <p:pic>
            <p:nvPicPr>
              <p:cNvPr id="4" name="Ink 3"/>
              <p:cNvPicPr/>
              <p:nvPr/>
            </p:nvPicPr>
            <p:blipFill>
              <a:blip r:embed="rId7"/>
              <a:stretch>
                <a:fillRect/>
              </a:stretch>
            </p:blipFill>
            <p:spPr>
              <a:xfrm>
                <a:off x="1301400" y="1397880"/>
                <a:ext cx="1207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4458960" y="1393200"/>
              <a:ext cx="162000" cy="36000"/>
            </p14:xfrm>
          </p:contentPart>
        </mc:Choice>
        <mc:Fallback xmlns="">
          <p:pic>
            <p:nvPicPr>
              <p:cNvPr id="5" name="Ink 4"/>
              <p:cNvPicPr/>
              <p:nvPr/>
            </p:nvPicPr>
            <p:blipFill>
              <a:blip r:embed="rId9"/>
              <a:stretch>
                <a:fillRect/>
              </a:stretch>
            </p:blipFill>
            <p:spPr>
              <a:xfrm>
                <a:off x="4443120" y="1329480"/>
                <a:ext cx="193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2399040" y="2522880"/>
              <a:ext cx="1495440" cy="59040"/>
            </p14:xfrm>
          </p:contentPart>
        </mc:Choice>
        <mc:Fallback xmlns="">
          <p:pic>
            <p:nvPicPr>
              <p:cNvPr id="6" name="Ink 5"/>
              <p:cNvPicPr/>
              <p:nvPr/>
            </p:nvPicPr>
            <p:blipFill>
              <a:blip r:embed="rId11"/>
              <a:stretch>
                <a:fillRect/>
              </a:stretch>
            </p:blipFill>
            <p:spPr>
              <a:xfrm>
                <a:off x="2383200" y="2459520"/>
                <a:ext cx="1527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p14:cNvContentPartPr/>
              <p14:nvPr/>
            </p14:nvContentPartPr>
            <p14:xfrm>
              <a:off x="4449240" y="1792440"/>
              <a:ext cx="216720" cy="42480"/>
            </p14:xfrm>
          </p:contentPart>
        </mc:Choice>
        <mc:Fallback xmlns="">
          <p:pic>
            <p:nvPicPr>
              <p:cNvPr id="8" name="Ink 7"/>
              <p:cNvPicPr/>
              <p:nvPr/>
            </p:nvPicPr>
            <p:blipFill>
              <a:blip r:embed="rId13"/>
              <a:stretch>
                <a:fillRect/>
              </a:stretch>
            </p:blipFill>
            <p:spPr>
              <a:xfrm>
                <a:off x="4433400" y="1729080"/>
                <a:ext cx="248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flipV="1">
              <a:off x="234086" y="2805839"/>
              <a:ext cx="2655994" cy="45719"/>
            </p14:xfrm>
          </p:contentPart>
        </mc:Choice>
        <mc:Fallback xmlns="">
          <p:pic>
            <p:nvPicPr>
              <p:cNvPr id="10" name="Ink 9"/>
              <p:cNvPicPr/>
              <p:nvPr/>
            </p:nvPicPr>
            <p:blipFill>
              <a:blip r:embed="rId15"/>
              <a:stretch>
                <a:fillRect/>
              </a:stretch>
            </p:blipFill>
            <p:spPr>
              <a:xfrm flipV="1">
                <a:off x="218247" y="2742480"/>
                <a:ext cx="2687673" cy="17243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4439520" y="2630160"/>
              <a:ext cx="203760" cy="55440"/>
            </p14:xfrm>
          </p:contentPart>
        </mc:Choice>
        <mc:Fallback xmlns="">
          <p:pic>
            <p:nvPicPr>
              <p:cNvPr id="12" name="Ink 11"/>
              <p:cNvPicPr/>
              <p:nvPr/>
            </p:nvPicPr>
            <p:blipFill>
              <a:blip r:embed="rId17"/>
              <a:stretch>
                <a:fillRect/>
              </a:stretch>
            </p:blipFill>
            <p:spPr>
              <a:xfrm>
                <a:off x="4423680" y="2566800"/>
                <a:ext cx="235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603720" y="3071880"/>
              <a:ext cx="2619000" cy="48960"/>
            </p14:xfrm>
          </p:contentPart>
        </mc:Choice>
        <mc:Fallback xmlns="">
          <p:pic>
            <p:nvPicPr>
              <p:cNvPr id="13" name="Ink 12"/>
              <p:cNvPicPr/>
              <p:nvPr/>
            </p:nvPicPr>
            <p:blipFill>
              <a:blip r:embed="rId19"/>
              <a:stretch>
                <a:fillRect/>
              </a:stretch>
            </p:blipFill>
            <p:spPr>
              <a:xfrm>
                <a:off x="587880" y="3008160"/>
                <a:ext cx="26506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p14:cNvContentPartPr/>
              <p14:nvPr/>
            </p14:nvContentPartPr>
            <p14:xfrm>
              <a:off x="4449240" y="3081600"/>
              <a:ext cx="171720" cy="19800"/>
            </p14:xfrm>
          </p:contentPart>
        </mc:Choice>
        <mc:Fallback xmlns="">
          <p:pic>
            <p:nvPicPr>
              <p:cNvPr id="15" name="Ink 14"/>
              <p:cNvPicPr/>
              <p:nvPr/>
            </p:nvPicPr>
            <p:blipFill>
              <a:blip r:embed="rId21"/>
              <a:stretch>
                <a:fillRect/>
              </a:stretch>
            </p:blipFill>
            <p:spPr>
              <a:xfrm>
                <a:off x="4433400" y="3017880"/>
                <a:ext cx="203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p14:cNvContentPartPr/>
              <p14:nvPr/>
            </p14:nvContentPartPr>
            <p14:xfrm>
              <a:off x="1501560" y="3873960"/>
              <a:ext cx="1417680" cy="45720"/>
            </p14:xfrm>
          </p:contentPart>
        </mc:Choice>
        <mc:Fallback xmlns="">
          <p:pic>
            <p:nvPicPr>
              <p:cNvPr id="16" name="Ink 15"/>
              <p:cNvPicPr/>
              <p:nvPr/>
            </p:nvPicPr>
            <p:blipFill>
              <a:blip r:embed="rId23"/>
              <a:stretch>
                <a:fillRect/>
              </a:stretch>
            </p:blipFill>
            <p:spPr>
              <a:xfrm>
                <a:off x="1485360" y="3810240"/>
                <a:ext cx="1449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p14:cNvContentPartPr/>
              <p14:nvPr/>
            </p14:nvContentPartPr>
            <p14:xfrm>
              <a:off x="4445770" y="3497400"/>
              <a:ext cx="200520" cy="52560"/>
            </p14:xfrm>
          </p:contentPart>
        </mc:Choice>
        <mc:Fallback xmlns="">
          <p:pic>
            <p:nvPicPr>
              <p:cNvPr id="17" name="Ink 16"/>
              <p:cNvPicPr/>
              <p:nvPr/>
            </p:nvPicPr>
            <p:blipFill>
              <a:blip r:embed="rId25"/>
              <a:stretch>
                <a:fillRect/>
              </a:stretch>
            </p:blipFill>
            <p:spPr>
              <a:xfrm>
                <a:off x="4429570" y="3434040"/>
                <a:ext cx="2325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p14:cNvContentPartPr/>
              <p14:nvPr/>
            </p14:nvContentPartPr>
            <p14:xfrm>
              <a:off x="1902320" y="4150437"/>
              <a:ext cx="1495425" cy="58737"/>
            </p14:xfrm>
          </p:contentPart>
        </mc:Choice>
        <mc:Fallback xmlns="">
          <p:pic>
            <p:nvPicPr>
              <p:cNvPr id="18" name="Ink 17"/>
              <p:cNvPicPr/>
              <p:nvPr/>
            </p:nvPicPr>
            <p:blipFill>
              <a:blip r:embed="rId27"/>
              <a:stretch>
                <a:fillRect/>
              </a:stretch>
            </p:blipFill>
            <p:spPr>
              <a:xfrm>
                <a:off x="1886480" y="4087402"/>
                <a:ext cx="1527105" cy="18480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p14:cNvContentPartPr/>
              <p14:nvPr/>
            </p14:nvContentPartPr>
            <p14:xfrm>
              <a:off x="4471830" y="3945960"/>
              <a:ext cx="171450" cy="20637"/>
            </p14:xfrm>
          </p:contentPart>
        </mc:Choice>
        <mc:Fallback xmlns="">
          <p:pic>
            <p:nvPicPr>
              <p:cNvPr id="19" name="Ink 18"/>
              <p:cNvPicPr/>
              <p:nvPr/>
            </p:nvPicPr>
            <p:blipFill>
              <a:blip r:embed="rId29"/>
              <a:stretch>
                <a:fillRect/>
              </a:stretch>
            </p:blipFill>
            <p:spPr>
              <a:xfrm>
                <a:off x="4455982" y="3881877"/>
                <a:ext cx="203147" cy="14844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p14:cNvContentPartPr/>
              <p14:nvPr/>
            </p14:nvContentPartPr>
            <p14:xfrm>
              <a:off x="234086" y="4428910"/>
              <a:ext cx="2164954" cy="62623"/>
            </p14:xfrm>
          </p:contentPart>
        </mc:Choice>
        <mc:Fallback xmlns="">
          <p:pic>
            <p:nvPicPr>
              <p:cNvPr id="20" name="Ink 19"/>
              <p:cNvPicPr/>
              <p:nvPr/>
            </p:nvPicPr>
            <p:blipFill>
              <a:blip r:embed="rId31"/>
              <a:stretch>
                <a:fillRect/>
              </a:stretch>
            </p:blipFill>
            <p:spPr>
              <a:xfrm>
                <a:off x="218244" y="4365563"/>
                <a:ext cx="2196638" cy="189317"/>
              </a:xfrm>
              <a:prstGeom prst="rect">
                <a:avLst/>
              </a:prstGeom>
            </p:spPr>
          </p:pic>
        </mc:Fallback>
      </mc:AlternateContent>
      <p:sp>
        <p:nvSpPr>
          <p:cNvPr id="21" name="Rectangle 20"/>
          <p:cNvSpPr/>
          <p:nvPr/>
        </p:nvSpPr>
        <p:spPr>
          <a:xfrm>
            <a:off x="7330047" y="1834920"/>
            <a:ext cx="745717"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800" b="1" u="sng" cap="none" spc="0" dirty="0" smtClean="0">
                <a:ln/>
                <a:solidFill>
                  <a:schemeClr val="accent3">
                    <a:lumMod val="75000"/>
                    <a:lumOff val="25000"/>
                  </a:schemeClr>
                </a:solidFill>
                <a:effectLst>
                  <a:outerShdw blurRad="38100" dist="38100" dir="2700000" algn="tl">
                    <a:srgbClr val="000000">
                      <a:alpha val="43137"/>
                    </a:srgbClr>
                  </a:outerShdw>
                </a:effectLst>
                <a:latin typeface="Segoe Print" panose="02000600000000000000" pitchFamily="2" charset="0"/>
              </a:rPr>
              <a:t>crisis</a:t>
            </a:r>
            <a:endParaRPr lang="en-US" sz="2400" b="1" u="sng" cap="none" spc="0" dirty="0">
              <a:ln/>
              <a:solidFill>
                <a:schemeClr val="accent3">
                  <a:lumMod val="75000"/>
                  <a:lumOff val="25000"/>
                </a:schemeClr>
              </a:solidFill>
              <a:effectLst>
                <a:outerShdw blurRad="38100" dist="38100" dir="2700000" algn="tl">
                  <a:srgbClr val="000000">
                    <a:alpha val="43137"/>
                  </a:srgbClr>
                </a:outerShdw>
              </a:effectLst>
              <a:latin typeface="Segoe Print" panose="02000600000000000000" pitchFamily="2" charset="0"/>
            </a:endParaRPr>
          </a:p>
        </p:txBody>
      </p:sp>
    </p:spTree>
    <p:extLst>
      <p:ext uri="{BB962C8B-B14F-4D97-AF65-F5344CB8AC3E}">
        <p14:creationId xmlns:p14="http://schemas.microsoft.com/office/powerpoint/2010/main" val="2647921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Hurt Student Cliparts, Download Free Hurt Student Cliparts – Free  Clipart #3683192 |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5" y="1815449"/>
            <a:ext cx="1314262" cy="2950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opping Groceries Stock Illustrations – 13 Dropping Groceries Stock  Illustrations, Vectors &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628" y="1815449"/>
            <a:ext cx="2013485" cy="30507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31 Cat Stuck Stock Vectors and Vector Art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l="15159"/>
          <a:stretch/>
        </p:blipFill>
        <p:spPr bwMode="auto">
          <a:xfrm>
            <a:off x="6546794" y="1819680"/>
            <a:ext cx="2166899" cy="29189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cared man on house roof flat concept vector spot illustration. Flooded  house. Rescue from water. Man waiting 2D cartoon character on white for web  UI design. Isolated editable creative hero image 27716963"/>
          <p:cNvPicPr>
            <a:picLocks noChangeAspect="1" noChangeArrowheads="1"/>
          </p:cNvPicPr>
          <p:nvPr/>
        </p:nvPicPr>
        <p:blipFill rotWithShape="1">
          <a:blip r:embed="rId5">
            <a:extLst>
              <a:ext uri="{28A0092B-C50C-407E-A947-70E740481C1C}">
                <a14:useLocalDpi xmlns:a14="http://schemas.microsoft.com/office/drawing/2010/main" val="0"/>
              </a:ext>
            </a:extLst>
          </a:blip>
          <a:srcRect l="8102" t="3833" r="32596" b="5115"/>
          <a:stretch/>
        </p:blipFill>
        <p:spPr bwMode="auto">
          <a:xfrm>
            <a:off x="1527391" y="1659751"/>
            <a:ext cx="2844556" cy="25972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07102" y="226998"/>
            <a:ext cx="6504535" cy="1292662"/>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a:ln/>
                <a:solidFill>
                  <a:schemeClr val="accent3"/>
                </a:solidFill>
                <a:latin typeface="Pompiere" panose="020B0604020202020204" charset="0"/>
              </a:rPr>
              <a:t>Who could help in these situations</a:t>
            </a:r>
            <a:r>
              <a:rPr lang="en-US" sz="3200" b="1" dirty="0" smtClean="0">
                <a:ln/>
                <a:solidFill>
                  <a:schemeClr val="accent3"/>
                </a:solidFill>
                <a:latin typeface="Pompiere" panose="020B0604020202020204" charset="0"/>
              </a:rPr>
              <a:t>?</a:t>
            </a:r>
          </a:p>
          <a:p>
            <a:r>
              <a:rPr lang="en-US" sz="3200" b="1" dirty="0" smtClean="0">
                <a:ln/>
                <a:solidFill>
                  <a:schemeClr val="accent3"/>
                </a:solidFill>
                <a:latin typeface="Pompiere" panose="020B0604020202020204" charset="0"/>
              </a:rPr>
              <a:t>What would you do to help?</a:t>
            </a:r>
            <a:r>
              <a:rPr lang="en-US" b="1" dirty="0" smtClean="0">
                <a:ln/>
                <a:solidFill>
                  <a:schemeClr val="accent3"/>
                </a:solidFill>
              </a:rPr>
              <a:t/>
            </a:r>
            <a:br>
              <a:rPr lang="en-US" b="1" dirty="0" smtClean="0">
                <a:ln/>
                <a:solidFill>
                  <a:schemeClr val="accent3"/>
                </a:solidFill>
              </a:rPr>
            </a:br>
            <a:endParaRPr lang="en-US" b="1" dirty="0">
              <a:ln/>
              <a:solidFill>
                <a:schemeClr val="accent3"/>
              </a:solidFill>
            </a:endParaRPr>
          </a:p>
        </p:txBody>
      </p:sp>
      <p:sp>
        <p:nvSpPr>
          <p:cNvPr id="7" name="Title 2"/>
          <p:cNvSpPr>
            <a:spLocks noGrp="1"/>
          </p:cNvSpPr>
          <p:nvPr>
            <p:ph type="title"/>
          </p:nvPr>
        </p:nvSpPr>
        <p:spPr>
          <a:xfrm>
            <a:off x="-68665" y="75972"/>
            <a:ext cx="2382097" cy="920723"/>
          </a:xfrm>
        </p:spPr>
        <p:txBody>
          <a:bodyPr/>
          <a:lstStyle/>
          <a:p>
            <a:r>
              <a:rPr lang="en-US" sz="4000" b="1" u="sng" dirty="0" smtClean="0">
                <a:effectLst>
                  <a:outerShdw blurRad="38100" dist="38100" dir="2700000" algn="tl">
                    <a:srgbClr val="000000">
                      <a:alpha val="43137"/>
                    </a:srgbClr>
                  </a:outerShdw>
                </a:effectLst>
              </a:rPr>
              <a:t>Warm up</a:t>
            </a:r>
            <a:endParaRPr lang="en-US" sz="4000" b="1" u="sng" dirty="0">
              <a:effectLst>
                <a:outerShdw blurRad="38100" dist="38100" dir="2700000" algn="tl">
                  <a:srgbClr val="000000">
                    <a:alpha val="43137"/>
                  </a:srgbClr>
                </a:outerShdw>
              </a:effectLst>
            </a:endParaRPr>
          </a:p>
        </p:txBody>
      </p:sp>
      <p:pic>
        <p:nvPicPr>
          <p:cNvPr id="8" name="Picture 3" descr="Image result for kagan structures clipart | Gravity activities - Clip Art  Library"/>
          <p:cNvPicPr>
            <a:picLocks noChangeAspect="1" noChangeArrowheads="1"/>
          </p:cNvPicPr>
          <p:nvPr/>
        </p:nvPicPr>
        <p:blipFill rotWithShape="1">
          <a:blip r:embed="rId6">
            <a:extLst>
              <a:ext uri="{28A0092B-C50C-407E-A947-70E740481C1C}">
                <a14:useLocalDpi xmlns:a14="http://schemas.microsoft.com/office/drawing/2010/main" val="0"/>
              </a:ext>
            </a:extLst>
          </a:blip>
          <a:srcRect t="8027" b="11908"/>
          <a:stretch/>
        </p:blipFill>
        <p:spPr bwMode="auto">
          <a:xfrm>
            <a:off x="7064383" y="15932"/>
            <a:ext cx="1734370" cy="150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87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8479" y="164812"/>
            <a:ext cx="1052513" cy="985838"/>
          </a:xfrm>
        </p:spPr>
        <p:txBody>
          <a:bodyPr/>
          <a:lstStyle/>
          <a:p>
            <a:r>
              <a:rPr lang="en-US" sz="6000" b="1" dirty="0" smtClean="0">
                <a:solidFill>
                  <a:schemeClr val="tx2">
                    <a:lumMod val="50000"/>
                  </a:schemeClr>
                </a:solidFill>
                <a:effectLst>
                  <a:outerShdw blurRad="38100" dist="38100" dir="2700000" algn="tl">
                    <a:srgbClr val="000000">
                      <a:alpha val="43137"/>
                    </a:srgbClr>
                  </a:outerShdw>
                </a:effectLst>
              </a:rPr>
              <a:t>IRS</a:t>
            </a:r>
            <a:endParaRPr lang="en-US"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 y="946271"/>
            <a:ext cx="1889473" cy="2803735"/>
          </a:xfrm>
          <a:prstGeom prst="rect">
            <a:avLst/>
          </a:prstGeom>
        </p:spPr>
      </p:pic>
      <p:sp>
        <p:nvSpPr>
          <p:cNvPr id="4" name="Rectangle 3"/>
          <p:cNvSpPr/>
          <p:nvPr/>
        </p:nvSpPr>
        <p:spPr>
          <a:xfrm>
            <a:off x="3029584" y="393044"/>
            <a:ext cx="4493538"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Pre-Assessment </a:t>
            </a:r>
            <a:endParaRPr lang="en-US" sz="6000" b="1" cap="none" spc="0" dirty="0">
              <a:ln/>
              <a:solidFill>
                <a:schemeClr val="accent6">
                  <a:lumMod val="50000"/>
                </a:schemeClr>
              </a:solidFill>
              <a:effectLst>
                <a:outerShdw blurRad="38100" dist="38100" dir="2700000" algn="tl">
                  <a:srgbClr val="000000">
                    <a:alpha val="43137"/>
                  </a:srgbClr>
                </a:outerShdw>
              </a:effectLst>
              <a:latin typeface="Pompiere" panose="020B0604020202020204" charset="0"/>
            </a:endParaRPr>
          </a:p>
        </p:txBody>
      </p:sp>
    </p:spTree>
    <p:extLst>
      <p:ext uri="{BB962C8B-B14F-4D97-AF65-F5344CB8AC3E}">
        <p14:creationId xmlns:p14="http://schemas.microsoft.com/office/powerpoint/2010/main" val="1091148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473664" y="133007"/>
            <a:ext cx="7255512" cy="3046988"/>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smtClean="0">
                <a:ln/>
                <a:solidFill>
                  <a:schemeClr val="accent3"/>
                </a:solidFill>
                <a:effectLst/>
                <a:latin typeface="Pompiere" panose="020B0604020202020204" charset="0"/>
              </a:rPr>
              <a:t>What is one quality that most </a:t>
            </a:r>
            <a:r>
              <a:rPr lang="en-US" sz="48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heroes</a:t>
            </a:r>
            <a:r>
              <a:rPr lang="en-US" sz="4000" b="1" cap="none" spc="0" dirty="0" smtClean="0">
                <a:ln/>
                <a:solidFill>
                  <a:schemeClr val="accent3"/>
                </a:solidFill>
                <a:effectLst/>
                <a:latin typeface="Pompiere" panose="020B0604020202020204" charset="0"/>
              </a:rPr>
              <a:t> share?</a:t>
            </a:r>
          </a:p>
          <a:p>
            <a:pPr marL="341312"/>
            <a:r>
              <a:rPr lang="en-US" sz="3600" b="1" dirty="0" smtClean="0">
                <a:ln/>
                <a:solidFill>
                  <a:schemeClr val="tx1">
                    <a:lumMod val="75000"/>
                  </a:schemeClr>
                </a:solidFill>
                <a:latin typeface="Pompiere" panose="020B0604020202020204" charset="0"/>
              </a:rPr>
              <a:t>1. They want to be famous.</a:t>
            </a:r>
          </a:p>
          <a:p>
            <a:pPr marL="341312"/>
            <a:r>
              <a:rPr lang="en-US" sz="3600" b="1" cap="none" spc="0" dirty="0" smtClean="0">
                <a:ln/>
                <a:solidFill>
                  <a:schemeClr val="accent2">
                    <a:lumMod val="75000"/>
                  </a:schemeClr>
                </a:solidFill>
                <a:effectLst/>
                <a:latin typeface="Pompiere" panose="020B0604020202020204" charset="0"/>
              </a:rPr>
              <a:t>2. They help others in emergencies.</a:t>
            </a:r>
          </a:p>
          <a:p>
            <a:pPr marL="341312"/>
            <a:r>
              <a:rPr lang="en-US" sz="3600" b="1" dirty="0" smtClean="0">
                <a:ln/>
                <a:solidFill>
                  <a:schemeClr val="accent3">
                    <a:lumMod val="75000"/>
                    <a:lumOff val="25000"/>
                  </a:schemeClr>
                </a:solidFill>
                <a:latin typeface="Pompiere" panose="020B0604020202020204" charset="0"/>
              </a:rPr>
              <a:t>3. They work only for money.</a:t>
            </a:r>
          </a:p>
          <a:p>
            <a:pPr marL="341312"/>
            <a:r>
              <a:rPr lang="en-US" sz="3600" b="1" cap="none" spc="0" dirty="0" smtClean="0">
                <a:ln/>
                <a:solidFill>
                  <a:schemeClr val="accent6">
                    <a:lumMod val="50000"/>
                  </a:schemeClr>
                </a:solidFill>
                <a:effectLst/>
                <a:latin typeface="Pompiere" panose="020B0604020202020204" charset="0"/>
              </a:rPr>
              <a:t>4. They don’t intervene when </a:t>
            </a:r>
            <a:r>
              <a:rPr lang="en-US" sz="3600" b="1" dirty="0" smtClean="0">
                <a:ln/>
                <a:solidFill>
                  <a:schemeClr val="accent6">
                    <a:lumMod val="50000"/>
                  </a:schemeClr>
                </a:solidFill>
                <a:latin typeface="Pompiere" panose="020B0604020202020204" charset="0"/>
              </a:rPr>
              <a:t>there is a problem.</a:t>
            </a:r>
            <a:endParaRPr lang="en-US" sz="3600" b="1" cap="none" spc="0" dirty="0">
              <a:ln/>
              <a:solidFill>
                <a:schemeClr val="accent6">
                  <a:lumMod val="50000"/>
                </a:schemeClr>
              </a:solidFill>
              <a:effectLst/>
              <a:latin typeface="Pompiere" panose="020B0604020202020204" charset="0"/>
            </a:endParaRPr>
          </a:p>
        </p:txBody>
      </p:sp>
    </p:spTree>
    <p:extLst>
      <p:ext uri="{BB962C8B-B14F-4D97-AF65-F5344CB8AC3E}">
        <p14:creationId xmlns:p14="http://schemas.microsoft.com/office/powerpoint/2010/main" val="3377996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438817" y="133007"/>
            <a:ext cx="7325210" cy="2123658"/>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smtClean="0">
                <a:ln/>
                <a:solidFill>
                  <a:schemeClr val="accent3"/>
                </a:solidFill>
                <a:effectLst/>
                <a:latin typeface="Pompiere" panose="020B0604020202020204" charset="0"/>
              </a:rPr>
              <a:t>What is one quality that most </a:t>
            </a:r>
            <a:r>
              <a:rPr lang="en-US" sz="48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heroes</a:t>
            </a:r>
            <a:r>
              <a:rPr lang="en-US" sz="4000" b="1" cap="none" spc="0" dirty="0" smtClean="0">
                <a:ln/>
                <a:solidFill>
                  <a:schemeClr val="accent3"/>
                </a:solidFill>
                <a:effectLst/>
                <a:latin typeface="Pompiere" panose="020B0604020202020204" charset="0"/>
              </a:rPr>
              <a:t> share?</a:t>
            </a:r>
          </a:p>
          <a:p>
            <a:pPr marL="341312"/>
            <a:endParaRPr lang="en-US" sz="3600" b="1" cap="none" spc="0" dirty="0" smtClean="0">
              <a:ln/>
              <a:solidFill>
                <a:schemeClr val="accent2">
                  <a:lumMod val="75000"/>
                </a:schemeClr>
              </a:solidFill>
              <a:effectLst/>
              <a:latin typeface="Pompiere" panose="020B0604020202020204" charset="0"/>
            </a:endParaRPr>
          </a:p>
          <a:p>
            <a:pPr marL="341312"/>
            <a:r>
              <a:rPr lang="en-US" sz="3600" b="1" cap="none" spc="0" dirty="0" smtClean="0">
                <a:ln/>
                <a:solidFill>
                  <a:schemeClr val="accent2">
                    <a:lumMod val="75000"/>
                  </a:schemeClr>
                </a:solidFill>
                <a:effectLst/>
                <a:latin typeface="Pompiere" panose="020B0604020202020204" charset="0"/>
              </a:rPr>
              <a:t>2. </a:t>
            </a:r>
            <a:r>
              <a:rPr lang="en-US" sz="4800" b="1" cap="none" spc="0" dirty="0" smtClean="0">
                <a:ln/>
                <a:solidFill>
                  <a:schemeClr val="accent2">
                    <a:lumMod val="75000"/>
                  </a:schemeClr>
                </a:solidFill>
                <a:effectLst>
                  <a:outerShdw blurRad="38100" dist="38100" dir="2700000" algn="tl">
                    <a:srgbClr val="000000">
                      <a:alpha val="43137"/>
                    </a:srgbClr>
                  </a:outerShdw>
                </a:effectLst>
                <a:latin typeface="Pompiere" panose="020B0604020202020204" charset="0"/>
              </a:rPr>
              <a:t>Heroes help others in emergencies</a:t>
            </a:r>
            <a:r>
              <a:rPr lang="en-US" sz="4800" b="1" cap="none" spc="0" dirty="0" smtClean="0">
                <a:ln/>
                <a:solidFill>
                  <a:schemeClr val="accent2">
                    <a:lumMod val="75000"/>
                  </a:schemeClr>
                </a:solidFill>
                <a:effectLst/>
                <a:latin typeface="Pompiere" panose="020B0604020202020204" charset="0"/>
              </a:rPr>
              <a:t>.</a:t>
            </a:r>
          </a:p>
        </p:txBody>
      </p:sp>
      <p:pic>
        <p:nvPicPr>
          <p:cNvPr id="3074" name="Picture 2" descr="Heroes in Text &amp; Film - Yr 7 English: Heroes - LibGuides at Whitefriars  Shorti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t="5122" b="3757"/>
          <a:stretch/>
        </p:blipFill>
        <p:spPr bwMode="auto">
          <a:xfrm>
            <a:off x="4837175" y="2348105"/>
            <a:ext cx="3508541" cy="2772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513963" y="236374"/>
            <a:ext cx="7159011" cy="3046988"/>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smtClean="0">
                <a:ln/>
                <a:solidFill>
                  <a:schemeClr val="accent3"/>
                </a:solidFill>
                <a:effectLst/>
                <a:latin typeface="Pompiere" panose="020B0604020202020204" charset="0"/>
              </a:rPr>
              <a:t>What is the </a:t>
            </a:r>
            <a:r>
              <a:rPr lang="en-US" sz="48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genre</a:t>
            </a:r>
            <a:r>
              <a:rPr lang="en-US" sz="3200" b="1" cap="none" spc="0" dirty="0" smtClean="0">
                <a:ln/>
                <a:solidFill>
                  <a:schemeClr val="accent3"/>
                </a:solidFill>
                <a:effectLst/>
                <a:latin typeface="Pompiere" panose="020B0604020202020204" charset="0"/>
              </a:rPr>
              <a:t> of  “Doctors Without Borders”?</a:t>
            </a:r>
          </a:p>
          <a:p>
            <a:pPr marL="341312"/>
            <a:r>
              <a:rPr lang="en-US" sz="3600" b="1" dirty="0" smtClean="0">
                <a:ln/>
                <a:solidFill>
                  <a:schemeClr val="tx1">
                    <a:lumMod val="75000"/>
                  </a:schemeClr>
                </a:solidFill>
                <a:latin typeface="Pompiere" panose="020B0604020202020204" charset="0"/>
              </a:rPr>
              <a:t>1. folktale</a:t>
            </a:r>
          </a:p>
          <a:p>
            <a:pPr marL="341312"/>
            <a:r>
              <a:rPr lang="en-US" sz="3600" b="1" cap="none" spc="0" dirty="0" smtClean="0">
                <a:ln/>
                <a:solidFill>
                  <a:schemeClr val="accent2">
                    <a:lumMod val="75000"/>
                  </a:schemeClr>
                </a:solidFill>
                <a:effectLst/>
                <a:latin typeface="Pompiere" panose="020B0604020202020204" charset="0"/>
              </a:rPr>
              <a:t>2. </a:t>
            </a:r>
            <a:r>
              <a:rPr lang="en-US" sz="3600" b="1" dirty="0">
                <a:ln/>
                <a:solidFill>
                  <a:schemeClr val="accent2">
                    <a:lumMod val="75000"/>
                  </a:schemeClr>
                </a:solidFill>
                <a:latin typeface="Pompiere" panose="020B0604020202020204" charset="0"/>
              </a:rPr>
              <a:t>s</a:t>
            </a:r>
            <a:r>
              <a:rPr lang="en-US" sz="3600" b="1" dirty="0" smtClean="0">
                <a:ln/>
                <a:solidFill>
                  <a:schemeClr val="accent2">
                    <a:lumMod val="75000"/>
                  </a:schemeClr>
                </a:solidFill>
                <a:latin typeface="Pompiere" panose="020B0604020202020204" charset="0"/>
              </a:rPr>
              <a:t>hort story</a:t>
            </a:r>
            <a:endParaRPr lang="en-US" sz="3600" b="1" cap="none" spc="0" dirty="0" smtClean="0">
              <a:ln/>
              <a:solidFill>
                <a:schemeClr val="accent2">
                  <a:lumMod val="75000"/>
                </a:schemeClr>
              </a:solidFill>
              <a:effectLst/>
              <a:latin typeface="Pompiere" panose="020B0604020202020204" charset="0"/>
            </a:endParaRPr>
          </a:p>
          <a:p>
            <a:pPr marL="341312"/>
            <a:r>
              <a:rPr lang="en-US" sz="3600" b="1" dirty="0" smtClean="0">
                <a:ln/>
                <a:solidFill>
                  <a:schemeClr val="accent3">
                    <a:lumMod val="75000"/>
                    <a:lumOff val="25000"/>
                  </a:schemeClr>
                </a:solidFill>
                <a:latin typeface="Pompiere" panose="020B0604020202020204" charset="0"/>
              </a:rPr>
              <a:t>3. </a:t>
            </a:r>
            <a:r>
              <a:rPr lang="en-US" sz="3600" b="1" dirty="0">
                <a:ln/>
                <a:solidFill>
                  <a:schemeClr val="accent3">
                    <a:lumMod val="75000"/>
                    <a:lumOff val="25000"/>
                  </a:schemeClr>
                </a:solidFill>
                <a:latin typeface="Pompiere" panose="020B0604020202020204" charset="0"/>
              </a:rPr>
              <a:t>i</a:t>
            </a:r>
            <a:r>
              <a:rPr lang="en-US" sz="3600" b="1" dirty="0" smtClean="0">
                <a:ln/>
                <a:solidFill>
                  <a:schemeClr val="accent3">
                    <a:lumMod val="75000"/>
                    <a:lumOff val="25000"/>
                  </a:schemeClr>
                </a:solidFill>
                <a:latin typeface="Pompiere" panose="020B0604020202020204" charset="0"/>
              </a:rPr>
              <a:t>nformational text</a:t>
            </a:r>
          </a:p>
          <a:p>
            <a:pPr marL="341312"/>
            <a:r>
              <a:rPr lang="en-US" sz="3600" b="1" cap="none" spc="0" dirty="0" smtClean="0">
                <a:ln/>
                <a:solidFill>
                  <a:schemeClr val="accent6">
                    <a:lumMod val="50000"/>
                  </a:schemeClr>
                </a:solidFill>
                <a:effectLst/>
                <a:latin typeface="Pompiere" panose="020B0604020202020204" charset="0"/>
              </a:rPr>
              <a:t>4. fable</a:t>
            </a:r>
            <a:endParaRPr lang="en-US" sz="3600" b="1" cap="none" spc="0" dirty="0">
              <a:ln/>
              <a:solidFill>
                <a:schemeClr val="accent6">
                  <a:lumMod val="50000"/>
                </a:schemeClr>
              </a:solidFill>
              <a:effectLst/>
              <a:latin typeface="Pompiere" panose="020B0604020202020204" charset="0"/>
            </a:endParaRPr>
          </a:p>
        </p:txBody>
      </p:sp>
    </p:spTree>
    <p:extLst>
      <p:ext uri="{BB962C8B-B14F-4D97-AF65-F5344CB8AC3E}">
        <p14:creationId xmlns:p14="http://schemas.microsoft.com/office/powerpoint/2010/main" val="311078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660892" y="236374"/>
            <a:ext cx="6865149" cy="1569660"/>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smtClean="0">
                <a:ln/>
                <a:solidFill>
                  <a:schemeClr val="accent3"/>
                </a:solidFill>
                <a:effectLst/>
                <a:latin typeface="Pompiere" panose="020B0604020202020204" charset="0"/>
              </a:rPr>
              <a:t>What is the </a:t>
            </a:r>
            <a:r>
              <a:rPr lang="en-US" sz="48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genre</a:t>
            </a:r>
            <a:r>
              <a:rPr lang="en-US" sz="3200" b="1" cap="none" spc="0" dirty="0" smtClean="0">
                <a:ln/>
                <a:solidFill>
                  <a:schemeClr val="accent3"/>
                </a:solidFill>
                <a:effectLst/>
                <a:latin typeface="Pompiere" panose="020B0604020202020204" charset="0"/>
              </a:rPr>
              <a:t> of  “Doctors Without Borders”?</a:t>
            </a:r>
            <a:endParaRPr lang="en-US" sz="3600" b="1" dirty="0">
              <a:ln/>
              <a:solidFill>
                <a:schemeClr val="accent3">
                  <a:lumMod val="75000"/>
                  <a:lumOff val="25000"/>
                </a:schemeClr>
              </a:solidFill>
              <a:latin typeface="Pompiere" panose="020B0604020202020204" charset="0"/>
            </a:endParaRPr>
          </a:p>
          <a:p>
            <a:pPr marL="341312"/>
            <a:r>
              <a:rPr lang="en-US" sz="3600" b="1" dirty="0" smtClean="0">
                <a:ln/>
                <a:solidFill>
                  <a:schemeClr val="accent3">
                    <a:lumMod val="75000"/>
                    <a:lumOff val="25000"/>
                  </a:schemeClr>
                </a:solidFill>
                <a:latin typeface="Pompiere" panose="020B0604020202020204" charset="0"/>
              </a:rPr>
              <a:t>3. </a:t>
            </a:r>
            <a:r>
              <a:rPr lang="en-US" sz="4800" b="1" dirty="0">
                <a:ln/>
                <a:solidFill>
                  <a:schemeClr val="accent3">
                    <a:lumMod val="75000"/>
                    <a:lumOff val="25000"/>
                  </a:schemeClr>
                </a:solidFill>
                <a:effectLst>
                  <a:outerShdw blurRad="38100" dist="38100" dir="2700000" algn="tl">
                    <a:srgbClr val="000000">
                      <a:alpha val="43137"/>
                    </a:srgbClr>
                  </a:outerShdw>
                </a:effectLst>
                <a:latin typeface="Pompiere" panose="020B0604020202020204" charset="0"/>
              </a:rPr>
              <a:t>i</a:t>
            </a:r>
            <a:r>
              <a:rPr lang="en-US" sz="4800" b="1" dirty="0" smtClean="0">
                <a:ln/>
                <a:solidFill>
                  <a:schemeClr val="accent3">
                    <a:lumMod val="75000"/>
                    <a:lumOff val="25000"/>
                  </a:schemeClr>
                </a:solidFill>
                <a:effectLst>
                  <a:outerShdw blurRad="38100" dist="38100" dir="2700000" algn="tl">
                    <a:srgbClr val="000000">
                      <a:alpha val="43137"/>
                    </a:srgbClr>
                  </a:outerShdw>
                </a:effectLst>
                <a:latin typeface="Pompiere" panose="020B0604020202020204" charset="0"/>
              </a:rPr>
              <a:t>nformational text</a:t>
            </a:r>
          </a:p>
        </p:txBody>
      </p:sp>
      <p:pic>
        <p:nvPicPr>
          <p:cNvPr id="2050" name="Picture 2" descr="Nonfiction Text Features Activities for Informational Text Worksheets and  Assessments - A Love of Teaching | Kim Miller"/>
          <p:cNvPicPr>
            <a:picLocks noChangeAspect="1" noChangeArrowheads="1"/>
          </p:cNvPicPr>
          <p:nvPr/>
        </p:nvPicPr>
        <p:blipFill rotWithShape="1">
          <a:blip r:embed="rId3">
            <a:extLst>
              <a:ext uri="{28A0092B-C50C-407E-A947-70E740481C1C}">
                <a14:useLocalDpi xmlns:a14="http://schemas.microsoft.com/office/drawing/2010/main" val="0"/>
              </a:ext>
            </a:extLst>
          </a:blip>
          <a:srcRect t="11462" b="6992"/>
          <a:stretch/>
        </p:blipFill>
        <p:spPr bwMode="auto">
          <a:xfrm>
            <a:off x="5747410" y="1806034"/>
            <a:ext cx="2778631" cy="226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024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linical Case 06-2019">
  <a:themeElements>
    <a:clrScheme name="Simple Light">
      <a:dk1>
        <a:srgbClr val="4AA276"/>
      </a:dk1>
      <a:lt1>
        <a:srgbClr val="FFFFFF"/>
      </a:lt1>
      <a:dk2>
        <a:srgbClr val="595959"/>
      </a:dk2>
      <a:lt2>
        <a:srgbClr val="EEEEEE"/>
      </a:lt2>
      <a:accent1>
        <a:srgbClr val="62C090"/>
      </a:accent1>
      <a:accent2>
        <a:srgbClr val="F7A68E"/>
      </a:accent2>
      <a:accent3>
        <a:srgbClr val="0A2E4E"/>
      </a:accent3>
      <a:accent4>
        <a:srgbClr val="ED3024"/>
      </a:accent4>
      <a:accent5>
        <a:srgbClr val="D1D1D1"/>
      </a:accent5>
      <a:accent6>
        <a:srgbClr val="F3E0A0"/>
      </a:accent6>
      <a:hlink>
        <a:srgbClr val="4AA2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nguage Arts Subject for Middle School - 8th Grade: Vocabulary Skills by Slidesgo">
  <a:themeElements>
    <a:clrScheme name="Simple Light">
      <a:dk1>
        <a:srgbClr val="20298D"/>
      </a:dk1>
      <a:lt1>
        <a:srgbClr val="E83FA7"/>
      </a:lt1>
      <a:dk2>
        <a:srgbClr val="27AEB7"/>
      </a:dk2>
      <a:lt2>
        <a:srgbClr val="FEC16D"/>
      </a:lt2>
      <a:accent1>
        <a:srgbClr val="FC8A70"/>
      </a:accent1>
      <a:accent2>
        <a:srgbClr val="C3F1ED"/>
      </a:accent2>
      <a:accent3>
        <a:srgbClr val="9E206D"/>
      </a:accent3>
      <a:accent4>
        <a:srgbClr val="FFFFFF"/>
      </a:accent4>
      <a:accent5>
        <a:srgbClr val="FFFFFF"/>
      </a:accent5>
      <a:accent6>
        <a:srgbClr val="FFFFFF"/>
      </a:accent6>
      <a:hlink>
        <a:srgbClr val="9E20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2209</TotalTime>
  <Words>1180</Words>
  <Application>Microsoft Office PowerPoint</Application>
  <PresentationFormat>On-screen Show (16:9)</PresentationFormat>
  <Paragraphs>160</Paragraphs>
  <Slides>35</Slides>
  <Notes>16</Notes>
  <HiddenSlides>0</HiddenSlides>
  <MMClips>4</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Lato</vt:lpstr>
      <vt:lpstr>Neucha</vt:lpstr>
      <vt:lpstr>Patrick Hand</vt:lpstr>
      <vt:lpstr>Hind</vt:lpstr>
      <vt:lpstr>Arial</vt:lpstr>
      <vt:lpstr>Cabin</vt:lpstr>
      <vt:lpstr>Pompiere</vt:lpstr>
      <vt:lpstr>Segoe Print</vt:lpstr>
      <vt:lpstr>MV Boli</vt:lpstr>
      <vt:lpstr>Roboto</vt:lpstr>
      <vt:lpstr>Roboto Condensed Light</vt:lpstr>
      <vt:lpstr>Clinical Case 06-2019</vt:lpstr>
      <vt:lpstr>Language Arts Subject for Middle School - 8th Grade: Vocabulary Skills by Slidesgo</vt:lpstr>
      <vt:lpstr>Doctors Without Borders  pp.90-95</vt:lpstr>
      <vt:lpstr>Heroes</vt:lpstr>
      <vt:lpstr>Discuss in pairs.</vt:lpstr>
      <vt:lpstr>Warm up</vt:lpstr>
      <vt:lpstr>IRS</vt:lpstr>
      <vt:lpstr>IRS</vt:lpstr>
      <vt:lpstr>IRS</vt:lpstr>
      <vt:lpstr>IRS</vt:lpstr>
      <vt:lpstr>IRS</vt:lpstr>
      <vt:lpstr>IRS</vt:lpstr>
      <vt:lpstr>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Tsunami?</vt:lpstr>
      <vt:lpstr>PowerPoint Presentation</vt:lpstr>
      <vt:lpstr>PowerPoint Presentation</vt:lpstr>
      <vt:lpstr>PowerPoint Presentation</vt:lpstr>
      <vt:lpstr>Read how Doctors Without Borders helped people in South Asia after the tsunami in 2004. The, complete the chart. </vt:lpstr>
      <vt:lpstr>Read how Doctors Without Borders helped people in South Asia after the tsunami in 2004. The, complete the chart.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Doctors Without Borders  pp.90-95</dc:title>
  <cp:lastModifiedBy>Diana Shaban</cp:lastModifiedBy>
  <cp:revision>85</cp:revision>
  <dcterms:modified xsi:type="dcterms:W3CDTF">2025-10-18T19:33:25Z</dcterms:modified>
</cp:coreProperties>
</file>