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556378-B0BB-4FB5-949E-F67BB6891BDB}">
  <a:tblStyle styleId="{4D556378-B0BB-4FB5-949E-F67BB6891B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28B0AB-416D-4973-8468-82CEFD99C06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2a3712462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2a3712462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>
          <a:extLst>
            <a:ext uri="{FF2B5EF4-FFF2-40B4-BE49-F238E27FC236}">
              <a16:creationId xmlns:a16="http://schemas.microsoft.com/office/drawing/2014/main" id="{73D70F76-AC50-26D4-39EF-96900B7B3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54dda1946d_6_344:notes">
            <a:extLst>
              <a:ext uri="{FF2B5EF4-FFF2-40B4-BE49-F238E27FC236}">
                <a16:creationId xmlns:a16="http://schemas.microsoft.com/office/drawing/2014/main" id="{F08394B0-9084-DD58-E1DB-0FD61EC97D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54dda1946d_6_344:notes">
            <a:extLst>
              <a:ext uri="{FF2B5EF4-FFF2-40B4-BE49-F238E27FC236}">
                <a16:creationId xmlns:a16="http://schemas.microsoft.com/office/drawing/2014/main" id="{D1FEEBC6-2105-C061-53D9-15A588D08E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8813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>
          <a:extLst>
            <a:ext uri="{FF2B5EF4-FFF2-40B4-BE49-F238E27FC236}">
              <a16:creationId xmlns:a16="http://schemas.microsoft.com/office/drawing/2014/main" id="{AF392DD6-7E3F-2B47-F911-015BB6BA6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54dda1946d_6_344:notes">
            <a:extLst>
              <a:ext uri="{FF2B5EF4-FFF2-40B4-BE49-F238E27FC236}">
                <a16:creationId xmlns:a16="http://schemas.microsoft.com/office/drawing/2014/main" id="{53405806-78F4-DCAC-1A8C-ABD383C6F5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54dda1946d_6_344:notes">
            <a:extLst>
              <a:ext uri="{FF2B5EF4-FFF2-40B4-BE49-F238E27FC236}">
                <a16:creationId xmlns:a16="http://schemas.microsoft.com/office/drawing/2014/main" id="{74374690-88A6-B7E2-D256-8536A6F534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140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8" name="Google Shape;219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6" name="Google Shape;2346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6">
          <a:extLst>
            <a:ext uri="{FF2B5EF4-FFF2-40B4-BE49-F238E27FC236}">
              <a16:creationId xmlns:a16="http://schemas.microsoft.com/office/drawing/2014/main" id="{A528911A-91FE-64D7-9BB6-FC64C8D86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gd5260bdd85_0_256:notes">
            <a:extLst>
              <a:ext uri="{FF2B5EF4-FFF2-40B4-BE49-F238E27FC236}">
                <a16:creationId xmlns:a16="http://schemas.microsoft.com/office/drawing/2014/main" id="{30486DA8-0D29-D77B-7194-02541492A3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8" name="Google Shape;2198;gd5260bdd85_0_256:notes">
            <a:extLst>
              <a:ext uri="{FF2B5EF4-FFF2-40B4-BE49-F238E27FC236}">
                <a16:creationId xmlns:a16="http://schemas.microsoft.com/office/drawing/2014/main" id="{2F951070-88AE-E63B-EEC3-B79F6EB418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597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">
          <a:extLst>
            <a:ext uri="{FF2B5EF4-FFF2-40B4-BE49-F238E27FC236}">
              <a16:creationId xmlns:a16="http://schemas.microsoft.com/office/drawing/2014/main" id="{BE685F3F-4070-CDF4-61D6-305DBB92D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gd431007ba2_0_215:notes">
            <a:extLst>
              <a:ext uri="{FF2B5EF4-FFF2-40B4-BE49-F238E27FC236}">
                <a16:creationId xmlns:a16="http://schemas.microsoft.com/office/drawing/2014/main" id="{6128C506-99ED-3687-11DA-257139CD9E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7" name="Google Shape;2097;gd431007ba2_0_215:notes">
            <a:extLst>
              <a:ext uri="{FF2B5EF4-FFF2-40B4-BE49-F238E27FC236}">
                <a16:creationId xmlns:a16="http://schemas.microsoft.com/office/drawing/2014/main" id="{B4C23258-3FED-D90F-E5D1-EBBA6FAE17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5233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0" name="Google Shape;2420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" name="Google Shape;224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3" name="Google Shape;224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1">
          <a:extLst>
            <a:ext uri="{FF2B5EF4-FFF2-40B4-BE49-F238E27FC236}">
              <a16:creationId xmlns:a16="http://schemas.microsoft.com/office/drawing/2014/main" id="{CBE22947-1A4E-731B-69A1-C90983531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" name="Google Shape;2242;g54dda1946d_6_377:notes">
            <a:extLst>
              <a:ext uri="{FF2B5EF4-FFF2-40B4-BE49-F238E27FC236}">
                <a16:creationId xmlns:a16="http://schemas.microsoft.com/office/drawing/2014/main" id="{CC1646C6-7501-1A63-A785-17889267AA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3" name="Google Shape;2243;g54dda1946d_6_377:notes">
            <a:extLst>
              <a:ext uri="{FF2B5EF4-FFF2-40B4-BE49-F238E27FC236}">
                <a16:creationId xmlns:a16="http://schemas.microsoft.com/office/drawing/2014/main" id="{F0EF9E28-3506-5DF1-6288-80F3F6678B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29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8" name="Google Shape;208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" name="Google Shape;2406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7" name="Google Shape;2407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7" name="Google Shape;2097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9">
          <a:extLst>
            <a:ext uri="{FF2B5EF4-FFF2-40B4-BE49-F238E27FC236}">
              <a16:creationId xmlns:a16="http://schemas.microsoft.com/office/drawing/2014/main" id="{19676421-B9A7-AA01-3077-6E5181282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54dda1946d_6_257:notes">
            <a:extLst>
              <a:ext uri="{FF2B5EF4-FFF2-40B4-BE49-F238E27FC236}">
                <a16:creationId xmlns:a16="http://schemas.microsoft.com/office/drawing/2014/main" id="{F9A952F2-BF16-3283-B940-22CB517895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1" name="Google Shape;2121;g54dda1946d_6_257:notes">
            <a:extLst>
              <a:ext uri="{FF2B5EF4-FFF2-40B4-BE49-F238E27FC236}">
                <a16:creationId xmlns:a16="http://schemas.microsoft.com/office/drawing/2014/main" id="{4B573EA9-E03C-4B6C-9177-49E6C6D20F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46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>
          <a:extLst>
            <a:ext uri="{FF2B5EF4-FFF2-40B4-BE49-F238E27FC236}">
              <a16:creationId xmlns:a16="http://schemas.microsoft.com/office/drawing/2014/main" id="{ABD226D1-287C-32A6-2A47-C4DF1692A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54dda1946d_6_344:notes">
            <a:extLst>
              <a:ext uri="{FF2B5EF4-FFF2-40B4-BE49-F238E27FC236}">
                <a16:creationId xmlns:a16="http://schemas.microsoft.com/office/drawing/2014/main" id="{AF3FE584-0BB7-AE52-302F-C1B1364AC9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54dda1946d_6_344:notes">
            <a:extLst>
              <a:ext uri="{FF2B5EF4-FFF2-40B4-BE49-F238E27FC236}">
                <a16:creationId xmlns:a16="http://schemas.microsoft.com/office/drawing/2014/main" id="{7BEABDB8-C897-8968-0287-181253E88A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287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>
          <a:extLst>
            <a:ext uri="{FF2B5EF4-FFF2-40B4-BE49-F238E27FC236}">
              <a16:creationId xmlns:a16="http://schemas.microsoft.com/office/drawing/2014/main" id="{4253F8E6-E2C7-7B6E-B943-035CE1C19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54dda1946d_6_344:notes">
            <a:extLst>
              <a:ext uri="{FF2B5EF4-FFF2-40B4-BE49-F238E27FC236}">
                <a16:creationId xmlns:a16="http://schemas.microsoft.com/office/drawing/2014/main" id="{B9491FB9-D3CE-D6B5-6D51-7B67FFDEA7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54dda1946d_6_344:notes">
            <a:extLst>
              <a:ext uri="{FF2B5EF4-FFF2-40B4-BE49-F238E27FC236}">
                <a16:creationId xmlns:a16="http://schemas.microsoft.com/office/drawing/2014/main" id="{96A196FF-4702-DABE-DEC9-377ECD36B3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4384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>
          <a:extLst>
            <a:ext uri="{FF2B5EF4-FFF2-40B4-BE49-F238E27FC236}">
              <a16:creationId xmlns:a16="http://schemas.microsoft.com/office/drawing/2014/main" id="{AB33D6E6-CD9D-94DB-44C5-4CD1A9A5C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54dda1946d_6_344:notes">
            <a:extLst>
              <a:ext uri="{FF2B5EF4-FFF2-40B4-BE49-F238E27FC236}">
                <a16:creationId xmlns:a16="http://schemas.microsoft.com/office/drawing/2014/main" id="{C30CF21B-8D0C-4228-ACB7-2C83735221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54dda1946d_6_344:notes">
            <a:extLst>
              <a:ext uri="{FF2B5EF4-FFF2-40B4-BE49-F238E27FC236}">
                <a16:creationId xmlns:a16="http://schemas.microsoft.com/office/drawing/2014/main" id="{21F551E5-6E91-0064-5B51-59BA3028C5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153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>
          <a:extLst>
            <a:ext uri="{FF2B5EF4-FFF2-40B4-BE49-F238E27FC236}">
              <a16:creationId xmlns:a16="http://schemas.microsoft.com/office/drawing/2014/main" id="{797A6B6F-77F3-CB45-09B5-58001F53C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54dda1946d_6_344:notes">
            <a:extLst>
              <a:ext uri="{FF2B5EF4-FFF2-40B4-BE49-F238E27FC236}">
                <a16:creationId xmlns:a16="http://schemas.microsoft.com/office/drawing/2014/main" id="{15847F02-E29B-E0A7-B31D-9EFFE6EB37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54dda1946d_6_344:notes">
            <a:extLst>
              <a:ext uri="{FF2B5EF4-FFF2-40B4-BE49-F238E27FC236}">
                <a16:creationId xmlns:a16="http://schemas.microsoft.com/office/drawing/2014/main" id="{85BCF8CB-E24F-5BDF-1163-54563FF3A0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83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713225" y="1316713"/>
            <a:ext cx="7717500" cy="19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900" b="0"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307425" y="3350987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41" name="Google Shape;41;p2"/>
          <p:cNvGrpSpPr/>
          <p:nvPr/>
        </p:nvGrpSpPr>
        <p:grpSpPr>
          <a:xfrm rot="10800000">
            <a:off x="179287" y="170548"/>
            <a:ext cx="797563" cy="1051691"/>
            <a:chOff x="-2065687" y="1646185"/>
            <a:chExt cx="717426" cy="946021"/>
          </a:xfrm>
        </p:grpSpPr>
        <p:sp>
          <p:nvSpPr>
            <p:cNvPr id="42" name="Google Shape;42;p2"/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-79789" y="4272648"/>
            <a:ext cx="9303578" cy="1548182"/>
            <a:chOff x="2149076" y="3978078"/>
            <a:chExt cx="6995171" cy="1172865"/>
          </a:xfrm>
        </p:grpSpPr>
        <p:grpSp>
          <p:nvGrpSpPr>
            <p:cNvPr id="47" name="Google Shape;47;p2"/>
            <p:cNvGrpSpPr/>
            <p:nvPr/>
          </p:nvGrpSpPr>
          <p:grpSpPr>
            <a:xfrm flipH="1">
              <a:off x="4660505" y="3978078"/>
              <a:ext cx="4483742" cy="1165511"/>
              <a:chOff x="3225813" y="2142172"/>
              <a:chExt cx="2920624" cy="759142"/>
            </a:xfrm>
          </p:grpSpPr>
          <p:sp>
            <p:nvSpPr>
              <p:cNvPr id="48" name="Google Shape;48;p2"/>
              <p:cNvSpPr/>
              <p:nvPr/>
            </p:nvSpPr>
            <p:spPr>
              <a:xfrm>
                <a:off x="5605898" y="2153602"/>
                <a:ext cx="540538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540538" h="661987" extrusionOk="0">
                    <a:moveTo>
                      <a:pt x="0" y="0"/>
                    </a:moveTo>
                    <a:lnTo>
                      <a:pt x="540539" y="234315"/>
                    </a:lnTo>
                    <a:lnTo>
                      <a:pt x="190331" y="66198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225813" y="2271712"/>
                <a:ext cx="764177" cy="505777"/>
              </a:xfrm>
              <a:custGeom>
                <a:avLst/>
                <a:gdLst/>
                <a:ahLst/>
                <a:cxnLst/>
                <a:rect l="l" t="t" r="r" b="b"/>
                <a:pathLst>
                  <a:path w="764177" h="505777" extrusionOk="0">
                    <a:moveTo>
                      <a:pt x="0" y="505778"/>
                    </a:moveTo>
                    <a:lnTo>
                      <a:pt x="764178" y="0"/>
                    </a:lnTo>
                    <a:lnTo>
                      <a:pt x="639511" y="32766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989991" y="2271712"/>
                <a:ext cx="262656" cy="386715"/>
              </a:xfrm>
              <a:custGeom>
                <a:avLst/>
                <a:gdLst/>
                <a:ahLst/>
                <a:cxnLst/>
                <a:rect l="l" t="t" r="r" b="b"/>
                <a:pathLst>
                  <a:path w="262656" h="386715" extrusionOk="0">
                    <a:moveTo>
                      <a:pt x="262656" y="20955"/>
                    </a:moveTo>
                    <a:lnTo>
                      <a:pt x="157023" y="3867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147013" y="2212657"/>
                <a:ext cx="415872" cy="445770"/>
              </a:xfrm>
              <a:custGeom>
                <a:avLst/>
                <a:gdLst/>
                <a:ahLst/>
                <a:cxnLst/>
                <a:rect l="l" t="t" r="r" b="b"/>
                <a:pathLst>
                  <a:path w="415872" h="445770" extrusionOk="0">
                    <a:moveTo>
                      <a:pt x="415872" y="0"/>
                    </a:moveTo>
                    <a:lnTo>
                      <a:pt x="0" y="445770"/>
                    </a:lnTo>
                    <a:lnTo>
                      <a:pt x="105634" y="8001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4562886" y="2212657"/>
                <a:ext cx="644269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44269" h="677227" extrusionOk="0">
                    <a:moveTo>
                      <a:pt x="441567" y="294322"/>
                    </a:moveTo>
                    <a:lnTo>
                      <a:pt x="644269" y="677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004453" y="2153602"/>
                <a:ext cx="601445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601445" h="736282" extrusionOk="0">
                    <a:moveTo>
                      <a:pt x="601445" y="0"/>
                    </a:moveTo>
                    <a:lnTo>
                      <a:pt x="202702" y="736282"/>
                    </a:lnTo>
                    <a:lnTo>
                      <a:pt x="0" y="35337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207155" y="2153602"/>
                <a:ext cx="433002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433002" h="736282" extrusionOk="0">
                    <a:moveTo>
                      <a:pt x="433002" y="412432"/>
                    </a:moveTo>
                    <a:lnTo>
                      <a:pt x="398743" y="0"/>
                    </a:lnTo>
                    <a:lnTo>
                      <a:pt x="0" y="73628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225813" y="2271712"/>
                <a:ext cx="764177" cy="505777"/>
              </a:xfrm>
              <a:custGeom>
                <a:avLst/>
                <a:gdLst/>
                <a:ahLst/>
                <a:cxnLst/>
                <a:rect l="l" t="t" r="r" b="b"/>
                <a:pathLst>
                  <a:path w="764177" h="505777" extrusionOk="0">
                    <a:moveTo>
                      <a:pt x="764178" y="0"/>
                    </a:moveTo>
                    <a:lnTo>
                      <a:pt x="295013" y="125730"/>
                    </a:lnTo>
                    <a:lnTo>
                      <a:pt x="0" y="50577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865324" y="2271712"/>
                <a:ext cx="281689" cy="386715"/>
              </a:xfrm>
              <a:custGeom>
                <a:avLst/>
                <a:gdLst/>
                <a:ahLst/>
                <a:cxnLst/>
                <a:rect l="l" t="t" r="r" b="b"/>
                <a:pathLst>
                  <a:path w="281689" h="386715" extrusionOk="0">
                    <a:moveTo>
                      <a:pt x="281689" y="386715"/>
                    </a:moveTo>
                    <a:lnTo>
                      <a:pt x="0" y="327660"/>
                    </a:lnTo>
                    <a:lnTo>
                      <a:pt x="12466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605898" y="2153602"/>
                <a:ext cx="190330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190330" h="661987" extrusionOk="0">
                    <a:moveTo>
                      <a:pt x="190331" y="661988"/>
                    </a:moveTo>
                    <a:lnTo>
                      <a:pt x="0" y="0"/>
                    </a:lnTo>
                    <a:lnTo>
                      <a:pt x="34260" y="41243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147013" y="2212657"/>
                <a:ext cx="415872" cy="445770"/>
              </a:xfrm>
              <a:custGeom>
                <a:avLst/>
                <a:gdLst/>
                <a:ahLst/>
                <a:cxnLst/>
                <a:rect l="l" t="t" r="r" b="b"/>
                <a:pathLst>
                  <a:path w="415872" h="445770" extrusionOk="0">
                    <a:moveTo>
                      <a:pt x="415872" y="0"/>
                    </a:moveTo>
                    <a:lnTo>
                      <a:pt x="374952" y="345758"/>
                    </a:lnTo>
                    <a:lnTo>
                      <a:pt x="0" y="4457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521965" y="2212657"/>
                <a:ext cx="685190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85190" h="677227" extrusionOk="0">
                    <a:moveTo>
                      <a:pt x="685190" y="677227"/>
                    </a:moveTo>
                    <a:lnTo>
                      <a:pt x="0" y="345758"/>
                    </a:lnTo>
                    <a:lnTo>
                      <a:pt x="4092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225813" y="2218372"/>
                <a:ext cx="764177" cy="179069"/>
              </a:xfrm>
              <a:custGeom>
                <a:avLst/>
                <a:gdLst/>
                <a:ahLst/>
                <a:cxnLst/>
                <a:rect l="l" t="t" r="r" b="b"/>
                <a:pathLst>
                  <a:path w="764177" h="179069" extrusionOk="0">
                    <a:moveTo>
                      <a:pt x="0" y="0"/>
                    </a:moveTo>
                    <a:lnTo>
                      <a:pt x="764178" y="53340"/>
                    </a:lnTo>
                    <a:lnTo>
                      <a:pt x="295013" y="1790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225813" y="2218372"/>
                <a:ext cx="295012" cy="559117"/>
              </a:xfrm>
              <a:custGeom>
                <a:avLst/>
                <a:gdLst/>
                <a:ahLst/>
                <a:cxnLst/>
                <a:rect l="l" t="t" r="r" b="b"/>
                <a:pathLst>
                  <a:path w="295012" h="559117" extrusionOk="0">
                    <a:moveTo>
                      <a:pt x="0" y="559118"/>
                    </a:moveTo>
                    <a:lnTo>
                      <a:pt x="0" y="0"/>
                    </a:lnTo>
                    <a:lnTo>
                      <a:pt x="295013" y="1790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796229" y="2387917"/>
                <a:ext cx="350208" cy="427672"/>
              </a:xfrm>
              <a:custGeom>
                <a:avLst/>
                <a:gdLst/>
                <a:ahLst/>
                <a:cxnLst/>
                <a:rect l="l" t="t" r="r" b="b"/>
                <a:pathLst>
                  <a:path w="350208" h="427672" extrusionOk="0">
                    <a:moveTo>
                      <a:pt x="0" y="427673"/>
                    </a:moveTo>
                    <a:lnTo>
                      <a:pt x="350208" y="352425"/>
                    </a:lnTo>
                    <a:lnTo>
                      <a:pt x="35020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978322" y="2260033"/>
                <a:ext cx="23336" cy="23357"/>
              </a:xfrm>
              <a:custGeom>
                <a:avLst/>
                <a:gdLst/>
                <a:ahLst/>
                <a:cxnLst/>
                <a:rect l="l" t="t" r="r" b="b"/>
                <a:pathLst>
                  <a:path w="23336" h="23357" extrusionOk="0">
                    <a:moveTo>
                      <a:pt x="20233" y="3106"/>
                    </a:moveTo>
                    <a:cubicBezTo>
                      <a:pt x="29750" y="15489"/>
                      <a:pt x="15475" y="29776"/>
                      <a:pt x="3104" y="20251"/>
                    </a:cubicBezTo>
                    <a:cubicBezTo>
                      <a:pt x="-6413" y="7869"/>
                      <a:pt x="7862" y="-6419"/>
                      <a:pt x="20233" y="310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509406" y="2386012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854856" y="259080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136545" y="264985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238372" y="228028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550219" y="2203757"/>
                <a:ext cx="23431" cy="23514"/>
              </a:xfrm>
              <a:custGeom>
                <a:avLst/>
                <a:gdLst/>
                <a:ahLst/>
                <a:cxnLst/>
                <a:rect l="l" t="t" r="r" b="b"/>
                <a:pathLst>
                  <a:path w="23431" h="23514" extrusionOk="0">
                    <a:moveTo>
                      <a:pt x="23135" y="9852"/>
                    </a:moveTo>
                    <a:cubicBezTo>
                      <a:pt x="25039" y="18425"/>
                      <a:pt x="17425" y="25092"/>
                      <a:pt x="9812" y="23187"/>
                    </a:cubicBezTo>
                    <a:cubicBezTo>
                      <a:pt x="5054" y="22235"/>
                      <a:pt x="1247" y="18425"/>
                      <a:pt x="296" y="13662"/>
                    </a:cubicBezTo>
                    <a:cubicBezTo>
                      <a:pt x="-1608" y="5090"/>
                      <a:pt x="6006" y="-1578"/>
                      <a:pt x="13619" y="327"/>
                    </a:cubicBezTo>
                    <a:cubicBezTo>
                      <a:pt x="18377" y="1280"/>
                      <a:pt x="22184" y="5090"/>
                      <a:pt x="23135" y="98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4510545" y="254698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5195735" y="287845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4993033" y="249555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594478" y="2142172"/>
                <a:ext cx="22839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60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628738" y="255460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784809" y="280416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2149076" y="3985432"/>
              <a:ext cx="2511421" cy="1165511"/>
              <a:chOff x="4510545" y="2142172"/>
              <a:chExt cx="1635892" cy="759142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5605898" y="2153602"/>
                <a:ext cx="540538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540538" h="661987" extrusionOk="0">
                    <a:moveTo>
                      <a:pt x="0" y="0"/>
                    </a:moveTo>
                    <a:lnTo>
                      <a:pt x="540539" y="234315"/>
                    </a:lnTo>
                    <a:lnTo>
                      <a:pt x="190331" y="66198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562886" y="2212657"/>
                <a:ext cx="644269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44269" h="677227" extrusionOk="0">
                    <a:moveTo>
                      <a:pt x="441567" y="294322"/>
                    </a:moveTo>
                    <a:lnTo>
                      <a:pt x="644269" y="677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004453" y="2153602"/>
                <a:ext cx="601445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601445" h="736282" extrusionOk="0">
                    <a:moveTo>
                      <a:pt x="601445" y="0"/>
                    </a:moveTo>
                    <a:lnTo>
                      <a:pt x="202702" y="736282"/>
                    </a:lnTo>
                    <a:lnTo>
                      <a:pt x="0" y="35337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207155" y="2153602"/>
                <a:ext cx="433002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433002" h="736282" extrusionOk="0">
                    <a:moveTo>
                      <a:pt x="433002" y="412432"/>
                    </a:moveTo>
                    <a:lnTo>
                      <a:pt x="398743" y="0"/>
                    </a:lnTo>
                    <a:lnTo>
                      <a:pt x="0" y="73628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605898" y="2153602"/>
                <a:ext cx="190330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190330" h="661987" extrusionOk="0">
                    <a:moveTo>
                      <a:pt x="190331" y="661988"/>
                    </a:moveTo>
                    <a:lnTo>
                      <a:pt x="0" y="0"/>
                    </a:lnTo>
                    <a:lnTo>
                      <a:pt x="34260" y="41243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4521965" y="2212657"/>
                <a:ext cx="685190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85190" h="677227" extrusionOk="0">
                    <a:moveTo>
                      <a:pt x="685190" y="677227"/>
                    </a:moveTo>
                    <a:lnTo>
                      <a:pt x="0" y="345758"/>
                    </a:lnTo>
                    <a:lnTo>
                      <a:pt x="4092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5796229" y="2387917"/>
                <a:ext cx="350208" cy="427672"/>
              </a:xfrm>
              <a:custGeom>
                <a:avLst/>
                <a:gdLst/>
                <a:ahLst/>
                <a:cxnLst/>
                <a:rect l="l" t="t" r="r" b="b"/>
                <a:pathLst>
                  <a:path w="350208" h="427672" extrusionOk="0">
                    <a:moveTo>
                      <a:pt x="0" y="427673"/>
                    </a:moveTo>
                    <a:lnTo>
                      <a:pt x="350208" y="352425"/>
                    </a:lnTo>
                    <a:lnTo>
                      <a:pt x="35020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550219" y="2203757"/>
                <a:ext cx="23431" cy="23514"/>
              </a:xfrm>
              <a:custGeom>
                <a:avLst/>
                <a:gdLst/>
                <a:ahLst/>
                <a:cxnLst/>
                <a:rect l="l" t="t" r="r" b="b"/>
                <a:pathLst>
                  <a:path w="23431" h="23514" extrusionOk="0">
                    <a:moveTo>
                      <a:pt x="23135" y="9852"/>
                    </a:moveTo>
                    <a:cubicBezTo>
                      <a:pt x="25039" y="18425"/>
                      <a:pt x="17425" y="25092"/>
                      <a:pt x="9812" y="23187"/>
                    </a:cubicBezTo>
                    <a:cubicBezTo>
                      <a:pt x="5054" y="22235"/>
                      <a:pt x="1247" y="18425"/>
                      <a:pt x="296" y="13662"/>
                    </a:cubicBezTo>
                    <a:cubicBezTo>
                      <a:pt x="-1608" y="5090"/>
                      <a:pt x="6006" y="-1578"/>
                      <a:pt x="13619" y="327"/>
                    </a:cubicBezTo>
                    <a:cubicBezTo>
                      <a:pt x="18377" y="1280"/>
                      <a:pt x="22184" y="5090"/>
                      <a:pt x="23135" y="98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4510545" y="254698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195735" y="287845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993033" y="249555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5594478" y="2142172"/>
                <a:ext cx="22839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60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5628738" y="255460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784809" y="280416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" name="Google Shape;1601;p26"/>
          <p:cNvGrpSpPr/>
          <p:nvPr/>
        </p:nvGrpSpPr>
        <p:grpSpPr>
          <a:xfrm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1602" name="Google Shape;1602;p26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1603" name="Google Shape;1603;p26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p26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5" name="Google Shape;1605;p26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26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7" name="Google Shape;1607;p26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608;p26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26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p26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p26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26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26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26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26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26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26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26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26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26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26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26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26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26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26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26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26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p26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29" name="Google Shape;1629;p26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26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1" name="Google Shape;1631;p2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32" name="Google Shape;1632;p26"/>
          <p:cNvSpPr txBox="1">
            <a:spLocks noGrp="1"/>
          </p:cNvSpPr>
          <p:nvPr>
            <p:ph type="subTitle" idx="1"/>
          </p:nvPr>
        </p:nvSpPr>
        <p:spPr>
          <a:xfrm>
            <a:off x="1754123" y="2062539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3" name="Google Shape;1633;p26"/>
          <p:cNvSpPr txBox="1">
            <a:spLocks noGrp="1"/>
          </p:cNvSpPr>
          <p:nvPr>
            <p:ph type="subTitle" idx="2"/>
          </p:nvPr>
        </p:nvSpPr>
        <p:spPr>
          <a:xfrm>
            <a:off x="5411677" y="2062539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4" name="Google Shape;1634;p26"/>
          <p:cNvSpPr txBox="1">
            <a:spLocks noGrp="1"/>
          </p:cNvSpPr>
          <p:nvPr>
            <p:ph type="subTitle" idx="3"/>
          </p:nvPr>
        </p:nvSpPr>
        <p:spPr>
          <a:xfrm>
            <a:off x="1754123" y="340509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5" name="Google Shape;1635;p26"/>
          <p:cNvSpPr txBox="1">
            <a:spLocks noGrp="1"/>
          </p:cNvSpPr>
          <p:nvPr>
            <p:ph type="subTitle" idx="4"/>
          </p:nvPr>
        </p:nvSpPr>
        <p:spPr>
          <a:xfrm>
            <a:off x="5411677" y="340509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6" name="Google Shape;1636;p26"/>
          <p:cNvSpPr txBox="1">
            <a:spLocks noGrp="1"/>
          </p:cNvSpPr>
          <p:nvPr>
            <p:ph type="subTitle" idx="5"/>
          </p:nvPr>
        </p:nvSpPr>
        <p:spPr>
          <a:xfrm>
            <a:off x="1754123" y="16421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37" name="Google Shape;1637;p26"/>
          <p:cNvSpPr txBox="1">
            <a:spLocks noGrp="1"/>
          </p:cNvSpPr>
          <p:nvPr>
            <p:ph type="subTitle" idx="6"/>
          </p:nvPr>
        </p:nvSpPr>
        <p:spPr>
          <a:xfrm>
            <a:off x="1754123" y="298475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38" name="Google Shape;1638;p26"/>
          <p:cNvSpPr txBox="1">
            <a:spLocks noGrp="1"/>
          </p:cNvSpPr>
          <p:nvPr>
            <p:ph type="subTitle" idx="7"/>
          </p:nvPr>
        </p:nvSpPr>
        <p:spPr>
          <a:xfrm>
            <a:off x="5411673" y="16421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39" name="Google Shape;1639;p26"/>
          <p:cNvSpPr txBox="1">
            <a:spLocks noGrp="1"/>
          </p:cNvSpPr>
          <p:nvPr>
            <p:ph type="subTitle" idx="8"/>
          </p:nvPr>
        </p:nvSpPr>
        <p:spPr>
          <a:xfrm>
            <a:off x="5411673" y="298475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640" name="Google Shape;1640;p26"/>
          <p:cNvGrpSpPr/>
          <p:nvPr/>
        </p:nvGrpSpPr>
        <p:grpSpPr>
          <a:xfrm>
            <a:off x="-777124" y="4257300"/>
            <a:ext cx="2981249" cy="1266398"/>
            <a:chOff x="350304" y="4374911"/>
            <a:chExt cx="2451080" cy="1041189"/>
          </a:xfrm>
        </p:grpSpPr>
        <p:sp>
          <p:nvSpPr>
            <p:cNvPr id="1641" name="Google Shape;1641;p26"/>
            <p:cNvSpPr/>
            <p:nvPr/>
          </p:nvSpPr>
          <p:spPr>
            <a:xfrm rot="10800000">
              <a:off x="2080380" y="4726207"/>
              <a:ext cx="476064" cy="586840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26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26"/>
            <p:cNvSpPr/>
            <p:nvPr/>
          </p:nvSpPr>
          <p:spPr>
            <a:xfrm rot="10800000">
              <a:off x="350304" y="4374911"/>
              <a:ext cx="1167738" cy="1027692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26"/>
            <p:cNvSpPr/>
            <p:nvPr/>
          </p:nvSpPr>
          <p:spPr>
            <a:xfrm rot="10800000">
              <a:off x="2271849" y="4726207"/>
              <a:ext cx="510561" cy="586840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26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26"/>
            <p:cNvSpPr/>
            <p:nvPr/>
          </p:nvSpPr>
          <p:spPr>
            <a:xfrm rot="10800000">
              <a:off x="350306" y="4374911"/>
              <a:ext cx="1241907" cy="1027692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26"/>
            <p:cNvSpPr/>
            <p:nvPr/>
          </p:nvSpPr>
          <p:spPr>
            <a:xfrm rot="10800000">
              <a:off x="2535299" y="5295314"/>
              <a:ext cx="42297" cy="35444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26"/>
            <p:cNvSpPr/>
            <p:nvPr/>
          </p:nvSpPr>
          <p:spPr>
            <a:xfrm rot="10800000">
              <a:off x="2759988" y="4794469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26"/>
            <p:cNvSpPr/>
            <p:nvPr/>
          </p:nvSpPr>
          <p:spPr>
            <a:xfrm rot="10800000">
              <a:off x="2249412" y="4704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26"/>
            <p:cNvSpPr/>
            <p:nvPr/>
          </p:nvSpPr>
          <p:spPr>
            <a:xfrm rot="10800000">
              <a:off x="2064845" y="5265358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26"/>
            <p:cNvSpPr/>
            <p:nvPr/>
          </p:nvSpPr>
          <p:spPr>
            <a:xfrm rot="10800000">
              <a:off x="1498532" y="5380417"/>
              <a:ext cx="42469" cy="35682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26"/>
            <p:cNvSpPr/>
            <p:nvPr/>
          </p:nvSpPr>
          <p:spPr>
            <a:xfrm rot="10800000">
              <a:off x="1571517" y="4860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26"/>
            <p:cNvSpPr/>
            <p:nvPr/>
          </p:nvSpPr>
          <p:spPr>
            <a:xfrm rot="10800000">
              <a:off x="696981" y="4938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4" name="Google Shape;1654;p26"/>
          <p:cNvGrpSpPr/>
          <p:nvPr/>
        </p:nvGrpSpPr>
        <p:grpSpPr>
          <a:xfrm>
            <a:off x="6349801" y="-669650"/>
            <a:ext cx="2981249" cy="1266398"/>
            <a:chOff x="350304" y="4374911"/>
            <a:chExt cx="2451080" cy="1041189"/>
          </a:xfrm>
        </p:grpSpPr>
        <p:sp>
          <p:nvSpPr>
            <p:cNvPr id="1655" name="Google Shape;1655;p26"/>
            <p:cNvSpPr/>
            <p:nvPr/>
          </p:nvSpPr>
          <p:spPr>
            <a:xfrm rot="10800000">
              <a:off x="2080380" y="4726207"/>
              <a:ext cx="476064" cy="586840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26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26"/>
            <p:cNvSpPr/>
            <p:nvPr/>
          </p:nvSpPr>
          <p:spPr>
            <a:xfrm rot="10800000">
              <a:off x="350304" y="4374911"/>
              <a:ext cx="1167738" cy="1027692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26"/>
            <p:cNvSpPr/>
            <p:nvPr/>
          </p:nvSpPr>
          <p:spPr>
            <a:xfrm rot="10800000">
              <a:off x="2271849" y="4726207"/>
              <a:ext cx="510561" cy="586840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26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26"/>
            <p:cNvSpPr/>
            <p:nvPr/>
          </p:nvSpPr>
          <p:spPr>
            <a:xfrm rot="10800000">
              <a:off x="350306" y="4374911"/>
              <a:ext cx="1241907" cy="1027692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26"/>
            <p:cNvSpPr/>
            <p:nvPr/>
          </p:nvSpPr>
          <p:spPr>
            <a:xfrm rot="10800000">
              <a:off x="2535299" y="5295314"/>
              <a:ext cx="42297" cy="35444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26"/>
            <p:cNvSpPr/>
            <p:nvPr/>
          </p:nvSpPr>
          <p:spPr>
            <a:xfrm rot="10800000">
              <a:off x="2759988" y="4794469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26"/>
            <p:cNvSpPr/>
            <p:nvPr/>
          </p:nvSpPr>
          <p:spPr>
            <a:xfrm rot="10800000">
              <a:off x="2249412" y="4704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26"/>
            <p:cNvSpPr/>
            <p:nvPr/>
          </p:nvSpPr>
          <p:spPr>
            <a:xfrm rot="10800000">
              <a:off x="2064845" y="5265358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26"/>
            <p:cNvSpPr/>
            <p:nvPr/>
          </p:nvSpPr>
          <p:spPr>
            <a:xfrm rot="10800000">
              <a:off x="1498532" y="5380417"/>
              <a:ext cx="42469" cy="35682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26"/>
            <p:cNvSpPr/>
            <p:nvPr/>
          </p:nvSpPr>
          <p:spPr>
            <a:xfrm rot="10800000">
              <a:off x="1571517" y="4860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26"/>
            <p:cNvSpPr/>
            <p:nvPr/>
          </p:nvSpPr>
          <p:spPr>
            <a:xfrm rot="10800000">
              <a:off x="696981" y="4938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8" name="Google Shape;1668;p26"/>
          <p:cNvGrpSpPr/>
          <p:nvPr/>
        </p:nvGrpSpPr>
        <p:grpSpPr>
          <a:xfrm rot="10800000">
            <a:off x="179259" y="170503"/>
            <a:ext cx="466614" cy="615292"/>
            <a:chOff x="-2065687" y="1646185"/>
            <a:chExt cx="717426" cy="946021"/>
          </a:xfrm>
        </p:grpSpPr>
        <p:sp>
          <p:nvSpPr>
            <p:cNvPr id="1669" name="Google Shape;1669;p26"/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26"/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26"/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26"/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4" name="Google Shape;1674;p27"/>
          <p:cNvGrpSpPr/>
          <p:nvPr/>
        </p:nvGrpSpPr>
        <p:grpSpPr>
          <a:xfrm flipH="1"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1675" name="Google Shape;1675;p27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1676" name="Google Shape;1676;p27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27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8" name="Google Shape;1678;p27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9" name="Google Shape;1679;p27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27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27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2" name="Google Shape;1682;p27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3" name="Google Shape;1683;p27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4" name="Google Shape;1684;p27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27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27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27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27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27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27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27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27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27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27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27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27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27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27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27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27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27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02" name="Google Shape;1702;p27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27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4" name="Google Shape;170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05" name="Google Shape;1705;p27"/>
          <p:cNvSpPr txBox="1">
            <a:spLocks noGrp="1"/>
          </p:cNvSpPr>
          <p:nvPr>
            <p:ph type="subTitle" idx="1"/>
          </p:nvPr>
        </p:nvSpPr>
        <p:spPr>
          <a:xfrm>
            <a:off x="914375" y="2066027"/>
            <a:ext cx="2097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6" name="Google Shape;1706;p27"/>
          <p:cNvSpPr txBox="1">
            <a:spLocks noGrp="1"/>
          </p:cNvSpPr>
          <p:nvPr>
            <p:ph type="subTitle" idx="2"/>
          </p:nvPr>
        </p:nvSpPr>
        <p:spPr>
          <a:xfrm>
            <a:off x="3523350" y="2066027"/>
            <a:ext cx="2097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7" name="Google Shape;1707;p27"/>
          <p:cNvSpPr txBox="1">
            <a:spLocks noGrp="1"/>
          </p:cNvSpPr>
          <p:nvPr>
            <p:ph type="subTitle" idx="3"/>
          </p:nvPr>
        </p:nvSpPr>
        <p:spPr>
          <a:xfrm>
            <a:off x="914375" y="3411706"/>
            <a:ext cx="2097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8" name="Google Shape;1708;p27"/>
          <p:cNvSpPr txBox="1">
            <a:spLocks noGrp="1"/>
          </p:cNvSpPr>
          <p:nvPr>
            <p:ph type="subTitle" idx="4"/>
          </p:nvPr>
        </p:nvSpPr>
        <p:spPr>
          <a:xfrm>
            <a:off x="3523350" y="3411706"/>
            <a:ext cx="2097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9" name="Google Shape;1709;p27"/>
          <p:cNvSpPr txBox="1">
            <a:spLocks noGrp="1"/>
          </p:cNvSpPr>
          <p:nvPr>
            <p:ph type="subTitle" idx="5"/>
          </p:nvPr>
        </p:nvSpPr>
        <p:spPr>
          <a:xfrm>
            <a:off x="6132325" y="2066027"/>
            <a:ext cx="2097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0" name="Google Shape;1710;p27"/>
          <p:cNvSpPr txBox="1">
            <a:spLocks noGrp="1"/>
          </p:cNvSpPr>
          <p:nvPr>
            <p:ph type="subTitle" idx="6"/>
          </p:nvPr>
        </p:nvSpPr>
        <p:spPr>
          <a:xfrm>
            <a:off x="6132325" y="3411706"/>
            <a:ext cx="2097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1" name="Google Shape;1711;p27"/>
          <p:cNvSpPr txBox="1">
            <a:spLocks noGrp="1"/>
          </p:cNvSpPr>
          <p:nvPr>
            <p:ph type="subTitle" idx="7"/>
          </p:nvPr>
        </p:nvSpPr>
        <p:spPr>
          <a:xfrm>
            <a:off x="915326" y="1656733"/>
            <a:ext cx="209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12" name="Google Shape;1712;p27"/>
          <p:cNvSpPr txBox="1">
            <a:spLocks noGrp="1"/>
          </p:cNvSpPr>
          <p:nvPr>
            <p:ph type="subTitle" idx="8"/>
          </p:nvPr>
        </p:nvSpPr>
        <p:spPr>
          <a:xfrm>
            <a:off x="3524300" y="1656733"/>
            <a:ext cx="209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13" name="Google Shape;1713;p27"/>
          <p:cNvSpPr txBox="1">
            <a:spLocks noGrp="1"/>
          </p:cNvSpPr>
          <p:nvPr>
            <p:ph type="subTitle" idx="9"/>
          </p:nvPr>
        </p:nvSpPr>
        <p:spPr>
          <a:xfrm>
            <a:off x="6133275" y="1656733"/>
            <a:ext cx="209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14" name="Google Shape;1714;p27"/>
          <p:cNvSpPr txBox="1">
            <a:spLocks noGrp="1"/>
          </p:cNvSpPr>
          <p:nvPr>
            <p:ph type="subTitle" idx="13"/>
          </p:nvPr>
        </p:nvSpPr>
        <p:spPr>
          <a:xfrm>
            <a:off x="915326" y="3002388"/>
            <a:ext cx="209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15" name="Google Shape;1715;p27"/>
          <p:cNvSpPr txBox="1">
            <a:spLocks noGrp="1"/>
          </p:cNvSpPr>
          <p:nvPr>
            <p:ph type="subTitle" idx="14"/>
          </p:nvPr>
        </p:nvSpPr>
        <p:spPr>
          <a:xfrm>
            <a:off x="3524300" y="3002388"/>
            <a:ext cx="209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16" name="Google Shape;1716;p27"/>
          <p:cNvSpPr txBox="1">
            <a:spLocks noGrp="1"/>
          </p:cNvSpPr>
          <p:nvPr>
            <p:ph type="subTitle" idx="15"/>
          </p:nvPr>
        </p:nvSpPr>
        <p:spPr>
          <a:xfrm>
            <a:off x="6133275" y="3002388"/>
            <a:ext cx="209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717" name="Google Shape;1717;p27"/>
          <p:cNvGrpSpPr/>
          <p:nvPr/>
        </p:nvGrpSpPr>
        <p:grpSpPr>
          <a:xfrm rot="10800000" flipH="1">
            <a:off x="-777124" y="-669650"/>
            <a:ext cx="2981249" cy="1266398"/>
            <a:chOff x="350304" y="4374911"/>
            <a:chExt cx="2451080" cy="1041189"/>
          </a:xfrm>
        </p:grpSpPr>
        <p:sp>
          <p:nvSpPr>
            <p:cNvPr id="1718" name="Google Shape;1718;p27"/>
            <p:cNvSpPr/>
            <p:nvPr/>
          </p:nvSpPr>
          <p:spPr>
            <a:xfrm rot="10800000">
              <a:off x="2080380" y="4726207"/>
              <a:ext cx="476064" cy="586840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27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27"/>
            <p:cNvSpPr/>
            <p:nvPr/>
          </p:nvSpPr>
          <p:spPr>
            <a:xfrm rot="10800000">
              <a:off x="350304" y="4374911"/>
              <a:ext cx="1167738" cy="1027692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27"/>
            <p:cNvSpPr/>
            <p:nvPr/>
          </p:nvSpPr>
          <p:spPr>
            <a:xfrm rot="10800000">
              <a:off x="2271849" y="4726207"/>
              <a:ext cx="510561" cy="586840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27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27"/>
            <p:cNvSpPr/>
            <p:nvPr/>
          </p:nvSpPr>
          <p:spPr>
            <a:xfrm rot="10800000">
              <a:off x="350306" y="4374911"/>
              <a:ext cx="1241907" cy="1027692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27"/>
            <p:cNvSpPr/>
            <p:nvPr/>
          </p:nvSpPr>
          <p:spPr>
            <a:xfrm rot="10800000">
              <a:off x="2535299" y="5295314"/>
              <a:ext cx="42297" cy="35444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27"/>
            <p:cNvSpPr/>
            <p:nvPr/>
          </p:nvSpPr>
          <p:spPr>
            <a:xfrm rot="10800000">
              <a:off x="2759988" y="4794469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27"/>
            <p:cNvSpPr/>
            <p:nvPr/>
          </p:nvSpPr>
          <p:spPr>
            <a:xfrm rot="10800000">
              <a:off x="2249412" y="4704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27"/>
            <p:cNvSpPr/>
            <p:nvPr/>
          </p:nvSpPr>
          <p:spPr>
            <a:xfrm rot="10800000">
              <a:off x="2064845" y="5265358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27"/>
            <p:cNvSpPr/>
            <p:nvPr/>
          </p:nvSpPr>
          <p:spPr>
            <a:xfrm rot="10800000">
              <a:off x="1498532" y="5380417"/>
              <a:ext cx="42469" cy="35682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27"/>
            <p:cNvSpPr/>
            <p:nvPr/>
          </p:nvSpPr>
          <p:spPr>
            <a:xfrm rot="10800000">
              <a:off x="1571517" y="4860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27"/>
            <p:cNvSpPr/>
            <p:nvPr/>
          </p:nvSpPr>
          <p:spPr>
            <a:xfrm rot="10800000">
              <a:off x="696981" y="4938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1" name="Google Shape;1731;p27"/>
          <p:cNvGrpSpPr/>
          <p:nvPr/>
        </p:nvGrpSpPr>
        <p:grpSpPr>
          <a:xfrm rot="10800000" flipH="1">
            <a:off x="6349801" y="4257300"/>
            <a:ext cx="2981249" cy="1266398"/>
            <a:chOff x="350304" y="4374911"/>
            <a:chExt cx="2451080" cy="1041189"/>
          </a:xfrm>
        </p:grpSpPr>
        <p:sp>
          <p:nvSpPr>
            <p:cNvPr id="1732" name="Google Shape;1732;p27"/>
            <p:cNvSpPr/>
            <p:nvPr/>
          </p:nvSpPr>
          <p:spPr>
            <a:xfrm rot="10800000">
              <a:off x="2080380" y="4726207"/>
              <a:ext cx="476064" cy="586840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27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27"/>
            <p:cNvSpPr/>
            <p:nvPr/>
          </p:nvSpPr>
          <p:spPr>
            <a:xfrm rot="10800000">
              <a:off x="350304" y="4374911"/>
              <a:ext cx="1167738" cy="1027692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27"/>
            <p:cNvSpPr/>
            <p:nvPr/>
          </p:nvSpPr>
          <p:spPr>
            <a:xfrm rot="10800000">
              <a:off x="2271849" y="4726207"/>
              <a:ext cx="510561" cy="586840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27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27"/>
            <p:cNvSpPr/>
            <p:nvPr/>
          </p:nvSpPr>
          <p:spPr>
            <a:xfrm rot="10800000">
              <a:off x="350306" y="4374911"/>
              <a:ext cx="1241907" cy="1027692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27"/>
            <p:cNvSpPr/>
            <p:nvPr/>
          </p:nvSpPr>
          <p:spPr>
            <a:xfrm rot="10800000">
              <a:off x="2535299" y="5295314"/>
              <a:ext cx="42297" cy="35444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27"/>
            <p:cNvSpPr/>
            <p:nvPr/>
          </p:nvSpPr>
          <p:spPr>
            <a:xfrm rot="10800000">
              <a:off x="2759988" y="4794469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27"/>
            <p:cNvSpPr/>
            <p:nvPr/>
          </p:nvSpPr>
          <p:spPr>
            <a:xfrm rot="10800000">
              <a:off x="2249412" y="4704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27"/>
            <p:cNvSpPr/>
            <p:nvPr/>
          </p:nvSpPr>
          <p:spPr>
            <a:xfrm rot="10800000">
              <a:off x="2064845" y="5265358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27"/>
            <p:cNvSpPr/>
            <p:nvPr/>
          </p:nvSpPr>
          <p:spPr>
            <a:xfrm rot="10800000">
              <a:off x="1498532" y="5380417"/>
              <a:ext cx="42469" cy="35682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27"/>
            <p:cNvSpPr/>
            <p:nvPr/>
          </p:nvSpPr>
          <p:spPr>
            <a:xfrm rot="10800000">
              <a:off x="1571517" y="4860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27"/>
            <p:cNvSpPr/>
            <p:nvPr/>
          </p:nvSpPr>
          <p:spPr>
            <a:xfrm rot="10800000">
              <a:off x="696981" y="4938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5" name="Google Shape;1745;p27"/>
          <p:cNvGrpSpPr/>
          <p:nvPr/>
        </p:nvGrpSpPr>
        <p:grpSpPr>
          <a:xfrm flipH="1">
            <a:off x="179259" y="4068253"/>
            <a:ext cx="466614" cy="615292"/>
            <a:chOff x="-2065687" y="1646185"/>
            <a:chExt cx="717426" cy="946021"/>
          </a:xfrm>
        </p:grpSpPr>
        <p:sp>
          <p:nvSpPr>
            <p:cNvPr id="1746" name="Google Shape;1746;p27"/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27"/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27"/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27"/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6" name="Google Shape;1826;p29"/>
          <p:cNvGrpSpPr/>
          <p:nvPr/>
        </p:nvGrpSpPr>
        <p:grpSpPr>
          <a:xfrm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1827" name="Google Shape;1827;p29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1828" name="Google Shape;1828;p29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29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29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29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29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29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29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29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29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29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29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29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29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29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29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29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29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29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29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29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p29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" name="Google Shape;1849;p29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0" name="Google Shape;1850;p29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1" name="Google Shape;1851;p29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29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3" name="Google Shape;1853;p29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4" name="Google Shape;1854;p29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6" name="Google Shape;1856;p29"/>
          <p:cNvSpPr txBox="1">
            <a:spLocks noGrp="1"/>
          </p:cNvSpPr>
          <p:nvPr>
            <p:ph type="title" hasCustomPrompt="1"/>
          </p:nvPr>
        </p:nvSpPr>
        <p:spPr>
          <a:xfrm>
            <a:off x="1724488" y="669234"/>
            <a:ext cx="3657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57" name="Google Shape;1857;p29"/>
          <p:cNvSpPr txBox="1">
            <a:spLocks noGrp="1"/>
          </p:cNvSpPr>
          <p:nvPr>
            <p:ph type="subTitle" idx="1"/>
          </p:nvPr>
        </p:nvSpPr>
        <p:spPr>
          <a:xfrm>
            <a:off x="1724488" y="1358154"/>
            <a:ext cx="36576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8" name="Google Shape;1858;p29"/>
          <p:cNvSpPr txBox="1">
            <a:spLocks noGrp="1"/>
          </p:cNvSpPr>
          <p:nvPr>
            <p:ph type="title" idx="2" hasCustomPrompt="1"/>
          </p:nvPr>
        </p:nvSpPr>
        <p:spPr>
          <a:xfrm>
            <a:off x="3761913" y="2021490"/>
            <a:ext cx="3657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59" name="Google Shape;1859;p29"/>
          <p:cNvSpPr txBox="1">
            <a:spLocks noGrp="1"/>
          </p:cNvSpPr>
          <p:nvPr>
            <p:ph type="subTitle" idx="3"/>
          </p:nvPr>
        </p:nvSpPr>
        <p:spPr>
          <a:xfrm>
            <a:off x="3761913" y="2710410"/>
            <a:ext cx="36576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0" name="Google Shape;1860;p29"/>
          <p:cNvSpPr txBox="1">
            <a:spLocks noGrp="1"/>
          </p:cNvSpPr>
          <p:nvPr>
            <p:ph type="title" idx="4" hasCustomPrompt="1"/>
          </p:nvPr>
        </p:nvSpPr>
        <p:spPr>
          <a:xfrm>
            <a:off x="1724488" y="3373746"/>
            <a:ext cx="3657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1" name="Google Shape;1861;p29"/>
          <p:cNvSpPr txBox="1">
            <a:spLocks noGrp="1"/>
          </p:cNvSpPr>
          <p:nvPr>
            <p:ph type="subTitle" idx="5"/>
          </p:nvPr>
        </p:nvSpPr>
        <p:spPr>
          <a:xfrm>
            <a:off x="1724488" y="4062666"/>
            <a:ext cx="36576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862" name="Google Shape;1862;p29"/>
          <p:cNvGrpSpPr/>
          <p:nvPr/>
        </p:nvGrpSpPr>
        <p:grpSpPr>
          <a:xfrm rot="10800000" flipH="1">
            <a:off x="-777124" y="-669650"/>
            <a:ext cx="2981249" cy="1266398"/>
            <a:chOff x="350304" y="4374911"/>
            <a:chExt cx="2451080" cy="1041189"/>
          </a:xfrm>
        </p:grpSpPr>
        <p:sp>
          <p:nvSpPr>
            <p:cNvPr id="1863" name="Google Shape;1863;p29"/>
            <p:cNvSpPr/>
            <p:nvPr/>
          </p:nvSpPr>
          <p:spPr>
            <a:xfrm rot="10800000">
              <a:off x="2080380" y="4726207"/>
              <a:ext cx="476064" cy="586840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29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29"/>
            <p:cNvSpPr/>
            <p:nvPr/>
          </p:nvSpPr>
          <p:spPr>
            <a:xfrm rot="10800000">
              <a:off x="350304" y="4374911"/>
              <a:ext cx="1167738" cy="1027692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29"/>
            <p:cNvSpPr/>
            <p:nvPr/>
          </p:nvSpPr>
          <p:spPr>
            <a:xfrm rot="10800000">
              <a:off x="2271849" y="4726207"/>
              <a:ext cx="510561" cy="586840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29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29"/>
            <p:cNvSpPr/>
            <p:nvPr/>
          </p:nvSpPr>
          <p:spPr>
            <a:xfrm rot="10800000">
              <a:off x="350306" y="4374911"/>
              <a:ext cx="1241907" cy="1027692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29"/>
            <p:cNvSpPr/>
            <p:nvPr/>
          </p:nvSpPr>
          <p:spPr>
            <a:xfrm rot="10800000">
              <a:off x="2535299" y="5295314"/>
              <a:ext cx="42297" cy="35444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29"/>
            <p:cNvSpPr/>
            <p:nvPr/>
          </p:nvSpPr>
          <p:spPr>
            <a:xfrm rot="10800000">
              <a:off x="2759988" y="4794469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29"/>
            <p:cNvSpPr/>
            <p:nvPr/>
          </p:nvSpPr>
          <p:spPr>
            <a:xfrm rot="10800000">
              <a:off x="2249412" y="4704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29"/>
            <p:cNvSpPr/>
            <p:nvPr/>
          </p:nvSpPr>
          <p:spPr>
            <a:xfrm rot="10800000">
              <a:off x="2064845" y="5265358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29"/>
            <p:cNvSpPr/>
            <p:nvPr/>
          </p:nvSpPr>
          <p:spPr>
            <a:xfrm rot="10800000">
              <a:off x="1498532" y="5380417"/>
              <a:ext cx="42469" cy="35682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29"/>
            <p:cNvSpPr/>
            <p:nvPr/>
          </p:nvSpPr>
          <p:spPr>
            <a:xfrm rot="10800000">
              <a:off x="1571517" y="4860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29"/>
            <p:cNvSpPr/>
            <p:nvPr/>
          </p:nvSpPr>
          <p:spPr>
            <a:xfrm rot="10800000">
              <a:off x="696981" y="4938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6" name="Google Shape;1876;p29"/>
          <p:cNvGrpSpPr/>
          <p:nvPr/>
        </p:nvGrpSpPr>
        <p:grpSpPr>
          <a:xfrm rot="10800000" flipH="1">
            <a:off x="6349801" y="4257300"/>
            <a:ext cx="2981249" cy="1266398"/>
            <a:chOff x="350304" y="4374911"/>
            <a:chExt cx="2451080" cy="1041189"/>
          </a:xfrm>
        </p:grpSpPr>
        <p:sp>
          <p:nvSpPr>
            <p:cNvPr id="1877" name="Google Shape;1877;p29"/>
            <p:cNvSpPr/>
            <p:nvPr/>
          </p:nvSpPr>
          <p:spPr>
            <a:xfrm rot="10800000">
              <a:off x="2080380" y="4726207"/>
              <a:ext cx="476064" cy="586840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29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29"/>
            <p:cNvSpPr/>
            <p:nvPr/>
          </p:nvSpPr>
          <p:spPr>
            <a:xfrm rot="10800000">
              <a:off x="350304" y="4374911"/>
              <a:ext cx="1167738" cy="1027692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29"/>
            <p:cNvSpPr/>
            <p:nvPr/>
          </p:nvSpPr>
          <p:spPr>
            <a:xfrm rot="10800000">
              <a:off x="2271849" y="4726207"/>
              <a:ext cx="510561" cy="586840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29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29"/>
            <p:cNvSpPr/>
            <p:nvPr/>
          </p:nvSpPr>
          <p:spPr>
            <a:xfrm rot="10800000">
              <a:off x="350306" y="4374911"/>
              <a:ext cx="1241907" cy="1027692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29"/>
            <p:cNvSpPr/>
            <p:nvPr/>
          </p:nvSpPr>
          <p:spPr>
            <a:xfrm rot="10800000">
              <a:off x="2535299" y="5295314"/>
              <a:ext cx="42297" cy="35444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29"/>
            <p:cNvSpPr/>
            <p:nvPr/>
          </p:nvSpPr>
          <p:spPr>
            <a:xfrm rot="10800000">
              <a:off x="2759988" y="4794469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29"/>
            <p:cNvSpPr/>
            <p:nvPr/>
          </p:nvSpPr>
          <p:spPr>
            <a:xfrm rot="10800000">
              <a:off x="2249412" y="4704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29"/>
            <p:cNvSpPr/>
            <p:nvPr/>
          </p:nvSpPr>
          <p:spPr>
            <a:xfrm rot="10800000">
              <a:off x="2064845" y="5265358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29"/>
            <p:cNvSpPr/>
            <p:nvPr/>
          </p:nvSpPr>
          <p:spPr>
            <a:xfrm rot="10800000">
              <a:off x="1498532" y="5380417"/>
              <a:ext cx="42469" cy="35682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29"/>
            <p:cNvSpPr/>
            <p:nvPr/>
          </p:nvSpPr>
          <p:spPr>
            <a:xfrm rot="10800000">
              <a:off x="1571517" y="4860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29"/>
            <p:cNvSpPr/>
            <p:nvPr/>
          </p:nvSpPr>
          <p:spPr>
            <a:xfrm rot="10800000">
              <a:off x="696981" y="4938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p31"/>
          <p:cNvGrpSpPr/>
          <p:nvPr/>
        </p:nvGrpSpPr>
        <p:grpSpPr>
          <a:xfrm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1948" name="Google Shape;1948;p31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1949" name="Google Shape;1949;p31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0" name="Google Shape;1950;p31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1" name="Google Shape;1951;p31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2" name="Google Shape;1952;p31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3" name="Google Shape;1953;p31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4" name="Google Shape;1954;p31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5" name="Google Shape;1955;p31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31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31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8" name="Google Shape;1958;p31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9" name="Google Shape;1959;p31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0" name="Google Shape;1960;p31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31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31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31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4" name="Google Shape;1964;p31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5" name="Google Shape;1965;p31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6" name="Google Shape;1966;p31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7" name="Google Shape;1967;p31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8" name="Google Shape;1968;p31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9" name="Google Shape;1969;p31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31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31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31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31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4" name="Google Shape;1974;p31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75" name="Google Shape;1975;p31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 rot="-10490276" flipH="1">
            <a:off x="197184" y="1026926"/>
            <a:ext cx="1032080" cy="1010081"/>
            <a:chOff x="8137945" y="7"/>
            <a:chExt cx="1006063" cy="1013365"/>
          </a:xfrm>
        </p:grpSpPr>
        <p:sp>
          <p:nvSpPr>
            <p:cNvPr id="1978" name="Google Shape;1978;p31"/>
            <p:cNvSpPr/>
            <p:nvPr/>
          </p:nvSpPr>
          <p:spPr>
            <a:xfrm>
              <a:off x="8140071" y="536515"/>
              <a:ext cx="1003917" cy="476857"/>
            </a:xfrm>
            <a:custGeom>
              <a:avLst/>
              <a:gdLst/>
              <a:ahLst/>
              <a:cxnLst/>
              <a:rect l="l" t="t" r="r" b="b"/>
              <a:pathLst>
                <a:path w="449180" h="213359" extrusionOk="0">
                  <a:moveTo>
                    <a:pt x="239817" y="0"/>
                  </a:moveTo>
                  <a:lnTo>
                    <a:pt x="449180" y="213360"/>
                  </a:lnTo>
                  <a:lnTo>
                    <a:pt x="0" y="95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8676081" y="7"/>
              <a:ext cx="467926" cy="1013324"/>
            </a:xfrm>
            <a:custGeom>
              <a:avLst/>
              <a:gdLst/>
              <a:ahLst/>
              <a:cxnLst/>
              <a:rect l="l" t="t" r="r" b="b"/>
              <a:pathLst>
                <a:path w="209363" h="453389" extrusionOk="0">
                  <a:moveTo>
                    <a:pt x="0" y="240030"/>
                  </a:moveTo>
                  <a:lnTo>
                    <a:pt x="209364" y="453390"/>
                  </a:lnTo>
                  <a:lnTo>
                    <a:pt x="1046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8137945" y="4265"/>
              <a:ext cx="559385" cy="536465"/>
            </a:xfrm>
            <a:custGeom>
              <a:avLst/>
              <a:gdLst/>
              <a:ahLst/>
              <a:cxnLst/>
              <a:rect l="l" t="t" r="r" b="b"/>
              <a:pathLst>
                <a:path w="250284" h="240029" extrusionOk="0">
                  <a:moveTo>
                    <a:pt x="0" y="240030"/>
                  </a:moveTo>
                  <a:lnTo>
                    <a:pt x="250285" y="0"/>
                  </a:lnTo>
                  <a:lnTo>
                    <a:pt x="239817" y="239078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1" name="Google Shape;1981;p31"/>
          <p:cNvGrpSpPr/>
          <p:nvPr/>
        </p:nvGrpSpPr>
        <p:grpSpPr>
          <a:xfrm rot="309693" flipH="1">
            <a:off x="8027530" y="4156220"/>
            <a:ext cx="809642" cy="792402"/>
            <a:chOff x="8137945" y="7"/>
            <a:chExt cx="1006063" cy="1013365"/>
          </a:xfrm>
        </p:grpSpPr>
        <p:sp>
          <p:nvSpPr>
            <p:cNvPr id="1982" name="Google Shape;1982;p31"/>
            <p:cNvSpPr/>
            <p:nvPr/>
          </p:nvSpPr>
          <p:spPr>
            <a:xfrm>
              <a:off x="8140071" y="536515"/>
              <a:ext cx="1003917" cy="476857"/>
            </a:xfrm>
            <a:custGeom>
              <a:avLst/>
              <a:gdLst/>
              <a:ahLst/>
              <a:cxnLst/>
              <a:rect l="l" t="t" r="r" b="b"/>
              <a:pathLst>
                <a:path w="449180" h="213359" extrusionOk="0">
                  <a:moveTo>
                    <a:pt x="239817" y="0"/>
                  </a:moveTo>
                  <a:lnTo>
                    <a:pt x="449180" y="213360"/>
                  </a:lnTo>
                  <a:lnTo>
                    <a:pt x="0" y="95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31"/>
            <p:cNvSpPr/>
            <p:nvPr/>
          </p:nvSpPr>
          <p:spPr>
            <a:xfrm>
              <a:off x="8676081" y="7"/>
              <a:ext cx="467926" cy="1013324"/>
            </a:xfrm>
            <a:custGeom>
              <a:avLst/>
              <a:gdLst/>
              <a:ahLst/>
              <a:cxnLst/>
              <a:rect l="l" t="t" r="r" b="b"/>
              <a:pathLst>
                <a:path w="209363" h="453389" extrusionOk="0">
                  <a:moveTo>
                    <a:pt x="0" y="240030"/>
                  </a:moveTo>
                  <a:lnTo>
                    <a:pt x="209364" y="453390"/>
                  </a:lnTo>
                  <a:lnTo>
                    <a:pt x="1046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31"/>
            <p:cNvSpPr/>
            <p:nvPr/>
          </p:nvSpPr>
          <p:spPr>
            <a:xfrm>
              <a:off x="8137945" y="4265"/>
              <a:ext cx="559385" cy="536465"/>
            </a:xfrm>
            <a:custGeom>
              <a:avLst/>
              <a:gdLst/>
              <a:ahLst/>
              <a:cxnLst/>
              <a:rect l="l" t="t" r="r" b="b"/>
              <a:pathLst>
                <a:path w="250284" h="240029" extrusionOk="0">
                  <a:moveTo>
                    <a:pt x="0" y="240030"/>
                  </a:moveTo>
                  <a:lnTo>
                    <a:pt x="250285" y="0"/>
                  </a:lnTo>
                  <a:lnTo>
                    <a:pt x="239817" y="239078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" name="Google Shape;1986;p32"/>
          <p:cNvGrpSpPr/>
          <p:nvPr/>
        </p:nvGrpSpPr>
        <p:grpSpPr>
          <a:xfrm rot="10800000" flipH="1"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1987" name="Google Shape;1987;p32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1988" name="Google Shape;1988;p32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32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32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32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32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3" name="Google Shape;1993;p32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4" name="Google Shape;1994;p32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5" name="Google Shape;1995;p32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6" name="Google Shape;1996;p32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7" name="Google Shape;1997;p32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8" name="Google Shape;1998;p32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9" name="Google Shape;1999;p32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0" name="Google Shape;2000;p32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1" name="Google Shape;2001;p32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2" name="Google Shape;2002;p32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3" name="Google Shape;2003;p32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4" name="Google Shape;2004;p32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5" name="Google Shape;2005;p32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6" name="Google Shape;2006;p32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7" name="Google Shape;2007;p32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32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32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0" name="Google Shape;2010;p32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1" name="Google Shape;2011;p32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2" name="Google Shape;2012;p32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3" name="Google Shape;2013;p32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14" name="Google Shape;2014;p32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32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6" name="Google Shape;2016;p32"/>
          <p:cNvGrpSpPr/>
          <p:nvPr/>
        </p:nvGrpSpPr>
        <p:grpSpPr>
          <a:xfrm>
            <a:off x="-675" y="-586710"/>
            <a:ext cx="9144088" cy="1521675"/>
            <a:chOff x="2149076" y="3978078"/>
            <a:chExt cx="6995171" cy="1172865"/>
          </a:xfrm>
        </p:grpSpPr>
        <p:grpSp>
          <p:nvGrpSpPr>
            <p:cNvPr id="2017" name="Google Shape;2017;p32"/>
            <p:cNvGrpSpPr/>
            <p:nvPr/>
          </p:nvGrpSpPr>
          <p:grpSpPr>
            <a:xfrm flipH="1">
              <a:off x="4660505" y="3978078"/>
              <a:ext cx="4483742" cy="1165511"/>
              <a:chOff x="3225813" y="2142172"/>
              <a:chExt cx="2920624" cy="759142"/>
            </a:xfrm>
          </p:grpSpPr>
          <p:sp>
            <p:nvSpPr>
              <p:cNvPr id="2018" name="Google Shape;2018;p32"/>
              <p:cNvSpPr/>
              <p:nvPr/>
            </p:nvSpPr>
            <p:spPr>
              <a:xfrm>
                <a:off x="5605898" y="2153602"/>
                <a:ext cx="540538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540538" h="661987" extrusionOk="0">
                    <a:moveTo>
                      <a:pt x="0" y="0"/>
                    </a:moveTo>
                    <a:lnTo>
                      <a:pt x="540539" y="234315"/>
                    </a:lnTo>
                    <a:lnTo>
                      <a:pt x="190331" y="66198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9" name="Google Shape;2019;p32"/>
              <p:cNvSpPr/>
              <p:nvPr/>
            </p:nvSpPr>
            <p:spPr>
              <a:xfrm>
                <a:off x="3225813" y="2271712"/>
                <a:ext cx="764177" cy="505777"/>
              </a:xfrm>
              <a:custGeom>
                <a:avLst/>
                <a:gdLst/>
                <a:ahLst/>
                <a:cxnLst/>
                <a:rect l="l" t="t" r="r" b="b"/>
                <a:pathLst>
                  <a:path w="764177" h="505777" extrusionOk="0">
                    <a:moveTo>
                      <a:pt x="0" y="505778"/>
                    </a:moveTo>
                    <a:lnTo>
                      <a:pt x="764178" y="0"/>
                    </a:lnTo>
                    <a:lnTo>
                      <a:pt x="639511" y="32766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0" name="Google Shape;2020;p32"/>
              <p:cNvSpPr/>
              <p:nvPr/>
            </p:nvSpPr>
            <p:spPr>
              <a:xfrm>
                <a:off x="3989991" y="2271712"/>
                <a:ext cx="262656" cy="386715"/>
              </a:xfrm>
              <a:custGeom>
                <a:avLst/>
                <a:gdLst/>
                <a:ahLst/>
                <a:cxnLst/>
                <a:rect l="l" t="t" r="r" b="b"/>
                <a:pathLst>
                  <a:path w="262656" h="386715" extrusionOk="0">
                    <a:moveTo>
                      <a:pt x="262656" y="20955"/>
                    </a:moveTo>
                    <a:lnTo>
                      <a:pt x="157023" y="3867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1" name="Google Shape;2021;p32"/>
              <p:cNvSpPr/>
              <p:nvPr/>
            </p:nvSpPr>
            <p:spPr>
              <a:xfrm>
                <a:off x="4147013" y="2212657"/>
                <a:ext cx="415872" cy="445770"/>
              </a:xfrm>
              <a:custGeom>
                <a:avLst/>
                <a:gdLst/>
                <a:ahLst/>
                <a:cxnLst/>
                <a:rect l="l" t="t" r="r" b="b"/>
                <a:pathLst>
                  <a:path w="415872" h="445770" extrusionOk="0">
                    <a:moveTo>
                      <a:pt x="415872" y="0"/>
                    </a:moveTo>
                    <a:lnTo>
                      <a:pt x="0" y="445770"/>
                    </a:lnTo>
                    <a:lnTo>
                      <a:pt x="105634" y="8001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32"/>
              <p:cNvSpPr/>
              <p:nvPr/>
            </p:nvSpPr>
            <p:spPr>
              <a:xfrm>
                <a:off x="4562886" y="2212657"/>
                <a:ext cx="644269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44269" h="677227" extrusionOk="0">
                    <a:moveTo>
                      <a:pt x="441567" y="294322"/>
                    </a:moveTo>
                    <a:lnTo>
                      <a:pt x="644269" y="677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32"/>
              <p:cNvSpPr/>
              <p:nvPr/>
            </p:nvSpPr>
            <p:spPr>
              <a:xfrm>
                <a:off x="5004453" y="2153602"/>
                <a:ext cx="601445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601445" h="736282" extrusionOk="0">
                    <a:moveTo>
                      <a:pt x="601445" y="0"/>
                    </a:moveTo>
                    <a:lnTo>
                      <a:pt x="202702" y="736282"/>
                    </a:lnTo>
                    <a:lnTo>
                      <a:pt x="0" y="35337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32"/>
              <p:cNvSpPr/>
              <p:nvPr/>
            </p:nvSpPr>
            <p:spPr>
              <a:xfrm>
                <a:off x="5207155" y="2153602"/>
                <a:ext cx="433002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433002" h="736282" extrusionOk="0">
                    <a:moveTo>
                      <a:pt x="433002" y="412432"/>
                    </a:moveTo>
                    <a:lnTo>
                      <a:pt x="398743" y="0"/>
                    </a:lnTo>
                    <a:lnTo>
                      <a:pt x="0" y="73628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32"/>
              <p:cNvSpPr/>
              <p:nvPr/>
            </p:nvSpPr>
            <p:spPr>
              <a:xfrm>
                <a:off x="3225813" y="2271712"/>
                <a:ext cx="764177" cy="505777"/>
              </a:xfrm>
              <a:custGeom>
                <a:avLst/>
                <a:gdLst/>
                <a:ahLst/>
                <a:cxnLst/>
                <a:rect l="l" t="t" r="r" b="b"/>
                <a:pathLst>
                  <a:path w="764177" h="505777" extrusionOk="0">
                    <a:moveTo>
                      <a:pt x="764178" y="0"/>
                    </a:moveTo>
                    <a:lnTo>
                      <a:pt x="295013" y="125730"/>
                    </a:lnTo>
                    <a:lnTo>
                      <a:pt x="0" y="50577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32"/>
              <p:cNvSpPr/>
              <p:nvPr/>
            </p:nvSpPr>
            <p:spPr>
              <a:xfrm>
                <a:off x="3865324" y="2271712"/>
                <a:ext cx="281689" cy="386715"/>
              </a:xfrm>
              <a:custGeom>
                <a:avLst/>
                <a:gdLst/>
                <a:ahLst/>
                <a:cxnLst/>
                <a:rect l="l" t="t" r="r" b="b"/>
                <a:pathLst>
                  <a:path w="281689" h="386715" extrusionOk="0">
                    <a:moveTo>
                      <a:pt x="281689" y="386715"/>
                    </a:moveTo>
                    <a:lnTo>
                      <a:pt x="0" y="327660"/>
                    </a:lnTo>
                    <a:lnTo>
                      <a:pt x="12466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32"/>
              <p:cNvSpPr/>
              <p:nvPr/>
            </p:nvSpPr>
            <p:spPr>
              <a:xfrm>
                <a:off x="5605898" y="2153602"/>
                <a:ext cx="190330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190330" h="661987" extrusionOk="0">
                    <a:moveTo>
                      <a:pt x="190331" y="661988"/>
                    </a:moveTo>
                    <a:lnTo>
                      <a:pt x="0" y="0"/>
                    </a:lnTo>
                    <a:lnTo>
                      <a:pt x="34260" y="41243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32"/>
              <p:cNvSpPr/>
              <p:nvPr/>
            </p:nvSpPr>
            <p:spPr>
              <a:xfrm>
                <a:off x="4147013" y="2212657"/>
                <a:ext cx="415872" cy="445770"/>
              </a:xfrm>
              <a:custGeom>
                <a:avLst/>
                <a:gdLst/>
                <a:ahLst/>
                <a:cxnLst/>
                <a:rect l="l" t="t" r="r" b="b"/>
                <a:pathLst>
                  <a:path w="415872" h="445770" extrusionOk="0">
                    <a:moveTo>
                      <a:pt x="415872" y="0"/>
                    </a:moveTo>
                    <a:lnTo>
                      <a:pt x="374952" y="345758"/>
                    </a:lnTo>
                    <a:lnTo>
                      <a:pt x="0" y="4457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32"/>
              <p:cNvSpPr/>
              <p:nvPr/>
            </p:nvSpPr>
            <p:spPr>
              <a:xfrm>
                <a:off x="4521965" y="2212657"/>
                <a:ext cx="685190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85190" h="677227" extrusionOk="0">
                    <a:moveTo>
                      <a:pt x="685190" y="677227"/>
                    </a:moveTo>
                    <a:lnTo>
                      <a:pt x="0" y="345758"/>
                    </a:lnTo>
                    <a:lnTo>
                      <a:pt x="4092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32"/>
              <p:cNvSpPr/>
              <p:nvPr/>
            </p:nvSpPr>
            <p:spPr>
              <a:xfrm>
                <a:off x="3225813" y="2218372"/>
                <a:ext cx="764177" cy="179069"/>
              </a:xfrm>
              <a:custGeom>
                <a:avLst/>
                <a:gdLst/>
                <a:ahLst/>
                <a:cxnLst/>
                <a:rect l="l" t="t" r="r" b="b"/>
                <a:pathLst>
                  <a:path w="764177" h="179069" extrusionOk="0">
                    <a:moveTo>
                      <a:pt x="0" y="0"/>
                    </a:moveTo>
                    <a:lnTo>
                      <a:pt x="764178" y="53340"/>
                    </a:lnTo>
                    <a:lnTo>
                      <a:pt x="295013" y="1790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32"/>
              <p:cNvSpPr/>
              <p:nvPr/>
            </p:nvSpPr>
            <p:spPr>
              <a:xfrm>
                <a:off x="3225813" y="2218372"/>
                <a:ext cx="295012" cy="559117"/>
              </a:xfrm>
              <a:custGeom>
                <a:avLst/>
                <a:gdLst/>
                <a:ahLst/>
                <a:cxnLst/>
                <a:rect l="l" t="t" r="r" b="b"/>
                <a:pathLst>
                  <a:path w="295012" h="559117" extrusionOk="0">
                    <a:moveTo>
                      <a:pt x="0" y="559118"/>
                    </a:moveTo>
                    <a:lnTo>
                      <a:pt x="0" y="0"/>
                    </a:lnTo>
                    <a:lnTo>
                      <a:pt x="295013" y="1790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32"/>
              <p:cNvSpPr/>
              <p:nvPr/>
            </p:nvSpPr>
            <p:spPr>
              <a:xfrm>
                <a:off x="5796229" y="2387917"/>
                <a:ext cx="350208" cy="427672"/>
              </a:xfrm>
              <a:custGeom>
                <a:avLst/>
                <a:gdLst/>
                <a:ahLst/>
                <a:cxnLst/>
                <a:rect l="l" t="t" r="r" b="b"/>
                <a:pathLst>
                  <a:path w="350208" h="427672" extrusionOk="0">
                    <a:moveTo>
                      <a:pt x="0" y="427673"/>
                    </a:moveTo>
                    <a:lnTo>
                      <a:pt x="350208" y="352425"/>
                    </a:lnTo>
                    <a:lnTo>
                      <a:pt x="35020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3" name="Google Shape;2033;p32"/>
              <p:cNvSpPr/>
              <p:nvPr/>
            </p:nvSpPr>
            <p:spPr>
              <a:xfrm>
                <a:off x="3978322" y="2260033"/>
                <a:ext cx="23336" cy="23357"/>
              </a:xfrm>
              <a:custGeom>
                <a:avLst/>
                <a:gdLst/>
                <a:ahLst/>
                <a:cxnLst/>
                <a:rect l="l" t="t" r="r" b="b"/>
                <a:pathLst>
                  <a:path w="23336" h="23357" extrusionOk="0">
                    <a:moveTo>
                      <a:pt x="20233" y="3106"/>
                    </a:moveTo>
                    <a:cubicBezTo>
                      <a:pt x="29750" y="15489"/>
                      <a:pt x="15475" y="29776"/>
                      <a:pt x="3104" y="20251"/>
                    </a:cubicBezTo>
                    <a:cubicBezTo>
                      <a:pt x="-6413" y="7869"/>
                      <a:pt x="7862" y="-6419"/>
                      <a:pt x="20233" y="310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4" name="Google Shape;2034;p32"/>
              <p:cNvSpPr/>
              <p:nvPr/>
            </p:nvSpPr>
            <p:spPr>
              <a:xfrm>
                <a:off x="3509406" y="2386012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5" name="Google Shape;2035;p32"/>
              <p:cNvSpPr/>
              <p:nvPr/>
            </p:nvSpPr>
            <p:spPr>
              <a:xfrm>
                <a:off x="3854856" y="259080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6" name="Google Shape;2036;p32"/>
              <p:cNvSpPr/>
              <p:nvPr/>
            </p:nvSpPr>
            <p:spPr>
              <a:xfrm>
                <a:off x="4136545" y="264985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7" name="Google Shape;2037;p32"/>
              <p:cNvSpPr/>
              <p:nvPr/>
            </p:nvSpPr>
            <p:spPr>
              <a:xfrm>
                <a:off x="4238372" y="228028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8" name="Google Shape;2038;p32"/>
              <p:cNvSpPr/>
              <p:nvPr/>
            </p:nvSpPr>
            <p:spPr>
              <a:xfrm>
                <a:off x="4550219" y="2203757"/>
                <a:ext cx="23431" cy="23514"/>
              </a:xfrm>
              <a:custGeom>
                <a:avLst/>
                <a:gdLst/>
                <a:ahLst/>
                <a:cxnLst/>
                <a:rect l="l" t="t" r="r" b="b"/>
                <a:pathLst>
                  <a:path w="23431" h="23514" extrusionOk="0">
                    <a:moveTo>
                      <a:pt x="23135" y="9852"/>
                    </a:moveTo>
                    <a:cubicBezTo>
                      <a:pt x="25039" y="18425"/>
                      <a:pt x="17425" y="25092"/>
                      <a:pt x="9812" y="23187"/>
                    </a:cubicBezTo>
                    <a:cubicBezTo>
                      <a:pt x="5054" y="22235"/>
                      <a:pt x="1247" y="18425"/>
                      <a:pt x="296" y="13662"/>
                    </a:cubicBezTo>
                    <a:cubicBezTo>
                      <a:pt x="-1608" y="5090"/>
                      <a:pt x="6006" y="-1578"/>
                      <a:pt x="13619" y="327"/>
                    </a:cubicBezTo>
                    <a:cubicBezTo>
                      <a:pt x="18377" y="1280"/>
                      <a:pt x="22184" y="5090"/>
                      <a:pt x="23135" y="98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9" name="Google Shape;2039;p32"/>
              <p:cNvSpPr/>
              <p:nvPr/>
            </p:nvSpPr>
            <p:spPr>
              <a:xfrm>
                <a:off x="4510545" y="254698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0" name="Google Shape;2040;p32"/>
              <p:cNvSpPr/>
              <p:nvPr/>
            </p:nvSpPr>
            <p:spPr>
              <a:xfrm>
                <a:off x="5195735" y="287845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1" name="Google Shape;2041;p32"/>
              <p:cNvSpPr/>
              <p:nvPr/>
            </p:nvSpPr>
            <p:spPr>
              <a:xfrm>
                <a:off x="4993033" y="249555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2" name="Google Shape;2042;p32"/>
              <p:cNvSpPr/>
              <p:nvPr/>
            </p:nvSpPr>
            <p:spPr>
              <a:xfrm>
                <a:off x="5594478" y="2142172"/>
                <a:ext cx="22839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60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3" name="Google Shape;2043;p32"/>
              <p:cNvSpPr/>
              <p:nvPr/>
            </p:nvSpPr>
            <p:spPr>
              <a:xfrm>
                <a:off x="5628738" y="255460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32"/>
              <p:cNvSpPr/>
              <p:nvPr/>
            </p:nvSpPr>
            <p:spPr>
              <a:xfrm>
                <a:off x="5784809" y="280416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5" name="Google Shape;2045;p32"/>
            <p:cNvGrpSpPr/>
            <p:nvPr/>
          </p:nvGrpSpPr>
          <p:grpSpPr>
            <a:xfrm>
              <a:off x="2149076" y="3985432"/>
              <a:ext cx="2511421" cy="1165511"/>
              <a:chOff x="4510545" y="2142172"/>
              <a:chExt cx="1635892" cy="759142"/>
            </a:xfrm>
          </p:grpSpPr>
          <p:sp>
            <p:nvSpPr>
              <p:cNvPr id="2046" name="Google Shape;2046;p32"/>
              <p:cNvSpPr/>
              <p:nvPr/>
            </p:nvSpPr>
            <p:spPr>
              <a:xfrm>
                <a:off x="5605898" y="2153602"/>
                <a:ext cx="540538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540538" h="661987" extrusionOk="0">
                    <a:moveTo>
                      <a:pt x="0" y="0"/>
                    </a:moveTo>
                    <a:lnTo>
                      <a:pt x="540539" y="234315"/>
                    </a:lnTo>
                    <a:lnTo>
                      <a:pt x="190331" y="66198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32"/>
              <p:cNvSpPr/>
              <p:nvPr/>
            </p:nvSpPr>
            <p:spPr>
              <a:xfrm>
                <a:off x="4562886" y="2212657"/>
                <a:ext cx="644269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44269" h="677227" extrusionOk="0">
                    <a:moveTo>
                      <a:pt x="441567" y="294322"/>
                    </a:moveTo>
                    <a:lnTo>
                      <a:pt x="644269" y="677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32"/>
              <p:cNvSpPr/>
              <p:nvPr/>
            </p:nvSpPr>
            <p:spPr>
              <a:xfrm>
                <a:off x="5004453" y="2153602"/>
                <a:ext cx="601445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601445" h="736282" extrusionOk="0">
                    <a:moveTo>
                      <a:pt x="601445" y="0"/>
                    </a:moveTo>
                    <a:lnTo>
                      <a:pt x="202702" y="736282"/>
                    </a:lnTo>
                    <a:lnTo>
                      <a:pt x="0" y="35337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32"/>
              <p:cNvSpPr/>
              <p:nvPr/>
            </p:nvSpPr>
            <p:spPr>
              <a:xfrm>
                <a:off x="5207155" y="2153602"/>
                <a:ext cx="433002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433002" h="736282" extrusionOk="0">
                    <a:moveTo>
                      <a:pt x="433002" y="412432"/>
                    </a:moveTo>
                    <a:lnTo>
                      <a:pt x="398743" y="0"/>
                    </a:lnTo>
                    <a:lnTo>
                      <a:pt x="0" y="73628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32"/>
              <p:cNvSpPr/>
              <p:nvPr/>
            </p:nvSpPr>
            <p:spPr>
              <a:xfrm>
                <a:off x="5605898" y="2153602"/>
                <a:ext cx="190330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190330" h="661987" extrusionOk="0">
                    <a:moveTo>
                      <a:pt x="190331" y="661988"/>
                    </a:moveTo>
                    <a:lnTo>
                      <a:pt x="0" y="0"/>
                    </a:lnTo>
                    <a:lnTo>
                      <a:pt x="34260" y="41243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32"/>
              <p:cNvSpPr/>
              <p:nvPr/>
            </p:nvSpPr>
            <p:spPr>
              <a:xfrm>
                <a:off x="4521965" y="2212657"/>
                <a:ext cx="685190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85190" h="677227" extrusionOk="0">
                    <a:moveTo>
                      <a:pt x="685190" y="677227"/>
                    </a:moveTo>
                    <a:lnTo>
                      <a:pt x="0" y="345758"/>
                    </a:lnTo>
                    <a:lnTo>
                      <a:pt x="4092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32"/>
              <p:cNvSpPr/>
              <p:nvPr/>
            </p:nvSpPr>
            <p:spPr>
              <a:xfrm>
                <a:off x="5796229" y="2387917"/>
                <a:ext cx="350208" cy="427672"/>
              </a:xfrm>
              <a:custGeom>
                <a:avLst/>
                <a:gdLst/>
                <a:ahLst/>
                <a:cxnLst/>
                <a:rect l="l" t="t" r="r" b="b"/>
                <a:pathLst>
                  <a:path w="350208" h="427672" extrusionOk="0">
                    <a:moveTo>
                      <a:pt x="0" y="427673"/>
                    </a:moveTo>
                    <a:lnTo>
                      <a:pt x="350208" y="352425"/>
                    </a:lnTo>
                    <a:lnTo>
                      <a:pt x="35020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32"/>
              <p:cNvSpPr/>
              <p:nvPr/>
            </p:nvSpPr>
            <p:spPr>
              <a:xfrm>
                <a:off x="4550219" y="2203757"/>
                <a:ext cx="23431" cy="23514"/>
              </a:xfrm>
              <a:custGeom>
                <a:avLst/>
                <a:gdLst/>
                <a:ahLst/>
                <a:cxnLst/>
                <a:rect l="l" t="t" r="r" b="b"/>
                <a:pathLst>
                  <a:path w="23431" h="23514" extrusionOk="0">
                    <a:moveTo>
                      <a:pt x="23135" y="9852"/>
                    </a:moveTo>
                    <a:cubicBezTo>
                      <a:pt x="25039" y="18425"/>
                      <a:pt x="17425" y="25092"/>
                      <a:pt x="9812" y="23187"/>
                    </a:cubicBezTo>
                    <a:cubicBezTo>
                      <a:pt x="5054" y="22235"/>
                      <a:pt x="1247" y="18425"/>
                      <a:pt x="296" y="13662"/>
                    </a:cubicBezTo>
                    <a:cubicBezTo>
                      <a:pt x="-1608" y="5090"/>
                      <a:pt x="6006" y="-1578"/>
                      <a:pt x="13619" y="327"/>
                    </a:cubicBezTo>
                    <a:cubicBezTo>
                      <a:pt x="18377" y="1280"/>
                      <a:pt x="22184" y="5090"/>
                      <a:pt x="23135" y="98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32"/>
              <p:cNvSpPr/>
              <p:nvPr/>
            </p:nvSpPr>
            <p:spPr>
              <a:xfrm>
                <a:off x="4510545" y="254698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32"/>
              <p:cNvSpPr/>
              <p:nvPr/>
            </p:nvSpPr>
            <p:spPr>
              <a:xfrm>
                <a:off x="5195735" y="287845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6" name="Google Shape;2056;p32"/>
              <p:cNvSpPr/>
              <p:nvPr/>
            </p:nvSpPr>
            <p:spPr>
              <a:xfrm>
                <a:off x="4993033" y="249555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7" name="Google Shape;2057;p32"/>
              <p:cNvSpPr/>
              <p:nvPr/>
            </p:nvSpPr>
            <p:spPr>
              <a:xfrm>
                <a:off x="5594478" y="2142172"/>
                <a:ext cx="22839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60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8" name="Google Shape;2058;p32"/>
              <p:cNvSpPr/>
              <p:nvPr/>
            </p:nvSpPr>
            <p:spPr>
              <a:xfrm>
                <a:off x="5628738" y="255460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9" name="Google Shape;2059;p32"/>
              <p:cNvSpPr/>
              <p:nvPr/>
            </p:nvSpPr>
            <p:spPr>
              <a:xfrm>
                <a:off x="5784809" y="280416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60" name="Google Shape;2060;p32"/>
          <p:cNvGrpSpPr/>
          <p:nvPr/>
        </p:nvGrpSpPr>
        <p:grpSpPr>
          <a:xfrm rot="309693" flipH="1">
            <a:off x="8027530" y="4156220"/>
            <a:ext cx="809642" cy="792402"/>
            <a:chOff x="8137945" y="7"/>
            <a:chExt cx="1006063" cy="1013365"/>
          </a:xfrm>
        </p:grpSpPr>
        <p:sp>
          <p:nvSpPr>
            <p:cNvPr id="2061" name="Google Shape;2061;p32"/>
            <p:cNvSpPr/>
            <p:nvPr/>
          </p:nvSpPr>
          <p:spPr>
            <a:xfrm>
              <a:off x="8140071" y="536515"/>
              <a:ext cx="1003917" cy="476857"/>
            </a:xfrm>
            <a:custGeom>
              <a:avLst/>
              <a:gdLst/>
              <a:ahLst/>
              <a:cxnLst/>
              <a:rect l="l" t="t" r="r" b="b"/>
              <a:pathLst>
                <a:path w="449180" h="213359" extrusionOk="0">
                  <a:moveTo>
                    <a:pt x="239817" y="0"/>
                  </a:moveTo>
                  <a:lnTo>
                    <a:pt x="449180" y="213360"/>
                  </a:lnTo>
                  <a:lnTo>
                    <a:pt x="0" y="95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32"/>
            <p:cNvSpPr/>
            <p:nvPr/>
          </p:nvSpPr>
          <p:spPr>
            <a:xfrm>
              <a:off x="8676081" y="7"/>
              <a:ext cx="467926" cy="1013324"/>
            </a:xfrm>
            <a:custGeom>
              <a:avLst/>
              <a:gdLst/>
              <a:ahLst/>
              <a:cxnLst/>
              <a:rect l="l" t="t" r="r" b="b"/>
              <a:pathLst>
                <a:path w="209363" h="453389" extrusionOk="0">
                  <a:moveTo>
                    <a:pt x="0" y="240030"/>
                  </a:moveTo>
                  <a:lnTo>
                    <a:pt x="209364" y="453390"/>
                  </a:lnTo>
                  <a:lnTo>
                    <a:pt x="1046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32"/>
            <p:cNvSpPr/>
            <p:nvPr/>
          </p:nvSpPr>
          <p:spPr>
            <a:xfrm>
              <a:off x="8137945" y="4265"/>
              <a:ext cx="559385" cy="536465"/>
            </a:xfrm>
            <a:custGeom>
              <a:avLst/>
              <a:gdLst/>
              <a:ahLst/>
              <a:cxnLst/>
              <a:rect l="l" t="t" r="r" b="b"/>
              <a:pathLst>
                <a:path w="250284" h="240029" extrusionOk="0">
                  <a:moveTo>
                    <a:pt x="0" y="240030"/>
                  </a:moveTo>
                  <a:lnTo>
                    <a:pt x="250285" y="0"/>
                  </a:lnTo>
                  <a:lnTo>
                    <a:pt x="239817" y="239078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4"/>
          <p:cNvGrpSpPr/>
          <p:nvPr/>
        </p:nvGrpSpPr>
        <p:grpSpPr>
          <a:xfrm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141" name="Google Shape;141;p4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142" name="Google Shape;142;p4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8" name="Google Shape;168;p4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body" idx="1"/>
          </p:nvPr>
        </p:nvSpPr>
        <p:spPr>
          <a:xfrm>
            <a:off x="720000" y="1112200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72" name="Google Shape;172;p4"/>
          <p:cNvGrpSpPr/>
          <p:nvPr/>
        </p:nvGrpSpPr>
        <p:grpSpPr>
          <a:xfrm>
            <a:off x="120404" y="2668161"/>
            <a:ext cx="394441" cy="520122"/>
            <a:chOff x="-2065687" y="1646185"/>
            <a:chExt cx="717426" cy="946021"/>
          </a:xfrm>
        </p:grpSpPr>
        <p:sp>
          <p:nvSpPr>
            <p:cNvPr id="173" name="Google Shape;173;p4"/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4"/>
          <p:cNvGrpSpPr/>
          <p:nvPr/>
        </p:nvGrpSpPr>
        <p:grpSpPr>
          <a:xfrm rot="10800000" flipH="1">
            <a:off x="-675" y="3790615"/>
            <a:ext cx="9238997" cy="2003917"/>
            <a:chOff x="-679" y="-821592"/>
            <a:chExt cx="9238997" cy="1689074"/>
          </a:xfrm>
        </p:grpSpPr>
        <p:grpSp>
          <p:nvGrpSpPr>
            <p:cNvPr id="178" name="Google Shape;178;p4"/>
            <p:cNvGrpSpPr/>
            <p:nvPr/>
          </p:nvGrpSpPr>
          <p:grpSpPr>
            <a:xfrm rot="10800000" flipH="1">
              <a:off x="-679" y="-821592"/>
              <a:ext cx="9144088" cy="1282645"/>
              <a:chOff x="2149076" y="3978078"/>
              <a:chExt cx="6995171" cy="1172865"/>
            </a:xfrm>
          </p:grpSpPr>
          <p:grpSp>
            <p:nvGrpSpPr>
              <p:cNvPr id="179" name="Google Shape;179;p4"/>
              <p:cNvGrpSpPr/>
              <p:nvPr/>
            </p:nvGrpSpPr>
            <p:grpSpPr>
              <a:xfrm flipH="1">
                <a:off x="4660505" y="3978078"/>
                <a:ext cx="4483742" cy="1165511"/>
                <a:chOff x="3225813" y="2142172"/>
                <a:chExt cx="2920624" cy="759142"/>
              </a:xfrm>
            </p:grpSpPr>
            <p:sp>
              <p:nvSpPr>
                <p:cNvPr id="180" name="Google Shape;180;p4"/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4"/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0" y="505778"/>
                      </a:moveTo>
                      <a:lnTo>
                        <a:pt x="764178" y="0"/>
                      </a:lnTo>
                      <a:lnTo>
                        <a:pt x="639511" y="32766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4"/>
                <p:cNvSpPr/>
                <p:nvPr/>
              </p:nvSpPr>
              <p:spPr>
                <a:xfrm>
                  <a:off x="3989991" y="2271712"/>
                  <a:ext cx="262656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56" h="386715" extrusionOk="0">
                      <a:moveTo>
                        <a:pt x="262656" y="20955"/>
                      </a:moveTo>
                      <a:lnTo>
                        <a:pt x="157023" y="3867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183;p4"/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0" y="445770"/>
                      </a:lnTo>
                      <a:lnTo>
                        <a:pt x="105634" y="8001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4"/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4"/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4"/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4"/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764178" y="0"/>
                      </a:moveTo>
                      <a:lnTo>
                        <a:pt x="295013" y="125730"/>
                      </a:lnTo>
                      <a:lnTo>
                        <a:pt x="0" y="5057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88;p4"/>
                <p:cNvSpPr/>
                <p:nvPr/>
              </p:nvSpPr>
              <p:spPr>
                <a:xfrm>
                  <a:off x="3865324" y="2271712"/>
                  <a:ext cx="281689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689" h="386715" extrusionOk="0">
                      <a:moveTo>
                        <a:pt x="281689" y="386715"/>
                      </a:moveTo>
                      <a:lnTo>
                        <a:pt x="0" y="327660"/>
                      </a:lnTo>
                      <a:lnTo>
                        <a:pt x="12466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4"/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4"/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374952" y="345758"/>
                      </a:lnTo>
                      <a:lnTo>
                        <a:pt x="0" y="4457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4"/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192;p4"/>
                <p:cNvSpPr/>
                <p:nvPr/>
              </p:nvSpPr>
              <p:spPr>
                <a:xfrm>
                  <a:off x="3225813" y="2218372"/>
                  <a:ext cx="764177" cy="17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179069" extrusionOk="0">
                      <a:moveTo>
                        <a:pt x="0" y="0"/>
                      </a:moveTo>
                      <a:lnTo>
                        <a:pt x="764178" y="5334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4"/>
                <p:cNvSpPr/>
                <p:nvPr/>
              </p:nvSpPr>
              <p:spPr>
                <a:xfrm>
                  <a:off x="3225813" y="2218372"/>
                  <a:ext cx="295012" cy="559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012" h="559117" extrusionOk="0">
                      <a:moveTo>
                        <a:pt x="0" y="559118"/>
                      </a:moveTo>
                      <a:lnTo>
                        <a:pt x="0" y="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4"/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4"/>
                <p:cNvSpPr/>
                <p:nvPr/>
              </p:nvSpPr>
              <p:spPr>
                <a:xfrm>
                  <a:off x="3978322" y="2260033"/>
                  <a:ext cx="23336" cy="2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36" h="23357" extrusionOk="0">
                      <a:moveTo>
                        <a:pt x="20233" y="3106"/>
                      </a:moveTo>
                      <a:cubicBezTo>
                        <a:pt x="29750" y="15489"/>
                        <a:pt x="15475" y="29776"/>
                        <a:pt x="3104" y="20251"/>
                      </a:cubicBezTo>
                      <a:cubicBezTo>
                        <a:pt x="-6413" y="7869"/>
                        <a:pt x="7862" y="-6419"/>
                        <a:pt x="20233" y="310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196;p4"/>
                <p:cNvSpPr/>
                <p:nvPr/>
              </p:nvSpPr>
              <p:spPr>
                <a:xfrm>
                  <a:off x="3509406" y="2386012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97;p4"/>
                <p:cNvSpPr/>
                <p:nvPr/>
              </p:nvSpPr>
              <p:spPr>
                <a:xfrm>
                  <a:off x="3854856" y="259080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4"/>
                <p:cNvSpPr/>
                <p:nvPr/>
              </p:nvSpPr>
              <p:spPr>
                <a:xfrm>
                  <a:off x="4136545" y="26498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4"/>
                <p:cNvSpPr/>
                <p:nvPr/>
              </p:nvSpPr>
              <p:spPr>
                <a:xfrm>
                  <a:off x="4238372" y="22802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4"/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4"/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4"/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4"/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4"/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4"/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p4"/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7" name="Google Shape;207;p4"/>
              <p:cNvGrpSpPr/>
              <p:nvPr/>
            </p:nvGrpSpPr>
            <p:grpSpPr>
              <a:xfrm>
                <a:off x="2149076" y="3985432"/>
                <a:ext cx="2511421" cy="1165511"/>
                <a:chOff x="4510545" y="2142172"/>
                <a:chExt cx="1635892" cy="759142"/>
              </a:xfrm>
            </p:grpSpPr>
            <p:sp>
              <p:nvSpPr>
                <p:cNvPr id="208" name="Google Shape;208;p4"/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09;p4"/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4"/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" name="Google Shape;211;p4"/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4"/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" name="Google Shape;213;p4"/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214;p4"/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215;p4"/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216;p4"/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217;p4"/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" name="Google Shape;218;p4"/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4"/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" name="Google Shape;220;p4"/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" name="Google Shape;221;p4"/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2" name="Google Shape;222;p4"/>
            <p:cNvGrpSpPr/>
            <p:nvPr/>
          </p:nvGrpSpPr>
          <p:grpSpPr>
            <a:xfrm rot="2993134">
              <a:off x="8430532" y="57559"/>
              <a:ext cx="669078" cy="673935"/>
              <a:chOff x="8137945" y="7"/>
              <a:chExt cx="1006063" cy="1013365"/>
            </a:xfrm>
          </p:grpSpPr>
          <p:sp>
            <p:nvSpPr>
              <p:cNvPr id="223" name="Google Shape;223;p4"/>
              <p:cNvSpPr/>
              <p:nvPr/>
            </p:nvSpPr>
            <p:spPr>
              <a:xfrm>
                <a:off x="8140071" y="536515"/>
                <a:ext cx="1003917" cy="476857"/>
              </a:xfrm>
              <a:custGeom>
                <a:avLst/>
                <a:gdLst/>
                <a:ahLst/>
                <a:cxnLst/>
                <a:rect l="l" t="t" r="r" b="b"/>
                <a:pathLst>
                  <a:path w="449180" h="213359" extrusionOk="0">
                    <a:moveTo>
                      <a:pt x="239817" y="0"/>
                    </a:moveTo>
                    <a:lnTo>
                      <a:pt x="449180" y="213360"/>
                    </a:lnTo>
                    <a:lnTo>
                      <a:pt x="0" y="952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8676081" y="7"/>
                <a:ext cx="467926" cy="1013324"/>
              </a:xfrm>
              <a:custGeom>
                <a:avLst/>
                <a:gdLst/>
                <a:ahLst/>
                <a:cxnLst/>
                <a:rect l="l" t="t" r="r" b="b"/>
                <a:pathLst>
                  <a:path w="209363" h="453389" extrusionOk="0">
                    <a:moveTo>
                      <a:pt x="0" y="240030"/>
                    </a:moveTo>
                    <a:lnTo>
                      <a:pt x="209364" y="453390"/>
                    </a:lnTo>
                    <a:lnTo>
                      <a:pt x="1046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8137945" y="4265"/>
                <a:ext cx="559385" cy="536465"/>
              </a:xfrm>
              <a:custGeom>
                <a:avLst/>
                <a:gdLst/>
                <a:ahLst/>
                <a:cxnLst/>
                <a:rect l="l" t="t" r="r" b="b"/>
                <a:pathLst>
                  <a:path w="250284" h="240029" extrusionOk="0">
                    <a:moveTo>
                      <a:pt x="0" y="240030"/>
                    </a:moveTo>
                    <a:lnTo>
                      <a:pt x="250285" y="0"/>
                    </a:lnTo>
                    <a:lnTo>
                      <a:pt x="239817" y="23907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8"/>
          <p:cNvGrpSpPr/>
          <p:nvPr/>
        </p:nvGrpSpPr>
        <p:grpSpPr>
          <a:xfrm flipH="1"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391" name="Google Shape;391;p8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392" name="Google Shape;392;p8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8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8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8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8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8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8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8" name="Google Shape;418;p8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0" name="Google Shape;420;p8"/>
          <p:cNvSpPr txBox="1">
            <a:spLocks noGrp="1"/>
          </p:cNvSpPr>
          <p:nvPr>
            <p:ph type="title"/>
          </p:nvPr>
        </p:nvSpPr>
        <p:spPr>
          <a:xfrm>
            <a:off x="713225" y="1307100"/>
            <a:ext cx="77175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9"/>
          <p:cNvGrpSpPr/>
          <p:nvPr/>
        </p:nvGrpSpPr>
        <p:grpSpPr>
          <a:xfrm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423" name="Google Shape;423;p9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424" name="Google Shape;424;p9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9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9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9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9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9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9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9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9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9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9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9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9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9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9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9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9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9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0" name="Google Shape;450;p9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2" name="Google Shape;452;p9"/>
          <p:cNvGrpSpPr/>
          <p:nvPr/>
        </p:nvGrpSpPr>
        <p:grpSpPr>
          <a:xfrm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453" name="Google Shape;453;p9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454" name="Google Shape;454;p9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9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9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9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9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9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9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9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9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9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9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9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9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9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9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9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9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9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0" name="Google Shape;480;p9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2" name="Google Shape;482;p9"/>
          <p:cNvSpPr txBox="1">
            <a:spLocks noGrp="1"/>
          </p:cNvSpPr>
          <p:nvPr>
            <p:ph type="title"/>
          </p:nvPr>
        </p:nvSpPr>
        <p:spPr>
          <a:xfrm>
            <a:off x="2135550" y="1222249"/>
            <a:ext cx="4872900" cy="152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9"/>
          <p:cNvSpPr txBox="1">
            <a:spLocks noGrp="1"/>
          </p:cNvSpPr>
          <p:nvPr>
            <p:ph type="subTitle" idx="1"/>
          </p:nvPr>
        </p:nvSpPr>
        <p:spPr>
          <a:xfrm>
            <a:off x="2135550" y="2638482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4" name="Google Shape;484;p9"/>
          <p:cNvGrpSpPr/>
          <p:nvPr/>
        </p:nvGrpSpPr>
        <p:grpSpPr>
          <a:xfrm flipH="1">
            <a:off x="3" y="3306445"/>
            <a:ext cx="9144182" cy="2376874"/>
            <a:chOff x="3225813" y="2142172"/>
            <a:chExt cx="2920624" cy="759142"/>
          </a:xfrm>
        </p:grpSpPr>
        <p:sp>
          <p:nvSpPr>
            <p:cNvPr id="485" name="Google Shape;485;p9"/>
            <p:cNvSpPr/>
            <p:nvPr/>
          </p:nvSpPr>
          <p:spPr>
            <a:xfrm>
              <a:off x="5605898" y="2153602"/>
              <a:ext cx="540538" cy="661987"/>
            </a:xfrm>
            <a:custGeom>
              <a:avLst/>
              <a:gdLst/>
              <a:ahLst/>
              <a:cxnLst/>
              <a:rect l="l" t="t" r="r" b="b"/>
              <a:pathLst>
                <a:path w="540538" h="661987" extrusionOk="0">
                  <a:moveTo>
                    <a:pt x="0" y="0"/>
                  </a:moveTo>
                  <a:lnTo>
                    <a:pt x="540539" y="234315"/>
                  </a:lnTo>
                  <a:lnTo>
                    <a:pt x="190331" y="661988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25813" y="2271712"/>
              <a:ext cx="764177" cy="505777"/>
            </a:xfrm>
            <a:custGeom>
              <a:avLst/>
              <a:gdLst/>
              <a:ahLst/>
              <a:cxnLst/>
              <a:rect l="l" t="t" r="r" b="b"/>
              <a:pathLst>
                <a:path w="764177" h="505777" extrusionOk="0">
                  <a:moveTo>
                    <a:pt x="0" y="505778"/>
                  </a:moveTo>
                  <a:lnTo>
                    <a:pt x="764178" y="0"/>
                  </a:lnTo>
                  <a:lnTo>
                    <a:pt x="639511" y="32766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989991" y="2271712"/>
              <a:ext cx="262656" cy="386715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4147013" y="2212657"/>
              <a:ext cx="415872" cy="445770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562886" y="2212657"/>
              <a:ext cx="644269" cy="677227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5004453" y="2153602"/>
              <a:ext cx="601445" cy="736282"/>
            </a:xfrm>
            <a:custGeom>
              <a:avLst/>
              <a:gdLst/>
              <a:ahLst/>
              <a:cxnLst/>
              <a:rect l="l" t="t" r="r" b="b"/>
              <a:pathLst>
                <a:path w="601445" h="736282" extrusionOk="0">
                  <a:moveTo>
                    <a:pt x="601445" y="0"/>
                  </a:moveTo>
                  <a:lnTo>
                    <a:pt x="202702" y="736282"/>
                  </a:lnTo>
                  <a:lnTo>
                    <a:pt x="0" y="353378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5207155" y="2153602"/>
              <a:ext cx="433002" cy="736282"/>
            </a:xfrm>
            <a:custGeom>
              <a:avLst/>
              <a:gdLst/>
              <a:ahLst/>
              <a:cxnLst/>
              <a:rect l="l" t="t" r="r" b="b"/>
              <a:pathLst>
                <a:path w="433002" h="736282" extrusionOk="0">
                  <a:moveTo>
                    <a:pt x="433002" y="412432"/>
                  </a:moveTo>
                  <a:lnTo>
                    <a:pt x="398743" y="0"/>
                  </a:lnTo>
                  <a:lnTo>
                    <a:pt x="0" y="736282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3225813" y="2271712"/>
              <a:ext cx="764177" cy="505777"/>
            </a:xfrm>
            <a:custGeom>
              <a:avLst/>
              <a:gdLst/>
              <a:ahLst/>
              <a:cxnLst/>
              <a:rect l="l" t="t" r="r" b="b"/>
              <a:pathLst>
                <a:path w="764177" h="505777" extrusionOk="0">
                  <a:moveTo>
                    <a:pt x="764178" y="0"/>
                  </a:moveTo>
                  <a:lnTo>
                    <a:pt x="295013" y="125730"/>
                  </a:lnTo>
                  <a:lnTo>
                    <a:pt x="0" y="505778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3865324" y="2271712"/>
              <a:ext cx="281689" cy="386715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605898" y="2153602"/>
              <a:ext cx="190330" cy="661987"/>
            </a:xfrm>
            <a:custGeom>
              <a:avLst/>
              <a:gdLst/>
              <a:ahLst/>
              <a:cxnLst/>
              <a:rect l="l" t="t" r="r" b="b"/>
              <a:pathLst>
                <a:path w="190330" h="661987" extrusionOk="0">
                  <a:moveTo>
                    <a:pt x="190331" y="661988"/>
                  </a:moveTo>
                  <a:lnTo>
                    <a:pt x="0" y="0"/>
                  </a:lnTo>
                  <a:lnTo>
                    <a:pt x="34260" y="412432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4147013" y="2212657"/>
              <a:ext cx="415872" cy="445770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4521965" y="2212657"/>
              <a:ext cx="685190" cy="677227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3225813" y="2218372"/>
              <a:ext cx="764177" cy="179069"/>
            </a:xfrm>
            <a:custGeom>
              <a:avLst/>
              <a:gdLst/>
              <a:ahLst/>
              <a:cxnLst/>
              <a:rect l="l" t="t" r="r" b="b"/>
              <a:pathLst>
                <a:path w="764177" h="179069" extrusionOk="0">
                  <a:moveTo>
                    <a:pt x="0" y="0"/>
                  </a:moveTo>
                  <a:lnTo>
                    <a:pt x="764178" y="53340"/>
                  </a:lnTo>
                  <a:lnTo>
                    <a:pt x="295013" y="1790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3225813" y="2218372"/>
              <a:ext cx="295012" cy="559117"/>
            </a:xfrm>
            <a:custGeom>
              <a:avLst/>
              <a:gdLst/>
              <a:ahLst/>
              <a:cxnLst/>
              <a:rect l="l" t="t" r="r" b="b"/>
              <a:pathLst>
                <a:path w="295012" h="559117" extrusionOk="0">
                  <a:moveTo>
                    <a:pt x="0" y="559118"/>
                  </a:moveTo>
                  <a:lnTo>
                    <a:pt x="0" y="0"/>
                  </a:lnTo>
                  <a:lnTo>
                    <a:pt x="295013" y="1790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96229" y="2387917"/>
              <a:ext cx="350208" cy="427672"/>
            </a:xfrm>
            <a:custGeom>
              <a:avLst/>
              <a:gdLst/>
              <a:ahLst/>
              <a:cxnLst/>
              <a:rect l="l" t="t" r="r" b="b"/>
              <a:pathLst>
                <a:path w="350208" h="427672" extrusionOk="0">
                  <a:moveTo>
                    <a:pt x="0" y="427673"/>
                  </a:moveTo>
                  <a:lnTo>
                    <a:pt x="350208" y="352425"/>
                  </a:lnTo>
                  <a:lnTo>
                    <a:pt x="35020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3978322" y="2260033"/>
              <a:ext cx="23336" cy="23357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3509406" y="2386012"/>
              <a:ext cx="22839" cy="2285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3854856" y="2590800"/>
              <a:ext cx="22839" cy="2285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4136545" y="2649855"/>
              <a:ext cx="22839" cy="2285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4238372" y="2280285"/>
              <a:ext cx="22839" cy="2285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4550219" y="2203757"/>
              <a:ext cx="23431" cy="23514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4510545" y="2546985"/>
              <a:ext cx="22839" cy="2285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5195735" y="2878455"/>
              <a:ext cx="22839" cy="2285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993033" y="2495550"/>
              <a:ext cx="22839" cy="2285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5594478" y="2142172"/>
              <a:ext cx="22839" cy="22860"/>
            </a:xfrm>
            <a:custGeom>
              <a:avLst/>
              <a:gdLst/>
              <a:ahLst/>
              <a:cxnLst/>
              <a:rect l="l" t="t" r="r" b="b"/>
              <a:pathLst>
                <a:path w="22839" h="22860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5628738" y="2554605"/>
              <a:ext cx="22839" cy="2285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5784809" y="2804160"/>
              <a:ext cx="22839" cy="2285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13"/>
          <p:cNvGrpSpPr/>
          <p:nvPr/>
        </p:nvGrpSpPr>
        <p:grpSpPr>
          <a:xfrm flipH="1"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649" name="Google Shape;649;p13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650" name="Google Shape;650;p13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13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13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13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13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13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13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13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13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13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13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13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13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13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13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13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13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13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13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13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13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13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13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13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13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13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76" name="Google Shape;676;p13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8" name="Google Shape;678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13"/>
          <p:cNvSpPr txBox="1">
            <a:spLocks noGrp="1"/>
          </p:cNvSpPr>
          <p:nvPr>
            <p:ph type="subTitle" idx="1"/>
          </p:nvPr>
        </p:nvSpPr>
        <p:spPr>
          <a:xfrm>
            <a:off x="720000" y="2204772"/>
            <a:ext cx="234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13"/>
          <p:cNvSpPr txBox="1">
            <a:spLocks noGrp="1"/>
          </p:cNvSpPr>
          <p:nvPr>
            <p:ph type="subTitle" idx="2"/>
          </p:nvPr>
        </p:nvSpPr>
        <p:spPr>
          <a:xfrm>
            <a:off x="3397500" y="2204772"/>
            <a:ext cx="234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13"/>
          <p:cNvSpPr txBox="1">
            <a:spLocks noGrp="1"/>
          </p:cNvSpPr>
          <p:nvPr>
            <p:ph type="subTitle" idx="3"/>
          </p:nvPr>
        </p:nvSpPr>
        <p:spPr>
          <a:xfrm>
            <a:off x="720000" y="3785550"/>
            <a:ext cx="234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2" name="Google Shape;682;p13"/>
          <p:cNvSpPr txBox="1">
            <a:spLocks noGrp="1"/>
          </p:cNvSpPr>
          <p:nvPr>
            <p:ph type="subTitle" idx="4"/>
          </p:nvPr>
        </p:nvSpPr>
        <p:spPr>
          <a:xfrm>
            <a:off x="3397500" y="3785550"/>
            <a:ext cx="234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13"/>
          <p:cNvSpPr txBox="1">
            <a:spLocks noGrp="1"/>
          </p:cNvSpPr>
          <p:nvPr>
            <p:ph type="subTitle" idx="5"/>
          </p:nvPr>
        </p:nvSpPr>
        <p:spPr>
          <a:xfrm>
            <a:off x="6074991" y="2204772"/>
            <a:ext cx="234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13"/>
          <p:cNvSpPr txBox="1">
            <a:spLocks noGrp="1"/>
          </p:cNvSpPr>
          <p:nvPr>
            <p:ph type="subTitle" idx="6"/>
          </p:nvPr>
        </p:nvSpPr>
        <p:spPr>
          <a:xfrm>
            <a:off x="6074991" y="3785550"/>
            <a:ext cx="234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1403800"/>
            <a:ext cx="74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6" name="Google Shape;686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2983993"/>
            <a:ext cx="74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9" hasCustomPrompt="1"/>
          </p:nvPr>
        </p:nvSpPr>
        <p:spPr>
          <a:xfrm>
            <a:off x="3397500" y="1403800"/>
            <a:ext cx="74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title" idx="13" hasCustomPrompt="1"/>
          </p:nvPr>
        </p:nvSpPr>
        <p:spPr>
          <a:xfrm>
            <a:off x="3397500" y="2983993"/>
            <a:ext cx="74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14" hasCustomPrompt="1"/>
          </p:nvPr>
        </p:nvSpPr>
        <p:spPr>
          <a:xfrm>
            <a:off x="6074991" y="1403800"/>
            <a:ext cx="74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15" hasCustomPrompt="1"/>
          </p:nvPr>
        </p:nvSpPr>
        <p:spPr>
          <a:xfrm>
            <a:off x="6074991" y="2983993"/>
            <a:ext cx="74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16"/>
          </p:nvPr>
        </p:nvSpPr>
        <p:spPr>
          <a:xfrm>
            <a:off x="720000" y="1868346"/>
            <a:ext cx="2349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subTitle" idx="17"/>
          </p:nvPr>
        </p:nvSpPr>
        <p:spPr>
          <a:xfrm>
            <a:off x="3397500" y="1868346"/>
            <a:ext cx="2349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subTitle" idx="18"/>
          </p:nvPr>
        </p:nvSpPr>
        <p:spPr>
          <a:xfrm>
            <a:off x="6074991" y="1868346"/>
            <a:ext cx="2349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19"/>
          </p:nvPr>
        </p:nvSpPr>
        <p:spPr>
          <a:xfrm>
            <a:off x="720000" y="3448606"/>
            <a:ext cx="2349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subTitle" idx="20"/>
          </p:nvPr>
        </p:nvSpPr>
        <p:spPr>
          <a:xfrm>
            <a:off x="3397500" y="3448606"/>
            <a:ext cx="2349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subTitle" idx="21"/>
          </p:nvPr>
        </p:nvSpPr>
        <p:spPr>
          <a:xfrm>
            <a:off x="6074991" y="3448606"/>
            <a:ext cx="2349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697" name="Google Shape;697;p13"/>
          <p:cNvGrpSpPr/>
          <p:nvPr/>
        </p:nvGrpSpPr>
        <p:grpSpPr>
          <a:xfrm flipH="1">
            <a:off x="8675253" y="2668161"/>
            <a:ext cx="394441" cy="520122"/>
            <a:chOff x="-2065687" y="1646185"/>
            <a:chExt cx="717426" cy="946021"/>
          </a:xfrm>
        </p:grpSpPr>
        <p:sp>
          <p:nvSpPr>
            <p:cNvPr id="698" name="Google Shape;698;p13"/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2" name="Google Shape;702;p13"/>
          <p:cNvGrpSpPr/>
          <p:nvPr/>
        </p:nvGrpSpPr>
        <p:grpSpPr>
          <a:xfrm>
            <a:off x="-777124" y="4257300"/>
            <a:ext cx="2981249" cy="1266398"/>
            <a:chOff x="350304" y="4374911"/>
            <a:chExt cx="2451080" cy="1041189"/>
          </a:xfrm>
        </p:grpSpPr>
        <p:sp>
          <p:nvSpPr>
            <p:cNvPr id="703" name="Google Shape;703;p13"/>
            <p:cNvSpPr/>
            <p:nvPr/>
          </p:nvSpPr>
          <p:spPr>
            <a:xfrm rot="10800000">
              <a:off x="2080380" y="4726207"/>
              <a:ext cx="476064" cy="586840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3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3"/>
            <p:cNvSpPr/>
            <p:nvPr/>
          </p:nvSpPr>
          <p:spPr>
            <a:xfrm rot="10800000">
              <a:off x="350304" y="4374911"/>
              <a:ext cx="1167738" cy="1027692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3"/>
            <p:cNvSpPr/>
            <p:nvPr/>
          </p:nvSpPr>
          <p:spPr>
            <a:xfrm rot="10800000">
              <a:off x="2271849" y="4726207"/>
              <a:ext cx="510561" cy="586840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3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3"/>
            <p:cNvSpPr/>
            <p:nvPr/>
          </p:nvSpPr>
          <p:spPr>
            <a:xfrm rot="10800000">
              <a:off x="350306" y="4374911"/>
              <a:ext cx="1241907" cy="1027692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3"/>
            <p:cNvSpPr/>
            <p:nvPr/>
          </p:nvSpPr>
          <p:spPr>
            <a:xfrm rot="10800000">
              <a:off x="2535299" y="5295314"/>
              <a:ext cx="42297" cy="35444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3"/>
            <p:cNvSpPr/>
            <p:nvPr/>
          </p:nvSpPr>
          <p:spPr>
            <a:xfrm rot="10800000">
              <a:off x="2759988" y="4794469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3"/>
            <p:cNvSpPr/>
            <p:nvPr/>
          </p:nvSpPr>
          <p:spPr>
            <a:xfrm rot="10800000">
              <a:off x="2249412" y="4704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3"/>
            <p:cNvSpPr/>
            <p:nvPr/>
          </p:nvSpPr>
          <p:spPr>
            <a:xfrm rot="10800000">
              <a:off x="2064845" y="5265358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3"/>
            <p:cNvSpPr/>
            <p:nvPr/>
          </p:nvSpPr>
          <p:spPr>
            <a:xfrm rot="10800000">
              <a:off x="1498532" y="5380417"/>
              <a:ext cx="42469" cy="35682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3"/>
            <p:cNvSpPr/>
            <p:nvPr/>
          </p:nvSpPr>
          <p:spPr>
            <a:xfrm rot="10800000">
              <a:off x="1571517" y="4860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3"/>
            <p:cNvSpPr/>
            <p:nvPr/>
          </p:nvSpPr>
          <p:spPr>
            <a:xfrm rot="10800000">
              <a:off x="696981" y="4938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13"/>
          <p:cNvGrpSpPr/>
          <p:nvPr/>
        </p:nvGrpSpPr>
        <p:grpSpPr>
          <a:xfrm>
            <a:off x="6349801" y="-669650"/>
            <a:ext cx="2981249" cy="1266398"/>
            <a:chOff x="350304" y="4374911"/>
            <a:chExt cx="2451080" cy="1041189"/>
          </a:xfrm>
        </p:grpSpPr>
        <p:sp>
          <p:nvSpPr>
            <p:cNvPr id="717" name="Google Shape;717;p13"/>
            <p:cNvSpPr/>
            <p:nvPr/>
          </p:nvSpPr>
          <p:spPr>
            <a:xfrm rot="10800000">
              <a:off x="2080380" y="4726207"/>
              <a:ext cx="476064" cy="586840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3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3"/>
            <p:cNvSpPr/>
            <p:nvPr/>
          </p:nvSpPr>
          <p:spPr>
            <a:xfrm rot="10800000">
              <a:off x="350304" y="4374911"/>
              <a:ext cx="1167738" cy="1027692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3"/>
            <p:cNvSpPr/>
            <p:nvPr/>
          </p:nvSpPr>
          <p:spPr>
            <a:xfrm rot="10800000">
              <a:off x="2271849" y="4726207"/>
              <a:ext cx="510561" cy="586840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3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3"/>
            <p:cNvSpPr/>
            <p:nvPr/>
          </p:nvSpPr>
          <p:spPr>
            <a:xfrm rot="10800000">
              <a:off x="350306" y="4374911"/>
              <a:ext cx="1241907" cy="1027692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3"/>
            <p:cNvSpPr/>
            <p:nvPr/>
          </p:nvSpPr>
          <p:spPr>
            <a:xfrm rot="10800000">
              <a:off x="2535299" y="5295314"/>
              <a:ext cx="42297" cy="35444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3"/>
            <p:cNvSpPr/>
            <p:nvPr/>
          </p:nvSpPr>
          <p:spPr>
            <a:xfrm rot="10800000">
              <a:off x="2759988" y="4794469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3"/>
            <p:cNvSpPr/>
            <p:nvPr/>
          </p:nvSpPr>
          <p:spPr>
            <a:xfrm rot="10800000">
              <a:off x="2249412" y="4704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3"/>
            <p:cNvSpPr/>
            <p:nvPr/>
          </p:nvSpPr>
          <p:spPr>
            <a:xfrm rot="10800000">
              <a:off x="2064845" y="5265358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3"/>
            <p:cNvSpPr/>
            <p:nvPr/>
          </p:nvSpPr>
          <p:spPr>
            <a:xfrm rot="10800000">
              <a:off x="1498532" y="5380417"/>
              <a:ext cx="42469" cy="35682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3"/>
            <p:cNvSpPr/>
            <p:nvPr/>
          </p:nvSpPr>
          <p:spPr>
            <a:xfrm rot="10800000">
              <a:off x="1571517" y="4860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3"/>
            <p:cNvSpPr/>
            <p:nvPr/>
          </p:nvSpPr>
          <p:spPr>
            <a:xfrm rot="10800000">
              <a:off x="696981" y="4938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14"/>
          <p:cNvGrpSpPr/>
          <p:nvPr/>
        </p:nvGrpSpPr>
        <p:grpSpPr>
          <a:xfrm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732" name="Google Shape;732;p14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733" name="Google Shape;733;p14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4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4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4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14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14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4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14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14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14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14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14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4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14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14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14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4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14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14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14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14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14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14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14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4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14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9" name="Google Shape;759;p14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1" name="Google Shape;761;p14"/>
          <p:cNvSpPr txBox="1">
            <a:spLocks noGrp="1"/>
          </p:cNvSpPr>
          <p:nvPr>
            <p:ph type="title"/>
          </p:nvPr>
        </p:nvSpPr>
        <p:spPr>
          <a:xfrm>
            <a:off x="2436825" y="3136150"/>
            <a:ext cx="55230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62" name="Google Shape;762;p14"/>
          <p:cNvSpPr txBox="1">
            <a:spLocks noGrp="1"/>
          </p:cNvSpPr>
          <p:nvPr>
            <p:ph type="subTitle" idx="1"/>
          </p:nvPr>
        </p:nvSpPr>
        <p:spPr>
          <a:xfrm>
            <a:off x="2439225" y="1345550"/>
            <a:ext cx="5520600" cy="16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763" name="Google Shape;763;p14"/>
          <p:cNvGrpSpPr/>
          <p:nvPr/>
        </p:nvGrpSpPr>
        <p:grpSpPr>
          <a:xfrm rot="10800000">
            <a:off x="-94987" y="3441215"/>
            <a:ext cx="9238997" cy="2003917"/>
            <a:chOff x="-679" y="-821592"/>
            <a:chExt cx="9238997" cy="1689074"/>
          </a:xfrm>
        </p:grpSpPr>
        <p:grpSp>
          <p:nvGrpSpPr>
            <p:cNvPr id="764" name="Google Shape;764;p14"/>
            <p:cNvGrpSpPr/>
            <p:nvPr/>
          </p:nvGrpSpPr>
          <p:grpSpPr>
            <a:xfrm rot="10800000" flipH="1">
              <a:off x="-679" y="-821592"/>
              <a:ext cx="9144088" cy="1282645"/>
              <a:chOff x="2149076" y="3978078"/>
              <a:chExt cx="6995171" cy="1172865"/>
            </a:xfrm>
          </p:grpSpPr>
          <p:grpSp>
            <p:nvGrpSpPr>
              <p:cNvPr id="765" name="Google Shape;765;p14"/>
              <p:cNvGrpSpPr/>
              <p:nvPr/>
            </p:nvGrpSpPr>
            <p:grpSpPr>
              <a:xfrm flipH="1">
                <a:off x="4660505" y="3978078"/>
                <a:ext cx="4483742" cy="1165511"/>
                <a:chOff x="3225813" y="2142172"/>
                <a:chExt cx="2920624" cy="759142"/>
              </a:xfrm>
            </p:grpSpPr>
            <p:sp>
              <p:nvSpPr>
                <p:cNvPr id="766" name="Google Shape;766;p14"/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7" name="Google Shape;767;p14"/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0" y="505778"/>
                      </a:moveTo>
                      <a:lnTo>
                        <a:pt x="764178" y="0"/>
                      </a:lnTo>
                      <a:lnTo>
                        <a:pt x="639511" y="32766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8" name="Google Shape;768;p14"/>
                <p:cNvSpPr/>
                <p:nvPr/>
              </p:nvSpPr>
              <p:spPr>
                <a:xfrm>
                  <a:off x="3989991" y="2271712"/>
                  <a:ext cx="262656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56" h="386715" extrusionOk="0">
                      <a:moveTo>
                        <a:pt x="262656" y="20955"/>
                      </a:moveTo>
                      <a:lnTo>
                        <a:pt x="157023" y="3867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14"/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0" y="445770"/>
                      </a:lnTo>
                      <a:lnTo>
                        <a:pt x="105634" y="8001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Google Shape;770;p14"/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1" name="Google Shape;771;p14"/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2" name="Google Shape;772;p14"/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3" name="Google Shape;773;p14"/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764178" y="0"/>
                      </a:moveTo>
                      <a:lnTo>
                        <a:pt x="295013" y="125730"/>
                      </a:lnTo>
                      <a:lnTo>
                        <a:pt x="0" y="5057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Google Shape;774;p14"/>
                <p:cNvSpPr/>
                <p:nvPr/>
              </p:nvSpPr>
              <p:spPr>
                <a:xfrm>
                  <a:off x="3865324" y="2271712"/>
                  <a:ext cx="281689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689" h="386715" extrusionOk="0">
                      <a:moveTo>
                        <a:pt x="281689" y="386715"/>
                      </a:moveTo>
                      <a:lnTo>
                        <a:pt x="0" y="327660"/>
                      </a:lnTo>
                      <a:lnTo>
                        <a:pt x="12466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14"/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14"/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374952" y="345758"/>
                      </a:lnTo>
                      <a:lnTo>
                        <a:pt x="0" y="4457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14"/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14"/>
                <p:cNvSpPr/>
                <p:nvPr/>
              </p:nvSpPr>
              <p:spPr>
                <a:xfrm>
                  <a:off x="3225813" y="2218372"/>
                  <a:ext cx="764177" cy="17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179069" extrusionOk="0">
                      <a:moveTo>
                        <a:pt x="0" y="0"/>
                      </a:moveTo>
                      <a:lnTo>
                        <a:pt x="764178" y="5334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14"/>
                <p:cNvSpPr/>
                <p:nvPr/>
              </p:nvSpPr>
              <p:spPr>
                <a:xfrm>
                  <a:off x="3225813" y="2218372"/>
                  <a:ext cx="295012" cy="559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012" h="559117" extrusionOk="0">
                      <a:moveTo>
                        <a:pt x="0" y="559118"/>
                      </a:moveTo>
                      <a:lnTo>
                        <a:pt x="0" y="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14"/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Google Shape;781;p14"/>
                <p:cNvSpPr/>
                <p:nvPr/>
              </p:nvSpPr>
              <p:spPr>
                <a:xfrm>
                  <a:off x="3978322" y="2260033"/>
                  <a:ext cx="23336" cy="2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36" h="23357" extrusionOk="0">
                      <a:moveTo>
                        <a:pt x="20233" y="3106"/>
                      </a:moveTo>
                      <a:cubicBezTo>
                        <a:pt x="29750" y="15489"/>
                        <a:pt x="15475" y="29776"/>
                        <a:pt x="3104" y="20251"/>
                      </a:cubicBezTo>
                      <a:cubicBezTo>
                        <a:pt x="-6413" y="7869"/>
                        <a:pt x="7862" y="-6419"/>
                        <a:pt x="20233" y="310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14"/>
                <p:cNvSpPr/>
                <p:nvPr/>
              </p:nvSpPr>
              <p:spPr>
                <a:xfrm>
                  <a:off x="3509406" y="2386012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3" name="Google Shape;783;p14"/>
                <p:cNvSpPr/>
                <p:nvPr/>
              </p:nvSpPr>
              <p:spPr>
                <a:xfrm>
                  <a:off x="3854856" y="259080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4" name="Google Shape;784;p14"/>
                <p:cNvSpPr/>
                <p:nvPr/>
              </p:nvSpPr>
              <p:spPr>
                <a:xfrm>
                  <a:off x="4136545" y="26498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5" name="Google Shape;785;p14"/>
                <p:cNvSpPr/>
                <p:nvPr/>
              </p:nvSpPr>
              <p:spPr>
                <a:xfrm>
                  <a:off x="4238372" y="22802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6" name="Google Shape;786;p14"/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Google Shape;787;p14"/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p14"/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p14"/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p14"/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14"/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p14"/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93" name="Google Shape;793;p14"/>
              <p:cNvGrpSpPr/>
              <p:nvPr/>
            </p:nvGrpSpPr>
            <p:grpSpPr>
              <a:xfrm>
                <a:off x="2149076" y="3985432"/>
                <a:ext cx="2511421" cy="1165511"/>
                <a:chOff x="4510545" y="2142172"/>
                <a:chExt cx="1635892" cy="759142"/>
              </a:xfrm>
            </p:grpSpPr>
            <p:sp>
              <p:nvSpPr>
                <p:cNvPr id="794" name="Google Shape;794;p14"/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" name="Google Shape;795;p14"/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6" name="Google Shape;796;p14"/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7" name="Google Shape;797;p14"/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8" name="Google Shape;798;p14"/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9" name="Google Shape;799;p14"/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0" name="Google Shape;800;p14"/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1" name="Google Shape;801;p14"/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2" name="Google Shape;802;p14"/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3" name="Google Shape;803;p14"/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4" name="Google Shape;804;p14"/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5" name="Google Shape;805;p14"/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6" name="Google Shape;806;p14"/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7" name="Google Shape;807;p14"/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08" name="Google Shape;808;p14"/>
            <p:cNvGrpSpPr/>
            <p:nvPr/>
          </p:nvGrpSpPr>
          <p:grpSpPr>
            <a:xfrm rot="2993134">
              <a:off x="8430532" y="57559"/>
              <a:ext cx="669078" cy="673935"/>
              <a:chOff x="8137945" y="7"/>
              <a:chExt cx="1006063" cy="1013365"/>
            </a:xfrm>
          </p:grpSpPr>
          <p:sp>
            <p:nvSpPr>
              <p:cNvPr id="809" name="Google Shape;809;p14"/>
              <p:cNvSpPr/>
              <p:nvPr/>
            </p:nvSpPr>
            <p:spPr>
              <a:xfrm>
                <a:off x="8140071" y="536515"/>
                <a:ext cx="1003917" cy="476857"/>
              </a:xfrm>
              <a:custGeom>
                <a:avLst/>
                <a:gdLst/>
                <a:ahLst/>
                <a:cxnLst/>
                <a:rect l="l" t="t" r="r" b="b"/>
                <a:pathLst>
                  <a:path w="449180" h="213359" extrusionOk="0">
                    <a:moveTo>
                      <a:pt x="239817" y="0"/>
                    </a:moveTo>
                    <a:lnTo>
                      <a:pt x="449180" y="213360"/>
                    </a:lnTo>
                    <a:lnTo>
                      <a:pt x="0" y="952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14"/>
              <p:cNvSpPr/>
              <p:nvPr/>
            </p:nvSpPr>
            <p:spPr>
              <a:xfrm>
                <a:off x="8676081" y="7"/>
                <a:ext cx="467926" cy="1013324"/>
              </a:xfrm>
              <a:custGeom>
                <a:avLst/>
                <a:gdLst/>
                <a:ahLst/>
                <a:cxnLst/>
                <a:rect l="l" t="t" r="r" b="b"/>
                <a:pathLst>
                  <a:path w="209363" h="453389" extrusionOk="0">
                    <a:moveTo>
                      <a:pt x="0" y="240030"/>
                    </a:moveTo>
                    <a:lnTo>
                      <a:pt x="209364" y="453390"/>
                    </a:lnTo>
                    <a:lnTo>
                      <a:pt x="1046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14"/>
              <p:cNvSpPr/>
              <p:nvPr/>
            </p:nvSpPr>
            <p:spPr>
              <a:xfrm>
                <a:off x="8137945" y="4265"/>
                <a:ext cx="559385" cy="536465"/>
              </a:xfrm>
              <a:custGeom>
                <a:avLst/>
                <a:gdLst/>
                <a:ahLst/>
                <a:cxnLst/>
                <a:rect l="l" t="t" r="r" b="b"/>
                <a:pathLst>
                  <a:path w="250284" h="240029" extrusionOk="0">
                    <a:moveTo>
                      <a:pt x="0" y="240030"/>
                    </a:moveTo>
                    <a:lnTo>
                      <a:pt x="250285" y="0"/>
                    </a:lnTo>
                    <a:lnTo>
                      <a:pt x="239817" y="23907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2" name="Google Shape;812;p14"/>
          <p:cNvGrpSpPr/>
          <p:nvPr/>
        </p:nvGrpSpPr>
        <p:grpSpPr>
          <a:xfrm>
            <a:off x="314449" y="1667598"/>
            <a:ext cx="797563" cy="1051691"/>
            <a:chOff x="-2065687" y="1646185"/>
            <a:chExt cx="717426" cy="946021"/>
          </a:xfrm>
        </p:grpSpPr>
        <p:sp>
          <p:nvSpPr>
            <p:cNvPr id="813" name="Google Shape;813;p14"/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4"/>
          <p:cNvGrpSpPr/>
          <p:nvPr/>
        </p:nvGrpSpPr>
        <p:grpSpPr>
          <a:xfrm rot="10800000" flipH="1">
            <a:off x="258903" y="372419"/>
            <a:ext cx="630115" cy="830890"/>
            <a:chOff x="-2065687" y="1646185"/>
            <a:chExt cx="717426" cy="946021"/>
          </a:xfrm>
        </p:grpSpPr>
        <p:sp>
          <p:nvSpPr>
            <p:cNvPr id="818" name="Google Shape;818;p14"/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1" name="Google Shape;991;p18"/>
          <p:cNvGrpSpPr/>
          <p:nvPr/>
        </p:nvGrpSpPr>
        <p:grpSpPr>
          <a:xfrm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992" name="Google Shape;992;p18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993" name="Google Shape;993;p18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18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18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18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18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18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18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18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18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18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18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18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18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18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18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18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18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18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18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18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18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18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18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18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18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8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9" name="Google Shape;1019;p18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8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1" name="Google Shape;1021;p18"/>
          <p:cNvSpPr txBox="1">
            <a:spLocks noGrp="1"/>
          </p:cNvSpPr>
          <p:nvPr>
            <p:ph type="title"/>
          </p:nvPr>
        </p:nvSpPr>
        <p:spPr>
          <a:xfrm>
            <a:off x="4911175" y="1269021"/>
            <a:ext cx="3519600" cy="15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8"/>
          <p:cNvSpPr txBox="1">
            <a:spLocks noGrp="1"/>
          </p:cNvSpPr>
          <p:nvPr>
            <p:ph type="subTitle" idx="1"/>
          </p:nvPr>
        </p:nvSpPr>
        <p:spPr>
          <a:xfrm>
            <a:off x="4911175" y="2947179"/>
            <a:ext cx="35196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18"/>
          <p:cNvSpPr>
            <a:spLocks noGrp="1"/>
          </p:cNvSpPr>
          <p:nvPr>
            <p:ph type="pic" idx="2"/>
          </p:nvPr>
        </p:nvSpPr>
        <p:spPr>
          <a:xfrm>
            <a:off x="0" y="0"/>
            <a:ext cx="4508400" cy="5143500"/>
          </a:xfrm>
          <a:prstGeom prst="parallelogram">
            <a:avLst>
              <a:gd name="adj" fmla="val 27943"/>
            </a:avLst>
          </a:prstGeom>
          <a:noFill/>
          <a:ln>
            <a:noFill/>
          </a:ln>
        </p:spPr>
      </p:sp>
      <p:grpSp>
        <p:nvGrpSpPr>
          <p:cNvPr id="1024" name="Google Shape;1024;p18"/>
          <p:cNvGrpSpPr/>
          <p:nvPr/>
        </p:nvGrpSpPr>
        <p:grpSpPr>
          <a:xfrm rot="10800000">
            <a:off x="-16345" y="4180246"/>
            <a:ext cx="9160177" cy="1693617"/>
            <a:chOff x="2149076" y="3978078"/>
            <a:chExt cx="6995171" cy="1172865"/>
          </a:xfrm>
        </p:grpSpPr>
        <p:grpSp>
          <p:nvGrpSpPr>
            <p:cNvPr id="1025" name="Google Shape;1025;p18"/>
            <p:cNvGrpSpPr/>
            <p:nvPr/>
          </p:nvGrpSpPr>
          <p:grpSpPr>
            <a:xfrm flipH="1">
              <a:off x="4660505" y="3978078"/>
              <a:ext cx="4483742" cy="1165511"/>
              <a:chOff x="3225813" y="2142172"/>
              <a:chExt cx="2920624" cy="759142"/>
            </a:xfrm>
          </p:grpSpPr>
          <p:sp>
            <p:nvSpPr>
              <p:cNvPr id="1026" name="Google Shape;1026;p18"/>
              <p:cNvSpPr/>
              <p:nvPr/>
            </p:nvSpPr>
            <p:spPr>
              <a:xfrm>
                <a:off x="5605898" y="2153602"/>
                <a:ext cx="540538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540538" h="661987" extrusionOk="0">
                    <a:moveTo>
                      <a:pt x="0" y="0"/>
                    </a:moveTo>
                    <a:lnTo>
                      <a:pt x="540539" y="234315"/>
                    </a:lnTo>
                    <a:lnTo>
                      <a:pt x="190331" y="66198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3225813" y="2271712"/>
                <a:ext cx="764177" cy="505777"/>
              </a:xfrm>
              <a:custGeom>
                <a:avLst/>
                <a:gdLst/>
                <a:ahLst/>
                <a:cxnLst/>
                <a:rect l="l" t="t" r="r" b="b"/>
                <a:pathLst>
                  <a:path w="764177" h="505777" extrusionOk="0">
                    <a:moveTo>
                      <a:pt x="0" y="505778"/>
                    </a:moveTo>
                    <a:lnTo>
                      <a:pt x="764178" y="0"/>
                    </a:lnTo>
                    <a:lnTo>
                      <a:pt x="639511" y="32766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3989991" y="2271712"/>
                <a:ext cx="262656" cy="386715"/>
              </a:xfrm>
              <a:custGeom>
                <a:avLst/>
                <a:gdLst/>
                <a:ahLst/>
                <a:cxnLst/>
                <a:rect l="l" t="t" r="r" b="b"/>
                <a:pathLst>
                  <a:path w="262656" h="386715" extrusionOk="0">
                    <a:moveTo>
                      <a:pt x="262656" y="20955"/>
                    </a:moveTo>
                    <a:lnTo>
                      <a:pt x="157023" y="3867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4147013" y="2212657"/>
                <a:ext cx="415872" cy="445770"/>
              </a:xfrm>
              <a:custGeom>
                <a:avLst/>
                <a:gdLst/>
                <a:ahLst/>
                <a:cxnLst/>
                <a:rect l="l" t="t" r="r" b="b"/>
                <a:pathLst>
                  <a:path w="415872" h="445770" extrusionOk="0">
                    <a:moveTo>
                      <a:pt x="415872" y="0"/>
                    </a:moveTo>
                    <a:lnTo>
                      <a:pt x="0" y="445770"/>
                    </a:lnTo>
                    <a:lnTo>
                      <a:pt x="105634" y="8001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4562886" y="2212657"/>
                <a:ext cx="644269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44269" h="677227" extrusionOk="0">
                    <a:moveTo>
                      <a:pt x="441567" y="294322"/>
                    </a:moveTo>
                    <a:lnTo>
                      <a:pt x="644269" y="677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8"/>
              <p:cNvSpPr/>
              <p:nvPr/>
            </p:nvSpPr>
            <p:spPr>
              <a:xfrm>
                <a:off x="5004453" y="2153602"/>
                <a:ext cx="601445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601445" h="736282" extrusionOk="0">
                    <a:moveTo>
                      <a:pt x="601445" y="0"/>
                    </a:moveTo>
                    <a:lnTo>
                      <a:pt x="202702" y="736282"/>
                    </a:lnTo>
                    <a:lnTo>
                      <a:pt x="0" y="35337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8"/>
              <p:cNvSpPr/>
              <p:nvPr/>
            </p:nvSpPr>
            <p:spPr>
              <a:xfrm>
                <a:off x="5207155" y="2153602"/>
                <a:ext cx="433002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433002" h="736282" extrusionOk="0">
                    <a:moveTo>
                      <a:pt x="433002" y="412432"/>
                    </a:moveTo>
                    <a:lnTo>
                      <a:pt x="398743" y="0"/>
                    </a:lnTo>
                    <a:lnTo>
                      <a:pt x="0" y="73628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3225813" y="2271712"/>
                <a:ext cx="764177" cy="505777"/>
              </a:xfrm>
              <a:custGeom>
                <a:avLst/>
                <a:gdLst/>
                <a:ahLst/>
                <a:cxnLst/>
                <a:rect l="l" t="t" r="r" b="b"/>
                <a:pathLst>
                  <a:path w="764177" h="505777" extrusionOk="0">
                    <a:moveTo>
                      <a:pt x="764178" y="0"/>
                    </a:moveTo>
                    <a:lnTo>
                      <a:pt x="295013" y="125730"/>
                    </a:lnTo>
                    <a:lnTo>
                      <a:pt x="0" y="50577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3865324" y="2271712"/>
                <a:ext cx="281689" cy="386715"/>
              </a:xfrm>
              <a:custGeom>
                <a:avLst/>
                <a:gdLst/>
                <a:ahLst/>
                <a:cxnLst/>
                <a:rect l="l" t="t" r="r" b="b"/>
                <a:pathLst>
                  <a:path w="281689" h="386715" extrusionOk="0">
                    <a:moveTo>
                      <a:pt x="281689" y="386715"/>
                    </a:moveTo>
                    <a:lnTo>
                      <a:pt x="0" y="327660"/>
                    </a:lnTo>
                    <a:lnTo>
                      <a:pt x="12466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5605898" y="2153602"/>
                <a:ext cx="190330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190330" h="661987" extrusionOk="0">
                    <a:moveTo>
                      <a:pt x="190331" y="661988"/>
                    </a:moveTo>
                    <a:lnTo>
                      <a:pt x="0" y="0"/>
                    </a:lnTo>
                    <a:lnTo>
                      <a:pt x="34260" y="41243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4147013" y="2212657"/>
                <a:ext cx="415872" cy="445770"/>
              </a:xfrm>
              <a:custGeom>
                <a:avLst/>
                <a:gdLst/>
                <a:ahLst/>
                <a:cxnLst/>
                <a:rect l="l" t="t" r="r" b="b"/>
                <a:pathLst>
                  <a:path w="415872" h="445770" extrusionOk="0">
                    <a:moveTo>
                      <a:pt x="415872" y="0"/>
                    </a:moveTo>
                    <a:lnTo>
                      <a:pt x="374952" y="345758"/>
                    </a:lnTo>
                    <a:lnTo>
                      <a:pt x="0" y="4457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4521965" y="2212657"/>
                <a:ext cx="685190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85190" h="677227" extrusionOk="0">
                    <a:moveTo>
                      <a:pt x="685190" y="677227"/>
                    </a:moveTo>
                    <a:lnTo>
                      <a:pt x="0" y="345758"/>
                    </a:lnTo>
                    <a:lnTo>
                      <a:pt x="4092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3225813" y="2218372"/>
                <a:ext cx="764177" cy="179069"/>
              </a:xfrm>
              <a:custGeom>
                <a:avLst/>
                <a:gdLst/>
                <a:ahLst/>
                <a:cxnLst/>
                <a:rect l="l" t="t" r="r" b="b"/>
                <a:pathLst>
                  <a:path w="764177" h="179069" extrusionOk="0">
                    <a:moveTo>
                      <a:pt x="0" y="0"/>
                    </a:moveTo>
                    <a:lnTo>
                      <a:pt x="764178" y="53340"/>
                    </a:lnTo>
                    <a:lnTo>
                      <a:pt x="295013" y="1790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3225813" y="2218372"/>
                <a:ext cx="295012" cy="559117"/>
              </a:xfrm>
              <a:custGeom>
                <a:avLst/>
                <a:gdLst/>
                <a:ahLst/>
                <a:cxnLst/>
                <a:rect l="l" t="t" r="r" b="b"/>
                <a:pathLst>
                  <a:path w="295012" h="559117" extrusionOk="0">
                    <a:moveTo>
                      <a:pt x="0" y="559118"/>
                    </a:moveTo>
                    <a:lnTo>
                      <a:pt x="0" y="0"/>
                    </a:lnTo>
                    <a:lnTo>
                      <a:pt x="295013" y="1790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18"/>
              <p:cNvSpPr/>
              <p:nvPr/>
            </p:nvSpPr>
            <p:spPr>
              <a:xfrm>
                <a:off x="5796229" y="2387917"/>
                <a:ext cx="350208" cy="427672"/>
              </a:xfrm>
              <a:custGeom>
                <a:avLst/>
                <a:gdLst/>
                <a:ahLst/>
                <a:cxnLst/>
                <a:rect l="l" t="t" r="r" b="b"/>
                <a:pathLst>
                  <a:path w="350208" h="427672" extrusionOk="0">
                    <a:moveTo>
                      <a:pt x="0" y="427673"/>
                    </a:moveTo>
                    <a:lnTo>
                      <a:pt x="350208" y="352425"/>
                    </a:lnTo>
                    <a:lnTo>
                      <a:pt x="35020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8"/>
              <p:cNvSpPr/>
              <p:nvPr/>
            </p:nvSpPr>
            <p:spPr>
              <a:xfrm>
                <a:off x="3978322" y="2260033"/>
                <a:ext cx="23336" cy="23357"/>
              </a:xfrm>
              <a:custGeom>
                <a:avLst/>
                <a:gdLst/>
                <a:ahLst/>
                <a:cxnLst/>
                <a:rect l="l" t="t" r="r" b="b"/>
                <a:pathLst>
                  <a:path w="23336" h="23357" extrusionOk="0">
                    <a:moveTo>
                      <a:pt x="20233" y="3106"/>
                    </a:moveTo>
                    <a:cubicBezTo>
                      <a:pt x="29750" y="15489"/>
                      <a:pt x="15475" y="29776"/>
                      <a:pt x="3104" y="20251"/>
                    </a:cubicBezTo>
                    <a:cubicBezTo>
                      <a:pt x="-6413" y="7869"/>
                      <a:pt x="7862" y="-6419"/>
                      <a:pt x="20233" y="310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8"/>
              <p:cNvSpPr/>
              <p:nvPr/>
            </p:nvSpPr>
            <p:spPr>
              <a:xfrm>
                <a:off x="3509406" y="2386012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8"/>
              <p:cNvSpPr/>
              <p:nvPr/>
            </p:nvSpPr>
            <p:spPr>
              <a:xfrm>
                <a:off x="3854856" y="259080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8"/>
              <p:cNvSpPr/>
              <p:nvPr/>
            </p:nvSpPr>
            <p:spPr>
              <a:xfrm>
                <a:off x="4136545" y="264985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18"/>
              <p:cNvSpPr/>
              <p:nvPr/>
            </p:nvSpPr>
            <p:spPr>
              <a:xfrm>
                <a:off x="4238372" y="228028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8"/>
              <p:cNvSpPr/>
              <p:nvPr/>
            </p:nvSpPr>
            <p:spPr>
              <a:xfrm>
                <a:off x="4550219" y="2203757"/>
                <a:ext cx="23431" cy="23514"/>
              </a:xfrm>
              <a:custGeom>
                <a:avLst/>
                <a:gdLst/>
                <a:ahLst/>
                <a:cxnLst/>
                <a:rect l="l" t="t" r="r" b="b"/>
                <a:pathLst>
                  <a:path w="23431" h="23514" extrusionOk="0">
                    <a:moveTo>
                      <a:pt x="23135" y="9852"/>
                    </a:moveTo>
                    <a:cubicBezTo>
                      <a:pt x="25039" y="18425"/>
                      <a:pt x="17425" y="25092"/>
                      <a:pt x="9812" y="23187"/>
                    </a:cubicBezTo>
                    <a:cubicBezTo>
                      <a:pt x="5054" y="22235"/>
                      <a:pt x="1247" y="18425"/>
                      <a:pt x="296" y="13662"/>
                    </a:cubicBezTo>
                    <a:cubicBezTo>
                      <a:pt x="-1608" y="5090"/>
                      <a:pt x="6006" y="-1578"/>
                      <a:pt x="13619" y="327"/>
                    </a:cubicBezTo>
                    <a:cubicBezTo>
                      <a:pt x="18377" y="1280"/>
                      <a:pt x="22184" y="5090"/>
                      <a:pt x="23135" y="98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8"/>
              <p:cNvSpPr/>
              <p:nvPr/>
            </p:nvSpPr>
            <p:spPr>
              <a:xfrm>
                <a:off x="4510545" y="254698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8"/>
              <p:cNvSpPr/>
              <p:nvPr/>
            </p:nvSpPr>
            <p:spPr>
              <a:xfrm>
                <a:off x="5195735" y="287845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8"/>
              <p:cNvSpPr/>
              <p:nvPr/>
            </p:nvSpPr>
            <p:spPr>
              <a:xfrm>
                <a:off x="4993033" y="249555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18"/>
              <p:cNvSpPr/>
              <p:nvPr/>
            </p:nvSpPr>
            <p:spPr>
              <a:xfrm>
                <a:off x="5594478" y="2142172"/>
                <a:ext cx="22839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60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18"/>
              <p:cNvSpPr/>
              <p:nvPr/>
            </p:nvSpPr>
            <p:spPr>
              <a:xfrm>
                <a:off x="5628738" y="255460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18"/>
              <p:cNvSpPr/>
              <p:nvPr/>
            </p:nvSpPr>
            <p:spPr>
              <a:xfrm>
                <a:off x="5784809" y="280416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3" name="Google Shape;1053;p18"/>
            <p:cNvGrpSpPr/>
            <p:nvPr/>
          </p:nvGrpSpPr>
          <p:grpSpPr>
            <a:xfrm>
              <a:off x="2149076" y="3985432"/>
              <a:ext cx="2511421" cy="1165511"/>
              <a:chOff x="4510545" y="2142172"/>
              <a:chExt cx="1635892" cy="759142"/>
            </a:xfrm>
          </p:grpSpPr>
          <p:sp>
            <p:nvSpPr>
              <p:cNvPr id="1054" name="Google Shape;1054;p18"/>
              <p:cNvSpPr/>
              <p:nvPr/>
            </p:nvSpPr>
            <p:spPr>
              <a:xfrm>
                <a:off x="5605898" y="2153602"/>
                <a:ext cx="540538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540538" h="661987" extrusionOk="0">
                    <a:moveTo>
                      <a:pt x="0" y="0"/>
                    </a:moveTo>
                    <a:lnTo>
                      <a:pt x="540539" y="234315"/>
                    </a:lnTo>
                    <a:lnTo>
                      <a:pt x="190331" y="66198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18"/>
              <p:cNvSpPr/>
              <p:nvPr/>
            </p:nvSpPr>
            <p:spPr>
              <a:xfrm>
                <a:off x="4562886" y="2212657"/>
                <a:ext cx="644269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44269" h="677227" extrusionOk="0">
                    <a:moveTo>
                      <a:pt x="441567" y="294322"/>
                    </a:moveTo>
                    <a:lnTo>
                      <a:pt x="644269" y="677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8"/>
              <p:cNvSpPr/>
              <p:nvPr/>
            </p:nvSpPr>
            <p:spPr>
              <a:xfrm>
                <a:off x="5004453" y="2153602"/>
                <a:ext cx="601445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601445" h="736282" extrusionOk="0">
                    <a:moveTo>
                      <a:pt x="601445" y="0"/>
                    </a:moveTo>
                    <a:lnTo>
                      <a:pt x="202702" y="736282"/>
                    </a:lnTo>
                    <a:lnTo>
                      <a:pt x="0" y="35337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8"/>
              <p:cNvSpPr/>
              <p:nvPr/>
            </p:nvSpPr>
            <p:spPr>
              <a:xfrm>
                <a:off x="5207155" y="2153602"/>
                <a:ext cx="433002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433002" h="736282" extrusionOk="0">
                    <a:moveTo>
                      <a:pt x="433002" y="412432"/>
                    </a:moveTo>
                    <a:lnTo>
                      <a:pt x="398743" y="0"/>
                    </a:lnTo>
                    <a:lnTo>
                      <a:pt x="0" y="73628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8"/>
              <p:cNvSpPr/>
              <p:nvPr/>
            </p:nvSpPr>
            <p:spPr>
              <a:xfrm>
                <a:off x="5605898" y="2153602"/>
                <a:ext cx="190330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190330" h="661987" extrusionOk="0">
                    <a:moveTo>
                      <a:pt x="190331" y="661988"/>
                    </a:moveTo>
                    <a:lnTo>
                      <a:pt x="0" y="0"/>
                    </a:lnTo>
                    <a:lnTo>
                      <a:pt x="34260" y="41243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18"/>
              <p:cNvSpPr/>
              <p:nvPr/>
            </p:nvSpPr>
            <p:spPr>
              <a:xfrm>
                <a:off x="4521965" y="2212657"/>
                <a:ext cx="685190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85190" h="677227" extrusionOk="0">
                    <a:moveTo>
                      <a:pt x="685190" y="677227"/>
                    </a:moveTo>
                    <a:lnTo>
                      <a:pt x="0" y="345758"/>
                    </a:lnTo>
                    <a:lnTo>
                      <a:pt x="4092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18"/>
              <p:cNvSpPr/>
              <p:nvPr/>
            </p:nvSpPr>
            <p:spPr>
              <a:xfrm>
                <a:off x="5796229" y="2387917"/>
                <a:ext cx="350208" cy="427672"/>
              </a:xfrm>
              <a:custGeom>
                <a:avLst/>
                <a:gdLst/>
                <a:ahLst/>
                <a:cxnLst/>
                <a:rect l="l" t="t" r="r" b="b"/>
                <a:pathLst>
                  <a:path w="350208" h="427672" extrusionOk="0">
                    <a:moveTo>
                      <a:pt x="0" y="427673"/>
                    </a:moveTo>
                    <a:lnTo>
                      <a:pt x="350208" y="352425"/>
                    </a:lnTo>
                    <a:lnTo>
                      <a:pt x="35020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18"/>
              <p:cNvSpPr/>
              <p:nvPr/>
            </p:nvSpPr>
            <p:spPr>
              <a:xfrm>
                <a:off x="4550219" y="2203757"/>
                <a:ext cx="23431" cy="23514"/>
              </a:xfrm>
              <a:custGeom>
                <a:avLst/>
                <a:gdLst/>
                <a:ahLst/>
                <a:cxnLst/>
                <a:rect l="l" t="t" r="r" b="b"/>
                <a:pathLst>
                  <a:path w="23431" h="23514" extrusionOk="0">
                    <a:moveTo>
                      <a:pt x="23135" y="9852"/>
                    </a:moveTo>
                    <a:cubicBezTo>
                      <a:pt x="25039" y="18425"/>
                      <a:pt x="17425" y="25092"/>
                      <a:pt x="9812" y="23187"/>
                    </a:cubicBezTo>
                    <a:cubicBezTo>
                      <a:pt x="5054" y="22235"/>
                      <a:pt x="1247" y="18425"/>
                      <a:pt x="296" y="13662"/>
                    </a:cubicBezTo>
                    <a:cubicBezTo>
                      <a:pt x="-1608" y="5090"/>
                      <a:pt x="6006" y="-1578"/>
                      <a:pt x="13619" y="327"/>
                    </a:cubicBezTo>
                    <a:cubicBezTo>
                      <a:pt x="18377" y="1280"/>
                      <a:pt x="22184" y="5090"/>
                      <a:pt x="23135" y="98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18"/>
              <p:cNvSpPr/>
              <p:nvPr/>
            </p:nvSpPr>
            <p:spPr>
              <a:xfrm>
                <a:off x="4510545" y="254698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18"/>
              <p:cNvSpPr/>
              <p:nvPr/>
            </p:nvSpPr>
            <p:spPr>
              <a:xfrm>
                <a:off x="5195735" y="287845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18"/>
              <p:cNvSpPr/>
              <p:nvPr/>
            </p:nvSpPr>
            <p:spPr>
              <a:xfrm>
                <a:off x="4993033" y="249555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18"/>
              <p:cNvSpPr/>
              <p:nvPr/>
            </p:nvSpPr>
            <p:spPr>
              <a:xfrm>
                <a:off x="5594478" y="2142172"/>
                <a:ext cx="22839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60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18"/>
              <p:cNvSpPr/>
              <p:nvPr/>
            </p:nvSpPr>
            <p:spPr>
              <a:xfrm>
                <a:off x="5628738" y="255460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18"/>
              <p:cNvSpPr/>
              <p:nvPr/>
            </p:nvSpPr>
            <p:spPr>
              <a:xfrm>
                <a:off x="5784809" y="280416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5" name="Google Shape;1535;p25"/>
          <p:cNvGrpSpPr/>
          <p:nvPr/>
        </p:nvGrpSpPr>
        <p:grpSpPr>
          <a:xfrm flipH="1"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1536" name="Google Shape;1536;p25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1537" name="Google Shape;1537;p25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25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9" name="Google Shape;1539;p25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25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25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25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25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p25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545;p25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25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25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25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25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25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25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25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25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25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25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6" name="Google Shape;1556;p25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25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25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p25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560;p25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25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25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63" name="Google Shape;1563;p25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25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5" name="Google Shape;1565;p2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6" name="Google Shape;1566;p25"/>
          <p:cNvSpPr txBox="1">
            <a:spLocks noGrp="1"/>
          </p:cNvSpPr>
          <p:nvPr>
            <p:ph type="subTitle" idx="1"/>
          </p:nvPr>
        </p:nvSpPr>
        <p:spPr>
          <a:xfrm>
            <a:off x="825403" y="2597913"/>
            <a:ext cx="2242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7" name="Google Shape;1567;p25"/>
          <p:cNvSpPr txBox="1">
            <a:spLocks noGrp="1"/>
          </p:cNvSpPr>
          <p:nvPr>
            <p:ph type="subTitle" idx="2"/>
          </p:nvPr>
        </p:nvSpPr>
        <p:spPr>
          <a:xfrm>
            <a:off x="3450746" y="2597913"/>
            <a:ext cx="2242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25"/>
          <p:cNvSpPr txBox="1">
            <a:spLocks noGrp="1"/>
          </p:cNvSpPr>
          <p:nvPr>
            <p:ph type="subTitle" idx="3"/>
          </p:nvPr>
        </p:nvSpPr>
        <p:spPr>
          <a:xfrm>
            <a:off x="6076097" y="2597913"/>
            <a:ext cx="2242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9" name="Google Shape;1569;p25"/>
          <p:cNvSpPr txBox="1">
            <a:spLocks noGrp="1"/>
          </p:cNvSpPr>
          <p:nvPr>
            <p:ph type="subTitle" idx="4"/>
          </p:nvPr>
        </p:nvSpPr>
        <p:spPr>
          <a:xfrm>
            <a:off x="825403" y="2039100"/>
            <a:ext cx="22425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70" name="Google Shape;1570;p25"/>
          <p:cNvSpPr txBox="1">
            <a:spLocks noGrp="1"/>
          </p:cNvSpPr>
          <p:nvPr>
            <p:ph type="subTitle" idx="5"/>
          </p:nvPr>
        </p:nvSpPr>
        <p:spPr>
          <a:xfrm>
            <a:off x="3450750" y="2039100"/>
            <a:ext cx="22425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71" name="Google Shape;1571;p25"/>
          <p:cNvSpPr txBox="1">
            <a:spLocks noGrp="1"/>
          </p:cNvSpPr>
          <p:nvPr>
            <p:ph type="subTitle" idx="6"/>
          </p:nvPr>
        </p:nvSpPr>
        <p:spPr>
          <a:xfrm>
            <a:off x="6076097" y="2039100"/>
            <a:ext cx="22425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572" name="Google Shape;1572;p25"/>
          <p:cNvGrpSpPr/>
          <p:nvPr/>
        </p:nvGrpSpPr>
        <p:grpSpPr>
          <a:xfrm flipH="1">
            <a:off x="6349801" y="4257300"/>
            <a:ext cx="2981249" cy="1266398"/>
            <a:chOff x="350304" y="4374911"/>
            <a:chExt cx="2451080" cy="1041189"/>
          </a:xfrm>
        </p:grpSpPr>
        <p:sp>
          <p:nvSpPr>
            <p:cNvPr id="1573" name="Google Shape;1573;p25"/>
            <p:cNvSpPr/>
            <p:nvPr/>
          </p:nvSpPr>
          <p:spPr>
            <a:xfrm rot="10800000">
              <a:off x="2080380" y="4726207"/>
              <a:ext cx="476064" cy="586840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25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25"/>
            <p:cNvSpPr/>
            <p:nvPr/>
          </p:nvSpPr>
          <p:spPr>
            <a:xfrm rot="10800000">
              <a:off x="350304" y="4374911"/>
              <a:ext cx="1167738" cy="1027692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25"/>
            <p:cNvSpPr/>
            <p:nvPr/>
          </p:nvSpPr>
          <p:spPr>
            <a:xfrm rot="10800000">
              <a:off x="2271849" y="4726207"/>
              <a:ext cx="510561" cy="586840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25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25"/>
            <p:cNvSpPr/>
            <p:nvPr/>
          </p:nvSpPr>
          <p:spPr>
            <a:xfrm rot="10800000">
              <a:off x="350306" y="4374911"/>
              <a:ext cx="1241907" cy="1027692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25"/>
            <p:cNvSpPr/>
            <p:nvPr/>
          </p:nvSpPr>
          <p:spPr>
            <a:xfrm rot="10800000">
              <a:off x="2535299" y="5295314"/>
              <a:ext cx="42297" cy="35444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25"/>
            <p:cNvSpPr/>
            <p:nvPr/>
          </p:nvSpPr>
          <p:spPr>
            <a:xfrm rot="10800000">
              <a:off x="2759988" y="4794469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25"/>
            <p:cNvSpPr/>
            <p:nvPr/>
          </p:nvSpPr>
          <p:spPr>
            <a:xfrm rot="10800000">
              <a:off x="2249412" y="4704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25"/>
            <p:cNvSpPr/>
            <p:nvPr/>
          </p:nvSpPr>
          <p:spPr>
            <a:xfrm rot="10800000">
              <a:off x="2064845" y="5265358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25"/>
            <p:cNvSpPr/>
            <p:nvPr/>
          </p:nvSpPr>
          <p:spPr>
            <a:xfrm rot="10800000">
              <a:off x="1498532" y="5380417"/>
              <a:ext cx="42469" cy="35682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25"/>
            <p:cNvSpPr/>
            <p:nvPr/>
          </p:nvSpPr>
          <p:spPr>
            <a:xfrm rot="10800000">
              <a:off x="1571517" y="4860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25"/>
            <p:cNvSpPr/>
            <p:nvPr/>
          </p:nvSpPr>
          <p:spPr>
            <a:xfrm rot="10800000">
              <a:off x="696981" y="4938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6" name="Google Shape;1586;p25"/>
          <p:cNvGrpSpPr/>
          <p:nvPr/>
        </p:nvGrpSpPr>
        <p:grpSpPr>
          <a:xfrm flipH="1">
            <a:off x="-777124" y="-669650"/>
            <a:ext cx="2981249" cy="1266398"/>
            <a:chOff x="350304" y="4374911"/>
            <a:chExt cx="2451080" cy="1041189"/>
          </a:xfrm>
        </p:grpSpPr>
        <p:sp>
          <p:nvSpPr>
            <p:cNvPr id="1587" name="Google Shape;1587;p25"/>
            <p:cNvSpPr/>
            <p:nvPr/>
          </p:nvSpPr>
          <p:spPr>
            <a:xfrm rot="10800000">
              <a:off x="2080380" y="4726207"/>
              <a:ext cx="476064" cy="586840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25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25"/>
            <p:cNvSpPr/>
            <p:nvPr/>
          </p:nvSpPr>
          <p:spPr>
            <a:xfrm rot="10800000">
              <a:off x="350304" y="4374911"/>
              <a:ext cx="1167738" cy="1027692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25"/>
            <p:cNvSpPr/>
            <p:nvPr/>
          </p:nvSpPr>
          <p:spPr>
            <a:xfrm rot="10800000">
              <a:off x="2271849" y="4726207"/>
              <a:ext cx="510561" cy="586840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25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25"/>
            <p:cNvSpPr/>
            <p:nvPr/>
          </p:nvSpPr>
          <p:spPr>
            <a:xfrm rot="10800000">
              <a:off x="350306" y="4374911"/>
              <a:ext cx="1241907" cy="1027692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25"/>
            <p:cNvSpPr/>
            <p:nvPr/>
          </p:nvSpPr>
          <p:spPr>
            <a:xfrm rot="10800000">
              <a:off x="2535299" y="5295314"/>
              <a:ext cx="42297" cy="35444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25"/>
            <p:cNvSpPr/>
            <p:nvPr/>
          </p:nvSpPr>
          <p:spPr>
            <a:xfrm rot="10800000">
              <a:off x="2759988" y="4794469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25"/>
            <p:cNvSpPr/>
            <p:nvPr/>
          </p:nvSpPr>
          <p:spPr>
            <a:xfrm rot="10800000">
              <a:off x="2249412" y="4704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25"/>
            <p:cNvSpPr/>
            <p:nvPr/>
          </p:nvSpPr>
          <p:spPr>
            <a:xfrm rot="10800000">
              <a:off x="2064845" y="5265358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25"/>
            <p:cNvSpPr/>
            <p:nvPr/>
          </p:nvSpPr>
          <p:spPr>
            <a:xfrm rot="10800000">
              <a:off x="1498532" y="5380417"/>
              <a:ext cx="42469" cy="35682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25"/>
            <p:cNvSpPr/>
            <p:nvPr/>
          </p:nvSpPr>
          <p:spPr>
            <a:xfrm rot="10800000">
              <a:off x="1571517" y="4860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25"/>
            <p:cNvSpPr/>
            <p:nvPr/>
          </p:nvSpPr>
          <p:spPr>
            <a:xfrm rot="10800000">
              <a:off x="696981" y="4938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Medium"/>
              <a:buNone/>
              <a:defRPr sz="30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Medium"/>
              <a:buNone/>
              <a:defRPr sz="35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Medium"/>
              <a:buNone/>
              <a:defRPr sz="35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Medium"/>
              <a:buNone/>
              <a:defRPr sz="35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Medium"/>
              <a:buNone/>
              <a:defRPr sz="35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Medium"/>
              <a:buNone/>
              <a:defRPr sz="35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Medium"/>
              <a:buNone/>
              <a:defRPr sz="35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Medium"/>
              <a:buNone/>
              <a:defRPr sz="35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Medium"/>
              <a:buNone/>
              <a:defRPr sz="35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8" r:id="rId5"/>
    <p:sldLayoutId id="2147483659" r:id="rId6"/>
    <p:sldLayoutId id="2147483660" r:id="rId7"/>
    <p:sldLayoutId id="2147483664" r:id="rId8"/>
    <p:sldLayoutId id="2147483671" r:id="rId9"/>
    <p:sldLayoutId id="2147483672" r:id="rId10"/>
    <p:sldLayoutId id="2147483673" r:id="rId11"/>
    <p:sldLayoutId id="2147483675" r:id="rId12"/>
    <p:sldLayoutId id="2147483677" r:id="rId13"/>
    <p:sldLayoutId id="2147483678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hyperlink" Target="https://www.geogebra.org/calculator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geogebra.org/calculator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hyperlink" Target="https://www.geogebra.org/calculator" TargetMode="External"/><Relationship Id="rId4" Type="http://schemas.openxmlformats.org/officeDocument/2006/relationships/image" Target="../media/image18.png"/></Relationships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98AB2A87-E8C4-FBC6-9878-872CE6092E1B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6383AA-7303-7177-27D4-43C4C0179ADC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47144594-AD85-5C06-1772-A23228B6ECE0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B878409B-F29E-9A81-D099-20D2A8DD105F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2692F124-4D5F-5C1C-3138-FE165DF220E7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68C3F2DB-A7D9-312F-FB4F-7FFD9FEDC6B0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43C94C0B-3161-6BD8-3BD0-08BCB7175F52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B1AF2F90-7877-29E3-E451-3E1C40D57470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4E09A190-89C1-0EAC-ACDF-ECA76B242701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54E6A6E2-1535-8B12-2DBA-645A4DC2C287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489FB8E8-5B9F-4F8D-6AC6-46B4D3614C3D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77A7D572-9984-AFFC-15F8-CF32982BCD2F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7ACE1EE3-DCBD-0BD2-F8E2-917333D19017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E0CC25-676B-C4A2-860F-8F6A9B418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69BA0B89-88E4-7413-4C27-0B6B111F2519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993CE6-608F-95B8-B11F-D348C6CF375C}"/>
              </a:ext>
            </a:extLst>
          </p:cNvPr>
          <p:cNvSpPr txBox="1"/>
          <p:nvPr/>
        </p:nvSpPr>
        <p:spPr>
          <a:xfrm>
            <a:off x="1903503" y="4817728"/>
            <a:ext cx="2460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Check your results</a:t>
            </a:r>
          </a:p>
        </p:txBody>
      </p:sp>
      <p:sp>
        <p:nvSpPr>
          <p:cNvPr id="23" name="Double Wave 22">
            <a:extLst>
              <a:ext uri="{FF2B5EF4-FFF2-40B4-BE49-F238E27FC236}">
                <a16:creationId xmlns:a16="http://schemas.microsoft.com/office/drawing/2014/main" id="{AFDA2350-CF55-12EE-8533-575DA7673035}"/>
              </a:ext>
            </a:extLst>
          </p:cNvPr>
          <p:cNvSpPr/>
          <p:nvPr/>
        </p:nvSpPr>
        <p:spPr>
          <a:xfrm>
            <a:off x="7586420" y="337049"/>
            <a:ext cx="155254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24" name="Double Wave 23">
            <a:extLst>
              <a:ext uri="{FF2B5EF4-FFF2-40B4-BE49-F238E27FC236}">
                <a16:creationId xmlns:a16="http://schemas.microsoft.com/office/drawing/2014/main" id="{1C949B11-C63C-8D54-42E1-AB42E933F042}"/>
              </a:ext>
            </a:extLst>
          </p:cNvPr>
          <p:cNvSpPr/>
          <p:nvPr/>
        </p:nvSpPr>
        <p:spPr>
          <a:xfrm>
            <a:off x="6449288" y="323605"/>
            <a:ext cx="1300976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6" name="Double Wave 25">
            <a:extLst>
              <a:ext uri="{FF2B5EF4-FFF2-40B4-BE49-F238E27FC236}">
                <a16:creationId xmlns:a16="http://schemas.microsoft.com/office/drawing/2014/main" id="{F9B4D97A-8D6E-8CAD-AEAF-3FF790AF97E7}"/>
              </a:ext>
            </a:extLst>
          </p:cNvPr>
          <p:cNvSpPr/>
          <p:nvPr/>
        </p:nvSpPr>
        <p:spPr>
          <a:xfrm>
            <a:off x="5354914" y="315620"/>
            <a:ext cx="1202567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D76757D7-E6DB-987C-75A5-13AEC919CA4A}"/>
              </a:ext>
            </a:extLst>
          </p:cNvPr>
          <p:cNvSpPr/>
          <p:nvPr/>
        </p:nvSpPr>
        <p:spPr>
          <a:xfrm>
            <a:off x="1270862" y="298521"/>
            <a:ext cx="4231036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No Solution and Infinitely Many Solutions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19BEB6-5429-BBD7-1797-D6123B7C0E83}"/>
              </a:ext>
            </a:extLst>
          </p:cNvPr>
          <p:cNvSpPr/>
          <p:nvPr/>
        </p:nvSpPr>
        <p:spPr>
          <a:xfrm>
            <a:off x="1692911" y="821634"/>
            <a:ext cx="551946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solutions does the following system has?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CEDD4F-8228-5BAF-437F-3433E6C16E0D}"/>
                  </a:ext>
                </a:extLst>
              </p:cNvPr>
              <p:cNvSpPr txBox="1"/>
              <p:nvPr/>
            </p:nvSpPr>
            <p:spPr>
              <a:xfrm>
                <a:off x="3690766" y="1241028"/>
                <a:ext cx="1523750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0" fontAlgn="base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sz="20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US" sz="2000" i="1" dirty="0">
                  <a:solidFill>
                    <a:schemeClr val="dk1"/>
                  </a:solidFill>
                  <a:latin typeface="Cambria Math" panose="02040503050406030204" pitchFamily="18" charset="0"/>
                </a:endParaRPr>
              </a:p>
              <a:p>
                <a:pPr eaLnBrk="0" fontAlgn="base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sz="20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 −7</m:t>
                      </m:r>
                    </m:oMath>
                  </m:oMathPara>
                </a14:m>
                <a:endParaRPr lang="en-US" sz="2000" i="1" dirty="0">
                  <a:solidFill>
                    <a:schemeClr val="dk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CEDD4F-8228-5BAF-437F-3433E6C16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766" y="1241028"/>
                <a:ext cx="1523750" cy="1231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F8EFD94-46C9-37A1-193F-88F42E1ACB90}"/>
              </a:ext>
            </a:extLst>
          </p:cNvPr>
          <p:cNvSpPr/>
          <p:nvPr/>
        </p:nvSpPr>
        <p:spPr>
          <a:xfrm>
            <a:off x="1650480" y="2755613"/>
            <a:ext cx="6808131" cy="8720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One Solution                                  2. No Solution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Infinitely Many Solutions                4. Non of these</a:t>
            </a:r>
          </a:p>
        </p:txBody>
      </p:sp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BC9CA977-BC8A-C886-3769-019A39982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532" y="4383345"/>
            <a:ext cx="2541906" cy="46163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5C0C6C2-EF1B-540E-9097-FB61758C1B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5204" y="771980"/>
            <a:ext cx="722856" cy="135462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CBA77F4-6075-6F48-2824-805B681D7939}"/>
              </a:ext>
            </a:extLst>
          </p:cNvPr>
          <p:cNvSpPr/>
          <p:nvPr/>
        </p:nvSpPr>
        <p:spPr>
          <a:xfrm>
            <a:off x="8311161" y="2084623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IRS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65F378F-F254-AA71-5B12-767D2E345082}"/>
              </a:ext>
            </a:extLst>
          </p:cNvPr>
          <p:cNvSpPr/>
          <p:nvPr/>
        </p:nvSpPr>
        <p:spPr>
          <a:xfrm>
            <a:off x="5382242" y="2742157"/>
            <a:ext cx="1689066" cy="4803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C59AF180-0699-55C1-4964-4CF3A82A5E71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A3C56D-0A9A-6FF5-28CB-5CBA37378F47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F2C6B225-8785-B1B2-D3D6-DF2597B83429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4C7E6A61-AF36-01C3-FDA5-F61874917C2C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27C93083-5889-28F0-AD12-6588BEA90D56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7841CAD9-B3D0-6C01-6C94-2E932731EAF1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4C16FB41-E575-7212-ED58-A769E7D6D0D2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4F2660A4-6107-16FD-2131-BA4B740268C6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621ACFC7-B643-4693-2C77-EDF9CBD0CAB0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66AB5DE3-8047-F8C5-C658-47A1F7FC6EDB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86582EEE-73A2-9E74-143E-0D6F46AD3083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6DE0AC6D-C8DE-58CD-A5EF-4C06E8248EC7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DBD96522-2029-7C50-0E3E-2978B3EAB5AC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B72C73-AD73-5537-8EB0-DF0CD9BB7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9E66667C-3BFF-F7CF-57E5-7FE5E6727862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B074E64-0189-2103-5EC1-E9BA30C2364A}"/>
              </a:ext>
            </a:extLst>
          </p:cNvPr>
          <p:cNvSpPr/>
          <p:nvPr/>
        </p:nvSpPr>
        <p:spPr>
          <a:xfrm>
            <a:off x="5390137" y="2351646"/>
            <a:ext cx="2843938" cy="26668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9BADB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decide whether the lines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9BADB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intersect at one point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9BADB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are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9BADB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parallel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9BADB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or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9BADB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overlap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9BADB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9BADB4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arenR"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9BADB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3x – 2y = 6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s-ES" sz="1800" b="1" dirty="0">
                <a:solidFill>
                  <a:srgbClr val="9BADB4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9BADB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6x – 4y = 12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9BADB4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9BADB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2)  5x + 2y =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800" b="1" dirty="0">
                <a:solidFill>
                  <a:srgbClr val="9BADB4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9BADB4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10x + 4y = 15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9BADB4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4FD6F9A-C660-7CC0-7F27-40074D2C7FF0}"/>
              </a:ext>
            </a:extLst>
          </p:cNvPr>
          <p:cNvSpPr/>
          <p:nvPr/>
        </p:nvSpPr>
        <p:spPr>
          <a:xfrm>
            <a:off x="2123269" y="2351646"/>
            <a:ext cx="2843938" cy="26668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decide whether the lines 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intersect at one point</a:t>
            </a:r>
            <a:r>
              <a:rPr lang="en-US" sz="16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are 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r>
              <a:rPr lang="en-US" sz="16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overlap</a:t>
            </a:r>
            <a:r>
              <a:rPr lang="en-US" sz="16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dirty="0">
              <a:solidFill>
                <a:schemeClr val="accent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y = 3x + 2 </a:t>
            </a:r>
          </a:p>
          <a:p>
            <a:pPr algn="ctr"/>
            <a:r>
              <a:rPr lang="en-US" sz="18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y = 3x – 4</a:t>
            </a:r>
          </a:p>
          <a:p>
            <a:pPr algn="ctr"/>
            <a:endParaRPr lang="es-ES" sz="1800" b="1" dirty="0">
              <a:solidFill>
                <a:schemeClr val="accent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8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x + y = 2 </a:t>
            </a:r>
          </a:p>
          <a:p>
            <a:pPr algn="ctr"/>
            <a:r>
              <a:rPr lang="es-ES" sz="18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2x + 2y = 4</a:t>
            </a:r>
            <a:endParaRPr lang="en-US" sz="1800" b="1" dirty="0">
              <a:solidFill>
                <a:schemeClr val="accent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53753039-739A-3BC9-1492-BED805538493}"/>
              </a:ext>
            </a:extLst>
          </p:cNvPr>
          <p:cNvSpPr/>
          <p:nvPr/>
        </p:nvSpPr>
        <p:spPr>
          <a:xfrm rot="5400000">
            <a:off x="6345871" y="1502266"/>
            <a:ext cx="878094" cy="67126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2&amp;3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F085BAA1-C806-A780-E50E-98AD5D756C17}"/>
              </a:ext>
            </a:extLst>
          </p:cNvPr>
          <p:cNvSpPr/>
          <p:nvPr/>
        </p:nvSpPr>
        <p:spPr>
          <a:xfrm rot="5400000">
            <a:off x="3149250" y="1524542"/>
            <a:ext cx="902187" cy="65217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1&amp;4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C8D4F-C56B-ED81-8BD6-257AFEE38359}"/>
              </a:ext>
            </a:extLst>
          </p:cNvPr>
          <p:cNvSpPr/>
          <p:nvPr/>
        </p:nvSpPr>
        <p:spPr>
          <a:xfrm>
            <a:off x="1635385" y="776701"/>
            <a:ext cx="75681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with your partner (face to face), complete the question according to your seat number.</a:t>
            </a:r>
          </a:p>
        </p:txBody>
      </p:sp>
      <p:sp>
        <p:nvSpPr>
          <p:cNvPr id="22" name="Double Wave 21">
            <a:extLst>
              <a:ext uri="{FF2B5EF4-FFF2-40B4-BE49-F238E27FC236}">
                <a16:creationId xmlns:a16="http://schemas.microsoft.com/office/drawing/2014/main" id="{45920901-AB5A-5E8C-D366-C8E96E4CA1B4}"/>
              </a:ext>
            </a:extLst>
          </p:cNvPr>
          <p:cNvSpPr/>
          <p:nvPr/>
        </p:nvSpPr>
        <p:spPr>
          <a:xfrm>
            <a:off x="7586420" y="337049"/>
            <a:ext cx="155254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23" name="Double Wave 22">
            <a:extLst>
              <a:ext uri="{FF2B5EF4-FFF2-40B4-BE49-F238E27FC236}">
                <a16:creationId xmlns:a16="http://schemas.microsoft.com/office/drawing/2014/main" id="{6A6D2705-E9BB-81D6-58D6-18B66EFB36CA}"/>
              </a:ext>
            </a:extLst>
          </p:cNvPr>
          <p:cNvSpPr/>
          <p:nvPr/>
        </p:nvSpPr>
        <p:spPr>
          <a:xfrm>
            <a:off x="6449288" y="323605"/>
            <a:ext cx="1300976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4" name="Double Wave 23">
            <a:extLst>
              <a:ext uri="{FF2B5EF4-FFF2-40B4-BE49-F238E27FC236}">
                <a16:creationId xmlns:a16="http://schemas.microsoft.com/office/drawing/2014/main" id="{E59D2647-51F2-AB8C-DAC5-E13523E271AE}"/>
              </a:ext>
            </a:extLst>
          </p:cNvPr>
          <p:cNvSpPr/>
          <p:nvPr/>
        </p:nvSpPr>
        <p:spPr>
          <a:xfrm>
            <a:off x="5354914" y="315620"/>
            <a:ext cx="1202567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51A6293A-A4E9-A03D-0423-620258011DF4}"/>
              </a:ext>
            </a:extLst>
          </p:cNvPr>
          <p:cNvSpPr/>
          <p:nvPr/>
        </p:nvSpPr>
        <p:spPr>
          <a:xfrm>
            <a:off x="1270862" y="298521"/>
            <a:ext cx="4231036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No Solution and Infinitely Many Solutions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9">
          <a:extLst>
            <a:ext uri="{FF2B5EF4-FFF2-40B4-BE49-F238E27FC236}">
              <a16:creationId xmlns:a16="http://schemas.microsoft.com/office/drawing/2014/main" id="{2AD5C7D7-F935-9497-2DFF-D969A8A29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artesian plane - WikiEducator">
            <a:extLst>
              <a:ext uri="{FF2B5EF4-FFF2-40B4-BE49-F238E27FC236}">
                <a16:creationId xmlns:a16="http://schemas.microsoft.com/office/drawing/2014/main" id="{4AE4EF17-6E0F-32A4-E66B-9B2558AA9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99" y="-198646"/>
            <a:ext cx="6021739" cy="55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074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8">
          <a:extLst>
            <a:ext uri="{FF2B5EF4-FFF2-40B4-BE49-F238E27FC236}">
              <a16:creationId xmlns:a16="http://schemas.microsoft.com/office/drawing/2014/main" id="{938FC448-ED5A-EF2B-512C-BFCE3610A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4D14560-7210-4078-A492-54F4755984C5}"/>
                  </a:ext>
                </a:extLst>
              </p:cNvPr>
              <p:cNvSpPr txBox="1"/>
              <p:nvPr/>
            </p:nvSpPr>
            <p:spPr>
              <a:xfrm>
                <a:off x="1647212" y="779673"/>
                <a:ext cx="764113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1800" b="0" i="0" dirty="0">
                    <a:solidFill>
                      <a:srgbClr val="373743"/>
                    </a:solidFill>
                    <a:effectLst/>
                    <a:latin typeface="Inter"/>
                  </a:rPr>
                  <a:t>Two trains travel on tracks at constant speeds. Train A: Position = 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1800" b="0" i="0" dirty="0">
                    <a:solidFill>
                      <a:srgbClr val="373743"/>
                    </a:solidFill>
                    <a:effectLst/>
                    <a:latin typeface="Inter"/>
                  </a:rPr>
                  <a:t> miles Train B: Position = 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sz="1800" b="0" i="0" dirty="0">
                    <a:solidFill>
                      <a:srgbClr val="373743"/>
                    </a:solidFill>
                    <a:effectLst/>
                    <a:latin typeface="Inter"/>
                  </a:rPr>
                  <a:t> miles Where t is time in hours Question: Will these trains ever meet?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4D14560-7210-4078-A492-54F475598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212" y="779673"/>
                <a:ext cx="7641130" cy="923330"/>
              </a:xfrm>
              <a:prstGeom prst="rect">
                <a:avLst/>
              </a:prstGeom>
              <a:blipFill>
                <a:blip r:embed="rId3"/>
                <a:stretch>
                  <a:fillRect l="-638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ounded Rectangle 25">
            <a:extLst>
              <a:ext uri="{FF2B5EF4-FFF2-40B4-BE49-F238E27FC236}">
                <a16:creationId xmlns:a16="http://schemas.microsoft.com/office/drawing/2014/main" id="{92F3643C-CB0D-A7C3-8A76-0C042E4E39E3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49151CE-F434-6985-8DFD-DB1CBD7EEE8C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8" name="Rounded Rectangle 44">
            <a:extLst>
              <a:ext uri="{FF2B5EF4-FFF2-40B4-BE49-F238E27FC236}">
                <a16:creationId xmlns:a16="http://schemas.microsoft.com/office/drawing/2014/main" id="{7B03A8F2-05ED-557B-EFB9-6A733DA116BE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5">
            <a:extLst>
              <a:ext uri="{FF2B5EF4-FFF2-40B4-BE49-F238E27FC236}">
                <a16:creationId xmlns:a16="http://schemas.microsoft.com/office/drawing/2014/main" id="{4F61357B-6D54-CA2A-E98D-4B669E8EC58C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50" name="Rounded Rectangle 46">
            <a:extLst>
              <a:ext uri="{FF2B5EF4-FFF2-40B4-BE49-F238E27FC236}">
                <a16:creationId xmlns:a16="http://schemas.microsoft.com/office/drawing/2014/main" id="{169C95F0-D600-9D7A-D7EB-41C7202B705E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47">
            <a:extLst>
              <a:ext uri="{FF2B5EF4-FFF2-40B4-BE49-F238E27FC236}">
                <a16:creationId xmlns:a16="http://schemas.microsoft.com/office/drawing/2014/main" id="{DD92BA2C-9756-C82E-3A07-9FF03088B920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52" name="Rounded Rectangle 48">
            <a:extLst>
              <a:ext uri="{FF2B5EF4-FFF2-40B4-BE49-F238E27FC236}">
                <a16:creationId xmlns:a16="http://schemas.microsoft.com/office/drawing/2014/main" id="{B2B89B0A-B7AC-68A2-9A44-A1450DF04498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49">
            <a:extLst>
              <a:ext uri="{FF2B5EF4-FFF2-40B4-BE49-F238E27FC236}">
                <a16:creationId xmlns:a16="http://schemas.microsoft.com/office/drawing/2014/main" id="{F5A4512F-93A0-C268-8147-ADF6A54790E2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0">
            <a:extLst>
              <a:ext uri="{FF2B5EF4-FFF2-40B4-BE49-F238E27FC236}">
                <a16:creationId xmlns:a16="http://schemas.microsoft.com/office/drawing/2014/main" id="{C96F4813-11B9-D3FB-7788-4ACF0F248AAB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5" name="Rounded Rectangle 51">
            <a:extLst>
              <a:ext uri="{FF2B5EF4-FFF2-40B4-BE49-F238E27FC236}">
                <a16:creationId xmlns:a16="http://schemas.microsoft.com/office/drawing/2014/main" id="{62D7E1D1-7163-F048-996F-B6975C2F5950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6" name="Rounded Rectangle 52">
            <a:extLst>
              <a:ext uri="{FF2B5EF4-FFF2-40B4-BE49-F238E27FC236}">
                <a16:creationId xmlns:a16="http://schemas.microsoft.com/office/drawing/2014/main" id="{96107E0C-1FB5-CD90-A320-4AA49D4F4C26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7" name="Rounded Rectangle 52">
            <a:extLst>
              <a:ext uri="{FF2B5EF4-FFF2-40B4-BE49-F238E27FC236}">
                <a16:creationId xmlns:a16="http://schemas.microsoft.com/office/drawing/2014/main" id="{E769B451-ED5E-E2F1-EEAD-7F4EA85644ED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8" name="Footer Placeholder 6">
            <a:extLst>
              <a:ext uri="{FF2B5EF4-FFF2-40B4-BE49-F238E27FC236}">
                <a16:creationId xmlns:a16="http://schemas.microsoft.com/office/drawing/2014/main" id="{E5A7D8D1-5552-4311-1ABD-3F3237D40D45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9476DC36-FD57-AECB-DF69-43ABC485D6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60" name="Rounded Rectangle 49">
            <a:extLst>
              <a:ext uri="{FF2B5EF4-FFF2-40B4-BE49-F238E27FC236}">
                <a16:creationId xmlns:a16="http://schemas.microsoft.com/office/drawing/2014/main" id="{808412F1-8361-9508-B102-933A7C1006B5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CBCE979F-0418-0770-8E1D-7CB745BDB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006" y="4363826"/>
            <a:ext cx="2401284" cy="812789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7B2D1E3E-0E1F-B65D-3B00-509D0D8129A6}"/>
              </a:ext>
            </a:extLst>
          </p:cNvPr>
          <p:cNvSpPr/>
          <p:nvPr/>
        </p:nvSpPr>
        <p:spPr>
          <a:xfrm>
            <a:off x="7586420" y="337049"/>
            <a:ext cx="155254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11C2434F-350F-1BC0-D6FD-1857DC8EEBC3}"/>
              </a:ext>
            </a:extLst>
          </p:cNvPr>
          <p:cNvSpPr/>
          <p:nvPr/>
        </p:nvSpPr>
        <p:spPr>
          <a:xfrm>
            <a:off x="6449288" y="323605"/>
            <a:ext cx="1300976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2CB5883C-0DA2-2AEF-8BD8-29D366DA9F39}"/>
              </a:ext>
            </a:extLst>
          </p:cNvPr>
          <p:cNvSpPr/>
          <p:nvPr/>
        </p:nvSpPr>
        <p:spPr>
          <a:xfrm>
            <a:off x="5354914" y="315620"/>
            <a:ext cx="1202567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D9F8AB93-9189-FD02-1771-EE2D16A5CCE3}"/>
              </a:ext>
            </a:extLst>
          </p:cNvPr>
          <p:cNvSpPr/>
          <p:nvPr/>
        </p:nvSpPr>
        <p:spPr>
          <a:xfrm>
            <a:off x="1270862" y="298521"/>
            <a:ext cx="4231036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No Solution and Infinitely Many Solutions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5C64C-8E95-68E8-3468-9D74A2684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1315" y="3753197"/>
            <a:ext cx="3001649" cy="140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74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p46"/>
          <p:cNvSpPr txBox="1">
            <a:spLocks noGrp="1"/>
          </p:cNvSpPr>
          <p:nvPr>
            <p:ph type="subTitle" idx="1"/>
          </p:nvPr>
        </p:nvSpPr>
        <p:spPr>
          <a:xfrm>
            <a:off x="2018143" y="1171592"/>
            <a:ext cx="6673542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Suppose you double both coefficients of an equation. How does this affect the solution set when paired with another equation</a:t>
            </a:r>
          </a:p>
        </p:txBody>
      </p: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314AB46F-E955-0430-D5A7-867EC6F813D3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0FA9AA-FFED-A91C-A6DB-E3B8DFF95EC6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25CFA134-D7D7-D975-4C09-F9ACB4D03B3F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368C196F-3042-EF06-6018-D78F15967D53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7A3FAFCE-873E-99B3-BEE8-9A0A90A1D6F3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6EF26C42-76ED-1802-F58A-EC38CBBCCFFC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73F32C53-BE74-E688-C5D1-74649E8F7D27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5F06C48F-11D9-B85B-F351-57B9756B08FF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D8B1247B-6D85-C89F-3C04-B73EC3450D65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57A6F9F9-B750-8DF0-0E31-9E21A9EF6F8B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5F4C0D99-A89D-916A-F33F-C4CAA5F67645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13046DD8-A367-A266-ADE0-73869AC987D6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62D9C685-901E-AF70-E645-72E985F672AC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1C483FD-5D2D-3D53-6646-D88153A11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59D25D9E-6D17-9F23-9CEC-42DA4409E587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BB5C5A8-A84E-FBCC-2C66-38C653121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841" y="2700817"/>
            <a:ext cx="2235177" cy="23564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0FEA40-8F03-48DE-5526-DB1DAFB74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191" y="3950018"/>
            <a:ext cx="1592233" cy="1241460"/>
          </a:xfrm>
          <a:prstGeom prst="rect">
            <a:avLst/>
          </a:prstGeom>
        </p:spPr>
      </p:pic>
      <p:sp>
        <p:nvSpPr>
          <p:cNvPr id="22" name="Double Wave 21">
            <a:extLst>
              <a:ext uri="{FF2B5EF4-FFF2-40B4-BE49-F238E27FC236}">
                <a16:creationId xmlns:a16="http://schemas.microsoft.com/office/drawing/2014/main" id="{46B737A6-3D04-7766-6D8C-E18E1DD4A58D}"/>
              </a:ext>
            </a:extLst>
          </p:cNvPr>
          <p:cNvSpPr/>
          <p:nvPr/>
        </p:nvSpPr>
        <p:spPr>
          <a:xfrm>
            <a:off x="7586420" y="337049"/>
            <a:ext cx="155254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23" name="Double Wave 22">
            <a:extLst>
              <a:ext uri="{FF2B5EF4-FFF2-40B4-BE49-F238E27FC236}">
                <a16:creationId xmlns:a16="http://schemas.microsoft.com/office/drawing/2014/main" id="{91714D01-EACB-FA58-4F51-64497F839333}"/>
              </a:ext>
            </a:extLst>
          </p:cNvPr>
          <p:cNvSpPr/>
          <p:nvPr/>
        </p:nvSpPr>
        <p:spPr>
          <a:xfrm>
            <a:off x="6449288" y="323605"/>
            <a:ext cx="1300976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4" name="Double Wave 23">
            <a:extLst>
              <a:ext uri="{FF2B5EF4-FFF2-40B4-BE49-F238E27FC236}">
                <a16:creationId xmlns:a16="http://schemas.microsoft.com/office/drawing/2014/main" id="{699475A7-9DF0-7F4B-BE56-8616AD90A6DC}"/>
              </a:ext>
            </a:extLst>
          </p:cNvPr>
          <p:cNvSpPr/>
          <p:nvPr/>
        </p:nvSpPr>
        <p:spPr>
          <a:xfrm>
            <a:off x="5354914" y="315620"/>
            <a:ext cx="1202567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CEC938B0-9F2F-7DAE-185D-493EEDC8206A}"/>
              </a:ext>
            </a:extLst>
          </p:cNvPr>
          <p:cNvSpPr/>
          <p:nvPr/>
        </p:nvSpPr>
        <p:spPr>
          <a:xfrm>
            <a:off x="1270862" y="298521"/>
            <a:ext cx="4231036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No Solution and Infinitely Many Solutions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7D24F5FB-8621-28D7-D1D9-1CF51E406F46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AF011C-1176-3DF3-BFA7-DC7A5EB07955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2C4A5983-8C2B-4B52-BD70-4EDDB64899BC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BEF3A1BE-5573-E5F2-7B29-D15467204D35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3C4D6B18-F583-9FCF-AD17-2593406D6247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AED311E9-2C09-8C81-ECD6-3584600BAF1C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F5D5CF1A-7503-40F1-8F50-82E66000CB56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D287B73B-0B97-A24E-07F6-A99705BB4EFD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C1DA081D-A82C-5057-ADBF-17E44BC859FA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41EDFB0F-DBBD-2C13-DD20-6261EAD08043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64B08FAB-30C1-46FC-C072-272A9E045CA9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80A8F7CE-E131-7ADF-3378-1078D083FDF4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C2815FAA-FBB0-DF00-DDC4-3D11B2402D24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4B979F-0D86-9B9D-7216-00FF8184EA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9D99CFA7-C6FD-35A3-72DD-C4C4551E72F1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2EC2B68-6418-146B-7883-B6609F86A894}"/>
                  </a:ext>
                </a:extLst>
              </p:cNvPr>
              <p:cNvSpPr txBox="1"/>
              <p:nvPr/>
            </p:nvSpPr>
            <p:spPr>
              <a:xfrm>
                <a:off x="1558630" y="745292"/>
                <a:ext cx="5056322" cy="1606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system of equations: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1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graph is correct?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2EC2B68-6418-146B-7883-B6609F86A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630" y="745292"/>
                <a:ext cx="5056322" cy="1606658"/>
              </a:xfrm>
              <a:prstGeom prst="rect">
                <a:avLst/>
              </a:prstGeom>
              <a:blipFill>
                <a:blip r:embed="rId4"/>
                <a:stretch>
                  <a:fillRect l="-1327" t="-1894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>
            <a:extLst>
              <a:ext uri="{FF2B5EF4-FFF2-40B4-BE49-F238E27FC236}">
                <a16:creationId xmlns:a16="http://schemas.microsoft.com/office/drawing/2014/main" id="{200322B3-FEF9-A6E8-380B-954ED4F20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204" y="771980"/>
            <a:ext cx="722856" cy="1354622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D3BE5ABD-AB14-F900-FC8A-F9EDF589A6E2}"/>
              </a:ext>
            </a:extLst>
          </p:cNvPr>
          <p:cNvSpPr/>
          <p:nvPr/>
        </p:nvSpPr>
        <p:spPr>
          <a:xfrm>
            <a:off x="8311161" y="2084623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IRS</a:t>
            </a:r>
          </a:p>
        </p:txBody>
      </p:sp>
      <p:sp>
        <p:nvSpPr>
          <p:cNvPr id="21" name="Double Wave 20">
            <a:extLst>
              <a:ext uri="{FF2B5EF4-FFF2-40B4-BE49-F238E27FC236}">
                <a16:creationId xmlns:a16="http://schemas.microsoft.com/office/drawing/2014/main" id="{00F65E64-8597-F84B-BBC2-D79B4F6AF5FA}"/>
              </a:ext>
            </a:extLst>
          </p:cNvPr>
          <p:cNvSpPr/>
          <p:nvPr/>
        </p:nvSpPr>
        <p:spPr>
          <a:xfrm>
            <a:off x="7586420" y="337049"/>
            <a:ext cx="155254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23" name="Double Wave 22">
            <a:extLst>
              <a:ext uri="{FF2B5EF4-FFF2-40B4-BE49-F238E27FC236}">
                <a16:creationId xmlns:a16="http://schemas.microsoft.com/office/drawing/2014/main" id="{52C547DB-44F9-8D8C-E1B8-EFDD13439AE0}"/>
              </a:ext>
            </a:extLst>
          </p:cNvPr>
          <p:cNvSpPr/>
          <p:nvPr/>
        </p:nvSpPr>
        <p:spPr>
          <a:xfrm>
            <a:off x="6449288" y="323605"/>
            <a:ext cx="1300976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6" name="Double Wave 25">
            <a:extLst>
              <a:ext uri="{FF2B5EF4-FFF2-40B4-BE49-F238E27FC236}">
                <a16:creationId xmlns:a16="http://schemas.microsoft.com/office/drawing/2014/main" id="{7846AB17-A7DD-12B5-18A5-13A904699743}"/>
              </a:ext>
            </a:extLst>
          </p:cNvPr>
          <p:cNvSpPr/>
          <p:nvPr/>
        </p:nvSpPr>
        <p:spPr>
          <a:xfrm>
            <a:off x="5354914" y="315620"/>
            <a:ext cx="1202567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7" name="Double Wave 26">
            <a:extLst>
              <a:ext uri="{FF2B5EF4-FFF2-40B4-BE49-F238E27FC236}">
                <a16:creationId xmlns:a16="http://schemas.microsoft.com/office/drawing/2014/main" id="{4F23E76F-794B-EAB0-37E5-48BEC4355FA3}"/>
              </a:ext>
            </a:extLst>
          </p:cNvPr>
          <p:cNvSpPr/>
          <p:nvPr/>
        </p:nvSpPr>
        <p:spPr>
          <a:xfrm>
            <a:off x="1270862" y="298521"/>
            <a:ext cx="4231036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No Solution and Infinitely Many Solutions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8B8A9-1A0C-8115-4AF0-F16EF88595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5773" y="2351950"/>
            <a:ext cx="2983892" cy="2755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DBCA5B-FAAB-8461-4F9F-9A3363B5EB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2981" y="2386600"/>
            <a:ext cx="2983891" cy="27273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5" name="Google Shape;2295;p48"/>
          <p:cNvGrpSpPr/>
          <p:nvPr/>
        </p:nvGrpSpPr>
        <p:grpSpPr>
          <a:xfrm flipH="1">
            <a:off x="-72562" y="-304810"/>
            <a:ext cx="9238997" cy="2003917"/>
            <a:chOff x="-679" y="-821592"/>
            <a:chExt cx="9238997" cy="1689074"/>
          </a:xfrm>
        </p:grpSpPr>
        <p:grpSp>
          <p:nvGrpSpPr>
            <p:cNvPr id="2296" name="Google Shape;2296;p48"/>
            <p:cNvGrpSpPr/>
            <p:nvPr/>
          </p:nvGrpSpPr>
          <p:grpSpPr>
            <a:xfrm rot="10800000" flipH="1">
              <a:off x="-679" y="-821592"/>
              <a:ext cx="9144088" cy="1282645"/>
              <a:chOff x="2149076" y="3978078"/>
              <a:chExt cx="6995171" cy="1172865"/>
            </a:xfrm>
          </p:grpSpPr>
          <p:grpSp>
            <p:nvGrpSpPr>
              <p:cNvPr id="2297" name="Google Shape;2297;p48"/>
              <p:cNvGrpSpPr/>
              <p:nvPr/>
            </p:nvGrpSpPr>
            <p:grpSpPr>
              <a:xfrm flipH="1">
                <a:off x="4660505" y="3978078"/>
                <a:ext cx="4483742" cy="1165511"/>
                <a:chOff x="3225813" y="2142172"/>
                <a:chExt cx="2920624" cy="759142"/>
              </a:xfrm>
            </p:grpSpPr>
            <p:sp>
              <p:nvSpPr>
                <p:cNvPr id="2298" name="Google Shape;2298;p48"/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9" name="Google Shape;2299;p48"/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0" y="505778"/>
                      </a:moveTo>
                      <a:lnTo>
                        <a:pt x="764178" y="0"/>
                      </a:lnTo>
                      <a:lnTo>
                        <a:pt x="639511" y="32766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0" name="Google Shape;2300;p48"/>
                <p:cNvSpPr/>
                <p:nvPr/>
              </p:nvSpPr>
              <p:spPr>
                <a:xfrm>
                  <a:off x="3989991" y="2271712"/>
                  <a:ext cx="262656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56" h="386715" extrusionOk="0">
                      <a:moveTo>
                        <a:pt x="262656" y="20955"/>
                      </a:moveTo>
                      <a:lnTo>
                        <a:pt x="157023" y="3867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1" name="Google Shape;2301;p48"/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0" y="445770"/>
                      </a:lnTo>
                      <a:lnTo>
                        <a:pt x="105634" y="8001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2" name="Google Shape;2302;p48"/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3" name="Google Shape;2303;p48"/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4" name="Google Shape;2304;p48"/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5" name="Google Shape;2305;p48"/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764178" y="0"/>
                      </a:moveTo>
                      <a:lnTo>
                        <a:pt x="295013" y="125730"/>
                      </a:lnTo>
                      <a:lnTo>
                        <a:pt x="0" y="5057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6" name="Google Shape;2306;p48"/>
                <p:cNvSpPr/>
                <p:nvPr/>
              </p:nvSpPr>
              <p:spPr>
                <a:xfrm>
                  <a:off x="3865324" y="2271712"/>
                  <a:ext cx="281689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689" h="386715" extrusionOk="0">
                      <a:moveTo>
                        <a:pt x="281689" y="386715"/>
                      </a:moveTo>
                      <a:lnTo>
                        <a:pt x="0" y="327660"/>
                      </a:lnTo>
                      <a:lnTo>
                        <a:pt x="12466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7" name="Google Shape;2307;p48"/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8" name="Google Shape;2308;p48"/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374952" y="345758"/>
                      </a:lnTo>
                      <a:lnTo>
                        <a:pt x="0" y="4457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9" name="Google Shape;2309;p48"/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0" name="Google Shape;2310;p48"/>
                <p:cNvSpPr/>
                <p:nvPr/>
              </p:nvSpPr>
              <p:spPr>
                <a:xfrm>
                  <a:off x="3225813" y="2218372"/>
                  <a:ext cx="764177" cy="17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179069" extrusionOk="0">
                      <a:moveTo>
                        <a:pt x="0" y="0"/>
                      </a:moveTo>
                      <a:lnTo>
                        <a:pt x="764178" y="5334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1" name="Google Shape;2311;p48"/>
                <p:cNvSpPr/>
                <p:nvPr/>
              </p:nvSpPr>
              <p:spPr>
                <a:xfrm>
                  <a:off x="3225813" y="2218372"/>
                  <a:ext cx="295012" cy="559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012" h="559117" extrusionOk="0">
                      <a:moveTo>
                        <a:pt x="0" y="559118"/>
                      </a:moveTo>
                      <a:lnTo>
                        <a:pt x="0" y="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2" name="Google Shape;2312;p48"/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3" name="Google Shape;2313;p48"/>
                <p:cNvSpPr/>
                <p:nvPr/>
              </p:nvSpPr>
              <p:spPr>
                <a:xfrm>
                  <a:off x="3978322" y="2260033"/>
                  <a:ext cx="23336" cy="2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36" h="23357" extrusionOk="0">
                      <a:moveTo>
                        <a:pt x="20233" y="3106"/>
                      </a:moveTo>
                      <a:cubicBezTo>
                        <a:pt x="29750" y="15489"/>
                        <a:pt x="15475" y="29776"/>
                        <a:pt x="3104" y="20251"/>
                      </a:cubicBezTo>
                      <a:cubicBezTo>
                        <a:pt x="-6413" y="7869"/>
                        <a:pt x="7862" y="-6419"/>
                        <a:pt x="20233" y="310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4" name="Google Shape;2314;p48"/>
                <p:cNvSpPr/>
                <p:nvPr/>
              </p:nvSpPr>
              <p:spPr>
                <a:xfrm>
                  <a:off x="3509406" y="2386012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5" name="Google Shape;2315;p48"/>
                <p:cNvSpPr/>
                <p:nvPr/>
              </p:nvSpPr>
              <p:spPr>
                <a:xfrm>
                  <a:off x="3854856" y="259080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6" name="Google Shape;2316;p48"/>
                <p:cNvSpPr/>
                <p:nvPr/>
              </p:nvSpPr>
              <p:spPr>
                <a:xfrm>
                  <a:off x="4136545" y="26498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7" name="Google Shape;2317;p48"/>
                <p:cNvSpPr/>
                <p:nvPr/>
              </p:nvSpPr>
              <p:spPr>
                <a:xfrm>
                  <a:off x="4238372" y="22802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8" name="Google Shape;2318;p48"/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9" name="Google Shape;2319;p48"/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0" name="Google Shape;2320;p48"/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1" name="Google Shape;2321;p48"/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2" name="Google Shape;2322;p48"/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3" name="Google Shape;2323;p48"/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4" name="Google Shape;2324;p48"/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25" name="Google Shape;2325;p48"/>
              <p:cNvGrpSpPr/>
              <p:nvPr/>
            </p:nvGrpSpPr>
            <p:grpSpPr>
              <a:xfrm>
                <a:off x="2149076" y="3985432"/>
                <a:ext cx="2511421" cy="1165511"/>
                <a:chOff x="4510545" y="2142172"/>
                <a:chExt cx="1635892" cy="759142"/>
              </a:xfrm>
            </p:grpSpPr>
            <p:sp>
              <p:nvSpPr>
                <p:cNvPr id="2326" name="Google Shape;2326;p48"/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7" name="Google Shape;2327;p48"/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8" name="Google Shape;2328;p48"/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9" name="Google Shape;2329;p48"/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0" name="Google Shape;2330;p48"/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1" name="Google Shape;2331;p48"/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2" name="Google Shape;2332;p48"/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3" name="Google Shape;2333;p48"/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4" name="Google Shape;2334;p48"/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5" name="Google Shape;2335;p48"/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6" name="Google Shape;2336;p48"/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7" name="Google Shape;2337;p48"/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8" name="Google Shape;2338;p48"/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9" name="Google Shape;2339;p48"/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40" name="Google Shape;2340;p48"/>
            <p:cNvGrpSpPr/>
            <p:nvPr/>
          </p:nvGrpSpPr>
          <p:grpSpPr>
            <a:xfrm rot="2993134">
              <a:off x="8430532" y="57559"/>
              <a:ext cx="669078" cy="673935"/>
              <a:chOff x="8137945" y="7"/>
              <a:chExt cx="1006063" cy="1013365"/>
            </a:xfrm>
          </p:grpSpPr>
          <p:sp>
            <p:nvSpPr>
              <p:cNvPr id="2341" name="Google Shape;2341;p48"/>
              <p:cNvSpPr/>
              <p:nvPr/>
            </p:nvSpPr>
            <p:spPr>
              <a:xfrm>
                <a:off x="8140071" y="536515"/>
                <a:ext cx="1003917" cy="476857"/>
              </a:xfrm>
              <a:custGeom>
                <a:avLst/>
                <a:gdLst/>
                <a:ahLst/>
                <a:cxnLst/>
                <a:rect l="l" t="t" r="r" b="b"/>
                <a:pathLst>
                  <a:path w="449180" h="213359" extrusionOk="0">
                    <a:moveTo>
                      <a:pt x="239817" y="0"/>
                    </a:moveTo>
                    <a:lnTo>
                      <a:pt x="449180" y="213360"/>
                    </a:lnTo>
                    <a:lnTo>
                      <a:pt x="0" y="952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48"/>
              <p:cNvSpPr/>
              <p:nvPr/>
            </p:nvSpPr>
            <p:spPr>
              <a:xfrm>
                <a:off x="8676081" y="7"/>
                <a:ext cx="467926" cy="1013324"/>
              </a:xfrm>
              <a:custGeom>
                <a:avLst/>
                <a:gdLst/>
                <a:ahLst/>
                <a:cxnLst/>
                <a:rect l="l" t="t" r="r" b="b"/>
                <a:pathLst>
                  <a:path w="209363" h="453389" extrusionOk="0">
                    <a:moveTo>
                      <a:pt x="0" y="240030"/>
                    </a:moveTo>
                    <a:lnTo>
                      <a:pt x="209364" y="453390"/>
                    </a:lnTo>
                    <a:lnTo>
                      <a:pt x="1046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48"/>
              <p:cNvSpPr/>
              <p:nvPr/>
            </p:nvSpPr>
            <p:spPr>
              <a:xfrm>
                <a:off x="8137945" y="4265"/>
                <a:ext cx="559385" cy="536465"/>
              </a:xfrm>
              <a:custGeom>
                <a:avLst/>
                <a:gdLst/>
                <a:ahLst/>
                <a:cxnLst/>
                <a:rect l="l" t="t" r="r" b="b"/>
                <a:pathLst>
                  <a:path w="250284" h="240029" extrusionOk="0">
                    <a:moveTo>
                      <a:pt x="0" y="240030"/>
                    </a:moveTo>
                    <a:lnTo>
                      <a:pt x="250285" y="0"/>
                    </a:lnTo>
                    <a:lnTo>
                      <a:pt x="239817" y="23907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46" name="Google Shape;2246;p48"/>
          <p:cNvGrpSpPr/>
          <p:nvPr/>
        </p:nvGrpSpPr>
        <p:grpSpPr>
          <a:xfrm rot="10800000" flipH="1">
            <a:off x="-675" y="3368190"/>
            <a:ext cx="9238997" cy="2003917"/>
            <a:chOff x="-679" y="-821592"/>
            <a:chExt cx="9238997" cy="1689074"/>
          </a:xfrm>
        </p:grpSpPr>
        <p:grpSp>
          <p:nvGrpSpPr>
            <p:cNvPr id="2247" name="Google Shape;2247;p48"/>
            <p:cNvGrpSpPr/>
            <p:nvPr/>
          </p:nvGrpSpPr>
          <p:grpSpPr>
            <a:xfrm rot="10800000" flipH="1">
              <a:off x="-679" y="-821592"/>
              <a:ext cx="9144088" cy="1282645"/>
              <a:chOff x="2149076" y="3978078"/>
              <a:chExt cx="6995171" cy="1172865"/>
            </a:xfrm>
          </p:grpSpPr>
          <p:grpSp>
            <p:nvGrpSpPr>
              <p:cNvPr id="2248" name="Google Shape;2248;p48"/>
              <p:cNvGrpSpPr/>
              <p:nvPr/>
            </p:nvGrpSpPr>
            <p:grpSpPr>
              <a:xfrm flipH="1">
                <a:off x="4660505" y="3978078"/>
                <a:ext cx="4483742" cy="1165511"/>
                <a:chOff x="3225813" y="2142172"/>
                <a:chExt cx="2920624" cy="759142"/>
              </a:xfrm>
            </p:grpSpPr>
            <p:sp>
              <p:nvSpPr>
                <p:cNvPr id="2249" name="Google Shape;2249;p48"/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0" name="Google Shape;2250;p48"/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0" y="505778"/>
                      </a:moveTo>
                      <a:lnTo>
                        <a:pt x="764178" y="0"/>
                      </a:lnTo>
                      <a:lnTo>
                        <a:pt x="639511" y="32766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1" name="Google Shape;2251;p48"/>
                <p:cNvSpPr/>
                <p:nvPr/>
              </p:nvSpPr>
              <p:spPr>
                <a:xfrm>
                  <a:off x="3989991" y="2271712"/>
                  <a:ext cx="262656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56" h="386715" extrusionOk="0">
                      <a:moveTo>
                        <a:pt x="262656" y="20955"/>
                      </a:moveTo>
                      <a:lnTo>
                        <a:pt x="157023" y="3867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2" name="Google Shape;2252;p48"/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0" y="445770"/>
                      </a:lnTo>
                      <a:lnTo>
                        <a:pt x="105634" y="8001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3" name="Google Shape;2253;p48"/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4" name="Google Shape;2254;p48"/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5" name="Google Shape;2255;p48"/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6" name="Google Shape;2256;p48"/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764178" y="0"/>
                      </a:moveTo>
                      <a:lnTo>
                        <a:pt x="295013" y="125730"/>
                      </a:lnTo>
                      <a:lnTo>
                        <a:pt x="0" y="5057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7" name="Google Shape;2257;p48"/>
                <p:cNvSpPr/>
                <p:nvPr/>
              </p:nvSpPr>
              <p:spPr>
                <a:xfrm>
                  <a:off x="3865324" y="2271712"/>
                  <a:ext cx="281689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689" h="386715" extrusionOk="0">
                      <a:moveTo>
                        <a:pt x="281689" y="386715"/>
                      </a:moveTo>
                      <a:lnTo>
                        <a:pt x="0" y="327660"/>
                      </a:lnTo>
                      <a:lnTo>
                        <a:pt x="12466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8" name="Google Shape;2258;p48"/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9" name="Google Shape;2259;p48"/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374952" y="345758"/>
                      </a:lnTo>
                      <a:lnTo>
                        <a:pt x="0" y="4457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0" name="Google Shape;2260;p48"/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1" name="Google Shape;2261;p48"/>
                <p:cNvSpPr/>
                <p:nvPr/>
              </p:nvSpPr>
              <p:spPr>
                <a:xfrm>
                  <a:off x="3225813" y="2218372"/>
                  <a:ext cx="764177" cy="17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179069" extrusionOk="0">
                      <a:moveTo>
                        <a:pt x="0" y="0"/>
                      </a:moveTo>
                      <a:lnTo>
                        <a:pt x="764178" y="5334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2" name="Google Shape;2262;p48"/>
                <p:cNvSpPr/>
                <p:nvPr/>
              </p:nvSpPr>
              <p:spPr>
                <a:xfrm>
                  <a:off x="3225813" y="2218372"/>
                  <a:ext cx="295012" cy="559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012" h="559117" extrusionOk="0">
                      <a:moveTo>
                        <a:pt x="0" y="559118"/>
                      </a:moveTo>
                      <a:lnTo>
                        <a:pt x="0" y="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3" name="Google Shape;2263;p48"/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4" name="Google Shape;2264;p48"/>
                <p:cNvSpPr/>
                <p:nvPr/>
              </p:nvSpPr>
              <p:spPr>
                <a:xfrm>
                  <a:off x="3978322" y="2260033"/>
                  <a:ext cx="23336" cy="2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36" h="23357" extrusionOk="0">
                      <a:moveTo>
                        <a:pt x="20233" y="3106"/>
                      </a:moveTo>
                      <a:cubicBezTo>
                        <a:pt x="29750" y="15489"/>
                        <a:pt x="15475" y="29776"/>
                        <a:pt x="3104" y="20251"/>
                      </a:cubicBezTo>
                      <a:cubicBezTo>
                        <a:pt x="-6413" y="7869"/>
                        <a:pt x="7862" y="-6419"/>
                        <a:pt x="20233" y="310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5" name="Google Shape;2265;p48"/>
                <p:cNvSpPr/>
                <p:nvPr/>
              </p:nvSpPr>
              <p:spPr>
                <a:xfrm>
                  <a:off x="3509406" y="2386012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6" name="Google Shape;2266;p48"/>
                <p:cNvSpPr/>
                <p:nvPr/>
              </p:nvSpPr>
              <p:spPr>
                <a:xfrm>
                  <a:off x="3854856" y="259080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7" name="Google Shape;2267;p48"/>
                <p:cNvSpPr/>
                <p:nvPr/>
              </p:nvSpPr>
              <p:spPr>
                <a:xfrm>
                  <a:off x="4136545" y="26498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8" name="Google Shape;2268;p48"/>
                <p:cNvSpPr/>
                <p:nvPr/>
              </p:nvSpPr>
              <p:spPr>
                <a:xfrm>
                  <a:off x="4238372" y="22802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9" name="Google Shape;2269;p48"/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0" name="Google Shape;2270;p48"/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1" name="Google Shape;2271;p48"/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2" name="Google Shape;2272;p48"/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3" name="Google Shape;2273;p48"/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4" name="Google Shape;2274;p48"/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5" name="Google Shape;2275;p48"/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76" name="Google Shape;2276;p48"/>
              <p:cNvGrpSpPr/>
              <p:nvPr/>
            </p:nvGrpSpPr>
            <p:grpSpPr>
              <a:xfrm>
                <a:off x="2149076" y="3985432"/>
                <a:ext cx="2511421" cy="1165511"/>
                <a:chOff x="4510545" y="2142172"/>
                <a:chExt cx="1635892" cy="759142"/>
              </a:xfrm>
            </p:grpSpPr>
            <p:sp>
              <p:nvSpPr>
                <p:cNvPr id="2277" name="Google Shape;2277;p48"/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8" name="Google Shape;2278;p48"/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9" name="Google Shape;2279;p48"/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0" name="Google Shape;2280;p48"/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1" name="Google Shape;2281;p48"/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2" name="Google Shape;2282;p48"/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3" name="Google Shape;2283;p48"/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4" name="Google Shape;2284;p48"/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5" name="Google Shape;2285;p48"/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6" name="Google Shape;2286;p48"/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7" name="Google Shape;2287;p48"/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8" name="Google Shape;2288;p48"/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9" name="Google Shape;2289;p48"/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0" name="Google Shape;2290;p48"/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91" name="Google Shape;2291;p48"/>
            <p:cNvGrpSpPr/>
            <p:nvPr/>
          </p:nvGrpSpPr>
          <p:grpSpPr>
            <a:xfrm rot="2993134">
              <a:off x="8430532" y="57559"/>
              <a:ext cx="669078" cy="673935"/>
              <a:chOff x="8137945" y="7"/>
              <a:chExt cx="1006063" cy="1013365"/>
            </a:xfrm>
          </p:grpSpPr>
          <p:sp>
            <p:nvSpPr>
              <p:cNvPr id="2292" name="Google Shape;2292;p48"/>
              <p:cNvSpPr/>
              <p:nvPr/>
            </p:nvSpPr>
            <p:spPr>
              <a:xfrm>
                <a:off x="8140071" y="536515"/>
                <a:ext cx="1003917" cy="476857"/>
              </a:xfrm>
              <a:custGeom>
                <a:avLst/>
                <a:gdLst/>
                <a:ahLst/>
                <a:cxnLst/>
                <a:rect l="l" t="t" r="r" b="b"/>
                <a:pathLst>
                  <a:path w="449180" h="213359" extrusionOk="0">
                    <a:moveTo>
                      <a:pt x="239817" y="0"/>
                    </a:moveTo>
                    <a:lnTo>
                      <a:pt x="449180" y="213360"/>
                    </a:lnTo>
                    <a:lnTo>
                      <a:pt x="0" y="952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3" name="Google Shape;2293;p48"/>
              <p:cNvSpPr/>
              <p:nvPr/>
            </p:nvSpPr>
            <p:spPr>
              <a:xfrm>
                <a:off x="8676081" y="7"/>
                <a:ext cx="467926" cy="1013324"/>
              </a:xfrm>
              <a:custGeom>
                <a:avLst/>
                <a:gdLst/>
                <a:ahLst/>
                <a:cxnLst/>
                <a:rect l="l" t="t" r="r" b="b"/>
                <a:pathLst>
                  <a:path w="209363" h="453389" extrusionOk="0">
                    <a:moveTo>
                      <a:pt x="0" y="240030"/>
                    </a:moveTo>
                    <a:lnTo>
                      <a:pt x="209364" y="453390"/>
                    </a:lnTo>
                    <a:lnTo>
                      <a:pt x="1046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4" name="Google Shape;2294;p48"/>
              <p:cNvSpPr/>
              <p:nvPr/>
            </p:nvSpPr>
            <p:spPr>
              <a:xfrm>
                <a:off x="8137945" y="4265"/>
                <a:ext cx="559385" cy="536465"/>
              </a:xfrm>
              <a:custGeom>
                <a:avLst/>
                <a:gdLst/>
                <a:ahLst/>
                <a:cxnLst/>
                <a:rect l="l" t="t" r="r" b="b"/>
                <a:pathLst>
                  <a:path w="250284" h="240029" extrusionOk="0">
                    <a:moveTo>
                      <a:pt x="0" y="240030"/>
                    </a:moveTo>
                    <a:lnTo>
                      <a:pt x="250285" y="0"/>
                    </a:lnTo>
                    <a:lnTo>
                      <a:pt x="239817" y="23907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18AF5BF0-B659-78F3-E172-E6E043A220E6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D5FD6D-5B08-8F37-1A86-9EA54A5DD0A1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8454FDB4-CCB4-A49A-EF1F-93284980A20C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7A6C4412-60DC-945E-D00B-2305BDA7F880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B4D49023-83E1-C994-7380-402191E97469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58EEA718-BDFE-FB7D-B100-1E0117854DA1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7220D2D7-1F30-8E99-1893-44EFE5FBE437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DF1E8CE7-2CAE-C9BE-058C-C7046FEA72A4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6C40A059-2FAB-684B-4574-30AB65786E1D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9CEEEB8A-2FA3-361E-5254-9F30138AF68B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7AAF0FA8-CA72-5156-48B7-D018DE11396F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3BD916AF-CBEC-6215-A902-B01D212CF398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1BE93C82-2D69-6FAD-FB1E-3E6535CCA321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7128E0-30A9-CBCF-B3B3-C3D00BA44E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3BEB1A46-BE48-1DB8-524E-2AE03806F167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Double Wave 29">
            <a:extLst>
              <a:ext uri="{FF2B5EF4-FFF2-40B4-BE49-F238E27FC236}">
                <a16:creationId xmlns:a16="http://schemas.microsoft.com/office/drawing/2014/main" id="{C4D3FE99-7714-CC9B-84CD-EF92B8818A70}"/>
              </a:ext>
            </a:extLst>
          </p:cNvPr>
          <p:cNvSpPr/>
          <p:nvPr/>
        </p:nvSpPr>
        <p:spPr>
          <a:xfrm>
            <a:off x="7586420" y="337049"/>
            <a:ext cx="155254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32" name="Double Wave 31">
            <a:extLst>
              <a:ext uri="{FF2B5EF4-FFF2-40B4-BE49-F238E27FC236}">
                <a16:creationId xmlns:a16="http://schemas.microsoft.com/office/drawing/2014/main" id="{98262F02-438D-A8D4-A327-B4FD8E0B61FE}"/>
              </a:ext>
            </a:extLst>
          </p:cNvPr>
          <p:cNvSpPr/>
          <p:nvPr/>
        </p:nvSpPr>
        <p:spPr>
          <a:xfrm>
            <a:off x="6449288" y="323605"/>
            <a:ext cx="1300976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8F851FED-B3BB-44AE-5C17-22B4C491A36E}"/>
              </a:ext>
            </a:extLst>
          </p:cNvPr>
          <p:cNvSpPr/>
          <p:nvPr/>
        </p:nvSpPr>
        <p:spPr>
          <a:xfrm>
            <a:off x="5354914" y="315620"/>
            <a:ext cx="1202567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>
            <a:extLst>
              <a:ext uri="{FF2B5EF4-FFF2-40B4-BE49-F238E27FC236}">
                <a16:creationId xmlns:a16="http://schemas.microsoft.com/office/drawing/2014/main" id="{571DF04A-A5C4-F9D4-E2C1-B30F3AE6FB59}"/>
              </a:ext>
            </a:extLst>
          </p:cNvPr>
          <p:cNvSpPr/>
          <p:nvPr/>
        </p:nvSpPr>
        <p:spPr>
          <a:xfrm>
            <a:off x="1270862" y="298521"/>
            <a:ext cx="4231036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No Solution and Infinitely Many Solutions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6D9E25-C80E-B532-015B-FFFBE636C69B}"/>
              </a:ext>
            </a:extLst>
          </p:cNvPr>
          <p:cNvSpPr txBox="1"/>
          <p:nvPr/>
        </p:nvSpPr>
        <p:spPr>
          <a:xfrm>
            <a:off x="2329165" y="848426"/>
            <a:ext cx="5257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None/>
            </a:pPr>
            <a:r>
              <a:rPr lang="en-US" sz="1800" b="0" i="1" dirty="0">
                <a:solidFill>
                  <a:srgbClr val="0F172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 the relationship between each pair of lines shown below.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6B059-0846-8081-38BE-1339C8C55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580" y="1456841"/>
            <a:ext cx="5177216" cy="35883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4">
          <a:extLst>
            <a:ext uri="{FF2B5EF4-FFF2-40B4-BE49-F238E27FC236}">
              <a16:creationId xmlns:a16="http://schemas.microsoft.com/office/drawing/2014/main" id="{A8D5C85F-82D6-26EF-9306-33F085BF7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5" name="Google Shape;2295;p48">
            <a:extLst>
              <a:ext uri="{FF2B5EF4-FFF2-40B4-BE49-F238E27FC236}">
                <a16:creationId xmlns:a16="http://schemas.microsoft.com/office/drawing/2014/main" id="{6AEF939C-0445-9FE0-9056-2DF23A0F97D5}"/>
              </a:ext>
            </a:extLst>
          </p:cNvPr>
          <p:cNvGrpSpPr/>
          <p:nvPr/>
        </p:nvGrpSpPr>
        <p:grpSpPr>
          <a:xfrm flipH="1">
            <a:off x="-72562" y="-304810"/>
            <a:ext cx="9238997" cy="2003917"/>
            <a:chOff x="-679" y="-821592"/>
            <a:chExt cx="9238997" cy="1689074"/>
          </a:xfrm>
        </p:grpSpPr>
        <p:grpSp>
          <p:nvGrpSpPr>
            <p:cNvPr id="2296" name="Google Shape;2296;p48">
              <a:extLst>
                <a:ext uri="{FF2B5EF4-FFF2-40B4-BE49-F238E27FC236}">
                  <a16:creationId xmlns:a16="http://schemas.microsoft.com/office/drawing/2014/main" id="{4A98E933-D81F-108B-F213-E7190CF7A427}"/>
                </a:ext>
              </a:extLst>
            </p:cNvPr>
            <p:cNvGrpSpPr/>
            <p:nvPr/>
          </p:nvGrpSpPr>
          <p:grpSpPr>
            <a:xfrm rot="10800000" flipH="1">
              <a:off x="-679" y="-821592"/>
              <a:ext cx="9144088" cy="1282645"/>
              <a:chOff x="2149076" y="3978078"/>
              <a:chExt cx="6995171" cy="1172865"/>
            </a:xfrm>
          </p:grpSpPr>
          <p:grpSp>
            <p:nvGrpSpPr>
              <p:cNvPr id="2297" name="Google Shape;2297;p48">
                <a:extLst>
                  <a:ext uri="{FF2B5EF4-FFF2-40B4-BE49-F238E27FC236}">
                    <a16:creationId xmlns:a16="http://schemas.microsoft.com/office/drawing/2014/main" id="{5D9D3B7A-5CA3-6024-9510-A14D40EF9B95}"/>
                  </a:ext>
                </a:extLst>
              </p:cNvPr>
              <p:cNvGrpSpPr/>
              <p:nvPr/>
            </p:nvGrpSpPr>
            <p:grpSpPr>
              <a:xfrm flipH="1">
                <a:off x="4660505" y="3978078"/>
                <a:ext cx="4483742" cy="1165511"/>
                <a:chOff x="3225813" y="2142172"/>
                <a:chExt cx="2920624" cy="759142"/>
              </a:xfrm>
            </p:grpSpPr>
            <p:sp>
              <p:nvSpPr>
                <p:cNvPr id="2298" name="Google Shape;2298;p48">
                  <a:extLst>
                    <a:ext uri="{FF2B5EF4-FFF2-40B4-BE49-F238E27FC236}">
                      <a16:creationId xmlns:a16="http://schemas.microsoft.com/office/drawing/2014/main" id="{3F0E9030-9DFA-E010-52F6-6B1CF38AD2C1}"/>
                    </a:ext>
                  </a:extLst>
                </p:cNvPr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9" name="Google Shape;2299;p48">
                  <a:extLst>
                    <a:ext uri="{FF2B5EF4-FFF2-40B4-BE49-F238E27FC236}">
                      <a16:creationId xmlns:a16="http://schemas.microsoft.com/office/drawing/2014/main" id="{8E7A8B8C-2982-DB34-2DEF-44F82D46257E}"/>
                    </a:ext>
                  </a:extLst>
                </p:cNvPr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0" y="505778"/>
                      </a:moveTo>
                      <a:lnTo>
                        <a:pt x="764178" y="0"/>
                      </a:lnTo>
                      <a:lnTo>
                        <a:pt x="639511" y="32766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0" name="Google Shape;2300;p48">
                  <a:extLst>
                    <a:ext uri="{FF2B5EF4-FFF2-40B4-BE49-F238E27FC236}">
                      <a16:creationId xmlns:a16="http://schemas.microsoft.com/office/drawing/2014/main" id="{6411CEC8-A1FF-24E3-AF59-296E0E6C6C56}"/>
                    </a:ext>
                  </a:extLst>
                </p:cNvPr>
                <p:cNvSpPr/>
                <p:nvPr/>
              </p:nvSpPr>
              <p:spPr>
                <a:xfrm>
                  <a:off x="3989991" y="2271712"/>
                  <a:ext cx="262656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56" h="386715" extrusionOk="0">
                      <a:moveTo>
                        <a:pt x="262656" y="20955"/>
                      </a:moveTo>
                      <a:lnTo>
                        <a:pt x="157023" y="3867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1" name="Google Shape;2301;p48">
                  <a:extLst>
                    <a:ext uri="{FF2B5EF4-FFF2-40B4-BE49-F238E27FC236}">
                      <a16:creationId xmlns:a16="http://schemas.microsoft.com/office/drawing/2014/main" id="{C57CF238-7FB4-DB14-5715-4F75DA270324}"/>
                    </a:ext>
                  </a:extLst>
                </p:cNvPr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0" y="445770"/>
                      </a:lnTo>
                      <a:lnTo>
                        <a:pt x="105634" y="8001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2" name="Google Shape;2302;p48">
                  <a:extLst>
                    <a:ext uri="{FF2B5EF4-FFF2-40B4-BE49-F238E27FC236}">
                      <a16:creationId xmlns:a16="http://schemas.microsoft.com/office/drawing/2014/main" id="{598840E5-263B-FDF7-DFA6-A0F3B798113E}"/>
                    </a:ext>
                  </a:extLst>
                </p:cNvPr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3" name="Google Shape;2303;p48">
                  <a:extLst>
                    <a:ext uri="{FF2B5EF4-FFF2-40B4-BE49-F238E27FC236}">
                      <a16:creationId xmlns:a16="http://schemas.microsoft.com/office/drawing/2014/main" id="{06AAB365-0B72-F270-750B-2D94ABC593F0}"/>
                    </a:ext>
                  </a:extLst>
                </p:cNvPr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4" name="Google Shape;2304;p48">
                  <a:extLst>
                    <a:ext uri="{FF2B5EF4-FFF2-40B4-BE49-F238E27FC236}">
                      <a16:creationId xmlns:a16="http://schemas.microsoft.com/office/drawing/2014/main" id="{B60608B6-8998-2E32-D206-80D7C09DBD28}"/>
                    </a:ext>
                  </a:extLst>
                </p:cNvPr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5" name="Google Shape;2305;p48">
                  <a:extLst>
                    <a:ext uri="{FF2B5EF4-FFF2-40B4-BE49-F238E27FC236}">
                      <a16:creationId xmlns:a16="http://schemas.microsoft.com/office/drawing/2014/main" id="{1660BB77-E0D9-634E-0077-4E1D3770DFE2}"/>
                    </a:ext>
                  </a:extLst>
                </p:cNvPr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764178" y="0"/>
                      </a:moveTo>
                      <a:lnTo>
                        <a:pt x="295013" y="125730"/>
                      </a:lnTo>
                      <a:lnTo>
                        <a:pt x="0" y="5057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6" name="Google Shape;2306;p48">
                  <a:extLst>
                    <a:ext uri="{FF2B5EF4-FFF2-40B4-BE49-F238E27FC236}">
                      <a16:creationId xmlns:a16="http://schemas.microsoft.com/office/drawing/2014/main" id="{E30E7C2A-835B-EFE3-6F81-CDEDB62C65F2}"/>
                    </a:ext>
                  </a:extLst>
                </p:cNvPr>
                <p:cNvSpPr/>
                <p:nvPr/>
              </p:nvSpPr>
              <p:spPr>
                <a:xfrm>
                  <a:off x="3865324" y="2271712"/>
                  <a:ext cx="281689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689" h="386715" extrusionOk="0">
                      <a:moveTo>
                        <a:pt x="281689" y="386715"/>
                      </a:moveTo>
                      <a:lnTo>
                        <a:pt x="0" y="327660"/>
                      </a:lnTo>
                      <a:lnTo>
                        <a:pt x="12466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7" name="Google Shape;2307;p48">
                  <a:extLst>
                    <a:ext uri="{FF2B5EF4-FFF2-40B4-BE49-F238E27FC236}">
                      <a16:creationId xmlns:a16="http://schemas.microsoft.com/office/drawing/2014/main" id="{0D59FD0B-87FC-ABF8-8B74-493BD23A44FA}"/>
                    </a:ext>
                  </a:extLst>
                </p:cNvPr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8" name="Google Shape;2308;p48">
                  <a:extLst>
                    <a:ext uri="{FF2B5EF4-FFF2-40B4-BE49-F238E27FC236}">
                      <a16:creationId xmlns:a16="http://schemas.microsoft.com/office/drawing/2014/main" id="{D2607A55-4029-2FAD-E1B9-0DC3F15EB8F3}"/>
                    </a:ext>
                  </a:extLst>
                </p:cNvPr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374952" y="345758"/>
                      </a:lnTo>
                      <a:lnTo>
                        <a:pt x="0" y="4457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9" name="Google Shape;2309;p48">
                  <a:extLst>
                    <a:ext uri="{FF2B5EF4-FFF2-40B4-BE49-F238E27FC236}">
                      <a16:creationId xmlns:a16="http://schemas.microsoft.com/office/drawing/2014/main" id="{B119D22C-863C-AE09-3D2C-C411133C2068}"/>
                    </a:ext>
                  </a:extLst>
                </p:cNvPr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0" name="Google Shape;2310;p48">
                  <a:extLst>
                    <a:ext uri="{FF2B5EF4-FFF2-40B4-BE49-F238E27FC236}">
                      <a16:creationId xmlns:a16="http://schemas.microsoft.com/office/drawing/2014/main" id="{D34AEC9C-CF0C-60E3-6D61-7ADE5B351BCC}"/>
                    </a:ext>
                  </a:extLst>
                </p:cNvPr>
                <p:cNvSpPr/>
                <p:nvPr/>
              </p:nvSpPr>
              <p:spPr>
                <a:xfrm>
                  <a:off x="3225813" y="2218372"/>
                  <a:ext cx="764177" cy="17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179069" extrusionOk="0">
                      <a:moveTo>
                        <a:pt x="0" y="0"/>
                      </a:moveTo>
                      <a:lnTo>
                        <a:pt x="764178" y="5334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1" name="Google Shape;2311;p48">
                  <a:extLst>
                    <a:ext uri="{FF2B5EF4-FFF2-40B4-BE49-F238E27FC236}">
                      <a16:creationId xmlns:a16="http://schemas.microsoft.com/office/drawing/2014/main" id="{B2015E1E-8455-9B34-F97A-39EED8BE3D9A}"/>
                    </a:ext>
                  </a:extLst>
                </p:cNvPr>
                <p:cNvSpPr/>
                <p:nvPr/>
              </p:nvSpPr>
              <p:spPr>
                <a:xfrm>
                  <a:off x="3225813" y="2218372"/>
                  <a:ext cx="295012" cy="559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012" h="559117" extrusionOk="0">
                      <a:moveTo>
                        <a:pt x="0" y="559118"/>
                      </a:moveTo>
                      <a:lnTo>
                        <a:pt x="0" y="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2" name="Google Shape;2312;p48">
                  <a:extLst>
                    <a:ext uri="{FF2B5EF4-FFF2-40B4-BE49-F238E27FC236}">
                      <a16:creationId xmlns:a16="http://schemas.microsoft.com/office/drawing/2014/main" id="{D71399D4-E338-888B-D96E-80D1C69605A9}"/>
                    </a:ext>
                  </a:extLst>
                </p:cNvPr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3" name="Google Shape;2313;p48">
                  <a:extLst>
                    <a:ext uri="{FF2B5EF4-FFF2-40B4-BE49-F238E27FC236}">
                      <a16:creationId xmlns:a16="http://schemas.microsoft.com/office/drawing/2014/main" id="{433A198C-E990-5E90-E515-E295E72C13CE}"/>
                    </a:ext>
                  </a:extLst>
                </p:cNvPr>
                <p:cNvSpPr/>
                <p:nvPr/>
              </p:nvSpPr>
              <p:spPr>
                <a:xfrm>
                  <a:off x="3978322" y="2260033"/>
                  <a:ext cx="23336" cy="2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36" h="23357" extrusionOk="0">
                      <a:moveTo>
                        <a:pt x="20233" y="3106"/>
                      </a:moveTo>
                      <a:cubicBezTo>
                        <a:pt x="29750" y="15489"/>
                        <a:pt x="15475" y="29776"/>
                        <a:pt x="3104" y="20251"/>
                      </a:cubicBezTo>
                      <a:cubicBezTo>
                        <a:pt x="-6413" y="7869"/>
                        <a:pt x="7862" y="-6419"/>
                        <a:pt x="20233" y="310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4" name="Google Shape;2314;p48">
                  <a:extLst>
                    <a:ext uri="{FF2B5EF4-FFF2-40B4-BE49-F238E27FC236}">
                      <a16:creationId xmlns:a16="http://schemas.microsoft.com/office/drawing/2014/main" id="{187A7F51-F2EC-FD06-6F7E-87F425107F74}"/>
                    </a:ext>
                  </a:extLst>
                </p:cNvPr>
                <p:cNvSpPr/>
                <p:nvPr/>
              </p:nvSpPr>
              <p:spPr>
                <a:xfrm>
                  <a:off x="3509406" y="2386012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5" name="Google Shape;2315;p48">
                  <a:extLst>
                    <a:ext uri="{FF2B5EF4-FFF2-40B4-BE49-F238E27FC236}">
                      <a16:creationId xmlns:a16="http://schemas.microsoft.com/office/drawing/2014/main" id="{ED9F2BBA-590B-C46D-17D1-DCA7D7D50CB6}"/>
                    </a:ext>
                  </a:extLst>
                </p:cNvPr>
                <p:cNvSpPr/>
                <p:nvPr/>
              </p:nvSpPr>
              <p:spPr>
                <a:xfrm>
                  <a:off x="3854856" y="259080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6" name="Google Shape;2316;p48">
                  <a:extLst>
                    <a:ext uri="{FF2B5EF4-FFF2-40B4-BE49-F238E27FC236}">
                      <a16:creationId xmlns:a16="http://schemas.microsoft.com/office/drawing/2014/main" id="{699DC11B-1DCC-247E-0A23-017105D16FFE}"/>
                    </a:ext>
                  </a:extLst>
                </p:cNvPr>
                <p:cNvSpPr/>
                <p:nvPr/>
              </p:nvSpPr>
              <p:spPr>
                <a:xfrm>
                  <a:off x="4136545" y="26498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7" name="Google Shape;2317;p48">
                  <a:extLst>
                    <a:ext uri="{FF2B5EF4-FFF2-40B4-BE49-F238E27FC236}">
                      <a16:creationId xmlns:a16="http://schemas.microsoft.com/office/drawing/2014/main" id="{60BD5700-D45C-2FF9-6C73-DDA56F7D606C}"/>
                    </a:ext>
                  </a:extLst>
                </p:cNvPr>
                <p:cNvSpPr/>
                <p:nvPr/>
              </p:nvSpPr>
              <p:spPr>
                <a:xfrm>
                  <a:off x="4238372" y="22802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8" name="Google Shape;2318;p48">
                  <a:extLst>
                    <a:ext uri="{FF2B5EF4-FFF2-40B4-BE49-F238E27FC236}">
                      <a16:creationId xmlns:a16="http://schemas.microsoft.com/office/drawing/2014/main" id="{7A07D26B-48C3-E0AD-8737-820CA952AA2D}"/>
                    </a:ext>
                  </a:extLst>
                </p:cNvPr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9" name="Google Shape;2319;p48">
                  <a:extLst>
                    <a:ext uri="{FF2B5EF4-FFF2-40B4-BE49-F238E27FC236}">
                      <a16:creationId xmlns:a16="http://schemas.microsoft.com/office/drawing/2014/main" id="{DCF5ACF6-09E4-A2E9-803A-936C599B9203}"/>
                    </a:ext>
                  </a:extLst>
                </p:cNvPr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0" name="Google Shape;2320;p48">
                  <a:extLst>
                    <a:ext uri="{FF2B5EF4-FFF2-40B4-BE49-F238E27FC236}">
                      <a16:creationId xmlns:a16="http://schemas.microsoft.com/office/drawing/2014/main" id="{AF1DFEFD-90CD-BB5E-C2B8-9336F72E1722}"/>
                    </a:ext>
                  </a:extLst>
                </p:cNvPr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1" name="Google Shape;2321;p48">
                  <a:extLst>
                    <a:ext uri="{FF2B5EF4-FFF2-40B4-BE49-F238E27FC236}">
                      <a16:creationId xmlns:a16="http://schemas.microsoft.com/office/drawing/2014/main" id="{1940C525-EDF0-DDCF-1BFB-1FF986858782}"/>
                    </a:ext>
                  </a:extLst>
                </p:cNvPr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2" name="Google Shape;2322;p48">
                  <a:extLst>
                    <a:ext uri="{FF2B5EF4-FFF2-40B4-BE49-F238E27FC236}">
                      <a16:creationId xmlns:a16="http://schemas.microsoft.com/office/drawing/2014/main" id="{A4023614-D21D-B2E7-70C5-B3A2E0028593}"/>
                    </a:ext>
                  </a:extLst>
                </p:cNvPr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3" name="Google Shape;2323;p48">
                  <a:extLst>
                    <a:ext uri="{FF2B5EF4-FFF2-40B4-BE49-F238E27FC236}">
                      <a16:creationId xmlns:a16="http://schemas.microsoft.com/office/drawing/2014/main" id="{5F3CB64D-2545-EEF9-BBDA-2E303682799A}"/>
                    </a:ext>
                  </a:extLst>
                </p:cNvPr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4" name="Google Shape;2324;p48">
                  <a:extLst>
                    <a:ext uri="{FF2B5EF4-FFF2-40B4-BE49-F238E27FC236}">
                      <a16:creationId xmlns:a16="http://schemas.microsoft.com/office/drawing/2014/main" id="{4811BA2C-BC31-B49D-192D-9C4BBA75384E}"/>
                    </a:ext>
                  </a:extLst>
                </p:cNvPr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25" name="Google Shape;2325;p48">
                <a:extLst>
                  <a:ext uri="{FF2B5EF4-FFF2-40B4-BE49-F238E27FC236}">
                    <a16:creationId xmlns:a16="http://schemas.microsoft.com/office/drawing/2014/main" id="{927C479B-A9C5-CFFB-E4E9-76D15B096138}"/>
                  </a:ext>
                </a:extLst>
              </p:cNvPr>
              <p:cNvGrpSpPr/>
              <p:nvPr/>
            </p:nvGrpSpPr>
            <p:grpSpPr>
              <a:xfrm>
                <a:off x="2149076" y="3985432"/>
                <a:ext cx="2511421" cy="1165511"/>
                <a:chOff x="4510545" y="2142172"/>
                <a:chExt cx="1635892" cy="759142"/>
              </a:xfrm>
            </p:grpSpPr>
            <p:sp>
              <p:nvSpPr>
                <p:cNvPr id="2326" name="Google Shape;2326;p48">
                  <a:extLst>
                    <a:ext uri="{FF2B5EF4-FFF2-40B4-BE49-F238E27FC236}">
                      <a16:creationId xmlns:a16="http://schemas.microsoft.com/office/drawing/2014/main" id="{E1BAD775-399E-DC1D-58A8-8D2AF46A7A14}"/>
                    </a:ext>
                  </a:extLst>
                </p:cNvPr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7" name="Google Shape;2327;p48">
                  <a:extLst>
                    <a:ext uri="{FF2B5EF4-FFF2-40B4-BE49-F238E27FC236}">
                      <a16:creationId xmlns:a16="http://schemas.microsoft.com/office/drawing/2014/main" id="{D1CF096E-22E7-8DDB-6882-0F677EA75BCE}"/>
                    </a:ext>
                  </a:extLst>
                </p:cNvPr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8" name="Google Shape;2328;p48">
                  <a:extLst>
                    <a:ext uri="{FF2B5EF4-FFF2-40B4-BE49-F238E27FC236}">
                      <a16:creationId xmlns:a16="http://schemas.microsoft.com/office/drawing/2014/main" id="{274EDB6F-A0DB-60C6-65EE-92DC840C62AA}"/>
                    </a:ext>
                  </a:extLst>
                </p:cNvPr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9" name="Google Shape;2329;p48">
                  <a:extLst>
                    <a:ext uri="{FF2B5EF4-FFF2-40B4-BE49-F238E27FC236}">
                      <a16:creationId xmlns:a16="http://schemas.microsoft.com/office/drawing/2014/main" id="{3AFCEFFF-89A9-02D3-5CC1-F81767CD896A}"/>
                    </a:ext>
                  </a:extLst>
                </p:cNvPr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0" name="Google Shape;2330;p48">
                  <a:extLst>
                    <a:ext uri="{FF2B5EF4-FFF2-40B4-BE49-F238E27FC236}">
                      <a16:creationId xmlns:a16="http://schemas.microsoft.com/office/drawing/2014/main" id="{3CE0F9CD-C174-1F5F-1510-19774F9519DC}"/>
                    </a:ext>
                  </a:extLst>
                </p:cNvPr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1" name="Google Shape;2331;p48">
                  <a:extLst>
                    <a:ext uri="{FF2B5EF4-FFF2-40B4-BE49-F238E27FC236}">
                      <a16:creationId xmlns:a16="http://schemas.microsoft.com/office/drawing/2014/main" id="{2655CCA6-FE1E-EC8B-6DC7-351384E8A73F}"/>
                    </a:ext>
                  </a:extLst>
                </p:cNvPr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2" name="Google Shape;2332;p48">
                  <a:extLst>
                    <a:ext uri="{FF2B5EF4-FFF2-40B4-BE49-F238E27FC236}">
                      <a16:creationId xmlns:a16="http://schemas.microsoft.com/office/drawing/2014/main" id="{398383DE-7988-3F52-640E-6F8FA2845C9B}"/>
                    </a:ext>
                  </a:extLst>
                </p:cNvPr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3" name="Google Shape;2333;p48">
                  <a:extLst>
                    <a:ext uri="{FF2B5EF4-FFF2-40B4-BE49-F238E27FC236}">
                      <a16:creationId xmlns:a16="http://schemas.microsoft.com/office/drawing/2014/main" id="{F7C59C2B-0EDA-0B73-C670-E42B5EE34E22}"/>
                    </a:ext>
                  </a:extLst>
                </p:cNvPr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4" name="Google Shape;2334;p48">
                  <a:extLst>
                    <a:ext uri="{FF2B5EF4-FFF2-40B4-BE49-F238E27FC236}">
                      <a16:creationId xmlns:a16="http://schemas.microsoft.com/office/drawing/2014/main" id="{7EC41B1B-0564-B73A-403A-039D5089FF1F}"/>
                    </a:ext>
                  </a:extLst>
                </p:cNvPr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5" name="Google Shape;2335;p48">
                  <a:extLst>
                    <a:ext uri="{FF2B5EF4-FFF2-40B4-BE49-F238E27FC236}">
                      <a16:creationId xmlns:a16="http://schemas.microsoft.com/office/drawing/2014/main" id="{6DCD1E74-FF19-7E99-B6C4-DF8BC672160D}"/>
                    </a:ext>
                  </a:extLst>
                </p:cNvPr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6" name="Google Shape;2336;p48">
                  <a:extLst>
                    <a:ext uri="{FF2B5EF4-FFF2-40B4-BE49-F238E27FC236}">
                      <a16:creationId xmlns:a16="http://schemas.microsoft.com/office/drawing/2014/main" id="{14557CAB-3E17-BDCA-6FCC-D568054CEB73}"/>
                    </a:ext>
                  </a:extLst>
                </p:cNvPr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7" name="Google Shape;2337;p48">
                  <a:extLst>
                    <a:ext uri="{FF2B5EF4-FFF2-40B4-BE49-F238E27FC236}">
                      <a16:creationId xmlns:a16="http://schemas.microsoft.com/office/drawing/2014/main" id="{9E4DC8B9-04F1-8680-BC77-33F78DB91CFF}"/>
                    </a:ext>
                  </a:extLst>
                </p:cNvPr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8" name="Google Shape;2338;p48">
                  <a:extLst>
                    <a:ext uri="{FF2B5EF4-FFF2-40B4-BE49-F238E27FC236}">
                      <a16:creationId xmlns:a16="http://schemas.microsoft.com/office/drawing/2014/main" id="{8DE93441-F989-C0E3-6E13-28E4C41F168D}"/>
                    </a:ext>
                  </a:extLst>
                </p:cNvPr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9" name="Google Shape;2339;p48">
                  <a:extLst>
                    <a:ext uri="{FF2B5EF4-FFF2-40B4-BE49-F238E27FC236}">
                      <a16:creationId xmlns:a16="http://schemas.microsoft.com/office/drawing/2014/main" id="{00861AE1-750A-1566-F4C8-0F116D2F46F3}"/>
                    </a:ext>
                  </a:extLst>
                </p:cNvPr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40" name="Google Shape;2340;p48">
              <a:extLst>
                <a:ext uri="{FF2B5EF4-FFF2-40B4-BE49-F238E27FC236}">
                  <a16:creationId xmlns:a16="http://schemas.microsoft.com/office/drawing/2014/main" id="{1FF08A8F-D4E9-F4EF-8A28-00A0A45E3F2D}"/>
                </a:ext>
              </a:extLst>
            </p:cNvPr>
            <p:cNvGrpSpPr/>
            <p:nvPr/>
          </p:nvGrpSpPr>
          <p:grpSpPr>
            <a:xfrm rot="2993134">
              <a:off x="8430532" y="57559"/>
              <a:ext cx="669078" cy="673935"/>
              <a:chOff x="8137945" y="7"/>
              <a:chExt cx="1006063" cy="1013365"/>
            </a:xfrm>
          </p:grpSpPr>
          <p:sp>
            <p:nvSpPr>
              <p:cNvPr id="2341" name="Google Shape;2341;p48">
                <a:extLst>
                  <a:ext uri="{FF2B5EF4-FFF2-40B4-BE49-F238E27FC236}">
                    <a16:creationId xmlns:a16="http://schemas.microsoft.com/office/drawing/2014/main" id="{895B319D-8D1E-4BE6-9D04-705E4103E741}"/>
                  </a:ext>
                </a:extLst>
              </p:cNvPr>
              <p:cNvSpPr/>
              <p:nvPr/>
            </p:nvSpPr>
            <p:spPr>
              <a:xfrm>
                <a:off x="8140071" y="536515"/>
                <a:ext cx="1003917" cy="476857"/>
              </a:xfrm>
              <a:custGeom>
                <a:avLst/>
                <a:gdLst/>
                <a:ahLst/>
                <a:cxnLst/>
                <a:rect l="l" t="t" r="r" b="b"/>
                <a:pathLst>
                  <a:path w="449180" h="213359" extrusionOk="0">
                    <a:moveTo>
                      <a:pt x="239817" y="0"/>
                    </a:moveTo>
                    <a:lnTo>
                      <a:pt x="449180" y="213360"/>
                    </a:lnTo>
                    <a:lnTo>
                      <a:pt x="0" y="952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48">
                <a:extLst>
                  <a:ext uri="{FF2B5EF4-FFF2-40B4-BE49-F238E27FC236}">
                    <a16:creationId xmlns:a16="http://schemas.microsoft.com/office/drawing/2014/main" id="{0360D255-BAB3-DCE8-846B-64D728D3FEEC}"/>
                  </a:ext>
                </a:extLst>
              </p:cNvPr>
              <p:cNvSpPr/>
              <p:nvPr/>
            </p:nvSpPr>
            <p:spPr>
              <a:xfrm>
                <a:off x="8676081" y="7"/>
                <a:ext cx="467926" cy="1013324"/>
              </a:xfrm>
              <a:custGeom>
                <a:avLst/>
                <a:gdLst/>
                <a:ahLst/>
                <a:cxnLst/>
                <a:rect l="l" t="t" r="r" b="b"/>
                <a:pathLst>
                  <a:path w="209363" h="453389" extrusionOk="0">
                    <a:moveTo>
                      <a:pt x="0" y="240030"/>
                    </a:moveTo>
                    <a:lnTo>
                      <a:pt x="209364" y="453390"/>
                    </a:lnTo>
                    <a:lnTo>
                      <a:pt x="1046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48">
                <a:extLst>
                  <a:ext uri="{FF2B5EF4-FFF2-40B4-BE49-F238E27FC236}">
                    <a16:creationId xmlns:a16="http://schemas.microsoft.com/office/drawing/2014/main" id="{93DEA33B-E395-3E17-76EA-6AD84F5322BB}"/>
                  </a:ext>
                </a:extLst>
              </p:cNvPr>
              <p:cNvSpPr/>
              <p:nvPr/>
            </p:nvSpPr>
            <p:spPr>
              <a:xfrm>
                <a:off x="8137945" y="4265"/>
                <a:ext cx="559385" cy="536465"/>
              </a:xfrm>
              <a:custGeom>
                <a:avLst/>
                <a:gdLst/>
                <a:ahLst/>
                <a:cxnLst/>
                <a:rect l="l" t="t" r="r" b="b"/>
                <a:pathLst>
                  <a:path w="250284" h="240029" extrusionOk="0">
                    <a:moveTo>
                      <a:pt x="0" y="240030"/>
                    </a:moveTo>
                    <a:lnTo>
                      <a:pt x="250285" y="0"/>
                    </a:lnTo>
                    <a:lnTo>
                      <a:pt x="239817" y="23907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46" name="Google Shape;2246;p48">
            <a:extLst>
              <a:ext uri="{FF2B5EF4-FFF2-40B4-BE49-F238E27FC236}">
                <a16:creationId xmlns:a16="http://schemas.microsoft.com/office/drawing/2014/main" id="{CF17B2F3-91C8-E2DC-779C-C0C5A5ECD0BB}"/>
              </a:ext>
            </a:extLst>
          </p:cNvPr>
          <p:cNvGrpSpPr/>
          <p:nvPr/>
        </p:nvGrpSpPr>
        <p:grpSpPr>
          <a:xfrm rot="10800000" flipH="1">
            <a:off x="-675" y="3368190"/>
            <a:ext cx="9238997" cy="2003917"/>
            <a:chOff x="-679" y="-821592"/>
            <a:chExt cx="9238997" cy="1689074"/>
          </a:xfrm>
        </p:grpSpPr>
        <p:grpSp>
          <p:nvGrpSpPr>
            <p:cNvPr id="2247" name="Google Shape;2247;p48">
              <a:extLst>
                <a:ext uri="{FF2B5EF4-FFF2-40B4-BE49-F238E27FC236}">
                  <a16:creationId xmlns:a16="http://schemas.microsoft.com/office/drawing/2014/main" id="{A77E1DD3-AA04-ADCF-FF1D-D59E0C161412}"/>
                </a:ext>
              </a:extLst>
            </p:cNvPr>
            <p:cNvGrpSpPr/>
            <p:nvPr/>
          </p:nvGrpSpPr>
          <p:grpSpPr>
            <a:xfrm rot="10800000" flipH="1">
              <a:off x="-679" y="-821592"/>
              <a:ext cx="9144088" cy="1282645"/>
              <a:chOff x="2149076" y="3978078"/>
              <a:chExt cx="6995171" cy="1172865"/>
            </a:xfrm>
          </p:grpSpPr>
          <p:grpSp>
            <p:nvGrpSpPr>
              <p:cNvPr id="2248" name="Google Shape;2248;p48">
                <a:extLst>
                  <a:ext uri="{FF2B5EF4-FFF2-40B4-BE49-F238E27FC236}">
                    <a16:creationId xmlns:a16="http://schemas.microsoft.com/office/drawing/2014/main" id="{EF469D1F-7264-0193-C92A-98C2F52FDB86}"/>
                  </a:ext>
                </a:extLst>
              </p:cNvPr>
              <p:cNvGrpSpPr/>
              <p:nvPr/>
            </p:nvGrpSpPr>
            <p:grpSpPr>
              <a:xfrm flipH="1">
                <a:off x="4660505" y="3978078"/>
                <a:ext cx="4483742" cy="1165511"/>
                <a:chOff x="3225813" y="2142172"/>
                <a:chExt cx="2920624" cy="759142"/>
              </a:xfrm>
            </p:grpSpPr>
            <p:sp>
              <p:nvSpPr>
                <p:cNvPr id="2249" name="Google Shape;2249;p48">
                  <a:extLst>
                    <a:ext uri="{FF2B5EF4-FFF2-40B4-BE49-F238E27FC236}">
                      <a16:creationId xmlns:a16="http://schemas.microsoft.com/office/drawing/2014/main" id="{8568B2D9-DE7C-1897-7E75-0C96A5414607}"/>
                    </a:ext>
                  </a:extLst>
                </p:cNvPr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0" name="Google Shape;2250;p48">
                  <a:extLst>
                    <a:ext uri="{FF2B5EF4-FFF2-40B4-BE49-F238E27FC236}">
                      <a16:creationId xmlns:a16="http://schemas.microsoft.com/office/drawing/2014/main" id="{E8EAC0D6-C160-BA40-FA24-E0AC8DCB57B6}"/>
                    </a:ext>
                  </a:extLst>
                </p:cNvPr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0" y="505778"/>
                      </a:moveTo>
                      <a:lnTo>
                        <a:pt x="764178" y="0"/>
                      </a:lnTo>
                      <a:lnTo>
                        <a:pt x="639511" y="32766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1" name="Google Shape;2251;p48">
                  <a:extLst>
                    <a:ext uri="{FF2B5EF4-FFF2-40B4-BE49-F238E27FC236}">
                      <a16:creationId xmlns:a16="http://schemas.microsoft.com/office/drawing/2014/main" id="{051C177C-2039-D141-8C90-A712C7DECD8A}"/>
                    </a:ext>
                  </a:extLst>
                </p:cNvPr>
                <p:cNvSpPr/>
                <p:nvPr/>
              </p:nvSpPr>
              <p:spPr>
                <a:xfrm>
                  <a:off x="3989991" y="2271712"/>
                  <a:ext cx="262656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56" h="386715" extrusionOk="0">
                      <a:moveTo>
                        <a:pt x="262656" y="20955"/>
                      </a:moveTo>
                      <a:lnTo>
                        <a:pt x="157023" y="3867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2" name="Google Shape;2252;p48">
                  <a:extLst>
                    <a:ext uri="{FF2B5EF4-FFF2-40B4-BE49-F238E27FC236}">
                      <a16:creationId xmlns:a16="http://schemas.microsoft.com/office/drawing/2014/main" id="{DD96E68D-F6EB-5088-E205-44CFFE76F738}"/>
                    </a:ext>
                  </a:extLst>
                </p:cNvPr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0" y="445770"/>
                      </a:lnTo>
                      <a:lnTo>
                        <a:pt x="105634" y="8001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3" name="Google Shape;2253;p48">
                  <a:extLst>
                    <a:ext uri="{FF2B5EF4-FFF2-40B4-BE49-F238E27FC236}">
                      <a16:creationId xmlns:a16="http://schemas.microsoft.com/office/drawing/2014/main" id="{032C94A1-64BE-B4B0-A974-06A2B92E8024}"/>
                    </a:ext>
                  </a:extLst>
                </p:cNvPr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4" name="Google Shape;2254;p48">
                  <a:extLst>
                    <a:ext uri="{FF2B5EF4-FFF2-40B4-BE49-F238E27FC236}">
                      <a16:creationId xmlns:a16="http://schemas.microsoft.com/office/drawing/2014/main" id="{5ADE0EBA-D39E-5F13-8787-B0CEE244B2BA}"/>
                    </a:ext>
                  </a:extLst>
                </p:cNvPr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5" name="Google Shape;2255;p48">
                  <a:extLst>
                    <a:ext uri="{FF2B5EF4-FFF2-40B4-BE49-F238E27FC236}">
                      <a16:creationId xmlns:a16="http://schemas.microsoft.com/office/drawing/2014/main" id="{53268694-8542-D58E-5438-66D64B3CCCE8}"/>
                    </a:ext>
                  </a:extLst>
                </p:cNvPr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6" name="Google Shape;2256;p48">
                  <a:extLst>
                    <a:ext uri="{FF2B5EF4-FFF2-40B4-BE49-F238E27FC236}">
                      <a16:creationId xmlns:a16="http://schemas.microsoft.com/office/drawing/2014/main" id="{80CE0B7B-E05E-ACDB-5F26-53698BBF7F96}"/>
                    </a:ext>
                  </a:extLst>
                </p:cNvPr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764178" y="0"/>
                      </a:moveTo>
                      <a:lnTo>
                        <a:pt x="295013" y="125730"/>
                      </a:lnTo>
                      <a:lnTo>
                        <a:pt x="0" y="5057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7" name="Google Shape;2257;p48">
                  <a:extLst>
                    <a:ext uri="{FF2B5EF4-FFF2-40B4-BE49-F238E27FC236}">
                      <a16:creationId xmlns:a16="http://schemas.microsoft.com/office/drawing/2014/main" id="{8977319D-434B-928D-A15E-94B755AB1680}"/>
                    </a:ext>
                  </a:extLst>
                </p:cNvPr>
                <p:cNvSpPr/>
                <p:nvPr/>
              </p:nvSpPr>
              <p:spPr>
                <a:xfrm>
                  <a:off x="3865324" y="2271712"/>
                  <a:ext cx="281689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689" h="386715" extrusionOk="0">
                      <a:moveTo>
                        <a:pt x="281689" y="386715"/>
                      </a:moveTo>
                      <a:lnTo>
                        <a:pt x="0" y="327660"/>
                      </a:lnTo>
                      <a:lnTo>
                        <a:pt x="12466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8" name="Google Shape;2258;p48">
                  <a:extLst>
                    <a:ext uri="{FF2B5EF4-FFF2-40B4-BE49-F238E27FC236}">
                      <a16:creationId xmlns:a16="http://schemas.microsoft.com/office/drawing/2014/main" id="{1B260BDD-39AB-4E8D-FB38-1AD3F9D37D6F}"/>
                    </a:ext>
                  </a:extLst>
                </p:cNvPr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9" name="Google Shape;2259;p48">
                  <a:extLst>
                    <a:ext uri="{FF2B5EF4-FFF2-40B4-BE49-F238E27FC236}">
                      <a16:creationId xmlns:a16="http://schemas.microsoft.com/office/drawing/2014/main" id="{5C1BFF61-1C4A-FD00-5BD3-AC6F918A5D53}"/>
                    </a:ext>
                  </a:extLst>
                </p:cNvPr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374952" y="345758"/>
                      </a:lnTo>
                      <a:lnTo>
                        <a:pt x="0" y="4457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0" name="Google Shape;2260;p48">
                  <a:extLst>
                    <a:ext uri="{FF2B5EF4-FFF2-40B4-BE49-F238E27FC236}">
                      <a16:creationId xmlns:a16="http://schemas.microsoft.com/office/drawing/2014/main" id="{A76BB88B-1045-055E-8AD6-561880FD1E0E}"/>
                    </a:ext>
                  </a:extLst>
                </p:cNvPr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1" name="Google Shape;2261;p48">
                  <a:extLst>
                    <a:ext uri="{FF2B5EF4-FFF2-40B4-BE49-F238E27FC236}">
                      <a16:creationId xmlns:a16="http://schemas.microsoft.com/office/drawing/2014/main" id="{A3AB278A-61D3-8C8D-50C3-C7F39C5A130E}"/>
                    </a:ext>
                  </a:extLst>
                </p:cNvPr>
                <p:cNvSpPr/>
                <p:nvPr/>
              </p:nvSpPr>
              <p:spPr>
                <a:xfrm>
                  <a:off x="3225813" y="2218372"/>
                  <a:ext cx="764177" cy="17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179069" extrusionOk="0">
                      <a:moveTo>
                        <a:pt x="0" y="0"/>
                      </a:moveTo>
                      <a:lnTo>
                        <a:pt x="764178" y="5334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2" name="Google Shape;2262;p48">
                  <a:extLst>
                    <a:ext uri="{FF2B5EF4-FFF2-40B4-BE49-F238E27FC236}">
                      <a16:creationId xmlns:a16="http://schemas.microsoft.com/office/drawing/2014/main" id="{4A16299D-45AF-F1C9-1A5C-B890E218B63E}"/>
                    </a:ext>
                  </a:extLst>
                </p:cNvPr>
                <p:cNvSpPr/>
                <p:nvPr/>
              </p:nvSpPr>
              <p:spPr>
                <a:xfrm>
                  <a:off x="3225813" y="2218372"/>
                  <a:ext cx="295012" cy="559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012" h="559117" extrusionOk="0">
                      <a:moveTo>
                        <a:pt x="0" y="559118"/>
                      </a:moveTo>
                      <a:lnTo>
                        <a:pt x="0" y="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3" name="Google Shape;2263;p48">
                  <a:extLst>
                    <a:ext uri="{FF2B5EF4-FFF2-40B4-BE49-F238E27FC236}">
                      <a16:creationId xmlns:a16="http://schemas.microsoft.com/office/drawing/2014/main" id="{A2CC14DC-A4F1-25A4-AC75-EC08D3F6252C}"/>
                    </a:ext>
                  </a:extLst>
                </p:cNvPr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4" name="Google Shape;2264;p48">
                  <a:extLst>
                    <a:ext uri="{FF2B5EF4-FFF2-40B4-BE49-F238E27FC236}">
                      <a16:creationId xmlns:a16="http://schemas.microsoft.com/office/drawing/2014/main" id="{1B7150F7-21D7-185E-9F63-AC26CA31842D}"/>
                    </a:ext>
                  </a:extLst>
                </p:cNvPr>
                <p:cNvSpPr/>
                <p:nvPr/>
              </p:nvSpPr>
              <p:spPr>
                <a:xfrm>
                  <a:off x="3978322" y="2260033"/>
                  <a:ext cx="23336" cy="2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36" h="23357" extrusionOk="0">
                      <a:moveTo>
                        <a:pt x="20233" y="3106"/>
                      </a:moveTo>
                      <a:cubicBezTo>
                        <a:pt x="29750" y="15489"/>
                        <a:pt x="15475" y="29776"/>
                        <a:pt x="3104" y="20251"/>
                      </a:cubicBezTo>
                      <a:cubicBezTo>
                        <a:pt x="-6413" y="7869"/>
                        <a:pt x="7862" y="-6419"/>
                        <a:pt x="20233" y="310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5" name="Google Shape;2265;p48">
                  <a:extLst>
                    <a:ext uri="{FF2B5EF4-FFF2-40B4-BE49-F238E27FC236}">
                      <a16:creationId xmlns:a16="http://schemas.microsoft.com/office/drawing/2014/main" id="{1082165A-9DE0-8E39-4587-394603DC1F63}"/>
                    </a:ext>
                  </a:extLst>
                </p:cNvPr>
                <p:cNvSpPr/>
                <p:nvPr/>
              </p:nvSpPr>
              <p:spPr>
                <a:xfrm>
                  <a:off x="3509406" y="2386012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6" name="Google Shape;2266;p48">
                  <a:extLst>
                    <a:ext uri="{FF2B5EF4-FFF2-40B4-BE49-F238E27FC236}">
                      <a16:creationId xmlns:a16="http://schemas.microsoft.com/office/drawing/2014/main" id="{2F57D581-FA3B-8249-AF77-47D086E3F2EB}"/>
                    </a:ext>
                  </a:extLst>
                </p:cNvPr>
                <p:cNvSpPr/>
                <p:nvPr/>
              </p:nvSpPr>
              <p:spPr>
                <a:xfrm>
                  <a:off x="3854856" y="259080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7" name="Google Shape;2267;p48">
                  <a:extLst>
                    <a:ext uri="{FF2B5EF4-FFF2-40B4-BE49-F238E27FC236}">
                      <a16:creationId xmlns:a16="http://schemas.microsoft.com/office/drawing/2014/main" id="{CC024D28-8253-2BE5-E964-B12252422B2F}"/>
                    </a:ext>
                  </a:extLst>
                </p:cNvPr>
                <p:cNvSpPr/>
                <p:nvPr/>
              </p:nvSpPr>
              <p:spPr>
                <a:xfrm>
                  <a:off x="4136545" y="26498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8" name="Google Shape;2268;p48">
                  <a:extLst>
                    <a:ext uri="{FF2B5EF4-FFF2-40B4-BE49-F238E27FC236}">
                      <a16:creationId xmlns:a16="http://schemas.microsoft.com/office/drawing/2014/main" id="{5AEA2E11-19C2-473E-1911-605D29AECA18}"/>
                    </a:ext>
                  </a:extLst>
                </p:cNvPr>
                <p:cNvSpPr/>
                <p:nvPr/>
              </p:nvSpPr>
              <p:spPr>
                <a:xfrm>
                  <a:off x="4238372" y="22802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9" name="Google Shape;2269;p48">
                  <a:extLst>
                    <a:ext uri="{FF2B5EF4-FFF2-40B4-BE49-F238E27FC236}">
                      <a16:creationId xmlns:a16="http://schemas.microsoft.com/office/drawing/2014/main" id="{AA94C7EE-5C77-8A14-A51B-40C597E47E30}"/>
                    </a:ext>
                  </a:extLst>
                </p:cNvPr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0" name="Google Shape;2270;p48">
                  <a:extLst>
                    <a:ext uri="{FF2B5EF4-FFF2-40B4-BE49-F238E27FC236}">
                      <a16:creationId xmlns:a16="http://schemas.microsoft.com/office/drawing/2014/main" id="{ADD6A515-28F2-5F03-A131-1D15E90793F1}"/>
                    </a:ext>
                  </a:extLst>
                </p:cNvPr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1" name="Google Shape;2271;p48">
                  <a:extLst>
                    <a:ext uri="{FF2B5EF4-FFF2-40B4-BE49-F238E27FC236}">
                      <a16:creationId xmlns:a16="http://schemas.microsoft.com/office/drawing/2014/main" id="{88FEDE0E-B575-3F3B-E5C6-82CB349A78BE}"/>
                    </a:ext>
                  </a:extLst>
                </p:cNvPr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2" name="Google Shape;2272;p48">
                  <a:extLst>
                    <a:ext uri="{FF2B5EF4-FFF2-40B4-BE49-F238E27FC236}">
                      <a16:creationId xmlns:a16="http://schemas.microsoft.com/office/drawing/2014/main" id="{FB80427D-E3A0-DA72-15F6-CE8B058A4D10}"/>
                    </a:ext>
                  </a:extLst>
                </p:cNvPr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3" name="Google Shape;2273;p48">
                  <a:extLst>
                    <a:ext uri="{FF2B5EF4-FFF2-40B4-BE49-F238E27FC236}">
                      <a16:creationId xmlns:a16="http://schemas.microsoft.com/office/drawing/2014/main" id="{C4F9971C-B175-4A7D-AF71-11BCEA19A4EB}"/>
                    </a:ext>
                  </a:extLst>
                </p:cNvPr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4" name="Google Shape;2274;p48">
                  <a:extLst>
                    <a:ext uri="{FF2B5EF4-FFF2-40B4-BE49-F238E27FC236}">
                      <a16:creationId xmlns:a16="http://schemas.microsoft.com/office/drawing/2014/main" id="{AF055F3B-787E-3F4A-8A19-7BC6FDE717BE}"/>
                    </a:ext>
                  </a:extLst>
                </p:cNvPr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5" name="Google Shape;2275;p48">
                  <a:extLst>
                    <a:ext uri="{FF2B5EF4-FFF2-40B4-BE49-F238E27FC236}">
                      <a16:creationId xmlns:a16="http://schemas.microsoft.com/office/drawing/2014/main" id="{44E92F19-2D85-983B-168B-D8582386C875}"/>
                    </a:ext>
                  </a:extLst>
                </p:cNvPr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76" name="Google Shape;2276;p48">
                <a:extLst>
                  <a:ext uri="{FF2B5EF4-FFF2-40B4-BE49-F238E27FC236}">
                    <a16:creationId xmlns:a16="http://schemas.microsoft.com/office/drawing/2014/main" id="{D61C5277-BE65-CEA4-BAB2-0F0D7165D246}"/>
                  </a:ext>
                </a:extLst>
              </p:cNvPr>
              <p:cNvGrpSpPr/>
              <p:nvPr/>
            </p:nvGrpSpPr>
            <p:grpSpPr>
              <a:xfrm>
                <a:off x="2149076" y="3985432"/>
                <a:ext cx="2511421" cy="1165511"/>
                <a:chOff x="4510545" y="2142172"/>
                <a:chExt cx="1635892" cy="759142"/>
              </a:xfrm>
            </p:grpSpPr>
            <p:sp>
              <p:nvSpPr>
                <p:cNvPr id="2277" name="Google Shape;2277;p48">
                  <a:extLst>
                    <a:ext uri="{FF2B5EF4-FFF2-40B4-BE49-F238E27FC236}">
                      <a16:creationId xmlns:a16="http://schemas.microsoft.com/office/drawing/2014/main" id="{AB6F0635-3626-584C-CF2A-CD64FB89D1EC}"/>
                    </a:ext>
                  </a:extLst>
                </p:cNvPr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8" name="Google Shape;2278;p48">
                  <a:extLst>
                    <a:ext uri="{FF2B5EF4-FFF2-40B4-BE49-F238E27FC236}">
                      <a16:creationId xmlns:a16="http://schemas.microsoft.com/office/drawing/2014/main" id="{F65818D2-CFB5-DF0B-D4D6-3480F3A775BC}"/>
                    </a:ext>
                  </a:extLst>
                </p:cNvPr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9" name="Google Shape;2279;p48">
                  <a:extLst>
                    <a:ext uri="{FF2B5EF4-FFF2-40B4-BE49-F238E27FC236}">
                      <a16:creationId xmlns:a16="http://schemas.microsoft.com/office/drawing/2014/main" id="{4AD7EA5E-B5EE-DD33-4152-D21B6873EFFC}"/>
                    </a:ext>
                  </a:extLst>
                </p:cNvPr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0" name="Google Shape;2280;p48">
                  <a:extLst>
                    <a:ext uri="{FF2B5EF4-FFF2-40B4-BE49-F238E27FC236}">
                      <a16:creationId xmlns:a16="http://schemas.microsoft.com/office/drawing/2014/main" id="{34889D93-5D64-E2E1-0698-C50A625F3126}"/>
                    </a:ext>
                  </a:extLst>
                </p:cNvPr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1" name="Google Shape;2281;p48">
                  <a:extLst>
                    <a:ext uri="{FF2B5EF4-FFF2-40B4-BE49-F238E27FC236}">
                      <a16:creationId xmlns:a16="http://schemas.microsoft.com/office/drawing/2014/main" id="{6896AB49-57F6-82E0-3FFB-F315C6224478}"/>
                    </a:ext>
                  </a:extLst>
                </p:cNvPr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2" name="Google Shape;2282;p48">
                  <a:extLst>
                    <a:ext uri="{FF2B5EF4-FFF2-40B4-BE49-F238E27FC236}">
                      <a16:creationId xmlns:a16="http://schemas.microsoft.com/office/drawing/2014/main" id="{0ACB19AF-14D5-C095-CB6F-2048315C40FD}"/>
                    </a:ext>
                  </a:extLst>
                </p:cNvPr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3" name="Google Shape;2283;p48">
                  <a:extLst>
                    <a:ext uri="{FF2B5EF4-FFF2-40B4-BE49-F238E27FC236}">
                      <a16:creationId xmlns:a16="http://schemas.microsoft.com/office/drawing/2014/main" id="{9CBEEE90-26D8-46A5-B834-0470BEDB6E4C}"/>
                    </a:ext>
                  </a:extLst>
                </p:cNvPr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4" name="Google Shape;2284;p48">
                  <a:extLst>
                    <a:ext uri="{FF2B5EF4-FFF2-40B4-BE49-F238E27FC236}">
                      <a16:creationId xmlns:a16="http://schemas.microsoft.com/office/drawing/2014/main" id="{6F10D314-5C18-4FF3-70BC-6D2B50FFF1FD}"/>
                    </a:ext>
                  </a:extLst>
                </p:cNvPr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5" name="Google Shape;2285;p48">
                  <a:extLst>
                    <a:ext uri="{FF2B5EF4-FFF2-40B4-BE49-F238E27FC236}">
                      <a16:creationId xmlns:a16="http://schemas.microsoft.com/office/drawing/2014/main" id="{08E54A5A-11AF-23AF-6E88-3E5F4C543D04}"/>
                    </a:ext>
                  </a:extLst>
                </p:cNvPr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6" name="Google Shape;2286;p48">
                  <a:extLst>
                    <a:ext uri="{FF2B5EF4-FFF2-40B4-BE49-F238E27FC236}">
                      <a16:creationId xmlns:a16="http://schemas.microsoft.com/office/drawing/2014/main" id="{DD0A73B9-84FB-4544-3692-5CD08DDD272F}"/>
                    </a:ext>
                  </a:extLst>
                </p:cNvPr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7" name="Google Shape;2287;p48">
                  <a:extLst>
                    <a:ext uri="{FF2B5EF4-FFF2-40B4-BE49-F238E27FC236}">
                      <a16:creationId xmlns:a16="http://schemas.microsoft.com/office/drawing/2014/main" id="{A39EF2D9-9946-6255-2B1B-AA69D5D73BB2}"/>
                    </a:ext>
                  </a:extLst>
                </p:cNvPr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8" name="Google Shape;2288;p48">
                  <a:extLst>
                    <a:ext uri="{FF2B5EF4-FFF2-40B4-BE49-F238E27FC236}">
                      <a16:creationId xmlns:a16="http://schemas.microsoft.com/office/drawing/2014/main" id="{7A29E82A-A0EA-2571-CF7D-C5067277D036}"/>
                    </a:ext>
                  </a:extLst>
                </p:cNvPr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9" name="Google Shape;2289;p48">
                  <a:extLst>
                    <a:ext uri="{FF2B5EF4-FFF2-40B4-BE49-F238E27FC236}">
                      <a16:creationId xmlns:a16="http://schemas.microsoft.com/office/drawing/2014/main" id="{45A9F331-1A75-39EE-C244-909291383A77}"/>
                    </a:ext>
                  </a:extLst>
                </p:cNvPr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0" name="Google Shape;2290;p48">
                  <a:extLst>
                    <a:ext uri="{FF2B5EF4-FFF2-40B4-BE49-F238E27FC236}">
                      <a16:creationId xmlns:a16="http://schemas.microsoft.com/office/drawing/2014/main" id="{A5375585-E991-FA06-47E0-82B8F8ABB4B6}"/>
                    </a:ext>
                  </a:extLst>
                </p:cNvPr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91" name="Google Shape;2291;p48">
              <a:extLst>
                <a:ext uri="{FF2B5EF4-FFF2-40B4-BE49-F238E27FC236}">
                  <a16:creationId xmlns:a16="http://schemas.microsoft.com/office/drawing/2014/main" id="{098D038A-8708-570A-E55E-378769B3C482}"/>
                </a:ext>
              </a:extLst>
            </p:cNvPr>
            <p:cNvGrpSpPr/>
            <p:nvPr/>
          </p:nvGrpSpPr>
          <p:grpSpPr>
            <a:xfrm rot="2993134">
              <a:off x="8430532" y="57559"/>
              <a:ext cx="669078" cy="673935"/>
              <a:chOff x="8137945" y="7"/>
              <a:chExt cx="1006063" cy="1013365"/>
            </a:xfrm>
          </p:grpSpPr>
          <p:sp>
            <p:nvSpPr>
              <p:cNvPr id="2292" name="Google Shape;2292;p48">
                <a:extLst>
                  <a:ext uri="{FF2B5EF4-FFF2-40B4-BE49-F238E27FC236}">
                    <a16:creationId xmlns:a16="http://schemas.microsoft.com/office/drawing/2014/main" id="{28C9040F-3BE5-7282-F01A-69FB2F42F1BD}"/>
                  </a:ext>
                </a:extLst>
              </p:cNvPr>
              <p:cNvSpPr/>
              <p:nvPr/>
            </p:nvSpPr>
            <p:spPr>
              <a:xfrm>
                <a:off x="8140071" y="536515"/>
                <a:ext cx="1003917" cy="476857"/>
              </a:xfrm>
              <a:custGeom>
                <a:avLst/>
                <a:gdLst/>
                <a:ahLst/>
                <a:cxnLst/>
                <a:rect l="l" t="t" r="r" b="b"/>
                <a:pathLst>
                  <a:path w="449180" h="213359" extrusionOk="0">
                    <a:moveTo>
                      <a:pt x="239817" y="0"/>
                    </a:moveTo>
                    <a:lnTo>
                      <a:pt x="449180" y="213360"/>
                    </a:lnTo>
                    <a:lnTo>
                      <a:pt x="0" y="952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3" name="Google Shape;2293;p48">
                <a:extLst>
                  <a:ext uri="{FF2B5EF4-FFF2-40B4-BE49-F238E27FC236}">
                    <a16:creationId xmlns:a16="http://schemas.microsoft.com/office/drawing/2014/main" id="{AB143BEF-9D97-606E-3EB1-A8BCD75F3B40}"/>
                  </a:ext>
                </a:extLst>
              </p:cNvPr>
              <p:cNvSpPr/>
              <p:nvPr/>
            </p:nvSpPr>
            <p:spPr>
              <a:xfrm>
                <a:off x="8676081" y="7"/>
                <a:ext cx="467926" cy="1013324"/>
              </a:xfrm>
              <a:custGeom>
                <a:avLst/>
                <a:gdLst/>
                <a:ahLst/>
                <a:cxnLst/>
                <a:rect l="l" t="t" r="r" b="b"/>
                <a:pathLst>
                  <a:path w="209363" h="453389" extrusionOk="0">
                    <a:moveTo>
                      <a:pt x="0" y="240030"/>
                    </a:moveTo>
                    <a:lnTo>
                      <a:pt x="209364" y="453390"/>
                    </a:lnTo>
                    <a:lnTo>
                      <a:pt x="1046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4" name="Google Shape;2294;p48">
                <a:extLst>
                  <a:ext uri="{FF2B5EF4-FFF2-40B4-BE49-F238E27FC236}">
                    <a16:creationId xmlns:a16="http://schemas.microsoft.com/office/drawing/2014/main" id="{CB9B869C-3BA4-D9A4-23E7-874B4991CA94}"/>
                  </a:ext>
                </a:extLst>
              </p:cNvPr>
              <p:cNvSpPr/>
              <p:nvPr/>
            </p:nvSpPr>
            <p:spPr>
              <a:xfrm>
                <a:off x="8137945" y="4265"/>
                <a:ext cx="559385" cy="536465"/>
              </a:xfrm>
              <a:custGeom>
                <a:avLst/>
                <a:gdLst/>
                <a:ahLst/>
                <a:cxnLst/>
                <a:rect l="l" t="t" r="r" b="b"/>
                <a:pathLst>
                  <a:path w="250284" h="240029" extrusionOk="0">
                    <a:moveTo>
                      <a:pt x="0" y="240030"/>
                    </a:moveTo>
                    <a:lnTo>
                      <a:pt x="250285" y="0"/>
                    </a:lnTo>
                    <a:lnTo>
                      <a:pt x="239817" y="23907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4747B21D-1DD4-09BD-1D09-E6397CBF325B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A363F7-132A-77B9-C8B3-A0B24A9C04E8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8A515F71-BB44-E6C1-0770-03F4B565EB89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A11F6671-07A7-4AAC-D247-56A92F3A2BA8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11EDF502-2D5F-B94D-63BD-09CA819A4B80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E0056323-826D-FA5B-E707-66994B9384DF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BB431469-CAC1-79D9-A28B-B2F0C74B6475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773BFF4F-14B8-A0B0-9B70-E76EF74C1B0F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AFE7E33B-385F-F7EA-8AE2-7D0863E6F461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D42CE518-9B2E-27E9-367A-666697CFA37D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5AAF810E-C8E4-BE51-E5D5-EDF00157F0B0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F3F92A57-F3DB-453C-4DB1-D0E581254258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79C9A039-C73C-4BD5-1FE4-4BA3AE8A57D1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329B19D-BFCC-A50D-1F81-B4D38FA6F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C012CCB6-7E1F-66C8-1CEF-024AE15D43A6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1" name="Google Shape;520;p37">
            <a:extLst>
              <a:ext uri="{FF2B5EF4-FFF2-40B4-BE49-F238E27FC236}">
                <a16:creationId xmlns:a16="http://schemas.microsoft.com/office/drawing/2014/main" id="{AE7C247E-9A86-E864-74D7-02818E3EAD21}"/>
              </a:ext>
            </a:extLst>
          </p:cNvPr>
          <p:cNvGrpSpPr/>
          <p:nvPr/>
        </p:nvGrpSpPr>
        <p:grpSpPr>
          <a:xfrm>
            <a:off x="7394173" y="3702070"/>
            <a:ext cx="1594558" cy="992180"/>
            <a:chOff x="1695109" y="3783524"/>
            <a:chExt cx="1594558" cy="992180"/>
          </a:xfrm>
        </p:grpSpPr>
        <p:grpSp>
          <p:nvGrpSpPr>
            <p:cNvPr id="22" name="Google Shape;521;p37">
              <a:extLst>
                <a:ext uri="{FF2B5EF4-FFF2-40B4-BE49-F238E27FC236}">
                  <a16:creationId xmlns:a16="http://schemas.microsoft.com/office/drawing/2014/main" id="{0681E06C-483F-1492-6A40-B2719266EDFD}"/>
                </a:ext>
              </a:extLst>
            </p:cNvPr>
            <p:cNvGrpSpPr/>
            <p:nvPr/>
          </p:nvGrpSpPr>
          <p:grpSpPr>
            <a:xfrm>
              <a:off x="1695109" y="3783524"/>
              <a:ext cx="1468873" cy="861784"/>
              <a:chOff x="763125" y="-960312"/>
              <a:chExt cx="1636810" cy="960313"/>
            </a:xfrm>
          </p:grpSpPr>
          <p:sp>
            <p:nvSpPr>
              <p:cNvPr id="24" name="Google Shape;522;p37">
                <a:extLst>
                  <a:ext uri="{FF2B5EF4-FFF2-40B4-BE49-F238E27FC236}">
                    <a16:creationId xmlns:a16="http://schemas.microsoft.com/office/drawing/2014/main" id="{DBFBC46C-1A9D-4AAD-10AB-025D1A5C3A65}"/>
                  </a:ext>
                </a:extLst>
              </p:cNvPr>
              <p:cNvSpPr/>
              <p:nvPr/>
            </p:nvSpPr>
            <p:spPr>
              <a:xfrm>
                <a:off x="763125" y="-960312"/>
                <a:ext cx="1630800" cy="9603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23;p37">
                <a:extLst>
                  <a:ext uri="{FF2B5EF4-FFF2-40B4-BE49-F238E27FC236}">
                    <a16:creationId xmlns:a16="http://schemas.microsoft.com/office/drawing/2014/main" id="{E3F23E47-B5A1-964A-441A-49C08404ED74}"/>
                  </a:ext>
                </a:extLst>
              </p:cNvPr>
              <p:cNvSpPr/>
              <p:nvPr/>
            </p:nvSpPr>
            <p:spPr>
              <a:xfrm>
                <a:off x="769325" y="-952500"/>
                <a:ext cx="1630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65210" h="19050" extrusionOk="0">
                    <a:moveTo>
                      <a:pt x="0" y="733"/>
                    </a:moveTo>
                    <a:lnTo>
                      <a:pt x="32971" y="19050"/>
                    </a:lnTo>
                    <a:lnTo>
                      <a:pt x="6521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" name="Google Shape;524;p37">
                <a:extLst>
                  <a:ext uri="{FF2B5EF4-FFF2-40B4-BE49-F238E27FC236}">
                    <a16:creationId xmlns:a16="http://schemas.microsoft.com/office/drawing/2014/main" id="{1B2EC9FF-C19E-3C29-38A8-9A7BC611F0D8}"/>
                  </a:ext>
                </a:extLst>
              </p:cNvPr>
              <p:cNvSpPr/>
              <p:nvPr/>
            </p:nvSpPr>
            <p:spPr>
              <a:xfrm>
                <a:off x="787650" y="-549525"/>
                <a:ext cx="6777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27109" h="21981" extrusionOk="0">
                    <a:moveTo>
                      <a:pt x="0" y="21981"/>
                    </a:moveTo>
                    <a:lnTo>
                      <a:pt x="27109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7" name="Google Shape;525;p37">
                <a:extLst>
                  <a:ext uri="{FF2B5EF4-FFF2-40B4-BE49-F238E27FC236}">
                    <a16:creationId xmlns:a16="http://schemas.microsoft.com/office/drawing/2014/main" id="{E4BC098E-EF0D-DA6A-1D29-EEE5FA1ACFB6}"/>
                  </a:ext>
                </a:extLst>
              </p:cNvPr>
              <p:cNvSpPr/>
              <p:nvPr/>
            </p:nvSpPr>
            <p:spPr>
              <a:xfrm flipH="1">
                <a:off x="1722210" y="-549525"/>
                <a:ext cx="6777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27109" h="21981" extrusionOk="0">
                    <a:moveTo>
                      <a:pt x="0" y="21981"/>
                    </a:moveTo>
                    <a:lnTo>
                      <a:pt x="27109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8" name="Google Shape;526;p37">
                <a:extLst>
                  <a:ext uri="{FF2B5EF4-FFF2-40B4-BE49-F238E27FC236}">
                    <a16:creationId xmlns:a16="http://schemas.microsoft.com/office/drawing/2014/main" id="{EE46A87E-D84E-6DFD-9F3D-256CF3018D62}"/>
                  </a:ext>
                </a:extLst>
              </p:cNvPr>
              <p:cNvCxnSpPr/>
              <p:nvPr/>
            </p:nvCxnSpPr>
            <p:spPr>
              <a:xfrm rot="10800000" flipH="1">
                <a:off x="1654225" y="-709675"/>
                <a:ext cx="204600" cy="11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527;p37">
                <a:extLst>
                  <a:ext uri="{FF2B5EF4-FFF2-40B4-BE49-F238E27FC236}">
                    <a16:creationId xmlns:a16="http://schemas.microsoft.com/office/drawing/2014/main" id="{77282029-4EA4-6640-7777-371BE9F0D83A}"/>
                  </a:ext>
                </a:extLst>
              </p:cNvPr>
              <p:cNvCxnSpPr/>
              <p:nvPr/>
            </p:nvCxnSpPr>
            <p:spPr>
              <a:xfrm>
                <a:off x="1434300" y="-100325"/>
                <a:ext cx="3318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3" name="Google Shape;528;p37">
              <a:extLst>
                <a:ext uri="{FF2B5EF4-FFF2-40B4-BE49-F238E27FC236}">
                  <a16:creationId xmlns:a16="http://schemas.microsoft.com/office/drawing/2014/main" id="{D6DFD31C-3CA1-2B89-7FA1-68E50A79E0BD}"/>
                </a:ext>
              </a:extLst>
            </p:cNvPr>
            <p:cNvSpPr/>
            <p:nvPr/>
          </p:nvSpPr>
          <p:spPr>
            <a:xfrm>
              <a:off x="1695190" y="3785311"/>
              <a:ext cx="1594478" cy="990393"/>
            </a:xfrm>
            <a:custGeom>
              <a:avLst/>
              <a:gdLst/>
              <a:ahLst/>
              <a:cxnLst/>
              <a:rect l="l" t="t" r="r" b="b"/>
              <a:pathLst>
                <a:path w="71071" h="44145" extrusionOk="0">
                  <a:moveTo>
                    <a:pt x="0" y="38479"/>
                  </a:moveTo>
                  <a:lnTo>
                    <a:pt x="4946" y="43962"/>
                  </a:lnTo>
                  <a:lnTo>
                    <a:pt x="66126" y="44145"/>
                  </a:lnTo>
                  <a:lnTo>
                    <a:pt x="71071" y="44145"/>
                  </a:lnTo>
                  <a:lnTo>
                    <a:pt x="70791" y="5471"/>
                  </a:lnTo>
                  <a:lnTo>
                    <a:pt x="65393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0" name="Double Wave 29">
            <a:extLst>
              <a:ext uri="{FF2B5EF4-FFF2-40B4-BE49-F238E27FC236}">
                <a16:creationId xmlns:a16="http://schemas.microsoft.com/office/drawing/2014/main" id="{DEFA63E5-4058-3D0E-541A-3699197DEFE0}"/>
              </a:ext>
            </a:extLst>
          </p:cNvPr>
          <p:cNvSpPr/>
          <p:nvPr/>
        </p:nvSpPr>
        <p:spPr>
          <a:xfrm>
            <a:off x="7586420" y="337049"/>
            <a:ext cx="155254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32" name="Double Wave 31">
            <a:extLst>
              <a:ext uri="{FF2B5EF4-FFF2-40B4-BE49-F238E27FC236}">
                <a16:creationId xmlns:a16="http://schemas.microsoft.com/office/drawing/2014/main" id="{320B1F27-89B0-A3E3-2815-452A98CDFD81}"/>
              </a:ext>
            </a:extLst>
          </p:cNvPr>
          <p:cNvSpPr/>
          <p:nvPr/>
        </p:nvSpPr>
        <p:spPr>
          <a:xfrm>
            <a:off x="6449288" y="323605"/>
            <a:ext cx="1300976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40CFA77-79A7-1A24-5A8B-2EB712EB4AA5}"/>
              </a:ext>
            </a:extLst>
          </p:cNvPr>
          <p:cNvSpPr/>
          <p:nvPr/>
        </p:nvSpPr>
        <p:spPr>
          <a:xfrm>
            <a:off x="5354914" y="315620"/>
            <a:ext cx="1202567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>
            <a:extLst>
              <a:ext uri="{FF2B5EF4-FFF2-40B4-BE49-F238E27FC236}">
                <a16:creationId xmlns:a16="http://schemas.microsoft.com/office/drawing/2014/main" id="{59EFA35D-137C-E536-6091-036F9A7B45AF}"/>
              </a:ext>
            </a:extLst>
          </p:cNvPr>
          <p:cNvSpPr/>
          <p:nvPr/>
        </p:nvSpPr>
        <p:spPr>
          <a:xfrm>
            <a:off x="1270862" y="298521"/>
            <a:ext cx="4231036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No Solution and Infinitely Many Solutions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8528FF-E876-6276-851B-1C417E59B045}"/>
                  </a:ext>
                </a:extLst>
              </p:cNvPr>
              <p:cNvSpPr txBox="1"/>
              <p:nvPr/>
            </p:nvSpPr>
            <p:spPr>
              <a:xfrm>
                <a:off x="2686230" y="1310942"/>
                <a:ext cx="4587498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  <a:buNone/>
                </a:pPr>
                <a:r>
                  <a:rPr lang="en-US" sz="2000" b="1" i="0" dirty="0">
                    <a:effectLst/>
                    <a:latin typeface="-apple-system"/>
                  </a:rPr>
                  <a:t>Closing Reflection</a:t>
                </a:r>
              </a:p>
              <a:p>
                <a:pPr algn="ctr">
                  <a:spcAft>
                    <a:spcPts val="600"/>
                  </a:spcAft>
                  <a:buNone/>
                </a:pPr>
                <a:r>
                  <a:rPr lang="en-US" sz="1800" b="0" i="0" dirty="0">
                    <a:solidFill>
                      <a:srgbClr val="0F172A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Quick Check:</a:t>
                </a:r>
              </a:p>
              <a:p>
                <a:pPr algn="ctr">
                  <a:buNone/>
                </a:pPr>
                <a:r>
                  <a:rPr lang="en-US" sz="1800" b="0" i="0" dirty="0">
                    <a:solidFill>
                      <a:srgbClr val="0F172A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Classify the following systems:</a:t>
                </a:r>
              </a:p>
              <a:p>
                <a:pPr algn="ctr">
                  <a:spcBef>
                    <a:spcPts val="900"/>
                  </a:spcBef>
                  <a:buFont typeface="Arial" panose="020B0604020202020204" pitchFamily="34" charset="0"/>
                  <a:buChar char="•"/>
                </a:pPr>
                <a:r>
                  <a:rPr lang="en-US" sz="1800" b="0" i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 −</m:t>
                    </m:r>
                    <m:r>
                      <a:rPr lang="en-US" sz="1800" b="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1800" b="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+ </m:t>
                    </m:r>
                    <m:r>
                      <a:rPr lang="en-US" sz="1800" b="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en-US" sz="1800" b="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+ 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 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8</m:t>
                    </m:r>
                  </m:oMath>
                </a14:m>
                <a:endParaRPr lang="en-US" sz="1800" b="0" i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spcBef>
                    <a:spcPts val="900"/>
                  </a:spcBef>
                  <a:buFont typeface="Arial" panose="020B0604020202020204" pitchFamily="34" charset="0"/>
                  <a:buChar char="•"/>
                </a:pPr>
                <a:r>
                  <a:rPr lang="en-US" sz="1800" b="0" i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 </m:t>
                    </m:r>
                    <m:r>
                      <a:rPr lang="en-US" sz="1800" b="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sz="1800" b="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1800" b="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US" sz="1800" b="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1800" b="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+ </m:t>
                    </m:r>
                    <m:r>
                      <a:rPr lang="en-US" sz="1800" b="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1800" b="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 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− 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endParaRPr lang="en-US" sz="1800" b="0" i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spcBef>
                    <a:spcPts val="1200"/>
                  </a:spcBef>
                  <a:buNone/>
                </a:pPr>
                <a:r>
                  <a:rPr lang="en-US" sz="1800" b="0" i="1" dirty="0">
                    <a:solidFill>
                      <a:srgbClr val="0F172A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“One thing I learned today is …”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8528FF-E876-6276-851B-1C417E59B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230" y="1310942"/>
                <a:ext cx="4587498" cy="2400657"/>
              </a:xfrm>
              <a:prstGeom prst="rect">
                <a:avLst/>
              </a:prstGeom>
              <a:blipFill>
                <a:blip r:embed="rId4"/>
                <a:stretch>
                  <a:fillRect t="-1269"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982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9" name="Google Shape;2409;p5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804" r="36207" b="616"/>
          <a:stretch/>
        </p:blipFill>
        <p:spPr>
          <a:xfrm>
            <a:off x="0" y="0"/>
            <a:ext cx="4508400" cy="5143500"/>
          </a:xfrm>
          <a:prstGeom prst="parallelogram">
            <a:avLst>
              <a:gd name="adj" fmla="val 25000"/>
            </a:avLst>
          </a:prstGeom>
        </p:spPr>
      </p:pic>
      <p:sp>
        <p:nvSpPr>
          <p:cNvPr id="2410" name="Google Shape;2410;p51"/>
          <p:cNvSpPr txBox="1">
            <a:spLocks noGrp="1"/>
          </p:cNvSpPr>
          <p:nvPr>
            <p:ph type="title"/>
          </p:nvPr>
        </p:nvSpPr>
        <p:spPr>
          <a:xfrm>
            <a:off x="4549132" y="1006300"/>
            <a:ext cx="2366217" cy="5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Homework </a:t>
            </a:r>
            <a:endParaRPr dirty="0"/>
          </a:p>
        </p:txBody>
      </p:sp>
      <p:sp>
        <p:nvSpPr>
          <p:cNvPr id="2411" name="Google Shape;2411;p51"/>
          <p:cNvSpPr txBox="1">
            <a:spLocks noGrp="1"/>
          </p:cNvSpPr>
          <p:nvPr>
            <p:ph type="subTitle" idx="1"/>
          </p:nvPr>
        </p:nvSpPr>
        <p:spPr>
          <a:xfrm>
            <a:off x="4527975" y="2072027"/>
            <a:ext cx="35196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B2C18F19-5601-75DD-3AA8-13B21184BE02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C9DE47-F9BC-EA48-248B-66A09BB8C90A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59AA35E1-9FFF-D7AA-ADE4-EC5BE38124F0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5CE82F36-A917-3B90-29CF-189836E0B3C6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B7B3A4D1-A868-8B32-477F-B6E64809BC46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AE6A3FAF-3418-2144-4BAA-F5D30317561C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006A8C7D-BE28-3FDC-6F83-1CF6F02BEEFF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5E6C98CF-4EF0-74F0-E015-644B809B0F0F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96278C02-BB23-076A-579B-B03D435B252B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487E2918-BD28-1CE7-80C8-AB0A5E011A6D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0CE5D86C-08B7-F67F-5679-FDD4A44B0E0C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ACB217A9-4B52-CF16-B1EF-D5BADB18F9F4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7CB8796F-0B47-C3BF-7030-DB2FEE0A6B70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A6EAD1-598F-3535-66B0-15DC0CD97F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821DD39A-D741-6311-4FD2-327971BA94F1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1" name="Double Wave 20">
            <a:extLst>
              <a:ext uri="{FF2B5EF4-FFF2-40B4-BE49-F238E27FC236}">
                <a16:creationId xmlns:a16="http://schemas.microsoft.com/office/drawing/2014/main" id="{88A1690C-D6FB-9BEC-852E-B2D426BBC06B}"/>
              </a:ext>
            </a:extLst>
          </p:cNvPr>
          <p:cNvSpPr/>
          <p:nvPr/>
        </p:nvSpPr>
        <p:spPr>
          <a:xfrm>
            <a:off x="7586420" y="337049"/>
            <a:ext cx="155254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22" name="Double Wave 21">
            <a:extLst>
              <a:ext uri="{FF2B5EF4-FFF2-40B4-BE49-F238E27FC236}">
                <a16:creationId xmlns:a16="http://schemas.microsoft.com/office/drawing/2014/main" id="{8C7CF328-F330-144D-D4C6-5E1355EA5CD1}"/>
              </a:ext>
            </a:extLst>
          </p:cNvPr>
          <p:cNvSpPr/>
          <p:nvPr/>
        </p:nvSpPr>
        <p:spPr>
          <a:xfrm>
            <a:off x="6449288" y="323605"/>
            <a:ext cx="1300976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3" name="Double Wave 22">
            <a:extLst>
              <a:ext uri="{FF2B5EF4-FFF2-40B4-BE49-F238E27FC236}">
                <a16:creationId xmlns:a16="http://schemas.microsoft.com/office/drawing/2014/main" id="{E08A2FD6-86DC-BD53-BF8A-091FD2891E6E}"/>
              </a:ext>
            </a:extLst>
          </p:cNvPr>
          <p:cNvSpPr/>
          <p:nvPr/>
        </p:nvSpPr>
        <p:spPr>
          <a:xfrm>
            <a:off x="5354914" y="315620"/>
            <a:ext cx="1202567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4" name="Double Wave 23">
            <a:extLst>
              <a:ext uri="{FF2B5EF4-FFF2-40B4-BE49-F238E27FC236}">
                <a16:creationId xmlns:a16="http://schemas.microsoft.com/office/drawing/2014/main" id="{1BF807F8-0B73-9B47-BD40-52F9F3FA323A}"/>
              </a:ext>
            </a:extLst>
          </p:cNvPr>
          <p:cNvSpPr/>
          <p:nvPr/>
        </p:nvSpPr>
        <p:spPr>
          <a:xfrm>
            <a:off x="1270862" y="298521"/>
            <a:ext cx="4231036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No Solution and Infinitely Many Solutions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ansformations and Congruence - Math - 8th grade by Slidesgo">
  <a:themeElements>
    <a:clrScheme name="Simple Light">
      <a:dk1>
        <a:srgbClr val="333333"/>
      </a:dk1>
      <a:lt1>
        <a:srgbClr val="F6F6F6"/>
      </a:lt1>
      <a:dk2>
        <a:srgbClr val="F1F1F1"/>
      </a:dk2>
      <a:lt2>
        <a:srgbClr val="CFD8DC"/>
      </a:lt2>
      <a:accent1>
        <a:srgbClr val="9BADB4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1510</Words>
  <Application>Microsoft Office PowerPoint</Application>
  <PresentationFormat>On-screen Show (16:9)</PresentationFormat>
  <Paragraphs>406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Times New Roman</vt:lpstr>
      <vt:lpstr>Anaheim</vt:lpstr>
      <vt:lpstr>Hanken Grotesk</vt:lpstr>
      <vt:lpstr>Inter</vt:lpstr>
      <vt:lpstr>Nunito Light</vt:lpstr>
      <vt:lpstr>HelveticaNeueLT Arabic 45 Light</vt:lpstr>
      <vt:lpstr>Adobe Arabic</vt:lpstr>
      <vt:lpstr>Arial</vt:lpstr>
      <vt:lpstr>-apple-system</vt:lpstr>
      <vt:lpstr>HelveticaNeueLT Arabic 55 Roman</vt:lpstr>
      <vt:lpstr>Cambria Math</vt:lpstr>
      <vt:lpstr>DM Sans</vt:lpstr>
      <vt:lpstr>Calibri</vt:lpstr>
      <vt:lpstr>Changa Medium</vt:lpstr>
      <vt:lpstr>Transformations and Congruence - Math - 8th grade by Slidesgo</vt:lpstr>
      <vt:lpstr>No Solution and Infinitely Many Solutions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Eslam Alomari</cp:lastModifiedBy>
  <cp:revision>53</cp:revision>
  <dcterms:modified xsi:type="dcterms:W3CDTF">2025-10-04T06:22:45Z</dcterms:modified>
</cp:coreProperties>
</file>