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</p:sldMasterIdLst>
  <p:notesMasterIdLst>
    <p:notesMasterId r:id="rId24"/>
  </p:notesMasterIdLst>
  <p:sldIdLst>
    <p:sldId id="256" r:id="rId2"/>
    <p:sldId id="331" r:id="rId3"/>
    <p:sldId id="332" r:id="rId4"/>
    <p:sldId id="258" r:id="rId5"/>
    <p:sldId id="315" r:id="rId6"/>
    <p:sldId id="317" r:id="rId7"/>
    <p:sldId id="316" r:id="rId8"/>
    <p:sldId id="312" r:id="rId9"/>
    <p:sldId id="257" r:id="rId10"/>
    <p:sldId id="334" r:id="rId11"/>
    <p:sldId id="330" r:id="rId12"/>
    <p:sldId id="259" r:id="rId13"/>
    <p:sldId id="335" r:id="rId14"/>
    <p:sldId id="320" r:id="rId15"/>
    <p:sldId id="321" r:id="rId16"/>
    <p:sldId id="260" r:id="rId17"/>
    <p:sldId id="336" r:id="rId18"/>
    <p:sldId id="261" r:id="rId19"/>
    <p:sldId id="262" r:id="rId20"/>
    <p:sldId id="324" r:id="rId21"/>
    <p:sldId id="340" r:id="rId22"/>
    <p:sldId id="325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Delius Swash Caps" panose="020B0604020202020204" charset="0"/>
      <p:regular r:id="rId29"/>
    </p:embeddedFont>
    <p:embeddedFont>
      <p:font typeface="Segoe Print" panose="02000600000000000000" pitchFamily="2" charset="0"/>
      <p:regular r:id="rId30"/>
      <p:bold r:id="rId31"/>
    </p:embeddedFont>
    <p:embeddedFont>
      <p:font typeface="Dancing Script" panose="020B0604020202020204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D4B36B-C0B2-46BA-8FFB-A7E36129B9F1}">
  <a:tblStyle styleId="{67D4B36B-C0B2-46BA-8FFB-A7E36129B9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79897" autoAdjust="0"/>
  </p:normalViewPr>
  <p:slideViewPr>
    <p:cSldViewPr snapToGrid="0">
      <p:cViewPr varScale="1">
        <p:scale>
          <a:sx n="70" d="100"/>
          <a:sy n="70" d="100"/>
        </p:scale>
        <p:origin x="10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8:58.33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12198 1687,'0'0,"0"0,0 0,0 0,0 0,-9 0,0 0,0 0,0 0,-9 0,0 0,0 0,0 0,0 0,0 0,0 0,0 0,0 0,0 0,1 0,-1 0,0 0,0 0,-9 0,0 0,0 0,0 0,0 0,0 0,0 0,0 0,1 0,-1 0,0 0,0 0,-9-9,9 9,-9-9,0 9,-9 0,-8 9,8-9,0 0,9 0,9 0,0 0,0 0,0 0,1-9,-1 9,0 0,-9 0,0 0,-18 0,0 0,10 0,8-9,9 0,0 9,0 0,-9 0,0 0,0 0,0 0,-8 0,-1 0,0 0,9 0,0 0,0 0,9 0,-9 0,1 0,-1 0,-9 0,-9 0,0 0,9 0,1 0,-1 0,0 0,0 0,0 0,0 9,-8-9,-1 0,0 0,9 0,0 0,0 0,1 0,-1 0,0 0,-27 9,18-9,0 0,1 0,8 0,-9 0,0 0,0 0,-8 0,8 0,0 0,18 0,0-9,0 9,0 0,-8 0,-10 0,-9 0,-9 9,18-9,1 0,8 0,0 0,0 0,0 0,-9 0,1 0,8 0,9 0,9 0,0 0,0 0,9 0,0 0,0 0,0 0,9 0,0 0,-8 0,8 0,0 0,0 0,0 0,0 0,0 0,0 0,9 0,0 0,0 0,0 0,0 0,-9 0,9 0,0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53.45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5875 4762,'0'0,"0"0,0 0,0 0,0 0,0 0,0 0,0 0,0 0,0 0,0 0,0 0,0 0,0 0,-9 0,-9 0,0 0,-9 0,0 10,-18-10,0 0,9 0,1 0,-1 0,0 0,0 0,-9 0,0 0,0 0,1 0,8 0,0 0,9 0,0 0,0 0,0 0,0 0,0 0,0 0,1 0,-28 0,9 0,-9 0,9 0,9 0,0 0,10 0,-1 0,0 0,0 0,0 0,0 0,0 0,0 0,0 0,0 0,0 0,1 0,-1 0,0 0,0 0,0 0,0 0,9 0,0 0,0 0,0 0,-9 0,9 0,-8 0,8 0,-9 0,0 0,0 0,9 0,0 0,0 0,9 0,0 0,0 0,9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56.976"/>
    </inkml:context>
    <inkml:brush xml:id="br0">
      <inkml:brushProperty name="width" value="0.08819" units="cm"/>
      <inkml:brushProperty name="height" value="0.35278" units="cm"/>
      <inkml:brushProperty name="color" value="#FEB7C0"/>
      <inkml:brushProperty name="tip" value="rectangle"/>
      <inkml:brushProperty name="rasterOp" value="maskPen"/>
    </inkml:brush>
  </inkml:definitions>
  <inkml:trace contextRef="#ctx0" brushRef="#br0">4036 10833,'0'0,"0"0,0 0,0 0,0 0,9 0,0 0,0 0,-9 0,0 0,0 0,0 0,0 0,0 0,0 0,0 0,0 0,0 0,0 0,-9 0,-9 9,0 0,-18 0,0 0,0 0,1 0,-1 0,0 0,-9 9,0-9,9 0,9 0,0 0,10 0,-1-9,18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0:07.262"/>
    </inkml:context>
    <inkml:brush xml:id="br0">
      <inkml:brushProperty name="width" value="0.08819" units="cm"/>
      <inkml:brushProperty name="height" value="0.35278" units="cm"/>
      <inkml:brushProperty name="color" value="#FEB7C0"/>
      <inkml:brushProperty name="tip" value="rectangle"/>
      <inkml:brushProperty name="rasterOp" value="maskPen"/>
    </inkml:brush>
  </inkml:definitions>
  <inkml:trace contextRef="#ctx0" brushRef="#br0">15086 4735,'0'0,"0"0,0 0,0 0,0 0,9 0,0 0,0 0,9 0,0 0,-1 0,1 0,0 0,0 0,0 0,-9 0,9 0,0 0,0 0,0 0,9 0,-9 0,9 0,-9 0,0 0,-1 0,1-9,0 9,9-9,-9 0,9 9,-9-9,9 9,-9 0,9 0,-9 0,0 0,9 0,-1 0,1 0,0 0,0 0,0-9,0 0,0 0,0 0,0 9,0 0,-9 0,0 0,-1 0,1 0,0 0,0 0,0 0,0 0,0 0,9 0,0 0,0 0,9 0,-9 0,0 0,-1 0,1 0,0 0,0 0,0 0,-9 0,9 0,0 0,0 0,9 0,-1 0,1 0,0 0,0 0,-9 0,0 0,0 0,0 0,0 0,-9 0,8 0,1 9,0-9,9 9,9-9,0 0,0 0,-9 0,-1 0,1 0,-9 0,0 0,0 0,9 0,0 0,0 0,9 0,-1 0,1 0,0 0,-9 0,-9 0,0 0,0 0,-9 0,0 0,-1 0,1 0,9 0,0 0,0 0,9 0,0 0,0 0,0 0,-9 0,-1 0,10 0,-9-9,-27 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0:10.231"/>
    </inkml:context>
    <inkml:brush xml:id="br0">
      <inkml:brushProperty name="width" value="0.08819" units="cm"/>
      <inkml:brushProperty name="height" value="0.35278" units="cm"/>
      <inkml:brushProperty name="color" value="#FEB7C0"/>
      <inkml:brushProperty name="tip" value="rectangle"/>
      <inkml:brushProperty name="rasterOp" value="maskPen"/>
    </inkml:brush>
  </inkml:definitions>
  <inkml:trace contextRef="#ctx0" brushRef="#br0">8852 5394,'0'0,"0"0,0 0,0 0,0 0,0 0,0 0,0 0,0 0,0 0,0 0,0 0,0 0,-9 0,0 0,-9 0,-8 0,-10 0,0 0,0 0,9 0,0 0,0 0,0-9,9 9,0 0,0-9,-8 9,-1 0,0 0,0 0,0 0,0-9,-9 9,0 0,0 0,1 0,8-9,0 9,0 0,0 0,0 0,-9-9,0 9,-9 0,1 0,-1 0,9 0,0 0,9 0,0-9,0 9,0 0,0-9,-8 9,-1 0,-18-9,9 9,0 0,9 0,0 0,1 0,-1 0,-9-9,9 9,-9 0,-9 0,9 0,-8 0,8 0,0 0,9 0,0 0,0 0,-9 0,1 0,-10 0,0 0,0 0,0 0,10 0,-1 0,0 0,0 0,-9 0,-9-9,10 9,-1 0,18 0,0 0,0-9,0 9,0 0,-8 0,-10 0,0 0,0 0,0 0,9 0,10 0,-10 0,0 0,0 0,-9 0,0 0,10 0,8 0,-9 0,9 9,0-9,0 0,0 0,0 0,1 0,-19 0,0 0,9 0,9 0,0 0,1 0,-1 0,9 0,0 0,0 0,0 0,0 0,-18 0,9 0,0 0,10 0,-1 0,0 0,0 0,9 0,-9 0,9 0,-9 0,9 0,0 0,0 9,0-9,0 0,1 0,8 0,0 0,0 0,0 0,9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0:17.655"/>
    </inkml:context>
    <inkml:brush xml:id="br0">
      <inkml:brushProperty name="width" value="0.08819" units="cm"/>
      <inkml:brushProperty name="height" value="0.35278" units="cm"/>
      <inkml:brushProperty name="color" value="#FEB7C0"/>
      <inkml:brushProperty name="tip" value="rectangle"/>
      <inkml:brushProperty name="rasterOp" value="maskPen"/>
    </inkml:brush>
  </inkml:definitions>
  <inkml:trace contextRef="#ctx0" brushRef="#br0">17696 5330,'0'0,"0"0,0 0,0 0,0 0,-9 0,9 0,-9 0,0 0,0 0,0 0,0 0,-1 0,1 0,0 13,0-13,0 0,0 0,0 0,0 0,0 0,-1 0,-8 0,0 0,-9 0,-1 0,1 0,0 0,0 0,-19 0,10 0,8 0,1 0,0 0,-1 0,1 0,9 0,-9 0,-1 0,-8 0,-1-13,-8 13,8 0,1-12,0 12,8 0,1 0,0 0,9 0,-1 0,-8 0,0 0,-1 0,1 0,0 0,-1 0,-8-13,0 13,-1 0,10 0,0 0,-1 0,1 0,0 0,8 0,1 0,-9 0,0 0,-10 0,-8 0,-1 0,10 0,-1 0,1 0,9 0,-1 0,1 0,0 0,-1-12,1 12,0 0,-10 0,-8 0,-1 0,1 0,-1 0,10-13,9 13,-1 0,1 0,0 0,-19 0,1 0,-1 0,-8 0,-1 0,9 0,10 0,0 0,8 0,1 0,0 0,-1 0,1-13,-9 13,-1 0,1 0,-10 0,1 0,8 0,1 0,9 0,-1 0,1 0,0 0,-19 0,10 0,-10 0,1 0,-1 0,1 0,8 0,1 0,9 0,-1 0,-8 0,9 0,-10 0,-8 13,-1 0,1-13,8 0,-8 0,17 0,1 0,0 0,-1 0,1 0,0 0,0 0,-19 0,10 0,-10 0,1 0,-1 0,10 0,-1 0,10 0,0 0,-1 0,1 0,0 0,-10 0,-8 0,-10 0,10 0,-10 0,10 0,8 0,10 0,-1 0,1 0,0 0,0 0,-46-13,9 13,9-13,10 13,18 0,-1 0,1 0,0 0,-1 0,1 0,0 0,-1 0,-63 0,28 0,8 0,10 0,8 0,10 0,-1 0,1 0,-9 0,-10 0,1 0,-10 0,0 0,10 0,9 0,-1 0,-8 0,8 0,-8 0,-10 0,0 0,1 0,8 0,1 0,18 0,-1 0,1 0,0 0,-1 0,-8 0,-1 13,-8 0,-1-13,1 0,-1 0,10 0,9 12,-1-12,1 0,0 13,-1-1,-8-12,-19 13,1-13,-10 0,9 0,10 0,18 0,-1 0,1 0,0 0,-1 0,1 0,-9 0,-10 0,-8 0,8 0,1 13,8-13,10 0,-1 0,1 0,0 0,-10 0,-8 0,-1 0,1 0,-10 0,10 0,8 0,10 0,0 0,9 0,-1 0,1 0,-9 0,0 0,-10 0,10 0,-10 0,1 0,-10 0,10 0,0 0,8 0,1 0,0 0,-1 0,1 0,0 0,-1 0,-8 0,0 0,-19 0,0 0,10 0,18 12,-19 1,-9-1,55-12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0:19.582"/>
    </inkml:context>
    <inkml:brush xml:id="br0">
      <inkml:brushProperty name="width" value="0.08819" units="cm"/>
      <inkml:brushProperty name="height" value="0.35278" units="cm"/>
      <inkml:brushProperty name="color" value="#FEB7C0"/>
      <inkml:brushProperty name="tip" value="rectangle"/>
      <inkml:brushProperty name="rasterOp" value="maskPen"/>
    </inkml:brush>
  </inkml:definitions>
  <inkml:trace contextRef="#ctx0" brushRef="#br0">6458 6007,'0'0,"0"0,0 0,0 0,0 0,0 0,0 0,0 0,-9 0,0 0,0 0,-9 0,-9 0,0 0,-9 0,-18 9,0-9,1 0,-1 0,18 0,9 0,0 0,0 0,0 0,-9 0,1 0,-10 0,0 0,0 0,0 0,9 0,0 0,1 0,-1 0,0 0,0 0,-9 9,0-9,0 0,1 0,-1 9,9-9,0 0,9 0,0 9,0-9,0 9,0-9,-8 0,-19 0,9 9,0-9,0 0,9 0,0 0,1 0,8 0,-9 0,9 0,-18 0,0 0,9 0,0 0,1 0,-1 0,9 0,0 0,0 0,9 0,-9 0,9 0,0 0,-9 0,0 0,1 0,-1 0,0 0,0 0,0 0,0 0,9 0,-9 0,9 0,9 0,0 0,0 0,0 0,9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0:23.7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4126 11464,'0'0,"0"0,0 0,0 0,0 0,0 0,0 0,0 0,0 0,0 0,0 0,0 0,0 0,0 0,-9 0,-9 0,0 0,-9 0,0 0,0 0,-9 0,9 0,0 0,1 0,-1 0,9 0,0 0,9 0,0 0,0 0,-9 0,0 0,18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0:28.2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12368 6025,'0'0,"0"0,0 0,0 0,0 0,0 0,0 0,0 0,0 0,0 0,-9 0,0 0,0 0,0 0,-9 0,-9 0,1 0,-37 0,9 0,0 0,9-9,9 9,1 0,8 0,0 0,-9 0,-18 0,9 0,0 0,0 0,1 0,8 0,0 0,0 0,9 0,-9 0,-9 0,1 0,-10 0,0 0,9 0,0 0,9 0,9 0,1 0,-1 0,0 0,-9 0,0 0,-9 0,0 0,0 0,10 0,-1-9,9 9,0 0,0 0,0 0,0 0,-9 0,9 0,-9 0,-8 0,8 0,0 0,0 0,0 0,9 0,0 0,9 0,0 0,1 0,-1 0,9 0,0 0,0 0,-9 0,9 0,-9 0,0 0,0 0,0 0,0 0,0 0,0 0,0 0,0 0,9 0,0 0,0 0,0 0,0 0,1 0,8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6:05.869"/>
    </inkml:context>
    <inkml:brush xml:id="br0">
      <inkml:brushProperty name="width" value="0.08819" units="cm"/>
      <inkml:brushProperty name="height" value="0.35278" units="cm"/>
      <inkml:brushProperty name="color" value="#FFDBDE"/>
      <inkml:brushProperty name="tip" value="rectangle"/>
      <inkml:brushProperty name="rasterOp" value="maskPen"/>
    </inkml:brush>
  </inkml:definitions>
  <inkml:trace contextRef="#ctx0" brushRef="#br0">13902 1678,'0'0,"0"0,0 0,0 0,0 0,0 0,0 0,0 0,0 0,0 0,0 0,0 0,0 0,0 0,0 0,-9 9,0-9,0 9,-9-9,0 9,0-9,-9 0,0 0,0 0,0 0,1 0,-1 0,-18 0,-18 9,63-9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6:17.281"/>
    </inkml:context>
    <inkml:brush xml:id="br0">
      <inkml:brushProperty name="width" value="0.08819" units="cm"/>
      <inkml:brushProperty name="height" value="0.35278" units="cm"/>
      <inkml:brushProperty name="color" value="#FFDBDE"/>
      <inkml:brushProperty name="tip" value="rectangle"/>
      <inkml:brushProperty name="rasterOp" value="maskPen"/>
    </inkml:brush>
  </inkml:definitions>
  <inkml:trace contextRef="#ctx0" brushRef="#br0">6879 1714,'0'0,"0"0,0 0,0 0,0 0,0 0,0 0,0 0,0 0,0 0,0 0,0 0,-9 0,0 0,0 0,0 0,0 0,0 0,0 0,-9 0,1 0,-1 0,0 0,0 0,0 0,0 0,0 0,0 0,0 0,0 0,0 0,0 0,0 0,-9 0,0 0,10 0,-10 0,9 0,-9 0,0 0,0 0,0 0,9 0,0 0,-9 0,9 0,0 0,0 0,0 0,1 0,-1 0,0 0,0 0,0 0,0 0,0 0,0 0,9 0,-9 0,9 0,-9 0,0 0,9 0,-9 0,0-9,0 9,1 0,-1 0,0 0,0 0,0 0,0 0,0 0,0 0,0 0,0 0,-9 0,9 0,0 0,0 0,0 0,0-9,1 9,-1 0,0 0,-9 0,0 0,0 0,0-9,0 9,0 0,0 0,-9 0,1-9,8 9,0 0,0 0,0-9,0 9,0 0,-9 0,0 0,1 0,-1 0,0 0,0 0,-9 0,9 0,0 0,0 0,1 0,-10 0,0 0,0 0,0 0,-9 0,1 0,8 0,9 0,0 0,0 0,9 0,-9 0,0 0,1 0,-1 0,0 0,0 9,-9-9,9 0,0 0,0 0,10 0,-10 0,0 0,9 0,-9 0,0 0,9 9,-9-9,0 9,1-9,8 0,0 0,0 0,0 0,9 0,-9 0,0 0,0 0,0 0,0 0,1 9,-1-9,0 0,0 0,-9 0,0 9,9-9,-9 0,9 0,-8 0,-1 0,0 0,0 9,-9 0,0-9,-9 0,19 0,8 0,0 0,0 0,0 0,0 0,0-9,0 9,0 0,-9 0,9 0,1 0,-1 0,9 0,-18 0,9-9,0 9,0 0,0-9,0 0,0 9,1-9,-1 9,-9-9,9 9,-9 0,0 0,-18 0,18 0,1 0,8 0,0-9,0 9,0 0,0 0,0 0,0 0,0 0,0 0,-9 0,1 9,-10-9,0 0,9 0,0 0,0 0,0 0,9 0,-8 0,-1 0,0 0,18-9,-18 0,0 9,0 0,9-9,0 9,1 0,8 0,0 0,0 0,0 0,0 0,0 0,9 0,-9 0,9 0,-18 0,9 0,18 0,-27 0,27 0,-18 0,0 0,9 0,-8 0,8 0,0 0,0 0,-9 0,9 0,-9 0,9 0,-9 0,18 0,-18 0,9 0,9 0,-18 0,0 0,9 0,-9 0,9 0,9 0,0 0,-18 0,18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05.17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4153 8713,'0'0,"0"0,0 0,0 0,0 0,0 0,0 0,0 0,0 0,0 0,0 0,0 0,0 0,0 0,0 0,-9 0,0 0,0 0,0 0,-9 0,-9 0,0 0,0 0,0 0,0 0,0 0,0 0,10 0,-1 0,0 0,0 0,9 0,0 0,0 0,0 0,0 0,0 0,0 0,0 0,-9 0,18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6:27.064"/>
    </inkml:context>
    <inkml:brush xml:id="br0">
      <inkml:brushProperty name="width" value="0.08819" units="cm"/>
      <inkml:brushProperty name="height" value="0.35278" units="cm"/>
      <inkml:brushProperty name="color" value="#FFDBDE"/>
      <inkml:brushProperty name="tip" value="rectangle"/>
      <inkml:brushProperty name="rasterOp" value="maskPen"/>
    </inkml:brush>
  </inkml:definitions>
  <inkml:trace contextRef="#ctx0" brushRef="#br0">8144 2273,'0'0,"0"0,0 0,0 0,0 0,0 0,0 0,0 0,-9 0,0 0,9 0,-9 0,9 0,0 0,-9 0,0 0,0 0,0 0,0 0,0 0,0 0,0 0,0 0,-9 0,0 0,-9 0,0 0,1 0,-1 9,0-9,0 0,0 0,9 0,0 0,0 0,0 0,0 0,0 0,0 0,-9 0,1 0,-1 0,0 0,0 0,9 0,-9 0,0 0,0 0,0 0,0 0,0 0,1 0,8 0,-9 0,0 0,9 0,0 0,0 0,-9 0,9 0,0 0,-9 0,0 0,9 0,-8 0,-1 0,0 0,9 0,0 0,0 0,0 0,0 0,0 0,0 0,0 0,0 0,0 0,0 0,0 0,1 0,-1 0,0 0,-9 0,0 0,0-9,0 9,0-9,0 9,0 0,0 0,1 0,8-9,-9 9,9 0,-9 0,9-9,-9 9,0 0,0 0,0 0,0 0,0-9,1 9,-1 0,0 0,0 0,0 0,9 0,0 0,0 0,0 0,0 0,0 0,0 0,-9 0,1 0,-1 0,0 0,0 0,-9 0,9 0,-9 0,9 0,0 0,0-9,1 9,-10 0,9 0,-9 0,0 0,9 0,-9 0,0 0,0 0,1 0,8 0,0 0,0 0,0 0,0 0,0 0,0 0,9 0,0 0,0 0,0 0,-8 0,8 0,0 0,0 0,0 0,0 0,9 0,-9 0,0 0,-9 0,9 0,0 0,9 0,0 0,0 0,0 0,0 0,0 0,0 0,-8 0,8 0,0 0,0 0,0 0,0 0,0 0,0 0,0 0,0 0,0 0,0 0,0 0,0 0,9 0,-9 0,0 0,9 0,0 0,0 0,0 0,-9 0,9 0,0 0,-9 0,9 0,-9 0,9 0,0 0,-9 0,9 0,-9 0,0 0,0 0,0 0,0 0,0 0,0 9,0-9,-9 9,9-9,-8 0,-1 0,0 0,0 0,9 0,0 0,0 0,0 0,0 0,0 0,-9 0,9 0,0 0,0 0,0 0,0 0,0 0,0 0,0 0,0 0,0 0,0 0,0 0,0 0,-9 0,9 0,0 0,1 0,-1 0,0 0,0 0,0 0,-9 0,9 0,0 0,0 0,0 0,0 0,0 0,-9 0,9 9,0-9,0 0,0 0,0 0,0 0,0 0,0 0,0 0,0 0,0 0,9 0,-9 0,9 0,0 0,-9 0,0 0,9 0,0 0,-9 0,9 0,0 0,-9 0,9 0,0 0,-9 0,9 0,0 0,-8 0,8 0,0 0,-9 0,0 0,9 0,-9 0,9 0,-9 0,0 0,0 0,9 0,0 0,0 0,-9 0,9 0,0 0,0 0,0 0,0 0,0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6:40.953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13803 2968,'0'0,"0"0,0 0,0 0,0 0,0 0,9 0,0 0,0 0,0 0,-9 0,0 0,0 0,0 0,0 0,0 0,0 0,0 0,0 0,0 0,-9 9,-9 0,-9 0,0 0,0 0,1-9,-1 0,0 0,0 9,9-9,0 0,9 0,9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6:49.801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6449 5710,'0'0,"0"0,0 0,0 0,0 0,0 0,0 0,0 0,0 0,0 0,0 0,0 0,-9 0,0 0,0 0,0 9,0-9,0 0,-9 9,-9-9,0 0,0 0,0 9,0 0,0-9,1 0,-1 0,0 0,0 0,9 0,0 0,0 0,9 0,-9 0,0 0,0 0,0 0,9 0,-9 0,0 0,1 0,-1 0,0 0,0 0,0 0,0 0,0 0,0 0,0 0,0 0,-9 0,9 0,0 0,-9 0,0 0,1 0,8 0,-9 0,0 0,0 0,0 0,0 0,0 0,0 0,0 0,0 0,1 0,-1 0,0 0,0 0,0 0,9 0,0 0,-9 0,0 0,9 0,-9 0,1 0,-1 0,0 0,0 0,9 0,0 0,0 0,-9 0,0 0,0 0,0-9,0 9,1 0,-1 0,0-9,0 9,-9 0,-9-9,18 9,-18 0,0 0,19 0,-1 0,0 0,9 0,-9 0,9 0,0 0,-9 0,9 0,-9 0,0 0,0 0,1 0,-1 0,0 0,0 0,9 0,0 0,-9-9,0 9,9 0,0 0,0 0,0 0,0 0,-8 0,8 0,0 0,0 0,-9 0,0-9,0 9,9 0,-9 0,0 0,0 0,0 0,1 0,-1 0,0 0,9 0,0 0,-9 0,0 0,0 0,0 9,-9-9,1 0,-10 0,9 0,-9 0,9 0,0 0,-9 0,0 0,1 0,-1 0,0 0,0 0,9 0,-18 0,19 0,8 0,0 0,0 0,0 0,0 0,0 0,0 0,-9 0,0 9,1-9,-1 0,0 0,0 0,0 0,9 0,-9 0,0 0,-8 0,-1 0,0 0,-9 0,9 0,-9 0,19 0,8 0,0 0,0 0,0 0,0 0,-9 0,0 0,0 0,1-9,-1 9,9 0,-18 0,18 0,0 0,0 0,0 0,-9 0,0 0,1 0,-1 0,0 0,-9 0,9 0,9 0,0 0,0 9,1-9,8 0,-9 0,9 0,0 0,9 0,-18 0,9 0,0 0,9 0,-18 0,18 0,0 0,-18 0,27 0,-18 0,0 0,9 0,-8 0,8 0,-9 0,0 0,9 0,9 0,-18 0,9 0,0 0,0 0,9 0,-18 0,9 0,9 0,-18 0,0 0,9 0,9 0,-18 0,9 0,9 0,-18 0,18 0,-18 0,18 0,0 0,0 0,0 0,0 0,0 0,0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8:17.278"/>
    </inkml:context>
    <inkml:brush xml:id="br0">
      <inkml:brushProperty name="width" value="0.08819" units="cm"/>
      <inkml:brushProperty name="height" value="0.35278" units="cm"/>
      <inkml:brushProperty name="color" value="#FEB27D"/>
      <inkml:brushProperty name="tip" value="rectangle"/>
      <inkml:brushProperty name="rasterOp" value="maskPen"/>
    </inkml:brush>
  </inkml:definitions>
  <inkml:trace contextRef="#ctx0" brushRef="#br0">13803 4357,'0'0,"0"0,0 0,0 0,0 0,9-9,0 9,0-9,0 9,0 0,-9 0,0 0,0 0,0 0,0 0,0 0,0 0,0 0,0 0,0 0,-9 0,0 0,-18 0,0 0,0 0,0 0,1 9,-1-9,0 0,9 0,0 0,9 0,0 0,0 0,0 0,-9 0,18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8:31.512"/>
    </inkml:context>
    <inkml:brush xml:id="br0">
      <inkml:brushProperty name="width" value="0.08819" units="cm"/>
      <inkml:brushProperty name="height" value="0.35278" units="cm"/>
      <inkml:brushProperty name="color" value="#FEB27D"/>
      <inkml:brushProperty name="tip" value="rectangle"/>
      <inkml:brushProperty name="rasterOp" value="maskPen"/>
    </inkml:brush>
  </inkml:definitions>
  <inkml:trace contextRef="#ctx0" brushRef="#br0">5211 6278,'0'0,"0"0,0 0,0 0,0 0,0 0,9 0,0 0,0 9,0 0,9 0,0 0,0-9,9 0,-1 0,1 0,0 0,0 0,0 0,0 0,0 0,0 0,-9 0,9 0,-9 0,0 0,-1 0,1 0,0 0,0 0,0 0,0 0,9 0,-9 0,0 0,0 0,0 0,0 0,0 0,0 0,0 0,-1 9,1 0,9-9,0 9,0 0,0-9,9 0,0 0,0 0,0 0,-10 0,1 0,0 0,0 0,0 0,0 0,0 0,0 0,0 0,0 0,0 0,-1 0,1 0,0 0,0 0,0 0,0 0,0 0,0 0,0 0,0 0,8 0,10 0,-9 0,0 0,0 0,0 0,9 0,-9 0,8 0,-8 0,9 0,0 0,0 0,-9 0,0 0,-1 0,1 0,-9 0,9 0,-9 0,0 0,0 0,0 0,9 0,-1 0,1 0,9 0,-9 0,0 0,0 0,0 0,0 0,-10 0,10 0,-9 0,18 0,0 0,-9 0,0 0,-9 0,8 0,-8 0,0 9,0 0,0 0,0 0,0 0,0-9,9 9,18-9,-10 0,1 0,0 0,0 0,0 0,0 0,-1 0,1 0,9 0,-9 0,0 0,-9 0,8 0,-8 0,0 0,-9 0,0 0,0 0,9 9,9-9,0 0,8 0,-8-9,9 9,-9 0,0 0,-9 0,8 0,1 0,0 0,0 0,0 0,0 0,-1 0,-8 0,0 0,0 0,0 9,9-9,18 0,-1 0,-8-9,0 9,-9 0,0 0,0 0,26 0,-17 0,0 0,-9 0,0 0,-1 0,-8 0,0 0,9 0,0 0,9 0,9 9,-10-18,-8 9,0 0,0 0,0 0,-9 0,-1 9,10-9,0 0,0 0,0 0,0 0,-9 0,-1 0,-8 0,0 0,9 0,9 0,-9 0,36 0,-19-9,-8 0,0 0,-9 9,0 0,0 0,0 0,-1 0,19 0,0 0,-9-9,0 0,-9 9,-9 0,-1 0,1 9,0-9,0 0,0 0,0 0,9 0,0-9,-36 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8:33.244"/>
    </inkml:context>
    <inkml:brush xml:id="br0">
      <inkml:brushProperty name="width" value="0.08819" units="cm"/>
      <inkml:brushProperty name="height" value="0.35278" units="cm"/>
      <inkml:brushProperty name="color" value="#FEB27D"/>
      <inkml:brushProperty name="tip" value="rectangle"/>
      <inkml:brushProperty name="rasterOp" value="maskPen"/>
    </inkml:brush>
  </inkml:definitions>
  <inkml:trace contextRef="#ctx0" brushRef="#br0">2206 6891,'0'0,"0"0,0 0,0 0,0 0,0 0,0 0,0 0,-9 0,0 0,0 0,0 0,-8-9,-1 9,-9 0,-9 0,0 9,-18-9,0 0,9 0,10 9,8-9,0 0,0 0,0 0,0 0,0 0,0 0,0 0,0 0,1-9,-1 9,0-9,-9 9,9 0,0 0,0 0,-9 0,0 0,0-9,10 0,-10 9,0 0,9 0,-9 0,0 0,0 0,0 0,10 0,8 0,-18 0,9 0,0 0,9 0,9 0,-18 0,-9 0,9 0,18 0,-18 0,9 0,1 0,-1 0,9 0,-18 0,-9 0,27 0,-18 0,9 0,-9 0,-18-9,27 0,-9 9,1 0,8 0,-9 0,9 0,9 0,-18 0,9 0,-9 0,9 0,9 0,9 0,-18 0,18 0,0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8:37.26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13785 4934,'0'0,"0"0,0 0,0 0,0 0,0 0,0 0,0 0,0 0,0 0,0 0,0 0,0 0,0 0,0 0,0 0,-9 0,0 9,-9-9,-9 0,1 0,-1 9,0 0,-9-9,9 9,0 0,-9-9,9 0,27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8:58.36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8655 6819,'0'0,"0"0,0 0,0 0,0 0,0 0,0 0,0 0,0 0,0 0,0 0,-9 0,0 0,0 0,-9 0,0 0,0 0,0 0,0 0,-8 0,8 0,-9 0,0 0,0 0,0 0,-9 0,-9 0,9 0,0 0,10 0,-10 0,9 0,0 0,0 0,-9 0,0 0,0 0,0 0,-8 0,8 0,0 0,9-9,0 9,0-9,0 0,0 9,0 0,1 0,-1 0,0 0,0 0,0 0,-9 0,-9 0,9 0,0-9,1 0,-1 9,0 0,0 0,0 0,0 0,-9 0,0 0,1 0,8 0,0 0,9-9,0 9,0 0,0 0,0 0,0 0,10 0,-1 0,-9 0,9 0,-9 0,9 0,-9 0,0 0,0 0,0 0,0 0,9 0,0 0,1 0,-1 0,9 0,-9 0,9 0,0 0,-9 0,9 0,-9 0,9 0,0 0,0 0,0 0,0 0,0 0,0 0,0 0,0 0,0 0,0 0,0 0,9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00.36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5435 6873,'0'0,"0"0,0 0,0 0,0 0,0 0,0 0,0 0,-9 0,0 0,0 0,0 0,0 0,0 0,-9 0,0 0,-8 0,-1 0,0 0,0 0,9 0,0 0,0 0,0 0,0 0,0 0,0 0,-9 0,9 0,-8 0,-1 0,0 0,0 0,-9 0,9 0,-9-9,9 9,0-9,0 9,1-9,-1 0,0 9,0 0,0 0,0 0,0 0,-18 0,18 0,0 0,-8 0,8 0,0 0,0 0,0 0,9 0,0 0,0-9,-9 9,0 0,0 0,0 0,1 0,-1 0,-9 0,0 0,-9 0,9 0,9 0,0-9,0 0,1 9,-1 0,0 0,0 0,0 0,0 0,0 0,-9 0,9 0,-9 0,10 0,-1 0,0 0,9 0,0 0,0 0,0 0,9 0,-9 0,0 0,0 0,9 0,-9 0,0 0,9 0,0 0,0 0,1 0,-1 0,0 0,9 0,-9 0,0 0,9 0,0 0,-9 0,9 0,-9 0,0 0,0 0,0 0,0 0,0 0,0 0,9 0,-9 0,0 0,9 0,0 0,-9 0,0 0,0 0,0 0,9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04.668"/>
    </inkml:context>
    <inkml:brush xml:id="br0">
      <inkml:brushProperty name="width" value="0.08819" units="cm"/>
      <inkml:brushProperty name="height" value="0.35278" units="cm"/>
      <inkml:brushProperty name="color" value="#FD8C9A"/>
      <inkml:brushProperty name="tip" value="rectangle"/>
      <inkml:brushProperty name="rasterOp" value="maskPen"/>
    </inkml:brush>
  </inkml:definitions>
  <inkml:trace contextRef="#ctx0" brushRef="#br0">13947 5619,'0'0,"0"0,0 0,0 0,0 0,0 0,0 0,0 0,0 0,0 0,0 0,0 0,-9 0,-18 0,-9 9,-18-9,0 0,18 0,1 9,-1-9,0 0,-18 9,0-9,9 0,9 0,-8 0,44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12.221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4144 9263,'0'0,"0"0,0 0,0 0,0 0,0 0,0 0,0 0,0 0,0 0,0 0,0 0,0 0,0 0,0 0,0 0,0 0,0 0,0 0,-9 0,0 0,0 0,-9 0,-9 0,0 0,0 0,0 0,0 0,0 0,0 0,1 0,8 0,0 0,0 9,0-9,0 0,9 0,0 0,0 0,0 0,-9 0,0 0,18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32.552"/>
    </inkml:context>
    <inkml:brush xml:id="br0">
      <inkml:brushProperty name="width" value="0.08819" units="cm"/>
      <inkml:brushProperty name="height" value="0.35278" units="cm"/>
      <inkml:brushProperty name="color" value="#FD8C9A"/>
      <inkml:brushProperty name="tip" value="rectangle"/>
      <inkml:brushProperty name="rasterOp" value="maskPen"/>
    </inkml:brush>
  </inkml:definitions>
  <inkml:trace contextRef="#ctx0" brushRef="#br0">3901 11356,'0'0,"0"0,-8 0,-1 0,0 0,-9 9,0 0,0 0,0-9,0 9,-9 0,0-9,9 0,-9 9,0-9,0 0,1 9,-1-9,0 0,0 0,0 0,9 0,0 0,0 0,0 0,0 0,0 0,0 0,0 0,0 0,1 0,-1 0,0 0,0 9,0-9,0 0,-9 9,0-9,0 0,9 0,-9 0,9 0,-9 0,9 0,1 0,-1 0,0 0,0 0,-9 0,0 0,0 0,0 0,0 0,-18 0,0 0,10 0,8 0,0 0,0 0,0 0,0 0,0 0,0 0,0 0,0 0,1 0,-1 0,-9 0,0 0,0 0,9 0,-9-9,9 9,0-9,-8 9,-1 0,0-9,-9 9,-18 0,9 0,1 0,17 0,0 0,9-9,0 9,-9 0,0 0,-9 0,1 0,-10 0,0 0,9 0,0 0,9 0,0 0,1 0,-10 0,0 0,-18 0,9 0,9 0,10 0,-1 0,9 0,0 0,0 0,0 0,0 0,9 0,-9 0,-9 0,10 0,-1 0,0 0,0 0,9 0,-9 0,-9 0,-36 0,36 0,-8 0,8 9,0-9,18 0,-27 9,18-9,-18 0,18 0,10 0,8 0,-9 0,9 0,9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35.606"/>
    </inkml:context>
    <inkml:brush xml:id="br0">
      <inkml:brushProperty name="width" value="0.08819" units="cm"/>
      <inkml:brushProperty name="height" value="0.35278" units="cm"/>
      <inkml:brushProperty name="color" value="#FD8C9A"/>
      <inkml:brushProperty name="tip" value="rectangle"/>
      <inkml:brushProperty name="rasterOp" value="maskPen"/>
    </inkml:brush>
  </inkml:definitions>
  <inkml:trace contextRef="#ctx0" brushRef="#br0">12870 10878,'0'0,"0"0,0 0,0 0,0 0,0 0,0 0,0 0,0 0,0 0,0 0,0 0,0 0,0 0,0 0,0 0,0 0,-9 0,0 0,1 0,-1 0,0 0,-9 0,0 0,0 0,0 0,-9 0,0 0,-18 0,-9 0,1 0,8 0,18-9,0 9,0 0,0 0,0-9,-9 0,0 9,-17 0,-1 0,0 0,9 0,9 0,9-9,0 9,1 0,-1 0,0 0,0 0,0 0,0 0,-9 0,0 0,0 0,0-9,10 9,-1 0,0 0,0 0,0 0,0 0,0 0,0-9,-9 9,0 0,1 0,-1 0,-9 0,9 0,9 9,0-18,0 9,0 0,0 0,1 0,-1 0,0 0,0 0,0 9,-18-9,9 0,0 0,0 0,10 0,-10 0,9 0,0 0,-9 0,0 0,0 0,-18 0,10 0,-10 0,9 0,9 0,9 0,0 0,0 0,0 0,1 0,-1 0,-9 0,0 0,-18 0,9 0,-9 0,10 9,8-9,0 0,0 0,0 9,-9-9,-9 0,10 0,-10 0,9 0,9 0,9 0,0 0,0 9,0-9,0 0,-8 0,-1 9,9-9,-9 0,-9 0,0 0,9 0,0 0,1 0,-1 0,9 0,-9 0,-9 9,0-9,0 0,-8 0,8 0,9 0,0 0,9 0,0 0,0 0,0 0,0 0,1 0,-1 0,0 0,0 9,-9-9,0 0,0 0,0 0,9 0,1 0,-1 0,0 0,0 0,0 0,0 0,0 0,0 0,0 0,-9 0,10 9,-10-9,9 0,0 0,0 0,0 0,0 0,9 0,0 0,0 0,0 0,0 0,0 0,9 0,-8 0,-1 0,0 0,0 0,0 0,0 0,-9 0,0-9,9 9,0 0,0 0,0-9,0 9,0 0,0 0,1 0,8 0,0 0,-9 0,9-9,0 9,0 0,0 0,0 0,0 0,0 0,0 0,0 0,0 0,0 0,0 0,9 0,0 0,-9 0,9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40.51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13902 6404,'0'0,"0"0,0 0,0 0,0 0,0 0,0 0,0 0,-9 0,-18 0,0 9,-9-9,0 0,9 0,0 0,-8 9,-10 0,0 0,-9 0,54-9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55.919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11364 11455,'0'0,"0"0,0 0,0 0,0 0,0 0,0 0,0 0,0 0,0 0,0 0,0 0,9 0,0 0,0 0,0 0,-1-9,1 9,0 0,0-9,0 9,9 0,-9-9,9 9,0-9,0 9,0 0,0 0,0 0,0-9,0 9,0 0,0-9,0 9,0 0,-1 0,1 0,0 0,0 0,0 0,-9 0,9 0,0 0,-9 0,9 0,0 0,0 0,0 0,0 0,0 0,0 0,0 0,-1 0,10-9,0 9,-9 0,0 0,0 0,0 0,0 0,0 0,0 0,-9 0,0 0,9 0,0 0,-9 0,9 0,-1 0,1 0,0 0,9 0,0 0,0 0,0 0,0 0,-9 0,0 0,0 0,0 0,0 0,0-9,-1 9,1 0,-9 0,9 0,-9 0,0 0,9 0,0 0,0 0,0 0,-9 0,9 0,-9 0,9 0,-9 0,0 0,0 0,9-9,-18 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59:58.625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4969 12060,'0'0,"0"0,0 0,0 0,0 0,0 0,0 0,0 0,0 0,0 0,0 0,0 0,0 0,0 0,-9 0,0 0,-18 0,0 0,-9 0,9 0,0 0,-9 0,10 0,-1 0,0-9,0 9,0 0,0-9,0 9,-9 0,0 0,0 0,10 0,-1 0,0 0,0 0,0-9,0 9,0 0,0 0,0 0,0 0,1 0,-1 0,0 0,-18 0,18 0,0 0,0 0,0 0,0 0,0 0,9 0,-8 0,-1 0,9 0,0 0,-9 0,0 0,0 0,-9 0,-9 0,1 0,8 0,0 0,9 0,0 0,0 0,-9 0,0 0,0 0,1 0,-10 0,-9 0,9 0,9 0,0 0,0 0,1 0,-1 0,-9 0,9 0,0 0,-9 0,0 0,1 0,8-9,9 9,-9 0,9 0,0 0,-9 0,-9 0,9 0,1 0,-19 0,9 0,0 0,9 0,-9 0,9 0,-8 0,-10 0,0 0,-18 0,18 0,10 0,8 0,0 0,0 0,0 0,-9 0,9 0,1 9,-10-9,0 0,0 9,9-9,0 0,0 0,0 0,10 0,-10 0,0 0,0 0,-9 0,-9 0,9 0,19 0,8 0,-18 0,9 0,0 0,0 0,9 0,-9 0,0 0,0 0,9 0,-9 0,1 0,8 0,0 0,-9 0,0 0,9 0,9 0,-18 0,9-9,-9 9,9 0,-9 0,9 0,-8 0,8 0,-9 0,0 0,0 0,9 0,-9 0,0 0,9 0,0 0,9 0,-9 0,9 0,9 0,-18 0,1-9,17 9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0:04.63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13929 7712,'0'0,"0"0,0 0,0 0,0 0,0 0,0 0,0 0,0 0,0 0,0 0,0 0,0 0,0 0,0 0,-9 0,0 0,-9 0,-9 0,-9 9,0-9,0 0,9 0,1 0,-1 0,0 0,0 0,9 0,0 0,-9 9,0 0,27-9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0:14.82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9050 12033,'0'0,"0"0,0 0,0 0,0 0,0 0,0 0,0 0,0 0,0 0,0 0,0 0,0 0,0 0,0 0,0 0,0 0,0 0,0 0,0 0,0 0,0 0,0 0,0 0,9 0,0 0,0 0,8 0,1 0,0 0,-9 0,9 0,0 0,0 0,0 0,0 0,0 0,0 0,0 0,9 0,-9 0,9 0,-1 0,1 0,0 0,0 0,0-9,0 9,0 0,0-10,0 10,-9 0,9 0,-9 0,8 0,1 0,-9 0,9 0,0 0,0 0,0 0,0 0,0 0,0 0,0 0,-1 0,1 0,0 0,-9 0,9 0,-9 0,0 0,9 0,0 0,0 0,9 0,-10 0,10-9,0 9,0 0,0-9,-9 9,0 0,0 0,0 0,8 0,10 0,0 0,0 0,0-9,0 0,-9 9,-1-9,-8 9,0 0,0 0,0 0,9 0,9 0,0 0,8 0,-8 0,0-9,0 9,-9 0,0 0,9 0,-1 9,1 0,9-9,-9 0,0 0,0 0,-18 0,-1 0,1 9,0-9,0 9,0-9,9 0,9 0,9 0,-10 0,1 0,-9 0,0 0,-9 0,0 0,0 0,0 0,9 0,17 0,1 0,-9 0,0 0,-9 9,-9-9,-9 9,8-9,-26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0:22.46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4529 12538,'0'0,"0"0,0 0,0 0,0 0,0 9,0-9,0 9,0-9,0 0,0 0,0 0,0 0,0 0,0 0,0 0,0 0,0 0,0 0,0 0,-9 0,-9 9,-9-9,1 9,-1 0,-9-9,0 0,9 0,0 0,-9 0,0 0,-8 0,-10 0,0 0,9 0,-9 0,9 0,10 0,-10 0,9 0,-9 0,-9 0,9 0,-9 0,19 0,-10 0,18 0,-9 0,9 0,0 0,0 0,-9 0,1 0,-10 0,0 0,0-9,9 9,0 0,9 0,-9 0,10 0,-10 0,9 0,-9 0,0 0,-18 0,9-9,0 9,10 0,8 0,0 0,0 0,0 0,-9 0,0-9,9 9,-9 0,1 0,-10 0,9 0,0 0,0 0,0 0,9 0,-9 0,1 0,-1-9,0 9,-18-9,0 9,9 0,1 0,8 0,9 0,0 0,0 0,0 0,0 0,-9 0,0 0,0 0,1 0,-10 0,9 0,0 0,0 0,0 0,-9 0,10 9,-10 0,0-9,0 0,-9 9,9-9,9 0,10 0,-1 9,0-9,0 0,0 0,9 0,-9 0,-9 0,9 0,0 0,0 0,1 0,8 0,-9 0,0 0,9 0,-9 0,9 0,-9 0,0 0,9 0,-9 0,0 0,-8 0,26 0,-18 0,9 0,0 0,9 0,-9 0,18 0,0 0,0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0:29.0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9902 12592,'0'0,"0"0,0 0,0 0,0 0,0 0,0 0,0 0,0 0,9 0,0 0,0 0,0 0,0 0,0 9,-1-9,10 0,0 0,0 0,0 9,0-9,0 0,9 0,-9 0,9 9,0-9,9 0,8 0,1 0,0 0,0 0,-9 0,-9 0,0 0,0 0,0 0,-1 0,1 0,9 0,0 0,0 0,0 0,0 0,-9 0,0 0,-1 0,1 0,0 0,0 0,-9 0,9 0,0 0,9 0,9 0,-1 0,1 0,-9 0,0 0,-9 0,0 0,0 0,0 0,9 0,8-9,1 9,0-9,0 9,0 0,-9-9,-9 9,-1 0,1 0,0 0,0 0,0 0,9 0,9 0,27 0,-19 0,-8 0,-9 0,-9 0,0 0,0 0,0 0,0 0,0 0,-1 0,37 0,-18 0,-9 0,0 0,-9 0,-9 0,0 0,0 0,-18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0:47.5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3973 13043,'0'0,"0"0,0 0,0 0,0 0,0 0,0 0,0 0,0 0,0 0,0 0,0 0,0 0,0 0,-9 0,0 0,0 0,0 0,-9 9,-8-9,-1 0,0 9,0 0,0 0,-9 0,0 0,-18-9,9 0,1 9,8-9,0 0,0 9,9-9,-9 9,9-9,0 0,-8 0,-1 9,-9-9,-9 0,9 0,9 0,0 0,9 0,1 0,-1 0,0 9,0-9,0 0,0 0,0 0,0 0,0 0,0 0,1 0,-1 0,0 0,9 0,-9 0,9 0,-9 0,9 0,0 0,0 0,0 0,-9 0,0 0,1 0,-1 0,0 0,-9 0,0 0,0 0,0 0,0 0,0 0,1 0,-1 0,0 0,-9 0,-9 0,0 0,10 0,-1 0,9 0,0 0,9 0,0 0,-9 0,0 0,1 0,-10 0,0-9,0 0,9 9,0 0,0-9,0 9,10 0,-1 0,0 0,-9 0,0 0,-9-9,-9 9,18 0,1 0,-1 0,0 0,9 0,9 0,-9 0,-9 0,9 0,0 0,0 0,1 0,8 0,-9 0,-9 0,9 0,0 0,-18 0,18 0,0 0,0 0,10 0,-10 0,27 0,-27 0,18 0,0 0,9 0,-18 0,9 0,9 0,0 0,0 0,-18 0,18 0,0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20.533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15453 2264,'0'0,"0"0,0 0,0 0,0 0,0 0,0 0,0 0,0 0,0 0,0 0,-9 0,9 0,-8 0,-1 9,0 0,0-9,0 9,-9-9,0 0,0 0,0 0,0 0,-9 0,0 0,-18 0,9 0,-8 9,8 0,0-9,0 0,9 0,0 0,0 0,0 0,0 0,1 0,-10 0,0 0,0 0,0 0,-9 0,9 0,9 0,0 0,1 0,-1 0,9 0,-9 0,0 0,0 0,-9 0,0 0,0-9,1 9,-10 0,9 0,0 0,0 0,9 0,0-9,0 9,-9 0,-8 0,8 0,0 0,-9 0,0 0,9 0,9 0,0-9,1 9,-1 0,0 0,0 0,0 0,-18 0,0 0,0 0,1 0,-1 0,0 0,9 0,0 0,9 0,-9 0,-9-9,1 9,-10 0,0 0,0 0,18-9,0 9,1 0,-10 0,0 0,-9 0,-18 0,10 0,8 0,9 0,9 0,0 0,-18 0,-17 9,-1 0,9-9,9 0,18 0,0 0,10 0,-1 9,-9 0,-9 0,0-9,9 0,0 9,-9-9,10 0,-1 0,0 0,0 9,0-9,0 0,-9 0,-8 0,-1 0,0 0,9 0,9 0,0 0,9 0,1 0,-1 0,0 0,0 0,-18 0,9 0,0 0,9 0,0 0,-8 0,8 0,0 0,0 0,9 0,0 0,0 0,9 0,-9 0,9 0,0 0,0 0,0 0,0 0,0 0,0 0,0 0,9 0,0 0,-9 0,0-9,9 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11:42.75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22467 6413,'0'0,"0"0,0 0,0 0,0 0,0 0,0 0,0 0,0 0,0 0,0 0,0 0,0 0,0 0,0 0,-9 0,0 0,0 0,-9 0,0 0,-9 0,1 0,-1 0,0 0,0 0,0 0,9 0,0 0,0 0,0 0,0 0,9 0,-9 0,0 0,0 0,1 0,-10 0,0 0,0-9,0 9,0 0,0 0,0 0,0 0,0 0,9 0,0 0,1 0,-1 0,9 0,0 0,0 0,0 0,-9 0,9 0,-9 0,0 0,0 0,0 0,-9 0,9 0,0 0,-9 0,0 0,1 0,-1 0,9 0,-9 0,9 0,0 0,0 0,9 0,-9 0,9 0,-9 0,9 0,-9 0,0 0,-9 0,1 0,-1 0,0 0,0 0,0 0,0 0,0 0,0 0,0 0,9 0,0 0,0 0,1 0,-1 0,0 0,-9 0,0 0,0 0,-9 0,0 0,0 0,0 0,1 0,8 0,0 0,0 0,0 0,9 0,0 0,0 0,9 0,0 0,-9 0,0 0,0 0,-9 0,1 0,-1 0,0 0,0 0,0 0,0 0,0 0,0 0,0 0,9 0,0 0,0 0,1 0,-10-9,-9 9,0 0,0 0,-9 0,0 0,0 0,10 0,-1 0,9 0,0 0,0 0,9 0,0 0,-9 0,0 0,0 0,-8 0,-1 0,0 0,-9 0,18 0,-9 0,9 0,0 0,0 0,-8 0,8 0,-9 0,-9 0,0 0,0 0,-9 0,10 0,17 0,0 0,0 0,0 0,0 0,-9 0,-9 0,9 0,1 0,-1 0,0 0,0 0,0 0,9-9,0 9,0 0,9 0,0 0,1 0,-1 0,0 0,-9 0,9 0,-9 0,0 0,9 0,-9 0,0 0,0 0,0 0,1 0,-1 0,9 0,0 0,9 0,-9 0,9 0,0 0,0 0,-9 0,0 0,0 0,-9 0,0 0,0 0,1 0,-1 0,0 0,0 0,9 0,0 0,0 0,9 0,0 0,0 0,0 0,0 0,0 0,0 0,0 0,9 0,0 0,0 0,0 0,0 0,0 0,0 0,0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8:26.760"/>
    </inkml:context>
    <inkml:brush xml:id="br0">
      <inkml:brushProperty name="width" value="0.08819" units="cm"/>
      <inkml:brushProperty name="height" value="0.35278" units="cm"/>
      <inkml:brushProperty name="color" value="#FD8C9A"/>
      <inkml:brushProperty name="tip" value="rectangle"/>
      <inkml:brushProperty name="rasterOp" value="maskPen"/>
    </inkml:brush>
  </inkml:definitions>
  <inkml:trace contextRef="#ctx0" brushRef="#br0">13453 2471,'0'0,"0"0,0 0,0 0,0 0,0 0,0 0,0 0,0 0,0 0,0 0,0 0,0 0,-9 0,-17 0,-10 0,-9 0,9 0,0 0,0 9,0 0,9 1,0-1,-8-9,-1 0,36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8:33.341"/>
    </inkml:context>
    <inkml:brush xml:id="br0">
      <inkml:brushProperty name="width" value="0.08819" units="cm"/>
      <inkml:brushProperty name="height" value="0.35278" units="cm"/>
      <inkml:brushProperty name="color" value="#FD8C9A"/>
      <inkml:brushProperty name="tip" value="rectangle"/>
      <inkml:brushProperty name="rasterOp" value="maskPen"/>
    </inkml:brush>
  </inkml:definitions>
  <inkml:trace contextRef="#ctx0" brushRef="#br0">8260 3689,'0'0,"0"0,0 0,0 0,0 0,0 0,0 0,0 0,0 0,0 0,0 0,-9 0,0 0,0 0,1 0,-10 0,0 0,0 0,0 0,0 0,0 0,-9 0,0 0,0 0,0 0,0 0,0 0,1 0,-1 0,9 0,-9 0,9 0,0 0,0 0,0 0,0 0,0 0,0 0,-9-9,0 9,0 0,1 0,-1 0,0 0,9 0,-9 0,0 0,9 0,-9 0,0 0,0 0,0 0,1 0,-1 0,9 0,0 0,0 0,-9 0,9 0,-9 0,9 0,-9 0,0 0,0 0,9 0,-8 0,-1 0,0 0,9 0,0 0,0 0,0 0,0 0,0 0,0 0,0 0,9 0,0 0,-9 0,0 0,1 0,-1 0,0 0,0 0,9 0,-9 0,0 0,0 0,9 0,0 0,0 0,0 0,0 0,0 0,0 0,0 0,0 0,0 0,0 0,0 0,0 0,0 0,9 0,-9 0,9 0,0 0,0 0,0 0,0 0,0 0,0 0,0 0,0 0,0 0,0 0,0 0,0 0,0 0,0 0,0 0,0 0,0 0,0 0,0 0,0 0,0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8:37.88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13561 3256,'0'0,"0"0,0 0,0 0,0 0,0 0,0 0,0 0,0 0,0 0,0 0,-9 0,0 0,0 0,0 0,-9 9,-9 0,0-9,-8 0,-10 0,0 0,0 0,0 0,9 0,-18 0,1 0,-1-9,54 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8:45.69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592 4312,'0'0,"0"0,0 0,18 0,-18 0,9 0,0 0,0 0,9 0,-18 0,27 0,-18 9,9-9,-1 0,1 0,-9 0,9 0,-18 0,9 9,9 0,-9-9,0 0,18 9,-27-9,27 9,-9 0,9-9,-9 0,9 0,0 0,-1 0,1 0,0 0,0 0,0 0,0 0,0 0,-18 0,9 0,9 0,0 0,0 0,-10 0,1 0,9 0,0 0,-9 0,9 0,-9 0,0 0,0 0,0 0,0 0,0 0,-9 0,0 0,0 0,0 0,9 0,-9 0,-1 0,1 0,0 0,0 0,0 0,0 0,0 0,0 0,0 0,9 0,9 0,0 0,-9 0,9 0,0-9,0 9,0-9,-1 0,1 0,0 9,0 0,9 0,-9 0,0 0,9 0,0 0,-1 0,-8 0,0-9,0 0,9 9,-9 0,0 0,0 0,0 0,0 0,0 0,-10 0,1 0,9 0,0 0,0 0,0 0,0 0,0 0,0 0,0 0,0 0,-1 0,1 0,0 0,0 0,0 0,0 0,0 0,9 0,-9 0,0 0,-1 0,1 0,0 0,0 0,0 0,-9 0,0 0,0 0,0 0,0 0,0 0,0 0,0 0,9 0,-10 0,1 0,0 0,9 0,0 0,0 0,0 0,0 0,0 0,0 0,0 0,0 0,-1 0,1 0,0 0,-9 0,9 0,0 0,0 0,9 0,0 0,0 0,-1 0,-8 0,9 0,0 0,-9 0,0 0,0 0,9 0,-9 0,-1 0,19 0,0 0,-9 0,9 0,0 0,-9 0,-1 0,1 0,0 9,-9-9,18 9,0-9,0 0,-9 0,-1 0,1 0,0 0,-9 0,0 0,0 0,0 0,0 0,0 0,0 0,-1 0,-8 0,9 0,0 0,0 0,0 0,-9 0,0 0,0 0,0 0,9 0,-9 0,0 0,-1 0,1 0,0 0,0 0,-9 0,9 0,-9 0,0 0,0 0,9 0,-9 0,9 0,0 0,-9 0,0 0,0 0,0 0,0 0,9 0,0 0,-9 0,0 0,-1 0,1 0,9-9,-18 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8:49.96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7157 4302,'0'0,"0"0,0 0,0 0,0 0,0 0,0 0,0 0,0 0,0 0,0 0,0 0,0 0,0 0,0 0,0 0,0 0,9 0,0 0,9 0,9 0,0 0,0 0,0 0,0 0,0 0,-1 0,1 0,0 0,9 0,-9 0,0 0,0 0,0 0,0 0,9 0,-1 0,1 0,-9 0,9 0,0-9,0 9,-9 0,9 0,-9 0,-1 0,1 0,0 0,0 0,0 0,0 0,0 0,0 0,9 0,0 0,-10 0,1-9,0 9,0 0,0 0,0 0,-9 0,9 0,0 0,0 0,0 0,-1 0,1 0,9 0,0 0,-9 0,0 0,0 0,0 0,0 0,8 0,1 0,0 0,9 0,-9 0,0 0,0 0,0 0,-10 0,1 0,0 0,0 0,0 0,0 0,0 0,0 0,0 0,0 0,9 0,-1 0,1 0,-9 0,9 0,0 0,-9 0,0 0,0 0,0 9,8 0,10-9,-9 0,9 0,-9 0,0 0,0 0,-9 0,-1 0,1 0,0 0,9 10,-9-10,9 9,9-9,9 0,-1 0,1 0,-9 0,0 0,-9 0,0 0,0 0,8 9,1-9,0 0,-9 0,0 0,-9 0,0 0,0 0,-1 0,1 0,0 0,0 0,0 0,9 0,9 0,0 0,-9 0,8 0,1 0,-18 0,9 0,0 0,-9 0,0 0,0 0,17 0,-8 0,0 0,9 0,-9 0,0 0,-9 0,0 0,-1 0,1 0,0 0,-9 0,9 0,0 0,0 0,0 0,0 0,36-18,-63 18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9:06.06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2861 4934,'0'0,"0"0,0 0,0 0,0 0,0 0,0 0,0 0,-9 0,0 0,0 0,0 0,-9 0,0 0,0 0,0 0,-8 0,-1 0,0 0,9 0,0 0,0 0,0 0,-9 0,0 0,0 0,0 0,0 0,1 9,-1-9,0 0,0 0,9 0,0 0,-9 0,9 0,-9 0,0 0,0 0,0 0,1 0,-1 0,-9 0,0 0,0 0,9 0,0 0,0 0,0 0,1 0,-1 0,0 0,9 0,0 0,-9 0,0 0,0 9,0-9,0 0,-9 9,10-9,-1 0,0 0,0 0,0 9,0-9,0 0,-9 0,9 0,-9 0,1 0,8 0,-9 0,0 0,-9 0,9 0,9 0,0 0,-9 0,10 0,-1 0,0 0,0 0,0 0,9 9,-9 0,-9-9,9 9,18-9,-27 0,27 0,-17 0,8 0,0 0,9 0,9 0,-18 0,9 0,0 0,0 0,9 0,0 0,-18 0,18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9:10.173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9283 6197,'0'0,"0"0,0 0,0 0,0 0,-9 0,0 0,0 0,0 0,0 0,0 0,0 0,0 0,-9 0,-9 9,0-9,0 0,1 0,-1 0,0 0,0 0,0 0,-9 0,0 0,0 0,-9 0,1 0,-1 0,9 0,0 0,0 0,9 0,0 0,-9 0,1 0,-1 0,9 0,-9 0,0 0,-9 0,9 0,0 0,1 0,-1 0,0 0,0 0,0 0,-9 0,9 0,-9 0,10 0,-1 0,9 0,0 0,0 0,0 0,0 0,0 0,0 0,0 0,1 0,-10 0,9 0,0 0,0 0,0 0,-9 0,9 0,-9 0,1 0,8 0,-9 0,0 0,9 0,-9 0,0 0,9 0,-9 0,-8 0,17 0,0 0,0 0,0 0,0 0,0 0,0 0,0 0,9 0,-9 0,1 0,8 0,-9 0,0 0,0 0,0 0,0 0,0 0,0 0,0 0,0 0,1 0,-1 0,0 0,-9 0,-9 0,0 9,0-9,0 9,10-9,-1 0,9 0,0 0,0 0,0 0,0 0,0 0,0 0,0 0,1 0,-1 0,-9 0,9 0,-9 0,9 0,-9 0,9 0,0 0,1 0,-1 0,-9 0,0 0,9 0,0 0,-9 0,0 0,9 0,-8 0,8 0,0 0,0 0,0 0,0 0,0 0,0 0,0 0,0 0,0 0,1 0,-1 0,0 0,0 0,0 0,-9 0,0 0,9 0,-9 0,1 0,-1 0,0 0,0 0,0 0,-9 0,0 0,9 0,1 0,8 0,-9 0,9 0,-9 0,0 0,0 0,9 0,-9 0,1 0,-1 0,0 0,-9 0,0 0,0 0,-9 0,10 0,-10 0,9 0,-9 0,9 0,-8 0,8 0,9 0,0 0,-9 0,9 0,-9 9,-8-9,8 0,9 0,-18 0,9 0,0 0,0 0,1 0,-1 0,0 0,-9 0,9 0,-9 0,10 0,8 0,0 0,-9 0,9 0,0 0,0 0,-8 0,8 0,0 0,0 0,0 0,0 0,0 0,-9 0,1 0,-1 0,-9 0,0 0,18 0,-9 0,10 0,8 0,0 0,-9 0,0 0,-9 0,0 0,9 0,-8 0,8 0,0 0,0 0,0 0,0 0,-9 0,0 0,1 0,-1 0,-9 0,18 0,9 0,-9 0,9 0,1 0,8 0,-18 0,18 0,0 0,-18 0,27-9,-18 9,0 0,9 0,-9 0,0 0,9 0,1 0,-1 0,9-9,-18 9,9 0,0 0,9 0,-9 0,9 0,9 0,-18 0,0-9,9 9,9 0,-18 0,9 0,9 0,0 0,0 0,0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9:17.141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13391 4068,'0'0,"0"0,0 0,0 0,0 0,0 0,0 0,0 0,0 0,0 0,0 0,-9 0,0 0,-9 0,-9 0,-9 0,-18 0,0-9,54 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9:25.216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24091 4041,'0'0,"0"0,0 0,0 0,0 0,0 0,0 0,0 0,0 0,0 0,0 0,0 0,0 0,0 0,0 0,0 0,0 0,0 0,0 0,0 0,-9 0,0 0,0 0,-9 0,0 0,-9 0,0 0,0 0,0 0,0 0,0 0,0 0,-8 0,-19 0,0 0,0 0,9 0,0 0,10 0,-1 0,-9-9,9 9,-18 0,9 0,-9-9,19 9,-1 0,0 0,9-9,0 0,0 9,0 0,-9 0,0 0,-17 0,8 0,9-9,0 9,0 0,0 0,9 0,0 0,1 0,-10 0,0 0,-18 0,0 9,0 0,10-9,8 0,9 0,0 0,0 0,9 0,0 0,0 0,-9 0,0 0,0 0,-8 0,-10 0,9 0,-9 0,9 0,9 0,0 0,0 0,9 0,0 0,10 0,-1 0,0 0,0 0,0 0,9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27.157"/>
    </inkml:context>
    <inkml:brush xml:id="br0">
      <inkml:brushProperty name="width" value="0.08819" units="cm"/>
      <inkml:brushProperty name="height" value="0.35278" units="cm"/>
      <inkml:brushProperty name="color" value="#FEB27D"/>
      <inkml:brushProperty name="tip" value="rectangle"/>
      <inkml:brushProperty name="rasterOp" value="maskPen"/>
    </inkml:brush>
  </inkml:definitions>
  <inkml:trace contextRef="#ctx0" brushRef="#br0">4224 9778,'0'0,"0"0,0 0,0 0,0 0,0 0,0 0,0 0,0 0,0 0,-9 0,0 0,0 0,0 9,1-9,-1 9,0 0,-9 0,-9-9,0 9,-9 0,0 0,0 0,0 0,9 0,1-9,-1 0,0 0,9 0,0 0,9 0,0 0,-9 0,-9 0,-9 0,36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6:09:35.302"/>
    </inkml:context>
    <inkml:brush xml:id="br0">
      <inkml:brushProperty name="width" value="0.08819" units="cm"/>
      <inkml:brushProperty name="height" value="0.35278" units="cm"/>
      <inkml:brushProperty name="color" value="#AEC6CF"/>
      <inkml:brushProperty name="tip" value="rectangle"/>
      <inkml:brushProperty name="rasterOp" value="maskPen"/>
    </inkml:brush>
  </inkml:definitions>
  <inkml:trace contextRef="#ctx0" brushRef="#br0">5902 6819,'0'0,"0"0,0 0,0 0,0 0,0 0,0 0,0 0,-9 0,0 0,0 0,0 0,-9 0,0 0,0 0,0 0,-9 0,0 0,0 0,0 0,0 0,0 0,1 0,-1 0,0 0,9 0,-9 0,9 0,0 0,0 0,-9 0,0-9,0 9,0 0,1 0,-1 0,9 0,0-9,0 9,0 0,0-9,0 9,0 0,0 0,0 0,0-9,0 9,-9 0,10 0,-10 0,0 0,0 0,0 0,-18 0,9 0,0 0,9 0,0 0,1 0,-1 0,0 0,0 0,0 0,0 0,0 0,0 0,0 0,0 9,-8-9,8 0,0 0,0 0,9 0,0 0,0 0,0 0,0 0,0 0,-9 0,0 0,0 0,1 0,-1 0,-9 0,-18 0,9 0,0 0,9 0,9 0,1 0,-1 0,-9 0,9 0,-9 0,0 0,-9 0,0 0,1 0,17 0,0 0,0 0,0 0,0 0,0-9,0 9,0 0,0 0,-8 0,-19 9,0-9,0 0,0 0,9 0,-8 0,-1 9,-18 0,9 0,9 0,1-9,8 0,9 0,0 0,-9 9,0 0,1-9,-10 0,0 0,0 9,9-9,0 0,-8 0,8 0,-9 9,0-9,-9 9,10-9,8 0,9 0,9 0,-9 0,0 0,0 0,0 0,1 0,-10 9,0-9,9 0,0 0,0 0,0 0,0 0,1 0,-1 0,0 0,-9 0,9 0,-9 0,9 0,1 0,17 0,-18-9,9 9,0 0,0 0,0-9,0 0,9 9,-9 0,-9 0,27 0,-26 0,8 0,18-9,-27 9,27 0,-18 0,9 0,-9-9,0 0,9 0,-9 0,27 9,-18 0,9 0,9 0,0 0,0 0,0 0,0 0,0 0,0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33.921"/>
    </inkml:context>
    <inkml:brush xml:id="br0">
      <inkml:brushProperty name="width" value="0.08819" units="cm"/>
      <inkml:brushProperty name="height" value="0.35278" units="cm"/>
      <inkml:brushProperty name="color" value="#FEB27D"/>
      <inkml:brushProperty name="tip" value="rectangle"/>
      <inkml:brushProperty name="rasterOp" value="maskPen"/>
    </inkml:brush>
  </inkml:definitions>
  <inkml:trace contextRef="#ctx0" brushRef="#br0">8377 3545,'0'0,"0"0,0 0,0 0,0 0,0 0,0 0,0 0,0 0,0 0,0 0,-9 0,0 0,-9 0,0 0,-9 0,9 0,-9 0,1 0,-1 0,9 0,0 0,-9 0,9 0,-9 0,0 0,0 0,0 0,0 0,-9 0,1 0,-1 0,0 0,9 0,0 0,0 0,0 0,0 0,9 0,0 0,-8 0,-1 0,0 0,0 0,-9 0,0 0,0 0,0 0,0 0,1 0,-1 0,9 0,-9 0,0 0,-9 0,-9 0,10 0,-1 0,0 0,0 0,18 0,0 0,0 0,-9 0,9 9,-8 0,-19-9,9 0,0 9,0-9,0 0,10 0,-1 0,0 0,-9 0,0 0,-9 0,0 0,1 0,-1 9,9-9,18 0,-9 0,0 0,0 0,1 0,-19 0,0 0,0 9,9-9,9 0,1 0,-1 0,0 0,0 0,-9 9,0-9,0 0,1 0,-1 0,9 0,9 0,0 0,0 0,0 0,0 0,0 0,0 0,1 0,-1 0,-9 0,0 0,0 0,0 0,9 0,0 0,0 0,1 0,-1 0,9 0,0 0,-9 0,0 0,0 0,0 0,0 0,-9 0,0 0,1 0,8 0,0 0,0 0,0 0,0 0,9 0,-9 0,9 0,-9 0,0 0,1 0,-10 0,9 0,0 0,0 0,0 0,9 0,-9 0,27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38.645"/>
    </inkml:context>
    <inkml:brush xml:id="br0">
      <inkml:brushProperty name="width" value="0.08819" units="cm"/>
      <inkml:brushProperty name="height" value="0.35278" units="cm"/>
      <inkml:brushProperty name="color" value="#FEB27D"/>
      <inkml:brushProperty name="tip" value="rectangle"/>
      <inkml:brushProperty name="rasterOp" value="maskPen"/>
    </inkml:brush>
  </inkml:definitions>
  <inkml:trace contextRef="#ctx0" brushRef="#br0">17696 2868,'0'0,"0"0,0 0,0 0,0 0,0 0,0 0,0 0,0 0,0 0,0 0,0 0,0 0,0 0,0 0,-9 0,0 0,0 0,0 9,0-9,-9 9,-9 0,0 0,0 0,9-9,-9 0,0 0,1 9,-10 0,-9-9,-9 9,9 1,0-10,0 0,10 0,-1 0,9 0,0 0,0 0,0 0,0 0,-18 0,0 0,1 0,-1 0,0 0,9 0,9-10,0 10,0 0,-9 0,-8 0,-1 0,0 0,-9 0,9 0,9 0,1-9,8 0,0 9,0 0,0 0,0 0,9 0,-9 0,-9 0,0 0,10 0,-1 0,-9 0,0 0,9 0,0 0,0 0,9 0,0 0,0 0,-9 0,0 0,1-9,-10 9,-9 0,-9 0,9 0,0-9,1 9,8-9,9 9,0-9,-9 9,-18 0,0 0,-8-9,8 9,0-9,9 9,18 0,0 0,-9 0,-8 0,-10 0,0 0,0 0,0 0,18 0,1 0,8 0,-9 0,0 0,-9 0,-9 0,0 0,1 0,-1 0,9 0,0 0,9 0,-9 0,-8 0,-1 0,0 9,0-9,9 0,9 0,1 0,8 0,-9 0,0 0,-18 0,0 0,0 0,1 0,8 0,0 0,18 0,0 0,0 0,0 0,-9 0,-8 0,8 0,-9 0,-9 0,18 9,0-9,9 0,0 0,1 0,-1 0,0 0,0 0,-9 0,-36 0,18 9,10-9,-1 0,9 0,9 0,0 0,0 0,-9 0,0 0,-35 0,8 0,9 0,0 0,9 0,18 0,1 0,-10 0,0 9,-9 0,0-9,0 9,-9-9,10 0,-1 0,9 0,0 0,0 0,-18 9,-8 0,8 1,-9-1,9-9,9 0,18 0,-8 0,8 0,-9 0,0 0,-18 9,0-9,0 0,10 0,8 0,0 0,9 0,0 0,0 0,-9 0,0 0,-9 9,1 0,8-9,-9 0,9 0,9 0,0 0,0 0,0 0,9 0,1 0,-10 0,0 0,0 0,-9 0,-9 0,9 0,-9 0,10 0,-1 0,9 0,0 0,0 0,0 0,0 0,0 0,-9 0,9 0,-17 0,8 0,-9 0,9 0,9 0,0 0,0 0,0 0,9 0,0 0,1 0,-10 0,0 0,0 0,0 0,-18 0,9 0,-9 0,9 0,1 0,-1 0,9 0,0 0,-9 0,-9 0,0 9,-8-9,-1 0,0 0,18 0,0 0,9 0,-9 0,0 0,1 0,-10 9,-9-9,9 9,0-9,0 0,10 0,-1 0,9 0,-9 0,0 0,0 0,-9 0,0 0,1 0,-1 0,0 0,9 0,9 0,0 0,0 0,0 0,0 0,1 0,-1 0,-9 0,-9 0,0 0,0 0,0 0,10 0,8 0,-9 0,0 0,9 0,-18 0,0 0,0 0,10 0,-10 0,9-9,0 9,9 0,-9 0,0-9,0 9,1 0,-19 0,-9-9,0 0,9 0,1 0,8 0,-9 9,-18 0,-18 0,19 0,17-10,0 10,9 0,0 0,-8 0,-10 10,9-10,0 0,0 0,10 0,-1 0,-9 0,0 0,-9 9,0-9,10 0,8 9,0-9,9 0,-9 9,0-9,1 0,-10 0,0 0,9 0,0 0,0 0,1 0,-1 0,0 0,9 0,-18 0,9 0,-8 0,17 0,9 0,0 0,0 0,0 0,0 0,9 0,0 0,0 0,0 0,0 0,9 0,0 0,1 0,-1 0,0 0,0 0,0 0,9 0,0 0,0 0,0 0,0 0,0 0,-9 0,0 0,9 0,-9 0,9 0,-9 0,9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43.548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4197 10346,'0'0,"0"0,0 0,0 0,0 0,0 0,0 0,0 0,0 0,0 0,0 0,0 0,0 0,-9 0,1 0,-1 0,-9 9,-9 0,-9 0,-9-9,-9 0,9 0,9 0,10 0,-1 9,-9-9,0 0,0-9,36 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9T15:49:51.472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15059 4167,'0'0,"0"0,0 0,0 0,9 0,0 0,9 0,0-9,0 9,0-9,-1 9,-8 0,0 0,0 0,9 0,-9 0,9 0,0 0,0-9,0 9,9 0,0-9,0 0,0 9,0 0,8 0,-8 0,0 0,0 0,0 0,0 0,-9 0,0 0,9 0,-9 0,9 0,-1 0,1 0,9-9,0 9,-9 0,0 0,0-9,0 9,0 0,-9 0,0 0,0 0,-10 0,1 0,9 0,0 0,0 0,0 0,0 0,9 0,0-9,0 0,9 9,0 0,-1 0,-8 0,0 0,0 0,0 0,-9 0,9 0,-9 0,0 0,9 0,-9 0,9 0,-9 0,8 0,-8 0,9 0,-9 0,9 0,0 0,0-9,-9 9,0 0,0 0,-18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94342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7547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0a259dcb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10a259dcb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0191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d1982dd69e_0_20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d1982dd69e_0_20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713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0a259dcb6a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0a259dcb6a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3829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gd1982dd69e_0_21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6" name="Google Shape;3056;gd1982dd69e_0_21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771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5" name="Google Shape;3055;gd1982dd69e_0_216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6" name="Google Shape;3056;gd1982dd69e_0_216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324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" name="Google Shape;203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9" name="Google Shape;203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6481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108c4d3baac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108c4d3baac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721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10a259dcb6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10a259dcb6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65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2" name="Google Shape;1932;g10a259dcb6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3" name="Google Shape;1933;g10a259dcb6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5069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108c4d3baac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108c4d3baac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2281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g108c4d3baac_3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Google Shape;2123;g108c4d3baac_3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163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432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Google Shape;2186;g10a259dcb6a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7" name="Google Shape;2187;g10a259dcb6a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19252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" name="Google Shape;10;p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3001400" y="1217528"/>
            <a:ext cx="5581800" cy="18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50">
                <a:solidFill>
                  <a:srgbClr val="212529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666200" y="3517936"/>
            <a:ext cx="4252200" cy="486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8675588" y="47080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8485413" y="10536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5414550" y="6161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>
            <a:off x="3497325" y="45371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374625" y="10536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2989588" y="3951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1800675" y="434078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5032475" y="4607963"/>
            <a:ext cx="311900" cy="314700"/>
            <a:chOff x="8571050" y="1873050"/>
            <a:chExt cx="311900" cy="314700"/>
          </a:xfrm>
        </p:grpSpPr>
        <p:sp>
          <p:nvSpPr>
            <p:cNvPr id="45" name="Google Shape;45;p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541184" y="829733"/>
            <a:ext cx="686239" cy="223927"/>
            <a:chOff x="3798300" y="2287225"/>
            <a:chExt cx="730975" cy="238525"/>
          </a:xfrm>
        </p:grpSpPr>
        <p:sp>
          <p:nvSpPr>
            <p:cNvPr id="50" name="Google Shape;50;p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7553320" y="4416698"/>
            <a:ext cx="545748" cy="159103"/>
            <a:chOff x="5393300" y="2420750"/>
            <a:chExt cx="581325" cy="169475"/>
          </a:xfrm>
        </p:grpSpPr>
        <p:sp>
          <p:nvSpPr>
            <p:cNvPr id="53" name="Google Shape;53;p2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2" name="Google Shape;1682;p3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683" name="Google Shape;1683;p3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3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8" name="Google Shape;1708;p39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9" name="Google Shape;1709;p39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0" name="Google Shape;1710;p39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39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2" name="Google Shape;1712;p39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39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4" name="Google Shape;1714;p39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5" name="Google Shape;1715;p39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1716" name="Google Shape;1716;p3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8" name="Google Shape;1718;p39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1719" name="Google Shape;1719;p39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2" name="Google Shape;1722;p40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23" name="Google Shape;1723;p40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40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40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40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40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40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40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40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8" name="Google Shape;1748;p40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9" name="Google Shape;1749;p40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40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40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40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3" name="Google Shape;1753;p40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4" name="Google Shape;1754;p40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755" name="Google Shape;1755;p40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0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7" name="Google Shape;1757;p40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758" name="Google Shape;1758;p40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0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" name="Google Shape;1761;p4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762" name="Google Shape;1762;p4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4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4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7" name="Google Shape;1787;p41"/>
          <p:cNvSpPr/>
          <p:nvPr/>
        </p:nvSpPr>
        <p:spPr>
          <a:xfrm>
            <a:off x="8718050" y="37798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41"/>
          <p:cNvSpPr/>
          <p:nvPr/>
        </p:nvSpPr>
        <p:spPr>
          <a:xfrm>
            <a:off x="5349125" y="49015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41"/>
          <p:cNvSpPr/>
          <p:nvPr/>
        </p:nvSpPr>
        <p:spPr>
          <a:xfrm>
            <a:off x="350200" y="456511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1"/>
          <p:cNvSpPr/>
          <p:nvPr/>
        </p:nvSpPr>
        <p:spPr>
          <a:xfrm>
            <a:off x="7166000" y="4814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41"/>
          <p:cNvSpPr/>
          <p:nvPr/>
        </p:nvSpPr>
        <p:spPr>
          <a:xfrm>
            <a:off x="891300" y="5918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41"/>
          <p:cNvSpPr/>
          <p:nvPr/>
        </p:nvSpPr>
        <p:spPr>
          <a:xfrm>
            <a:off x="233038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3" name="Google Shape;1793;p41"/>
          <p:cNvGrpSpPr/>
          <p:nvPr/>
        </p:nvGrpSpPr>
        <p:grpSpPr>
          <a:xfrm>
            <a:off x="8118813" y="911138"/>
            <a:ext cx="311900" cy="314700"/>
            <a:chOff x="8571050" y="1873050"/>
            <a:chExt cx="311900" cy="314700"/>
          </a:xfrm>
        </p:grpSpPr>
        <p:sp>
          <p:nvSpPr>
            <p:cNvPr id="1794" name="Google Shape;1794;p4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8" name="Google Shape;1798;p41"/>
          <p:cNvGrpSpPr/>
          <p:nvPr/>
        </p:nvGrpSpPr>
        <p:grpSpPr>
          <a:xfrm>
            <a:off x="8165825" y="4533300"/>
            <a:ext cx="529900" cy="149350"/>
            <a:chOff x="3898800" y="2624300"/>
            <a:chExt cx="529900" cy="149350"/>
          </a:xfrm>
        </p:grpSpPr>
        <p:sp>
          <p:nvSpPr>
            <p:cNvPr id="1799" name="Google Shape;1799;p41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1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41"/>
          <p:cNvGrpSpPr/>
          <p:nvPr/>
        </p:nvGrpSpPr>
        <p:grpSpPr>
          <a:xfrm rot="3651682">
            <a:off x="153345" y="1192019"/>
            <a:ext cx="340408" cy="202565"/>
            <a:chOff x="3780075" y="2889150"/>
            <a:chExt cx="340425" cy="202575"/>
          </a:xfrm>
        </p:grpSpPr>
        <p:sp>
          <p:nvSpPr>
            <p:cNvPr id="1802" name="Google Shape;1802;p4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4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spTree>
      <p:nvGrpSpPr>
        <p:cNvPr id="1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5" name="Google Shape;1805;p4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806" name="Google Shape;1806;p4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4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4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4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4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4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4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4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4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4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4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4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4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4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4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4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4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4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4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4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4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4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4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4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4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31" name="Google Shape;1831;p42"/>
          <p:cNvSpPr/>
          <p:nvPr/>
        </p:nvSpPr>
        <p:spPr>
          <a:xfrm>
            <a:off x="3965250" y="958263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2"/>
          <p:cNvSpPr/>
          <p:nvPr/>
        </p:nvSpPr>
        <p:spPr>
          <a:xfrm>
            <a:off x="208500" y="28786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3" name="Google Shape;1833;p42"/>
          <p:cNvSpPr/>
          <p:nvPr/>
        </p:nvSpPr>
        <p:spPr>
          <a:xfrm>
            <a:off x="4673538" y="44460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2"/>
          <p:cNvSpPr/>
          <p:nvPr/>
        </p:nvSpPr>
        <p:spPr>
          <a:xfrm>
            <a:off x="353075" y="664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2"/>
          <p:cNvSpPr/>
          <p:nvPr/>
        </p:nvSpPr>
        <p:spPr>
          <a:xfrm>
            <a:off x="8579100" y="15605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2"/>
          <p:cNvSpPr/>
          <p:nvPr/>
        </p:nvSpPr>
        <p:spPr>
          <a:xfrm>
            <a:off x="6394938" y="44525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7" name="Google Shape;1837;p42"/>
          <p:cNvGrpSpPr/>
          <p:nvPr/>
        </p:nvGrpSpPr>
        <p:grpSpPr>
          <a:xfrm>
            <a:off x="5220250" y="1443438"/>
            <a:ext cx="311900" cy="314700"/>
            <a:chOff x="8571050" y="1873050"/>
            <a:chExt cx="311900" cy="314700"/>
          </a:xfrm>
        </p:grpSpPr>
        <p:sp>
          <p:nvSpPr>
            <p:cNvPr id="1838" name="Google Shape;1838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2" name="Google Shape;1842;p42"/>
          <p:cNvGrpSpPr/>
          <p:nvPr/>
        </p:nvGrpSpPr>
        <p:grpSpPr>
          <a:xfrm>
            <a:off x="836125" y="4365463"/>
            <a:ext cx="311900" cy="314700"/>
            <a:chOff x="8571050" y="1873050"/>
            <a:chExt cx="311900" cy="314700"/>
          </a:xfrm>
        </p:grpSpPr>
        <p:sp>
          <p:nvSpPr>
            <p:cNvPr id="1843" name="Google Shape;1843;p4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42"/>
          <p:cNvGrpSpPr/>
          <p:nvPr/>
        </p:nvGrpSpPr>
        <p:grpSpPr>
          <a:xfrm>
            <a:off x="2029863" y="535513"/>
            <a:ext cx="730975" cy="238525"/>
            <a:chOff x="3798300" y="2287225"/>
            <a:chExt cx="730975" cy="238525"/>
          </a:xfrm>
        </p:grpSpPr>
        <p:sp>
          <p:nvSpPr>
            <p:cNvPr id="1848" name="Google Shape;1848;p42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2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42"/>
          <p:cNvGrpSpPr/>
          <p:nvPr/>
        </p:nvGrpSpPr>
        <p:grpSpPr>
          <a:xfrm>
            <a:off x="8049200" y="4100600"/>
            <a:ext cx="529900" cy="149350"/>
            <a:chOff x="3898800" y="2624300"/>
            <a:chExt cx="529900" cy="149350"/>
          </a:xfrm>
        </p:grpSpPr>
        <p:sp>
          <p:nvSpPr>
            <p:cNvPr id="1851" name="Google Shape;1851;p42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2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57" name="Google Shape;57;p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Google Shape;82;p3"/>
          <p:cNvSpPr txBox="1">
            <a:spLocks noGrp="1"/>
          </p:cNvSpPr>
          <p:nvPr>
            <p:ph type="title"/>
          </p:nvPr>
        </p:nvSpPr>
        <p:spPr>
          <a:xfrm>
            <a:off x="1170425" y="2532250"/>
            <a:ext cx="3858900" cy="8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550">
                <a:solidFill>
                  <a:srgbClr val="21252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 idx="2" hasCustomPrompt="1"/>
          </p:nvPr>
        </p:nvSpPr>
        <p:spPr>
          <a:xfrm>
            <a:off x="1488725" y="1000931"/>
            <a:ext cx="1255800" cy="11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7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170425" y="3545650"/>
            <a:ext cx="4266000" cy="5340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/>
          <p:nvPr/>
        </p:nvSpPr>
        <p:spPr>
          <a:xfrm flipH="1">
            <a:off x="360423" y="3498675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 flipH="1">
            <a:off x="5039723" y="45493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 flipH="1">
            <a:off x="8140473" y="45237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3"/>
          <p:cNvSpPr/>
          <p:nvPr/>
        </p:nvSpPr>
        <p:spPr>
          <a:xfrm flipH="1">
            <a:off x="677773" y="20760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3"/>
          <p:cNvSpPr/>
          <p:nvPr/>
        </p:nvSpPr>
        <p:spPr>
          <a:xfrm flipH="1">
            <a:off x="5370498" y="434402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3"/>
          <p:cNvSpPr/>
          <p:nvPr/>
        </p:nvSpPr>
        <p:spPr>
          <a:xfrm flipH="1">
            <a:off x="8388248" y="46375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"/>
          <p:cNvSpPr/>
          <p:nvPr/>
        </p:nvSpPr>
        <p:spPr>
          <a:xfrm flipH="1">
            <a:off x="630173" y="38006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" name="Google Shape;92;p3"/>
          <p:cNvGrpSpPr/>
          <p:nvPr/>
        </p:nvGrpSpPr>
        <p:grpSpPr>
          <a:xfrm>
            <a:off x="3569448" y="1303738"/>
            <a:ext cx="529900" cy="149350"/>
            <a:chOff x="3898800" y="2624300"/>
            <a:chExt cx="529900" cy="149350"/>
          </a:xfrm>
        </p:grpSpPr>
        <p:sp>
          <p:nvSpPr>
            <p:cNvPr id="93" name="Google Shape;93;p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flipH="1">
            <a:off x="2809210" y="4718175"/>
            <a:ext cx="581325" cy="169475"/>
            <a:chOff x="5393300" y="2420750"/>
            <a:chExt cx="581325" cy="169475"/>
          </a:xfrm>
        </p:grpSpPr>
        <p:sp>
          <p:nvSpPr>
            <p:cNvPr id="96" name="Google Shape;96;p3"/>
            <p:cNvSpPr/>
            <p:nvPr/>
          </p:nvSpPr>
          <p:spPr>
            <a:xfrm>
              <a:off x="5393300" y="2420750"/>
              <a:ext cx="581325" cy="169475"/>
            </a:xfrm>
            <a:custGeom>
              <a:avLst/>
              <a:gdLst/>
              <a:ahLst/>
              <a:cxnLst/>
              <a:rect l="l" t="t" r="r" b="b"/>
              <a:pathLst>
                <a:path w="23253" h="6779" extrusionOk="0">
                  <a:moveTo>
                    <a:pt x="13116" y="2293"/>
                  </a:moveTo>
                  <a:cubicBezTo>
                    <a:pt x="13135" y="2304"/>
                    <a:pt x="13154" y="2315"/>
                    <a:pt x="13172" y="2326"/>
                  </a:cubicBezTo>
                  <a:cubicBezTo>
                    <a:pt x="13906" y="2759"/>
                    <a:pt x="14573" y="3560"/>
                    <a:pt x="14440" y="4494"/>
                  </a:cubicBezTo>
                  <a:cubicBezTo>
                    <a:pt x="14374" y="4890"/>
                    <a:pt x="14133" y="5127"/>
                    <a:pt x="13834" y="5127"/>
                  </a:cubicBezTo>
                  <a:cubicBezTo>
                    <a:pt x="13679" y="5127"/>
                    <a:pt x="13509" y="5064"/>
                    <a:pt x="13339" y="4928"/>
                  </a:cubicBezTo>
                  <a:cubicBezTo>
                    <a:pt x="12972" y="4594"/>
                    <a:pt x="12772" y="4094"/>
                    <a:pt x="12805" y="3593"/>
                  </a:cubicBezTo>
                  <a:cubicBezTo>
                    <a:pt x="12791" y="3083"/>
                    <a:pt x="12907" y="2651"/>
                    <a:pt x="13116" y="2293"/>
                  </a:cubicBezTo>
                  <a:close/>
                  <a:moveTo>
                    <a:pt x="15863" y="0"/>
                  </a:moveTo>
                  <a:cubicBezTo>
                    <a:pt x="14729" y="0"/>
                    <a:pt x="13609" y="359"/>
                    <a:pt x="12840" y="1117"/>
                  </a:cubicBezTo>
                  <a:lnTo>
                    <a:pt x="12840" y="1117"/>
                  </a:lnTo>
                  <a:cubicBezTo>
                    <a:pt x="12235" y="894"/>
                    <a:pt x="11591" y="777"/>
                    <a:pt x="10991" y="777"/>
                  </a:cubicBezTo>
                  <a:cubicBezTo>
                    <a:pt x="10871" y="777"/>
                    <a:pt x="10753" y="782"/>
                    <a:pt x="10637" y="791"/>
                  </a:cubicBezTo>
                  <a:cubicBezTo>
                    <a:pt x="8969" y="958"/>
                    <a:pt x="7468" y="1725"/>
                    <a:pt x="5967" y="2359"/>
                  </a:cubicBezTo>
                  <a:cubicBezTo>
                    <a:pt x="4938" y="2762"/>
                    <a:pt x="3758" y="3165"/>
                    <a:pt x="2610" y="3165"/>
                  </a:cubicBezTo>
                  <a:cubicBezTo>
                    <a:pt x="2046" y="3165"/>
                    <a:pt x="1490" y="3068"/>
                    <a:pt x="963" y="2826"/>
                  </a:cubicBezTo>
                  <a:cubicBezTo>
                    <a:pt x="897" y="2797"/>
                    <a:pt x="831" y="2784"/>
                    <a:pt x="767" y="2784"/>
                  </a:cubicBezTo>
                  <a:cubicBezTo>
                    <a:pt x="322" y="2784"/>
                    <a:pt x="0" y="3427"/>
                    <a:pt x="496" y="3660"/>
                  </a:cubicBezTo>
                  <a:cubicBezTo>
                    <a:pt x="1196" y="3972"/>
                    <a:pt x="1906" y="4100"/>
                    <a:pt x="2617" y="4100"/>
                  </a:cubicBezTo>
                  <a:cubicBezTo>
                    <a:pt x="4108" y="4100"/>
                    <a:pt x="5600" y="3536"/>
                    <a:pt x="7001" y="2926"/>
                  </a:cubicBezTo>
                  <a:cubicBezTo>
                    <a:pt x="8283" y="2374"/>
                    <a:pt x="9697" y="1762"/>
                    <a:pt x="11088" y="1762"/>
                  </a:cubicBezTo>
                  <a:cubicBezTo>
                    <a:pt x="11476" y="1762"/>
                    <a:pt x="11863" y="1810"/>
                    <a:pt x="12244" y="1920"/>
                  </a:cubicBezTo>
                  <a:lnTo>
                    <a:pt x="12244" y="1920"/>
                  </a:lnTo>
                  <a:cubicBezTo>
                    <a:pt x="12088" y="2219"/>
                    <a:pt x="11972" y="2554"/>
                    <a:pt x="11905" y="2926"/>
                  </a:cubicBezTo>
                  <a:cubicBezTo>
                    <a:pt x="11704" y="3994"/>
                    <a:pt x="12038" y="5261"/>
                    <a:pt x="13039" y="5828"/>
                  </a:cubicBezTo>
                  <a:cubicBezTo>
                    <a:pt x="13313" y="5985"/>
                    <a:pt x="13584" y="6055"/>
                    <a:pt x="13839" y="6055"/>
                  </a:cubicBezTo>
                  <a:cubicBezTo>
                    <a:pt x="14667" y="6055"/>
                    <a:pt x="15323" y="5312"/>
                    <a:pt x="15374" y="4394"/>
                  </a:cubicBezTo>
                  <a:cubicBezTo>
                    <a:pt x="15459" y="3149"/>
                    <a:pt x="14759" y="2191"/>
                    <a:pt x="13778" y="1575"/>
                  </a:cubicBezTo>
                  <a:lnTo>
                    <a:pt x="13778" y="1575"/>
                  </a:lnTo>
                  <a:cubicBezTo>
                    <a:pt x="14376" y="1144"/>
                    <a:pt x="15176" y="939"/>
                    <a:pt x="15967" y="939"/>
                  </a:cubicBezTo>
                  <a:cubicBezTo>
                    <a:pt x="16407" y="939"/>
                    <a:pt x="16844" y="1002"/>
                    <a:pt x="17242" y="1125"/>
                  </a:cubicBezTo>
                  <a:cubicBezTo>
                    <a:pt x="18443" y="1592"/>
                    <a:pt x="19543" y="2326"/>
                    <a:pt x="20411" y="3293"/>
                  </a:cubicBezTo>
                  <a:cubicBezTo>
                    <a:pt x="21311" y="4160"/>
                    <a:pt x="22079" y="5161"/>
                    <a:pt x="22279" y="6429"/>
                  </a:cubicBezTo>
                  <a:cubicBezTo>
                    <a:pt x="22319" y="6673"/>
                    <a:pt x="22492" y="6779"/>
                    <a:pt x="22678" y="6779"/>
                  </a:cubicBezTo>
                  <a:cubicBezTo>
                    <a:pt x="22951" y="6779"/>
                    <a:pt x="23252" y="6552"/>
                    <a:pt x="23213" y="6195"/>
                  </a:cubicBezTo>
                  <a:cubicBezTo>
                    <a:pt x="22979" y="4828"/>
                    <a:pt x="22145" y="3693"/>
                    <a:pt x="21211" y="2726"/>
                  </a:cubicBezTo>
                  <a:cubicBezTo>
                    <a:pt x="20244" y="1725"/>
                    <a:pt x="19110" y="925"/>
                    <a:pt x="17875" y="391"/>
                  </a:cubicBezTo>
                  <a:cubicBezTo>
                    <a:pt x="17250" y="134"/>
                    <a:pt x="16554" y="0"/>
                    <a:pt x="158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95700" y="2435100"/>
              <a:ext cx="80900" cy="141375"/>
            </a:xfrm>
            <a:custGeom>
              <a:avLst/>
              <a:gdLst/>
              <a:ahLst/>
              <a:cxnLst/>
              <a:rect l="l" t="t" r="r" b="b"/>
              <a:pathLst>
                <a:path w="3236" h="5655" extrusionOk="0">
                  <a:moveTo>
                    <a:pt x="2715" y="1"/>
                  </a:moveTo>
                  <a:cubicBezTo>
                    <a:pt x="2594" y="1"/>
                    <a:pt x="2469" y="51"/>
                    <a:pt x="2368" y="151"/>
                  </a:cubicBezTo>
                  <a:lnTo>
                    <a:pt x="1068" y="1251"/>
                  </a:lnTo>
                  <a:cubicBezTo>
                    <a:pt x="701" y="1552"/>
                    <a:pt x="200" y="1885"/>
                    <a:pt x="100" y="2386"/>
                  </a:cubicBezTo>
                  <a:cubicBezTo>
                    <a:pt x="0" y="2919"/>
                    <a:pt x="334" y="3520"/>
                    <a:pt x="567" y="3987"/>
                  </a:cubicBezTo>
                  <a:cubicBezTo>
                    <a:pt x="834" y="4487"/>
                    <a:pt x="1134" y="4987"/>
                    <a:pt x="1468" y="5454"/>
                  </a:cubicBezTo>
                  <a:cubicBezTo>
                    <a:pt x="1558" y="5595"/>
                    <a:pt x="1697" y="5654"/>
                    <a:pt x="1838" y="5654"/>
                  </a:cubicBezTo>
                  <a:cubicBezTo>
                    <a:pt x="2165" y="5654"/>
                    <a:pt x="2501" y="5337"/>
                    <a:pt x="2268" y="4987"/>
                  </a:cubicBezTo>
                  <a:lnTo>
                    <a:pt x="2235" y="4987"/>
                  </a:lnTo>
                  <a:cubicBezTo>
                    <a:pt x="1968" y="4587"/>
                    <a:pt x="1735" y="4187"/>
                    <a:pt x="1501" y="3753"/>
                  </a:cubicBezTo>
                  <a:cubicBezTo>
                    <a:pt x="1368" y="3553"/>
                    <a:pt x="1268" y="3353"/>
                    <a:pt x="1168" y="3153"/>
                  </a:cubicBezTo>
                  <a:cubicBezTo>
                    <a:pt x="1068" y="2953"/>
                    <a:pt x="934" y="2753"/>
                    <a:pt x="1001" y="2586"/>
                  </a:cubicBezTo>
                  <a:cubicBezTo>
                    <a:pt x="1068" y="2386"/>
                    <a:pt x="1201" y="2319"/>
                    <a:pt x="1301" y="2252"/>
                  </a:cubicBezTo>
                  <a:lnTo>
                    <a:pt x="1835" y="1785"/>
                  </a:lnTo>
                  <a:lnTo>
                    <a:pt x="3036" y="784"/>
                  </a:lnTo>
                  <a:cubicBezTo>
                    <a:pt x="3236" y="618"/>
                    <a:pt x="3236" y="317"/>
                    <a:pt x="3036" y="151"/>
                  </a:cubicBezTo>
                  <a:cubicBezTo>
                    <a:pt x="2952" y="51"/>
                    <a:pt x="2835" y="1"/>
                    <a:pt x="2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91300" y="1225850"/>
            <a:ext cx="7361400" cy="3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02" name="Google Shape;102;p4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Google Shape;127;p4"/>
          <p:cNvSpPr/>
          <p:nvPr/>
        </p:nvSpPr>
        <p:spPr>
          <a:xfrm>
            <a:off x="8718050" y="37798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"/>
          <p:cNvSpPr/>
          <p:nvPr/>
        </p:nvSpPr>
        <p:spPr>
          <a:xfrm>
            <a:off x="5349125" y="490155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4"/>
          <p:cNvSpPr/>
          <p:nvPr/>
        </p:nvSpPr>
        <p:spPr>
          <a:xfrm>
            <a:off x="350200" y="4565113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7166000" y="481490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891300" y="5918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"/>
          <p:cNvSpPr/>
          <p:nvPr/>
        </p:nvSpPr>
        <p:spPr>
          <a:xfrm>
            <a:off x="233038" y="22637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8118813" y="911138"/>
            <a:ext cx="311900" cy="314700"/>
            <a:chOff x="8571050" y="1873050"/>
            <a:chExt cx="311900" cy="314700"/>
          </a:xfrm>
        </p:grpSpPr>
        <p:sp>
          <p:nvSpPr>
            <p:cNvPr id="134" name="Google Shape;134;p4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4"/>
          <p:cNvGrpSpPr/>
          <p:nvPr/>
        </p:nvGrpSpPr>
        <p:grpSpPr>
          <a:xfrm>
            <a:off x="8165825" y="4533300"/>
            <a:ext cx="529900" cy="149350"/>
            <a:chOff x="3898800" y="2624300"/>
            <a:chExt cx="529900" cy="149350"/>
          </a:xfrm>
        </p:grpSpPr>
        <p:sp>
          <p:nvSpPr>
            <p:cNvPr id="139" name="Google Shape;139;p4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4"/>
          <p:cNvGrpSpPr/>
          <p:nvPr/>
        </p:nvGrpSpPr>
        <p:grpSpPr>
          <a:xfrm rot="3651682">
            <a:off x="153345" y="1192019"/>
            <a:ext cx="340408" cy="202565"/>
            <a:chOff x="3780075" y="2889150"/>
            <a:chExt cx="340425" cy="202575"/>
          </a:xfrm>
        </p:grpSpPr>
        <p:sp>
          <p:nvSpPr>
            <p:cNvPr id="142" name="Google Shape;142;p4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5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146" name="Google Shape;146;p5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5"/>
          <p:cNvSpPr txBox="1">
            <a:spLocks noGrp="1"/>
          </p:cNvSpPr>
          <p:nvPr>
            <p:ph type="title"/>
          </p:nvPr>
        </p:nvSpPr>
        <p:spPr>
          <a:xfrm>
            <a:off x="1307344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1"/>
          </p:nvPr>
        </p:nvSpPr>
        <p:spPr>
          <a:xfrm>
            <a:off x="1307350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title" idx="2"/>
          </p:nvPr>
        </p:nvSpPr>
        <p:spPr>
          <a:xfrm>
            <a:off x="4881356" y="2604267"/>
            <a:ext cx="29553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ubTitle" idx="3"/>
          </p:nvPr>
        </p:nvSpPr>
        <p:spPr>
          <a:xfrm>
            <a:off x="4881351" y="3149929"/>
            <a:ext cx="2955300" cy="10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"/>
          <p:cNvSpPr txBox="1">
            <a:spLocks noGrp="1"/>
          </p:cNvSpPr>
          <p:nvPr>
            <p:ph type="title" idx="4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"/>
          <p:cNvSpPr/>
          <p:nvPr/>
        </p:nvSpPr>
        <p:spPr>
          <a:xfrm>
            <a:off x="5277925" y="483215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5"/>
          <p:cNvSpPr/>
          <p:nvPr/>
        </p:nvSpPr>
        <p:spPr>
          <a:xfrm>
            <a:off x="2030950" y="4849100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5"/>
          <p:cNvSpPr/>
          <p:nvPr/>
        </p:nvSpPr>
        <p:spPr>
          <a:xfrm>
            <a:off x="6922025" y="65037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5"/>
          <p:cNvSpPr/>
          <p:nvPr/>
        </p:nvSpPr>
        <p:spPr>
          <a:xfrm>
            <a:off x="2030950" y="650375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5"/>
          <p:cNvSpPr/>
          <p:nvPr/>
        </p:nvSpPr>
        <p:spPr>
          <a:xfrm>
            <a:off x="8604013" y="21666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5"/>
          <p:cNvSpPr/>
          <p:nvPr/>
        </p:nvSpPr>
        <p:spPr>
          <a:xfrm>
            <a:off x="8064500" y="45382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5"/>
          <p:cNvGrpSpPr/>
          <p:nvPr/>
        </p:nvGrpSpPr>
        <p:grpSpPr>
          <a:xfrm>
            <a:off x="378088" y="2730938"/>
            <a:ext cx="730975" cy="238525"/>
            <a:chOff x="3798300" y="2287225"/>
            <a:chExt cx="730975" cy="238525"/>
          </a:xfrm>
        </p:grpSpPr>
        <p:sp>
          <p:nvSpPr>
            <p:cNvPr id="183" name="Google Shape;183;p5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5"/>
          <p:cNvGrpSpPr/>
          <p:nvPr/>
        </p:nvGrpSpPr>
        <p:grpSpPr>
          <a:xfrm>
            <a:off x="8064488" y="2661000"/>
            <a:ext cx="529900" cy="149350"/>
            <a:chOff x="3898800" y="2624300"/>
            <a:chExt cx="529900" cy="149350"/>
          </a:xfrm>
        </p:grpSpPr>
        <p:sp>
          <p:nvSpPr>
            <p:cNvPr id="186" name="Google Shape;186;p5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" name="Google Shape;325;p9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326" name="Google Shape;326;p9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9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9"/>
          <p:cNvSpPr txBox="1">
            <a:spLocks noGrp="1"/>
          </p:cNvSpPr>
          <p:nvPr>
            <p:ph type="body" idx="1"/>
          </p:nvPr>
        </p:nvSpPr>
        <p:spPr>
          <a:xfrm>
            <a:off x="4572000" y="951150"/>
            <a:ext cx="3858600" cy="3241200"/>
          </a:xfrm>
          <a:prstGeom prst="rect">
            <a:avLst/>
          </a:prstGeom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6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2" name="Google Shape;352;p9"/>
          <p:cNvSpPr txBox="1">
            <a:spLocks noGrp="1"/>
          </p:cNvSpPr>
          <p:nvPr>
            <p:ph type="title"/>
          </p:nvPr>
        </p:nvSpPr>
        <p:spPr>
          <a:xfrm flipH="1">
            <a:off x="799350" y="1520229"/>
            <a:ext cx="2949900" cy="59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700"/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9"/>
          <p:cNvSpPr txBox="1">
            <a:spLocks noGrp="1"/>
          </p:cNvSpPr>
          <p:nvPr>
            <p:ph type="subTitle" idx="2"/>
          </p:nvPr>
        </p:nvSpPr>
        <p:spPr>
          <a:xfrm flipH="1">
            <a:off x="799825" y="2333204"/>
            <a:ext cx="2949900" cy="13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9"/>
          <p:cNvSpPr/>
          <p:nvPr/>
        </p:nvSpPr>
        <p:spPr>
          <a:xfrm>
            <a:off x="2180325" y="500088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9"/>
          <p:cNvSpPr/>
          <p:nvPr/>
        </p:nvSpPr>
        <p:spPr>
          <a:xfrm>
            <a:off x="1689363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9"/>
          <p:cNvSpPr/>
          <p:nvPr/>
        </p:nvSpPr>
        <p:spPr>
          <a:xfrm>
            <a:off x="231975" y="289040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9"/>
          <p:cNvSpPr/>
          <p:nvPr/>
        </p:nvSpPr>
        <p:spPr>
          <a:xfrm>
            <a:off x="8724913" y="1862325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9"/>
          <p:cNvSpPr/>
          <p:nvPr/>
        </p:nvSpPr>
        <p:spPr>
          <a:xfrm>
            <a:off x="3535475" y="10717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9"/>
          <p:cNvSpPr/>
          <p:nvPr/>
        </p:nvSpPr>
        <p:spPr>
          <a:xfrm>
            <a:off x="8557800" y="4674725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9"/>
          <p:cNvSpPr/>
          <p:nvPr/>
        </p:nvSpPr>
        <p:spPr>
          <a:xfrm>
            <a:off x="5936938" y="4533300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9"/>
          <p:cNvGrpSpPr/>
          <p:nvPr/>
        </p:nvGrpSpPr>
        <p:grpSpPr>
          <a:xfrm>
            <a:off x="2118825" y="4151363"/>
            <a:ext cx="311900" cy="314700"/>
            <a:chOff x="8571050" y="1873050"/>
            <a:chExt cx="311900" cy="314700"/>
          </a:xfrm>
        </p:grpSpPr>
        <p:sp>
          <p:nvSpPr>
            <p:cNvPr id="362" name="Google Shape;362;p9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9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9"/>
          <p:cNvGrpSpPr/>
          <p:nvPr/>
        </p:nvGrpSpPr>
        <p:grpSpPr>
          <a:xfrm>
            <a:off x="347725" y="833175"/>
            <a:ext cx="730975" cy="238525"/>
            <a:chOff x="3798300" y="2287225"/>
            <a:chExt cx="730975" cy="238525"/>
          </a:xfrm>
        </p:grpSpPr>
        <p:sp>
          <p:nvSpPr>
            <p:cNvPr id="367" name="Google Shape;367;p9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369;p9"/>
          <p:cNvGrpSpPr/>
          <p:nvPr/>
        </p:nvGrpSpPr>
        <p:grpSpPr>
          <a:xfrm>
            <a:off x="6077875" y="460850"/>
            <a:ext cx="529900" cy="149350"/>
            <a:chOff x="3898800" y="2624300"/>
            <a:chExt cx="529900" cy="149350"/>
          </a:xfrm>
        </p:grpSpPr>
        <p:sp>
          <p:nvSpPr>
            <p:cNvPr id="370" name="Google Shape;370;p9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9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13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448" name="Google Shape;448;p13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3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3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13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2"/>
          </p:nvPr>
        </p:nvSpPr>
        <p:spPr>
          <a:xfrm>
            <a:off x="2172613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"/>
          </p:nvPr>
        </p:nvSpPr>
        <p:spPr>
          <a:xfrm>
            <a:off x="2172625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3" hasCustomPrompt="1"/>
          </p:nvPr>
        </p:nvSpPr>
        <p:spPr>
          <a:xfrm>
            <a:off x="1132240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4"/>
          </p:nvPr>
        </p:nvSpPr>
        <p:spPr>
          <a:xfrm>
            <a:off x="5870188" y="174783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5"/>
          </p:nvPr>
        </p:nvSpPr>
        <p:spPr>
          <a:xfrm>
            <a:off x="5870200" y="220795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6" hasCustomPrompt="1"/>
          </p:nvPr>
        </p:nvSpPr>
        <p:spPr>
          <a:xfrm>
            <a:off x="4842281" y="1801332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0" name="Google Shape;480;p13"/>
          <p:cNvSpPr txBox="1">
            <a:spLocks noGrp="1"/>
          </p:cNvSpPr>
          <p:nvPr>
            <p:ph type="title" idx="7"/>
          </p:nvPr>
        </p:nvSpPr>
        <p:spPr>
          <a:xfrm>
            <a:off x="2172613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subTitle" idx="8"/>
          </p:nvPr>
        </p:nvSpPr>
        <p:spPr>
          <a:xfrm>
            <a:off x="2172625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3"/>
          <p:cNvSpPr txBox="1">
            <a:spLocks noGrp="1"/>
          </p:cNvSpPr>
          <p:nvPr>
            <p:ph type="title" idx="9" hasCustomPrompt="1"/>
          </p:nvPr>
        </p:nvSpPr>
        <p:spPr>
          <a:xfrm>
            <a:off x="1132240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3" name="Google Shape;483;p13"/>
          <p:cNvSpPr txBox="1">
            <a:spLocks noGrp="1"/>
          </p:cNvSpPr>
          <p:nvPr>
            <p:ph type="title" idx="13"/>
          </p:nvPr>
        </p:nvSpPr>
        <p:spPr>
          <a:xfrm>
            <a:off x="5870188" y="3178583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3100" b="1">
                <a:highlight>
                  <a:schemeClr val="dk2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subTitle" idx="14"/>
          </p:nvPr>
        </p:nvSpPr>
        <p:spPr>
          <a:xfrm>
            <a:off x="5870200" y="3638708"/>
            <a:ext cx="2223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281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86" name="Google Shape;486;p13"/>
          <p:cNvSpPr/>
          <p:nvPr/>
        </p:nvSpPr>
        <p:spPr>
          <a:xfrm>
            <a:off x="4857500" y="48014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3"/>
          <p:cNvSpPr/>
          <p:nvPr/>
        </p:nvSpPr>
        <p:spPr>
          <a:xfrm>
            <a:off x="1055050" y="47208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3"/>
          <p:cNvSpPr/>
          <p:nvPr/>
        </p:nvSpPr>
        <p:spPr>
          <a:xfrm>
            <a:off x="2248825" y="7839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/>
          <p:nvPr/>
        </p:nvSpPr>
        <p:spPr>
          <a:xfrm>
            <a:off x="368488" y="3321563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3"/>
          <p:cNvSpPr/>
          <p:nvPr/>
        </p:nvSpPr>
        <p:spPr>
          <a:xfrm>
            <a:off x="8261475" y="869663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3"/>
          <p:cNvSpPr/>
          <p:nvPr/>
        </p:nvSpPr>
        <p:spPr>
          <a:xfrm>
            <a:off x="7064300" y="5389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3"/>
          <p:cNvSpPr/>
          <p:nvPr/>
        </p:nvSpPr>
        <p:spPr>
          <a:xfrm>
            <a:off x="454125" y="1541825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3" name="Google Shape;493;p13"/>
          <p:cNvGrpSpPr/>
          <p:nvPr/>
        </p:nvGrpSpPr>
        <p:grpSpPr>
          <a:xfrm>
            <a:off x="8274825" y="4667863"/>
            <a:ext cx="311900" cy="314700"/>
            <a:chOff x="8571050" y="1873050"/>
            <a:chExt cx="311900" cy="314700"/>
          </a:xfrm>
        </p:grpSpPr>
        <p:sp>
          <p:nvSpPr>
            <p:cNvPr id="494" name="Google Shape;494;p13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8" name="Google Shape;498;p13"/>
          <p:cNvGrpSpPr/>
          <p:nvPr/>
        </p:nvGrpSpPr>
        <p:grpSpPr>
          <a:xfrm flipH="1">
            <a:off x="7699750" y="1806963"/>
            <a:ext cx="730975" cy="238525"/>
            <a:chOff x="3798300" y="2287225"/>
            <a:chExt cx="730975" cy="238525"/>
          </a:xfrm>
        </p:grpSpPr>
        <p:sp>
          <p:nvSpPr>
            <p:cNvPr id="499" name="Google Shape;499;p13"/>
            <p:cNvSpPr/>
            <p:nvPr/>
          </p:nvSpPr>
          <p:spPr>
            <a:xfrm>
              <a:off x="3798300" y="2287225"/>
              <a:ext cx="722625" cy="238525"/>
            </a:xfrm>
            <a:custGeom>
              <a:avLst/>
              <a:gdLst/>
              <a:ahLst/>
              <a:cxnLst/>
              <a:rect l="l" t="t" r="r" b="b"/>
              <a:pathLst>
                <a:path w="28905" h="9541" extrusionOk="0">
                  <a:moveTo>
                    <a:pt x="5536" y="982"/>
                  </a:moveTo>
                  <a:cubicBezTo>
                    <a:pt x="5554" y="982"/>
                    <a:pt x="5571" y="986"/>
                    <a:pt x="5588" y="995"/>
                  </a:cubicBezTo>
                  <a:cubicBezTo>
                    <a:pt x="5821" y="1129"/>
                    <a:pt x="5588" y="2096"/>
                    <a:pt x="5554" y="2263"/>
                  </a:cubicBezTo>
                  <a:cubicBezTo>
                    <a:pt x="5421" y="3164"/>
                    <a:pt x="5154" y="4064"/>
                    <a:pt x="4754" y="4932"/>
                  </a:cubicBezTo>
                  <a:cubicBezTo>
                    <a:pt x="4706" y="5042"/>
                    <a:pt x="4649" y="5168"/>
                    <a:pt x="4585" y="5303"/>
                  </a:cubicBezTo>
                  <a:lnTo>
                    <a:pt x="4585" y="5303"/>
                  </a:lnTo>
                  <a:cubicBezTo>
                    <a:pt x="4305" y="4192"/>
                    <a:pt x="4401" y="2999"/>
                    <a:pt x="4887" y="1929"/>
                  </a:cubicBezTo>
                  <a:cubicBezTo>
                    <a:pt x="4949" y="1743"/>
                    <a:pt x="5299" y="982"/>
                    <a:pt x="5536" y="982"/>
                  </a:cubicBezTo>
                  <a:close/>
                  <a:moveTo>
                    <a:pt x="13440" y="2437"/>
                  </a:moveTo>
                  <a:cubicBezTo>
                    <a:pt x="13700" y="2437"/>
                    <a:pt x="13943" y="2626"/>
                    <a:pt x="13994" y="2930"/>
                  </a:cubicBezTo>
                  <a:cubicBezTo>
                    <a:pt x="14127" y="3564"/>
                    <a:pt x="13760" y="4331"/>
                    <a:pt x="13493" y="4865"/>
                  </a:cubicBezTo>
                  <a:cubicBezTo>
                    <a:pt x="13311" y="5270"/>
                    <a:pt x="13092" y="5663"/>
                    <a:pt x="12843" y="6037"/>
                  </a:cubicBezTo>
                  <a:lnTo>
                    <a:pt x="12843" y="6037"/>
                  </a:lnTo>
                  <a:cubicBezTo>
                    <a:pt x="12692" y="5943"/>
                    <a:pt x="12561" y="5822"/>
                    <a:pt x="12459" y="5665"/>
                  </a:cubicBezTo>
                  <a:cubicBezTo>
                    <a:pt x="12059" y="5032"/>
                    <a:pt x="12226" y="3964"/>
                    <a:pt x="12459" y="3297"/>
                  </a:cubicBezTo>
                  <a:cubicBezTo>
                    <a:pt x="12559" y="2930"/>
                    <a:pt x="12826" y="2630"/>
                    <a:pt x="13193" y="2496"/>
                  </a:cubicBezTo>
                  <a:cubicBezTo>
                    <a:pt x="13273" y="2456"/>
                    <a:pt x="13358" y="2437"/>
                    <a:pt x="13440" y="2437"/>
                  </a:cubicBezTo>
                  <a:close/>
                  <a:moveTo>
                    <a:pt x="5662" y="0"/>
                  </a:moveTo>
                  <a:cubicBezTo>
                    <a:pt x="5196" y="0"/>
                    <a:pt x="4695" y="361"/>
                    <a:pt x="4420" y="762"/>
                  </a:cubicBezTo>
                  <a:cubicBezTo>
                    <a:pt x="3887" y="1629"/>
                    <a:pt x="3553" y="2630"/>
                    <a:pt x="3486" y="3664"/>
                  </a:cubicBezTo>
                  <a:cubicBezTo>
                    <a:pt x="3422" y="4617"/>
                    <a:pt x="3600" y="5555"/>
                    <a:pt x="3986" y="6397"/>
                  </a:cubicBezTo>
                  <a:lnTo>
                    <a:pt x="3986" y="6397"/>
                  </a:lnTo>
                  <a:cubicBezTo>
                    <a:pt x="3401" y="7331"/>
                    <a:pt x="2595" y="8245"/>
                    <a:pt x="1710" y="8245"/>
                  </a:cubicBezTo>
                  <a:cubicBezTo>
                    <a:pt x="1441" y="8245"/>
                    <a:pt x="1164" y="8161"/>
                    <a:pt x="884" y="7967"/>
                  </a:cubicBezTo>
                  <a:cubicBezTo>
                    <a:pt x="801" y="7912"/>
                    <a:pt x="719" y="7888"/>
                    <a:pt x="642" y="7888"/>
                  </a:cubicBezTo>
                  <a:cubicBezTo>
                    <a:pt x="256" y="7888"/>
                    <a:pt x="0" y="8495"/>
                    <a:pt x="417" y="8801"/>
                  </a:cubicBezTo>
                  <a:lnTo>
                    <a:pt x="417" y="8768"/>
                  </a:lnTo>
                  <a:cubicBezTo>
                    <a:pt x="839" y="9054"/>
                    <a:pt x="1255" y="9176"/>
                    <a:pt x="1657" y="9176"/>
                  </a:cubicBezTo>
                  <a:cubicBezTo>
                    <a:pt x="2767" y="9176"/>
                    <a:pt x="3767" y="8243"/>
                    <a:pt x="4484" y="7268"/>
                  </a:cubicBezTo>
                  <a:lnTo>
                    <a:pt x="4484" y="7268"/>
                  </a:lnTo>
                  <a:cubicBezTo>
                    <a:pt x="4859" y="7805"/>
                    <a:pt x="5331" y="8281"/>
                    <a:pt x="5888" y="8668"/>
                  </a:cubicBezTo>
                  <a:cubicBezTo>
                    <a:pt x="6737" y="9246"/>
                    <a:pt x="7733" y="9540"/>
                    <a:pt x="8733" y="9540"/>
                  </a:cubicBezTo>
                  <a:cubicBezTo>
                    <a:pt x="9579" y="9540"/>
                    <a:pt x="10427" y="9329"/>
                    <a:pt x="11192" y="8901"/>
                  </a:cubicBezTo>
                  <a:cubicBezTo>
                    <a:pt x="11962" y="8461"/>
                    <a:pt x="12614" y="7858"/>
                    <a:pt x="13161" y="7165"/>
                  </a:cubicBezTo>
                  <a:lnTo>
                    <a:pt x="13161" y="7165"/>
                  </a:lnTo>
                  <a:cubicBezTo>
                    <a:pt x="13594" y="7281"/>
                    <a:pt x="14053" y="7312"/>
                    <a:pt x="14505" y="7312"/>
                  </a:cubicBezTo>
                  <a:cubicBezTo>
                    <a:pt x="14693" y="7312"/>
                    <a:pt x="14879" y="7306"/>
                    <a:pt x="15061" y="7300"/>
                  </a:cubicBezTo>
                  <a:cubicBezTo>
                    <a:pt x="16496" y="7200"/>
                    <a:pt x="17930" y="7100"/>
                    <a:pt x="19364" y="7000"/>
                  </a:cubicBezTo>
                  <a:lnTo>
                    <a:pt x="28304" y="6433"/>
                  </a:lnTo>
                  <a:cubicBezTo>
                    <a:pt x="28894" y="6400"/>
                    <a:pt x="28904" y="5498"/>
                    <a:pt x="28335" y="5498"/>
                  </a:cubicBezTo>
                  <a:cubicBezTo>
                    <a:pt x="28325" y="5498"/>
                    <a:pt x="28315" y="5498"/>
                    <a:pt x="28304" y="5499"/>
                  </a:cubicBezTo>
                  <a:lnTo>
                    <a:pt x="16662" y="6266"/>
                  </a:lnTo>
                  <a:cubicBezTo>
                    <a:pt x="16009" y="6320"/>
                    <a:pt x="15333" y="6375"/>
                    <a:pt x="14653" y="6375"/>
                  </a:cubicBezTo>
                  <a:cubicBezTo>
                    <a:pt x="14500" y="6375"/>
                    <a:pt x="14347" y="6372"/>
                    <a:pt x="14194" y="6366"/>
                  </a:cubicBezTo>
                  <a:cubicBezTo>
                    <a:pt x="14053" y="6358"/>
                    <a:pt x="13902" y="6346"/>
                    <a:pt x="13749" y="6326"/>
                  </a:cubicBezTo>
                  <a:lnTo>
                    <a:pt x="13749" y="6326"/>
                  </a:lnTo>
                  <a:cubicBezTo>
                    <a:pt x="14094" y="5773"/>
                    <a:pt x="14385" y="5188"/>
                    <a:pt x="14628" y="4598"/>
                  </a:cubicBezTo>
                  <a:cubicBezTo>
                    <a:pt x="14928" y="3831"/>
                    <a:pt x="15161" y="2863"/>
                    <a:pt x="14661" y="2130"/>
                  </a:cubicBezTo>
                  <a:cubicBezTo>
                    <a:pt x="14353" y="1719"/>
                    <a:pt x="13880" y="1497"/>
                    <a:pt x="13391" y="1497"/>
                  </a:cubicBezTo>
                  <a:cubicBezTo>
                    <a:pt x="13086" y="1497"/>
                    <a:pt x="12775" y="1583"/>
                    <a:pt x="12493" y="1763"/>
                  </a:cubicBezTo>
                  <a:cubicBezTo>
                    <a:pt x="11659" y="2296"/>
                    <a:pt x="11425" y="3364"/>
                    <a:pt x="11325" y="4298"/>
                  </a:cubicBezTo>
                  <a:cubicBezTo>
                    <a:pt x="11259" y="5232"/>
                    <a:pt x="11459" y="6199"/>
                    <a:pt x="12293" y="6766"/>
                  </a:cubicBezTo>
                  <a:cubicBezTo>
                    <a:pt x="12293" y="6767"/>
                    <a:pt x="12294" y="6767"/>
                    <a:pt x="12295" y="6768"/>
                  </a:cubicBezTo>
                  <a:lnTo>
                    <a:pt x="12295" y="6768"/>
                  </a:lnTo>
                  <a:cubicBezTo>
                    <a:pt x="11382" y="7799"/>
                    <a:pt x="10156" y="8635"/>
                    <a:pt x="8770" y="8635"/>
                  </a:cubicBezTo>
                  <a:cubicBezTo>
                    <a:pt x="8744" y="8635"/>
                    <a:pt x="8717" y="8635"/>
                    <a:pt x="8690" y="8634"/>
                  </a:cubicBezTo>
                  <a:cubicBezTo>
                    <a:pt x="7189" y="8601"/>
                    <a:pt x="5821" y="7767"/>
                    <a:pt x="5054" y="6499"/>
                  </a:cubicBezTo>
                  <a:cubicBezTo>
                    <a:pt x="5044" y="6481"/>
                    <a:pt x="5034" y="6462"/>
                    <a:pt x="5024" y="6443"/>
                  </a:cubicBezTo>
                  <a:lnTo>
                    <a:pt x="5024" y="6443"/>
                  </a:lnTo>
                  <a:cubicBezTo>
                    <a:pt x="5046" y="6406"/>
                    <a:pt x="5067" y="6369"/>
                    <a:pt x="5087" y="6333"/>
                  </a:cubicBezTo>
                  <a:cubicBezTo>
                    <a:pt x="5655" y="5365"/>
                    <a:pt x="6055" y="4331"/>
                    <a:pt x="6322" y="3264"/>
                  </a:cubicBezTo>
                  <a:cubicBezTo>
                    <a:pt x="6422" y="2763"/>
                    <a:pt x="6488" y="2263"/>
                    <a:pt x="6555" y="1763"/>
                  </a:cubicBezTo>
                  <a:cubicBezTo>
                    <a:pt x="6655" y="1296"/>
                    <a:pt x="6589" y="862"/>
                    <a:pt x="6388" y="428"/>
                  </a:cubicBezTo>
                  <a:cubicBezTo>
                    <a:pt x="6192" y="122"/>
                    <a:pt x="5933" y="0"/>
                    <a:pt x="56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4418700" y="2374225"/>
              <a:ext cx="110575" cy="120525"/>
            </a:xfrm>
            <a:custGeom>
              <a:avLst/>
              <a:gdLst/>
              <a:ahLst/>
              <a:cxnLst/>
              <a:rect l="l" t="t" r="r" b="b"/>
              <a:pathLst>
                <a:path w="4423" h="4821" extrusionOk="0">
                  <a:moveTo>
                    <a:pt x="940" y="1"/>
                  </a:moveTo>
                  <a:cubicBezTo>
                    <a:pt x="819" y="1"/>
                    <a:pt x="703" y="51"/>
                    <a:pt x="619" y="151"/>
                  </a:cubicBezTo>
                  <a:cubicBezTo>
                    <a:pt x="419" y="317"/>
                    <a:pt x="419" y="618"/>
                    <a:pt x="619" y="784"/>
                  </a:cubicBezTo>
                  <a:lnTo>
                    <a:pt x="619" y="851"/>
                  </a:lnTo>
                  <a:cubicBezTo>
                    <a:pt x="1345" y="1473"/>
                    <a:pt x="2111" y="2035"/>
                    <a:pt x="2918" y="2552"/>
                  </a:cubicBezTo>
                  <a:lnTo>
                    <a:pt x="2918" y="2552"/>
                  </a:lnTo>
                  <a:lnTo>
                    <a:pt x="453" y="3953"/>
                  </a:lnTo>
                  <a:cubicBezTo>
                    <a:pt x="1" y="4207"/>
                    <a:pt x="266" y="4820"/>
                    <a:pt x="682" y="4820"/>
                  </a:cubicBezTo>
                  <a:cubicBezTo>
                    <a:pt x="757" y="4820"/>
                    <a:pt x="838" y="4800"/>
                    <a:pt x="920" y="4754"/>
                  </a:cubicBezTo>
                  <a:lnTo>
                    <a:pt x="4122" y="2986"/>
                  </a:lnTo>
                  <a:cubicBezTo>
                    <a:pt x="4422" y="2786"/>
                    <a:pt x="4422" y="2319"/>
                    <a:pt x="4122" y="2152"/>
                  </a:cubicBezTo>
                  <a:cubicBezTo>
                    <a:pt x="3088" y="1552"/>
                    <a:pt x="2154" y="884"/>
                    <a:pt x="1286" y="151"/>
                  </a:cubicBezTo>
                  <a:cubicBezTo>
                    <a:pt x="1186" y="51"/>
                    <a:pt x="1061" y="1"/>
                    <a:pt x="9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13"/>
          <p:cNvGrpSpPr/>
          <p:nvPr/>
        </p:nvGrpSpPr>
        <p:grpSpPr>
          <a:xfrm flipH="1">
            <a:off x="1806525" y="4686438"/>
            <a:ext cx="529900" cy="149350"/>
            <a:chOff x="3898800" y="2624300"/>
            <a:chExt cx="529900" cy="149350"/>
          </a:xfrm>
        </p:grpSpPr>
        <p:sp>
          <p:nvSpPr>
            <p:cNvPr id="502" name="Google Shape;502;p13"/>
            <p:cNvSpPr/>
            <p:nvPr/>
          </p:nvSpPr>
          <p:spPr>
            <a:xfrm>
              <a:off x="3916975" y="2666775"/>
              <a:ext cx="511725" cy="65425"/>
            </a:xfrm>
            <a:custGeom>
              <a:avLst/>
              <a:gdLst/>
              <a:ahLst/>
              <a:cxnLst/>
              <a:rect l="l" t="t" r="r" b="b"/>
              <a:pathLst>
                <a:path w="20469" h="2617" extrusionOk="0">
                  <a:moveTo>
                    <a:pt x="706" y="0"/>
                  </a:moveTo>
                  <a:cubicBezTo>
                    <a:pt x="336" y="0"/>
                    <a:pt x="1" y="477"/>
                    <a:pt x="340" y="791"/>
                  </a:cubicBezTo>
                  <a:cubicBezTo>
                    <a:pt x="1876" y="2162"/>
                    <a:pt x="3788" y="2617"/>
                    <a:pt x="5745" y="2617"/>
                  </a:cubicBezTo>
                  <a:cubicBezTo>
                    <a:pt x="6978" y="2617"/>
                    <a:pt x="8228" y="2437"/>
                    <a:pt x="9414" y="2192"/>
                  </a:cubicBezTo>
                  <a:cubicBezTo>
                    <a:pt x="11350" y="1797"/>
                    <a:pt x="13463" y="1214"/>
                    <a:pt x="15508" y="1214"/>
                  </a:cubicBezTo>
                  <a:cubicBezTo>
                    <a:pt x="16915" y="1214"/>
                    <a:pt x="18290" y="1490"/>
                    <a:pt x="19554" y="2292"/>
                  </a:cubicBezTo>
                  <a:cubicBezTo>
                    <a:pt x="19635" y="2346"/>
                    <a:pt x="19716" y="2369"/>
                    <a:pt x="19793" y="2369"/>
                  </a:cubicBezTo>
                  <a:cubicBezTo>
                    <a:pt x="20190" y="2369"/>
                    <a:pt x="20468" y="1743"/>
                    <a:pt x="20021" y="1491"/>
                  </a:cubicBezTo>
                  <a:cubicBezTo>
                    <a:pt x="18642" y="609"/>
                    <a:pt x="17110" y="306"/>
                    <a:pt x="15541" y="306"/>
                  </a:cubicBezTo>
                  <a:cubicBezTo>
                    <a:pt x="13846" y="306"/>
                    <a:pt x="12110" y="660"/>
                    <a:pt x="10481" y="1024"/>
                  </a:cubicBezTo>
                  <a:cubicBezTo>
                    <a:pt x="8965" y="1350"/>
                    <a:pt x="7289" y="1700"/>
                    <a:pt x="5668" y="1700"/>
                  </a:cubicBezTo>
                  <a:cubicBezTo>
                    <a:pt x="3973" y="1700"/>
                    <a:pt x="2338" y="1317"/>
                    <a:pt x="1008" y="124"/>
                  </a:cubicBezTo>
                  <a:cubicBezTo>
                    <a:pt x="914" y="37"/>
                    <a:pt x="809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3898800" y="2624300"/>
              <a:ext cx="116400" cy="149350"/>
            </a:xfrm>
            <a:custGeom>
              <a:avLst/>
              <a:gdLst/>
              <a:ahLst/>
              <a:cxnLst/>
              <a:rect l="l" t="t" r="r" b="b"/>
              <a:pathLst>
                <a:path w="4656" h="5974" extrusionOk="0">
                  <a:moveTo>
                    <a:pt x="4013" y="1"/>
                  </a:moveTo>
                  <a:cubicBezTo>
                    <a:pt x="3968" y="1"/>
                    <a:pt x="3920" y="7"/>
                    <a:pt x="3869" y="21"/>
                  </a:cubicBezTo>
                  <a:lnTo>
                    <a:pt x="1768" y="688"/>
                  </a:lnTo>
                  <a:lnTo>
                    <a:pt x="767" y="989"/>
                  </a:lnTo>
                  <a:cubicBezTo>
                    <a:pt x="434" y="1055"/>
                    <a:pt x="167" y="1256"/>
                    <a:pt x="33" y="1589"/>
                  </a:cubicBezTo>
                  <a:cubicBezTo>
                    <a:pt x="0" y="1923"/>
                    <a:pt x="67" y="2256"/>
                    <a:pt x="200" y="2556"/>
                  </a:cubicBezTo>
                  <a:cubicBezTo>
                    <a:pt x="300" y="2890"/>
                    <a:pt x="400" y="3224"/>
                    <a:pt x="500" y="3557"/>
                  </a:cubicBezTo>
                  <a:cubicBezTo>
                    <a:pt x="701" y="4258"/>
                    <a:pt x="834" y="4925"/>
                    <a:pt x="934" y="5625"/>
                  </a:cubicBezTo>
                  <a:cubicBezTo>
                    <a:pt x="991" y="5824"/>
                    <a:pt x="1192" y="5974"/>
                    <a:pt x="1394" y="5974"/>
                  </a:cubicBezTo>
                  <a:cubicBezTo>
                    <a:pt x="1430" y="5974"/>
                    <a:pt x="1466" y="5969"/>
                    <a:pt x="1501" y="5959"/>
                  </a:cubicBezTo>
                  <a:cubicBezTo>
                    <a:pt x="1735" y="5859"/>
                    <a:pt x="1901" y="5625"/>
                    <a:pt x="1835" y="5358"/>
                  </a:cubicBezTo>
                  <a:cubicBezTo>
                    <a:pt x="1635" y="4191"/>
                    <a:pt x="1368" y="3057"/>
                    <a:pt x="1001" y="1923"/>
                  </a:cubicBezTo>
                  <a:cubicBezTo>
                    <a:pt x="1001" y="1913"/>
                    <a:pt x="1000" y="1902"/>
                    <a:pt x="999" y="1890"/>
                  </a:cubicBezTo>
                  <a:lnTo>
                    <a:pt x="999" y="1890"/>
                  </a:lnTo>
                  <a:cubicBezTo>
                    <a:pt x="999" y="1890"/>
                    <a:pt x="1000" y="1890"/>
                    <a:pt x="1001" y="1889"/>
                  </a:cubicBezTo>
                  <a:cubicBezTo>
                    <a:pt x="1134" y="1889"/>
                    <a:pt x="1268" y="1823"/>
                    <a:pt x="1401" y="1756"/>
                  </a:cubicBezTo>
                  <a:lnTo>
                    <a:pt x="2302" y="1489"/>
                  </a:lnTo>
                  <a:lnTo>
                    <a:pt x="4136" y="922"/>
                  </a:lnTo>
                  <a:cubicBezTo>
                    <a:pt x="4656" y="769"/>
                    <a:pt x="4504" y="1"/>
                    <a:pt x="4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8" name="Google Shape;848;p21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849" name="Google Shape;849;p21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1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1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1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1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1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1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1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1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1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1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1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1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1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1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1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1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1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1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1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1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1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1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1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1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4" name="Google Shape;874;p21"/>
          <p:cNvSpPr txBox="1">
            <a:spLocks noGrp="1"/>
          </p:cNvSpPr>
          <p:nvPr>
            <p:ph type="title"/>
          </p:nvPr>
        </p:nvSpPr>
        <p:spPr>
          <a:xfrm>
            <a:off x="2209938" y="808050"/>
            <a:ext cx="3969300" cy="119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8400">
                <a:solidFill>
                  <a:srgbClr val="21252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3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21"/>
          <p:cNvSpPr txBox="1">
            <a:spLocks noGrp="1"/>
          </p:cNvSpPr>
          <p:nvPr>
            <p:ph type="subTitle" idx="1"/>
          </p:nvPr>
        </p:nvSpPr>
        <p:spPr>
          <a:xfrm>
            <a:off x="1577775" y="2240950"/>
            <a:ext cx="5233800" cy="2096700"/>
          </a:xfrm>
          <a:prstGeom prst="rect">
            <a:avLst/>
          </a:prstGeom>
          <a:noFill/>
          <a:ln w="19050" cap="rnd" cmpd="sng">
            <a:solidFill>
              <a:srgbClr val="0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21"/>
          <p:cNvSpPr/>
          <p:nvPr/>
        </p:nvSpPr>
        <p:spPr>
          <a:xfrm>
            <a:off x="4140013" y="4738600"/>
            <a:ext cx="109275" cy="114525"/>
          </a:xfrm>
          <a:custGeom>
            <a:avLst/>
            <a:gdLst/>
            <a:ahLst/>
            <a:cxnLst/>
            <a:rect l="l" t="t" r="r" b="b"/>
            <a:pathLst>
              <a:path w="4371" h="4581" extrusionOk="0">
                <a:moveTo>
                  <a:pt x="1702" y="1062"/>
                </a:moveTo>
                <a:cubicBezTo>
                  <a:pt x="1780" y="1119"/>
                  <a:pt x="1875" y="1151"/>
                  <a:pt x="1969" y="1151"/>
                </a:cubicBezTo>
                <a:lnTo>
                  <a:pt x="2002" y="1151"/>
                </a:lnTo>
                <a:lnTo>
                  <a:pt x="2102" y="1185"/>
                </a:lnTo>
                <a:cubicBezTo>
                  <a:pt x="2169" y="1185"/>
                  <a:pt x="2236" y="1218"/>
                  <a:pt x="2336" y="1218"/>
                </a:cubicBezTo>
                <a:cubicBezTo>
                  <a:pt x="2436" y="1285"/>
                  <a:pt x="2569" y="1352"/>
                  <a:pt x="2670" y="1418"/>
                </a:cubicBezTo>
                <a:cubicBezTo>
                  <a:pt x="2770" y="1485"/>
                  <a:pt x="2870" y="1552"/>
                  <a:pt x="2936" y="1652"/>
                </a:cubicBezTo>
                <a:cubicBezTo>
                  <a:pt x="3003" y="1752"/>
                  <a:pt x="3070" y="1852"/>
                  <a:pt x="3137" y="1952"/>
                </a:cubicBezTo>
                <a:cubicBezTo>
                  <a:pt x="3170" y="1985"/>
                  <a:pt x="3170" y="2052"/>
                  <a:pt x="3203" y="2085"/>
                </a:cubicBezTo>
                <a:cubicBezTo>
                  <a:pt x="3203" y="2152"/>
                  <a:pt x="3237" y="2219"/>
                  <a:pt x="3237" y="2286"/>
                </a:cubicBezTo>
                <a:lnTo>
                  <a:pt x="3237" y="2319"/>
                </a:lnTo>
                <a:cubicBezTo>
                  <a:pt x="3237" y="2352"/>
                  <a:pt x="3237" y="2386"/>
                  <a:pt x="3237" y="2419"/>
                </a:cubicBezTo>
                <a:cubicBezTo>
                  <a:pt x="3237" y="2519"/>
                  <a:pt x="3237" y="2586"/>
                  <a:pt x="3237" y="2686"/>
                </a:cubicBezTo>
                <a:cubicBezTo>
                  <a:pt x="3237" y="2675"/>
                  <a:pt x="3236" y="2670"/>
                  <a:pt x="3234" y="2670"/>
                </a:cubicBezTo>
                <a:cubicBezTo>
                  <a:pt x="3227" y="2670"/>
                  <a:pt x="3203" y="2791"/>
                  <a:pt x="3203" y="2819"/>
                </a:cubicBezTo>
                <a:cubicBezTo>
                  <a:pt x="3203" y="2886"/>
                  <a:pt x="3170" y="2953"/>
                  <a:pt x="3137" y="2986"/>
                </a:cubicBezTo>
                <a:cubicBezTo>
                  <a:pt x="3146" y="2976"/>
                  <a:pt x="3150" y="2972"/>
                  <a:pt x="3151" y="2972"/>
                </a:cubicBezTo>
                <a:lnTo>
                  <a:pt x="3151" y="2972"/>
                </a:lnTo>
                <a:cubicBezTo>
                  <a:pt x="3153" y="2972"/>
                  <a:pt x="3137" y="2996"/>
                  <a:pt x="3137" y="3019"/>
                </a:cubicBezTo>
                <a:lnTo>
                  <a:pt x="3103" y="3119"/>
                </a:lnTo>
                <a:cubicBezTo>
                  <a:pt x="3070" y="3186"/>
                  <a:pt x="3036" y="3220"/>
                  <a:pt x="3003" y="3253"/>
                </a:cubicBezTo>
                <a:cubicBezTo>
                  <a:pt x="2936" y="3320"/>
                  <a:pt x="2903" y="3353"/>
                  <a:pt x="2836" y="3386"/>
                </a:cubicBezTo>
                <a:lnTo>
                  <a:pt x="2770" y="3453"/>
                </a:lnTo>
                <a:lnTo>
                  <a:pt x="2670" y="3520"/>
                </a:lnTo>
                <a:cubicBezTo>
                  <a:pt x="2603" y="3520"/>
                  <a:pt x="2536" y="3553"/>
                  <a:pt x="2469" y="3553"/>
                </a:cubicBezTo>
                <a:cubicBezTo>
                  <a:pt x="2469" y="3553"/>
                  <a:pt x="2395" y="3568"/>
                  <a:pt x="2366" y="3568"/>
                </a:cubicBezTo>
                <a:cubicBezTo>
                  <a:pt x="2351" y="3568"/>
                  <a:pt x="2347" y="3564"/>
                  <a:pt x="2369" y="3553"/>
                </a:cubicBezTo>
                <a:lnTo>
                  <a:pt x="2303" y="3553"/>
                </a:lnTo>
                <a:cubicBezTo>
                  <a:pt x="2286" y="3570"/>
                  <a:pt x="2261" y="3578"/>
                  <a:pt x="2232" y="3578"/>
                </a:cubicBezTo>
                <a:cubicBezTo>
                  <a:pt x="2203" y="3578"/>
                  <a:pt x="2169" y="3570"/>
                  <a:pt x="2136" y="3553"/>
                </a:cubicBezTo>
                <a:lnTo>
                  <a:pt x="2002" y="3553"/>
                </a:lnTo>
                <a:lnTo>
                  <a:pt x="1902" y="3520"/>
                </a:lnTo>
                <a:lnTo>
                  <a:pt x="1869" y="3520"/>
                </a:lnTo>
                <a:cubicBezTo>
                  <a:pt x="1369" y="3253"/>
                  <a:pt x="1068" y="2753"/>
                  <a:pt x="1068" y="2185"/>
                </a:cubicBezTo>
                <a:cubicBezTo>
                  <a:pt x="1068" y="1885"/>
                  <a:pt x="1168" y="1618"/>
                  <a:pt x="1335" y="1385"/>
                </a:cubicBezTo>
                <a:cubicBezTo>
                  <a:pt x="1437" y="1262"/>
                  <a:pt x="1565" y="1152"/>
                  <a:pt x="1702" y="1062"/>
                </a:cubicBezTo>
                <a:close/>
                <a:moveTo>
                  <a:pt x="1857" y="0"/>
                </a:moveTo>
                <a:cubicBezTo>
                  <a:pt x="1817" y="0"/>
                  <a:pt x="1776" y="6"/>
                  <a:pt x="1736" y="17"/>
                </a:cubicBezTo>
                <a:cubicBezTo>
                  <a:pt x="902" y="284"/>
                  <a:pt x="301" y="985"/>
                  <a:pt x="168" y="1852"/>
                </a:cubicBezTo>
                <a:cubicBezTo>
                  <a:pt x="1" y="2753"/>
                  <a:pt x="368" y="3687"/>
                  <a:pt x="1102" y="4254"/>
                </a:cubicBezTo>
                <a:cubicBezTo>
                  <a:pt x="1429" y="4472"/>
                  <a:pt x="1814" y="4581"/>
                  <a:pt x="2199" y="4581"/>
                </a:cubicBezTo>
                <a:cubicBezTo>
                  <a:pt x="2640" y="4581"/>
                  <a:pt x="3081" y="4438"/>
                  <a:pt x="3437" y="4154"/>
                </a:cubicBezTo>
                <a:cubicBezTo>
                  <a:pt x="4104" y="3620"/>
                  <a:pt x="4371" y="2719"/>
                  <a:pt x="4104" y="1885"/>
                </a:cubicBezTo>
                <a:cubicBezTo>
                  <a:pt x="3834" y="1046"/>
                  <a:pt x="3133" y="422"/>
                  <a:pt x="2268" y="256"/>
                </a:cubicBezTo>
                <a:lnTo>
                  <a:pt x="2268" y="256"/>
                </a:lnTo>
                <a:cubicBezTo>
                  <a:pt x="2188" y="93"/>
                  <a:pt x="2024" y="0"/>
                  <a:pt x="18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21"/>
          <p:cNvSpPr/>
          <p:nvPr/>
        </p:nvSpPr>
        <p:spPr>
          <a:xfrm>
            <a:off x="7252938" y="48649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21"/>
          <p:cNvSpPr/>
          <p:nvPr/>
        </p:nvSpPr>
        <p:spPr>
          <a:xfrm>
            <a:off x="1577775" y="4862350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21"/>
          <p:cNvSpPr/>
          <p:nvPr/>
        </p:nvSpPr>
        <p:spPr>
          <a:xfrm>
            <a:off x="2436525" y="440850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21"/>
          <p:cNvSpPr/>
          <p:nvPr/>
        </p:nvSpPr>
        <p:spPr>
          <a:xfrm>
            <a:off x="321600" y="329600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21"/>
          <p:cNvSpPr/>
          <p:nvPr/>
        </p:nvSpPr>
        <p:spPr>
          <a:xfrm>
            <a:off x="6286213" y="87131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21"/>
          <p:cNvSpPr/>
          <p:nvPr/>
        </p:nvSpPr>
        <p:spPr>
          <a:xfrm>
            <a:off x="7368825" y="320813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3" name="Google Shape;883;p21"/>
          <p:cNvGrpSpPr/>
          <p:nvPr/>
        </p:nvGrpSpPr>
        <p:grpSpPr>
          <a:xfrm>
            <a:off x="401325" y="603563"/>
            <a:ext cx="311900" cy="314700"/>
            <a:chOff x="8571050" y="1873050"/>
            <a:chExt cx="311900" cy="314700"/>
          </a:xfrm>
        </p:grpSpPr>
        <p:sp>
          <p:nvSpPr>
            <p:cNvPr id="884" name="Google Shape;884;p21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1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21"/>
          <p:cNvGrpSpPr/>
          <p:nvPr/>
        </p:nvGrpSpPr>
        <p:grpSpPr>
          <a:xfrm rot="-4179191">
            <a:off x="8432201" y="3341516"/>
            <a:ext cx="340423" cy="202574"/>
            <a:chOff x="3780075" y="2889150"/>
            <a:chExt cx="340425" cy="202575"/>
          </a:xfrm>
        </p:grpSpPr>
        <p:sp>
          <p:nvSpPr>
            <p:cNvPr id="889" name="Google Shape;889;p21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1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21"/>
          <p:cNvGrpSpPr/>
          <p:nvPr/>
        </p:nvGrpSpPr>
        <p:grpSpPr>
          <a:xfrm rot="8795091" flipH="1">
            <a:off x="1224504" y="1491052"/>
            <a:ext cx="288974" cy="174350"/>
            <a:chOff x="4177750" y="2899175"/>
            <a:chExt cx="288975" cy="174350"/>
          </a:xfrm>
        </p:grpSpPr>
        <p:sp>
          <p:nvSpPr>
            <p:cNvPr id="892" name="Google Shape;892;p21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1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7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22"/>
          <p:cNvSpPr txBox="1">
            <a:spLocks noGrp="1"/>
          </p:cNvSpPr>
          <p:nvPr>
            <p:ph type="title" hasCustomPrompt="1"/>
          </p:nvPr>
        </p:nvSpPr>
        <p:spPr>
          <a:xfrm>
            <a:off x="713225" y="535525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6" name="Google Shape;896;p22"/>
          <p:cNvSpPr txBox="1">
            <a:spLocks noGrp="1"/>
          </p:cNvSpPr>
          <p:nvPr>
            <p:ph type="subTitle" idx="1"/>
          </p:nvPr>
        </p:nvSpPr>
        <p:spPr>
          <a:xfrm>
            <a:off x="823216" y="1423783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22"/>
          <p:cNvSpPr txBox="1">
            <a:spLocks noGrp="1"/>
          </p:cNvSpPr>
          <p:nvPr>
            <p:ph type="title" idx="2" hasCustomPrompt="1"/>
          </p:nvPr>
        </p:nvSpPr>
        <p:spPr>
          <a:xfrm>
            <a:off x="3575100" y="1720259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98" name="Google Shape;898;p22"/>
          <p:cNvSpPr txBox="1">
            <a:spLocks noGrp="1"/>
          </p:cNvSpPr>
          <p:nvPr>
            <p:ph type="subTitle" idx="3"/>
          </p:nvPr>
        </p:nvSpPr>
        <p:spPr>
          <a:xfrm>
            <a:off x="3685091" y="2608566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22"/>
          <p:cNvSpPr txBox="1">
            <a:spLocks noGrp="1"/>
          </p:cNvSpPr>
          <p:nvPr>
            <p:ph type="title" idx="4" hasCustomPrompt="1"/>
          </p:nvPr>
        </p:nvSpPr>
        <p:spPr>
          <a:xfrm>
            <a:off x="6436975" y="2905042"/>
            <a:ext cx="1993800" cy="88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0" name="Google Shape;900;p22"/>
          <p:cNvSpPr txBox="1">
            <a:spLocks noGrp="1"/>
          </p:cNvSpPr>
          <p:nvPr>
            <p:ph type="subTitle" idx="5"/>
          </p:nvPr>
        </p:nvSpPr>
        <p:spPr>
          <a:xfrm>
            <a:off x="6546966" y="3793349"/>
            <a:ext cx="17736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01" name="Google Shape;901;p22"/>
          <p:cNvGrpSpPr/>
          <p:nvPr/>
        </p:nvGrpSpPr>
        <p:grpSpPr>
          <a:xfrm>
            <a:off x="95" y="25"/>
            <a:ext cx="9143969" cy="5143446"/>
            <a:chOff x="95" y="25"/>
            <a:chExt cx="9143969" cy="5143446"/>
          </a:xfrm>
        </p:grpSpPr>
        <p:sp>
          <p:nvSpPr>
            <p:cNvPr id="902" name="Google Shape;902;p22"/>
            <p:cNvSpPr/>
            <p:nvPr/>
          </p:nvSpPr>
          <p:spPr>
            <a:xfrm>
              <a:off x="95" y="48470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2"/>
            <p:cNvSpPr/>
            <p:nvPr/>
          </p:nvSpPr>
          <p:spPr>
            <a:xfrm>
              <a:off x="95" y="67722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2"/>
            <p:cNvSpPr/>
            <p:nvPr/>
          </p:nvSpPr>
          <p:spPr>
            <a:xfrm>
              <a:off x="95" y="86974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2"/>
            <p:cNvSpPr/>
            <p:nvPr/>
          </p:nvSpPr>
          <p:spPr>
            <a:xfrm>
              <a:off x="95" y="106454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2"/>
            <p:cNvSpPr/>
            <p:nvPr/>
          </p:nvSpPr>
          <p:spPr>
            <a:xfrm>
              <a:off x="95" y="125706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2"/>
            <p:cNvSpPr/>
            <p:nvPr/>
          </p:nvSpPr>
          <p:spPr>
            <a:xfrm>
              <a:off x="95" y="1449643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2"/>
            <p:cNvSpPr/>
            <p:nvPr/>
          </p:nvSpPr>
          <p:spPr>
            <a:xfrm>
              <a:off x="95" y="16421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95" y="1834744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2"/>
            <p:cNvSpPr/>
            <p:nvPr/>
          </p:nvSpPr>
          <p:spPr>
            <a:xfrm>
              <a:off x="95" y="202947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2"/>
            <p:cNvSpPr/>
            <p:nvPr/>
          </p:nvSpPr>
          <p:spPr>
            <a:xfrm>
              <a:off x="95" y="2222059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2"/>
            <p:cNvSpPr/>
            <p:nvPr/>
          </p:nvSpPr>
          <p:spPr>
            <a:xfrm>
              <a:off x="95" y="24145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2"/>
            <p:cNvSpPr/>
            <p:nvPr/>
          </p:nvSpPr>
          <p:spPr>
            <a:xfrm>
              <a:off x="95" y="260710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2"/>
            <p:cNvSpPr/>
            <p:nvPr/>
          </p:nvSpPr>
          <p:spPr>
            <a:xfrm>
              <a:off x="95" y="28018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2"/>
            <p:cNvSpPr/>
            <p:nvPr/>
          </p:nvSpPr>
          <p:spPr>
            <a:xfrm>
              <a:off x="95" y="299441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2"/>
            <p:cNvSpPr/>
            <p:nvPr/>
          </p:nvSpPr>
          <p:spPr>
            <a:xfrm>
              <a:off x="95" y="3186997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2"/>
            <p:cNvSpPr/>
            <p:nvPr/>
          </p:nvSpPr>
          <p:spPr>
            <a:xfrm>
              <a:off x="95" y="337951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2"/>
            <p:cNvSpPr/>
            <p:nvPr/>
          </p:nvSpPr>
          <p:spPr>
            <a:xfrm>
              <a:off x="95" y="3572098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2"/>
            <p:cNvSpPr/>
            <p:nvPr/>
          </p:nvSpPr>
          <p:spPr>
            <a:xfrm>
              <a:off x="95" y="376461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2"/>
            <p:cNvSpPr/>
            <p:nvPr/>
          </p:nvSpPr>
          <p:spPr>
            <a:xfrm>
              <a:off x="95" y="3959413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2"/>
            <p:cNvSpPr/>
            <p:nvPr/>
          </p:nvSpPr>
          <p:spPr>
            <a:xfrm>
              <a:off x="95" y="415193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2"/>
            <p:cNvSpPr/>
            <p:nvPr/>
          </p:nvSpPr>
          <p:spPr>
            <a:xfrm>
              <a:off x="95" y="4344454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2"/>
            <p:cNvSpPr/>
            <p:nvPr/>
          </p:nvSpPr>
          <p:spPr>
            <a:xfrm>
              <a:off x="95" y="453703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2"/>
            <p:cNvSpPr/>
            <p:nvPr/>
          </p:nvSpPr>
          <p:spPr>
            <a:xfrm>
              <a:off x="95" y="4731770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2"/>
            <p:cNvSpPr/>
            <p:nvPr/>
          </p:nvSpPr>
          <p:spPr>
            <a:xfrm>
              <a:off x="95" y="492435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chemeClr val="lt2">
                <a:alpha val="48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2"/>
            <p:cNvSpPr/>
            <p:nvPr/>
          </p:nvSpPr>
          <p:spPr>
            <a:xfrm>
              <a:off x="704325" y="25"/>
              <a:ext cx="17779" cy="5143446"/>
            </a:xfrm>
            <a:custGeom>
              <a:avLst/>
              <a:gdLst/>
              <a:ahLst/>
              <a:cxnLst/>
              <a:rect l="l" t="t" r="r" b="b"/>
              <a:pathLst>
                <a:path w="297" h="85921" extrusionOk="0">
                  <a:moveTo>
                    <a:pt x="1" y="0"/>
                  </a:moveTo>
                  <a:lnTo>
                    <a:pt x="1" y="85920"/>
                  </a:lnTo>
                  <a:lnTo>
                    <a:pt x="296" y="85920"/>
                  </a:lnTo>
                  <a:lnTo>
                    <a:pt x="2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7" name="Google Shape;927;p22"/>
          <p:cNvSpPr/>
          <p:nvPr/>
        </p:nvSpPr>
        <p:spPr>
          <a:xfrm>
            <a:off x="5955525" y="4779188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22"/>
          <p:cNvSpPr/>
          <p:nvPr/>
        </p:nvSpPr>
        <p:spPr>
          <a:xfrm>
            <a:off x="3487500" y="4776625"/>
            <a:ext cx="87600" cy="85725"/>
          </a:xfrm>
          <a:custGeom>
            <a:avLst/>
            <a:gdLst/>
            <a:ahLst/>
            <a:cxnLst/>
            <a:rect l="l" t="t" r="r" b="b"/>
            <a:pathLst>
              <a:path w="3504" h="3429" extrusionOk="0">
                <a:moveTo>
                  <a:pt x="1306" y="1043"/>
                </a:moveTo>
                <a:cubicBezTo>
                  <a:pt x="1302" y="1043"/>
                  <a:pt x="1285" y="1051"/>
                  <a:pt x="1268" y="1068"/>
                </a:cubicBezTo>
                <a:cubicBezTo>
                  <a:pt x="1302" y="1051"/>
                  <a:pt x="1310" y="1043"/>
                  <a:pt x="1306" y="1043"/>
                </a:cubicBezTo>
                <a:close/>
                <a:moveTo>
                  <a:pt x="1049" y="1498"/>
                </a:moveTo>
                <a:cubicBezTo>
                  <a:pt x="1048" y="1498"/>
                  <a:pt x="1043" y="1508"/>
                  <a:pt x="1039" y="1525"/>
                </a:cubicBezTo>
                <a:lnTo>
                  <a:pt x="1039" y="1525"/>
                </a:lnTo>
                <a:cubicBezTo>
                  <a:pt x="1048" y="1506"/>
                  <a:pt x="1050" y="1498"/>
                  <a:pt x="1049" y="1498"/>
                </a:cubicBezTo>
                <a:close/>
                <a:moveTo>
                  <a:pt x="2278" y="2426"/>
                </a:moveTo>
                <a:lnTo>
                  <a:pt x="2278" y="2426"/>
                </a:lnTo>
                <a:cubicBezTo>
                  <a:pt x="2263" y="2428"/>
                  <a:pt x="2252" y="2445"/>
                  <a:pt x="2256" y="2445"/>
                </a:cubicBezTo>
                <a:cubicBezTo>
                  <a:pt x="2258" y="2445"/>
                  <a:pt x="2262" y="2442"/>
                  <a:pt x="2269" y="2435"/>
                </a:cubicBezTo>
                <a:lnTo>
                  <a:pt x="2278" y="2426"/>
                </a:lnTo>
                <a:close/>
                <a:moveTo>
                  <a:pt x="1458" y="943"/>
                </a:moveTo>
                <a:lnTo>
                  <a:pt x="1458" y="943"/>
                </a:lnTo>
                <a:cubicBezTo>
                  <a:pt x="1551" y="978"/>
                  <a:pt x="1643" y="1040"/>
                  <a:pt x="1735" y="1101"/>
                </a:cubicBezTo>
                <a:lnTo>
                  <a:pt x="1869" y="1201"/>
                </a:lnTo>
                <a:lnTo>
                  <a:pt x="1935" y="1234"/>
                </a:lnTo>
                <a:cubicBezTo>
                  <a:pt x="1935" y="1234"/>
                  <a:pt x="1995" y="1264"/>
                  <a:pt x="2004" y="1264"/>
                </a:cubicBezTo>
                <a:cubicBezTo>
                  <a:pt x="2009" y="1264"/>
                  <a:pt x="2002" y="1257"/>
                  <a:pt x="1969" y="1235"/>
                </a:cubicBezTo>
                <a:lnTo>
                  <a:pt x="1969" y="1235"/>
                </a:lnTo>
                <a:cubicBezTo>
                  <a:pt x="2069" y="1302"/>
                  <a:pt x="2136" y="1368"/>
                  <a:pt x="2202" y="1468"/>
                </a:cubicBezTo>
                <a:lnTo>
                  <a:pt x="2236" y="1501"/>
                </a:lnTo>
                <a:cubicBezTo>
                  <a:pt x="2227" y="1485"/>
                  <a:pt x="2225" y="1478"/>
                  <a:pt x="2227" y="1478"/>
                </a:cubicBezTo>
                <a:lnTo>
                  <a:pt x="2227" y="1478"/>
                </a:lnTo>
                <a:cubicBezTo>
                  <a:pt x="2231" y="1478"/>
                  <a:pt x="2269" y="1535"/>
                  <a:pt x="2269" y="1535"/>
                </a:cubicBezTo>
                <a:cubicBezTo>
                  <a:pt x="2302" y="1568"/>
                  <a:pt x="2336" y="1635"/>
                  <a:pt x="2369" y="1702"/>
                </a:cubicBezTo>
                <a:cubicBezTo>
                  <a:pt x="2369" y="1702"/>
                  <a:pt x="2402" y="1735"/>
                  <a:pt x="2402" y="1768"/>
                </a:cubicBezTo>
                <a:lnTo>
                  <a:pt x="2436" y="1902"/>
                </a:lnTo>
                <a:cubicBezTo>
                  <a:pt x="2436" y="1912"/>
                  <a:pt x="2436" y="1923"/>
                  <a:pt x="2436" y="1935"/>
                </a:cubicBezTo>
                <a:cubicBezTo>
                  <a:pt x="2436" y="2002"/>
                  <a:pt x="2436" y="2035"/>
                  <a:pt x="2436" y="2102"/>
                </a:cubicBezTo>
                <a:cubicBezTo>
                  <a:pt x="2436" y="2121"/>
                  <a:pt x="2436" y="2135"/>
                  <a:pt x="2436" y="2135"/>
                </a:cubicBezTo>
                <a:lnTo>
                  <a:pt x="2413" y="2227"/>
                </a:lnTo>
                <a:lnTo>
                  <a:pt x="2413" y="2227"/>
                </a:lnTo>
                <a:cubicBezTo>
                  <a:pt x="2410" y="2228"/>
                  <a:pt x="2407" y="2230"/>
                  <a:pt x="2402" y="2235"/>
                </a:cubicBezTo>
                <a:cubicBezTo>
                  <a:pt x="2402" y="2269"/>
                  <a:pt x="2369" y="2302"/>
                  <a:pt x="2369" y="2302"/>
                </a:cubicBezTo>
                <a:cubicBezTo>
                  <a:pt x="2336" y="2335"/>
                  <a:pt x="2336" y="2369"/>
                  <a:pt x="2336" y="2369"/>
                </a:cubicBezTo>
                <a:lnTo>
                  <a:pt x="2278" y="2426"/>
                </a:lnTo>
                <a:lnTo>
                  <a:pt x="2278" y="2426"/>
                </a:lnTo>
                <a:cubicBezTo>
                  <a:pt x="2279" y="2426"/>
                  <a:pt x="2281" y="2426"/>
                  <a:pt x="2282" y="2426"/>
                </a:cubicBezTo>
                <a:cubicBezTo>
                  <a:pt x="2288" y="2426"/>
                  <a:pt x="2295" y="2428"/>
                  <a:pt x="2302" y="2435"/>
                </a:cubicBezTo>
                <a:lnTo>
                  <a:pt x="2197" y="2488"/>
                </a:lnTo>
                <a:lnTo>
                  <a:pt x="2197" y="2488"/>
                </a:lnTo>
                <a:cubicBezTo>
                  <a:pt x="2177" y="2490"/>
                  <a:pt x="2122" y="2502"/>
                  <a:pt x="2102" y="2502"/>
                </a:cubicBezTo>
                <a:lnTo>
                  <a:pt x="1902" y="2502"/>
                </a:lnTo>
                <a:cubicBezTo>
                  <a:pt x="1835" y="2502"/>
                  <a:pt x="1769" y="2469"/>
                  <a:pt x="1735" y="2435"/>
                </a:cubicBezTo>
                <a:lnTo>
                  <a:pt x="1668" y="2435"/>
                </a:lnTo>
                <a:lnTo>
                  <a:pt x="1502" y="2335"/>
                </a:lnTo>
                <a:lnTo>
                  <a:pt x="1402" y="2269"/>
                </a:lnTo>
                <a:cubicBezTo>
                  <a:pt x="1402" y="2269"/>
                  <a:pt x="1302" y="2202"/>
                  <a:pt x="1302" y="2169"/>
                </a:cubicBezTo>
                <a:lnTo>
                  <a:pt x="1201" y="2102"/>
                </a:lnTo>
                <a:cubicBezTo>
                  <a:pt x="1168" y="2068"/>
                  <a:pt x="1168" y="2035"/>
                  <a:pt x="1135" y="2002"/>
                </a:cubicBezTo>
                <a:cubicBezTo>
                  <a:pt x="1101" y="1968"/>
                  <a:pt x="1068" y="1902"/>
                  <a:pt x="1068" y="1868"/>
                </a:cubicBezTo>
                <a:lnTo>
                  <a:pt x="1068" y="1768"/>
                </a:lnTo>
                <a:cubicBezTo>
                  <a:pt x="1068" y="1768"/>
                  <a:pt x="1068" y="1735"/>
                  <a:pt x="1035" y="1702"/>
                </a:cubicBezTo>
                <a:lnTo>
                  <a:pt x="1035" y="1568"/>
                </a:lnTo>
                <a:cubicBezTo>
                  <a:pt x="1035" y="1551"/>
                  <a:pt x="1037" y="1536"/>
                  <a:pt x="1039" y="1525"/>
                </a:cubicBezTo>
                <a:lnTo>
                  <a:pt x="1039" y="1525"/>
                </a:lnTo>
                <a:cubicBezTo>
                  <a:pt x="1038" y="1528"/>
                  <a:pt x="1036" y="1531"/>
                  <a:pt x="1035" y="1535"/>
                </a:cubicBezTo>
                <a:cubicBezTo>
                  <a:pt x="1035" y="1514"/>
                  <a:pt x="1035" y="1484"/>
                  <a:pt x="1035" y="1468"/>
                </a:cubicBezTo>
                <a:cubicBezTo>
                  <a:pt x="1035" y="1435"/>
                  <a:pt x="1035" y="1435"/>
                  <a:pt x="1035" y="1401"/>
                </a:cubicBezTo>
                <a:lnTo>
                  <a:pt x="1035" y="1368"/>
                </a:lnTo>
                <a:cubicBezTo>
                  <a:pt x="1035" y="1335"/>
                  <a:pt x="1101" y="1268"/>
                  <a:pt x="1135" y="1234"/>
                </a:cubicBezTo>
                <a:cubicBezTo>
                  <a:pt x="1135" y="1201"/>
                  <a:pt x="1135" y="1201"/>
                  <a:pt x="1168" y="1168"/>
                </a:cubicBezTo>
                <a:lnTo>
                  <a:pt x="1201" y="1168"/>
                </a:lnTo>
                <a:lnTo>
                  <a:pt x="1268" y="1068"/>
                </a:lnTo>
                <a:cubicBezTo>
                  <a:pt x="1268" y="1034"/>
                  <a:pt x="1368" y="1001"/>
                  <a:pt x="1402" y="968"/>
                </a:cubicBezTo>
                <a:lnTo>
                  <a:pt x="1368" y="968"/>
                </a:lnTo>
                <a:cubicBezTo>
                  <a:pt x="1368" y="968"/>
                  <a:pt x="1423" y="968"/>
                  <a:pt x="1458" y="943"/>
                </a:cubicBezTo>
                <a:close/>
                <a:moveTo>
                  <a:pt x="1568" y="0"/>
                </a:moveTo>
                <a:lnTo>
                  <a:pt x="1568" y="67"/>
                </a:lnTo>
                <a:cubicBezTo>
                  <a:pt x="868" y="100"/>
                  <a:pt x="301" y="567"/>
                  <a:pt x="134" y="1201"/>
                </a:cubicBezTo>
                <a:cubicBezTo>
                  <a:pt x="1" y="1835"/>
                  <a:pt x="201" y="2502"/>
                  <a:pt x="734" y="2936"/>
                </a:cubicBezTo>
                <a:cubicBezTo>
                  <a:pt x="1078" y="3258"/>
                  <a:pt x="1519" y="3428"/>
                  <a:pt x="1967" y="3428"/>
                </a:cubicBezTo>
                <a:cubicBezTo>
                  <a:pt x="2215" y="3428"/>
                  <a:pt x="2465" y="3376"/>
                  <a:pt x="2703" y="3269"/>
                </a:cubicBezTo>
                <a:cubicBezTo>
                  <a:pt x="3270" y="2902"/>
                  <a:pt x="3503" y="2235"/>
                  <a:pt x="3336" y="1601"/>
                </a:cubicBezTo>
                <a:cubicBezTo>
                  <a:pt x="3103" y="934"/>
                  <a:pt x="2569" y="367"/>
                  <a:pt x="1902" y="134"/>
                </a:cubicBezTo>
                <a:cubicBezTo>
                  <a:pt x="1878" y="122"/>
                  <a:pt x="1855" y="112"/>
                  <a:pt x="1832" y="104"/>
                </a:cubicBezTo>
                <a:lnTo>
                  <a:pt x="1832" y="104"/>
                </a:lnTo>
                <a:cubicBezTo>
                  <a:pt x="1756" y="40"/>
                  <a:pt x="1665" y="0"/>
                  <a:pt x="15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22"/>
          <p:cNvSpPr/>
          <p:nvPr/>
        </p:nvSpPr>
        <p:spPr>
          <a:xfrm>
            <a:off x="2525925" y="2631888"/>
            <a:ext cx="70900" cy="70825"/>
          </a:xfrm>
          <a:custGeom>
            <a:avLst/>
            <a:gdLst/>
            <a:ahLst/>
            <a:cxnLst/>
            <a:rect l="l" t="t" r="r" b="b"/>
            <a:pathLst>
              <a:path w="2836" h="2833" extrusionOk="0">
                <a:moveTo>
                  <a:pt x="958" y="1016"/>
                </a:moveTo>
                <a:cubicBezTo>
                  <a:pt x="951" y="1028"/>
                  <a:pt x="943" y="1033"/>
                  <a:pt x="939" y="1033"/>
                </a:cubicBezTo>
                <a:cubicBezTo>
                  <a:pt x="936" y="1033"/>
                  <a:pt x="939" y="1027"/>
                  <a:pt x="958" y="1016"/>
                </a:cubicBezTo>
                <a:close/>
                <a:moveTo>
                  <a:pt x="1201" y="1126"/>
                </a:moveTo>
                <a:cubicBezTo>
                  <a:pt x="1201" y="1126"/>
                  <a:pt x="1200" y="1138"/>
                  <a:pt x="1197" y="1153"/>
                </a:cubicBezTo>
                <a:lnTo>
                  <a:pt x="1197" y="1153"/>
                </a:lnTo>
                <a:cubicBezTo>
                  <a:pt x="1198" y="1150"/>
                  <a:pt x="1200" y="1147"/>
                  <a:pt x="1201" y="1144"/>
                </a:cubicBezTo>
                <a:cubicBezTo>
                  <a:pt x="1201" y="1131"/>
                  <a:pt x="1201" y="1126"/>
                  <a:pt x="1201" y="1126"/>
                </a:cubicBezTo>
                <a:close/>
                <a:moveTo>
                  <a:pt x="1197" y="1153"/>
                </a:moveTo>
                <a:cubicBezTo>
                  <a:pt x="1187" y="1174"/>
                  <a:pt x="1181" y="1191"/>
                  <a:pt x="1176" y="1208"/>
                </a:cubicBezTo>
                <a:lnTo>
                  <a:pt x="1176" y="1208"/>
                </a:lnTo>
                <a:cubicBezTo>
                  <a:pt x="1188" y="1199"/>
                  <a:pt x="1194" y="1173"/>
                  <a:pt x="1197" y="1153"/>
                </a:cubicBezTo>
                <a:close/>
                <a:moveTo>
                  <a:pt x="1826" y="1273"/>
                </a:moveTo>
                <a:cubicBezTo>
                  <a:pt x="1828" y="1291"/>
                  <a:pt x="1839" y="1306"/>
                  <a:pt x="1843" y="1306"/>
                </a:cubicBezTo>
                <a:cubicBezTo>
                  <a:pt x="1846" y="1306"/>
                  <a:pt x="1845" y="1299"/>
                  <a:pt x="1835" y="1278"/>
                </a:cubicBezTo>
                <a:lnTo>
                  <a:pt x="1826" y="1273"/>
                </a:lnTo>
                <a:close/>
                <a:moveTo>
                  <a:pt x="1316" y="1792"/>
                </a:moveTo>
                <a:cubicBezTo>
                  <a:pt x="1316" y="1792"/>
                  <a:pt x="1327" y="1802"/>
                  <a:pt x="1339" y="1812"/>
                </a:cubicBezTo>
                <a:lnTo>
                  <a:pt x="1339" y="1812"/>
                </a:lnTo>
                <a:cubicBezTo>
                  <a:pt x="1338" y="1812"/>
                  <a:pt x="1336" y="1812"/>
                  <a:pt x="1335" y="1812"/>
                </a:cubicBezTo>
                <a:cubicBezTo>
                  <a:pt x="1321" y="1797"/>
                  <a:pt x="1315" y="1792"/>
                  <a:pt x="1316" y="1792"/>
                </a:cubicBezTo>
                <a:close/>
                <a:moveTo>
                  <a:pt x="1835" y="1778"/>
                </a:moveTo>
                <a:lnTo>
                  <a:pt x="1835" y="1778"/>
                </a:lnTo>
                <a:cubicBezTo>
                  <a:pt x="1816" y="1797"/>
                  <a:pt x="1774" y="1817"/>
                  <a:pt x="1768" y="1817"/>
                </a:cubicBezTo>
                <a:cubicBezTo>
                  <a:pt x="1764" y="1817"/>
                  <a:pt x="1779" y="1806"/>
                  <a:pt x="1835" y="1778"/>
                </a:cubicBezTo>
                <a:close/>
                <a:moveTo>
                  <a:pt x="1270" y="945"/>
                </a:moveTo>
                <a:cubicBezTo>
                  <a:pt x="1303" y="947"/>
                  <a:pt x="1344" y="954"/>
                  <a:pt x="1368" y="978"/>
                </a:cubicBezTo>
                <a:lnTo>
                  <a:pt x="1435" y="978"/>
                </a:lnTo>
                <a:lnTo>
                  <a:pt x="1568" y="1078"/>
                </a:lnTo>
                <a:lnTo>
                  <a:pt x="1635" y="1111"/>
                </a:lnTo>
                <a:cubicBezTo>
                  <a:pt x="1702" y="1144"/>
                  <a:pt x="1735" y="1178"/>
                  <a:pt x="1768" y="1244"/>
                </a:cubicBezTo>
                <a:lnTo>
                  <a:pt x="1826" y="1273"/>
                </a:lnTo>
                <a:lnTo>
                  <a:pt x="1826" y="1273"/>
                </a:lnTo>
                <a:cubicBezTo>
                  <a:pt x="1825" y="1263"/>
                  <a:pt x="1827" y="1253"/>
                  <a:pt x="1835" y="1244"/>
                </a:cubicBezTo>
                <a:lnTo>
                  <a:pt x="1835" y="1244"/>
                </a:lnTo>
                <a:lnTo>
                  <a:pt x="1902" y="1378"/>
                </a:lnTo>
                <a:lnTo>
                  <a:pt x="1935" y="1445"/>
                </a:lnTo>
                <a:cubicBezTo>
                  <a:pt x="1935" y="1478"/>
                  <a:pt x="1935" y="1478"/>
                  <a:pt x="1935" y="1511"/>
                </a:cubicBezTo>
                <a:lnTo>
                  <a:pt x="1935" y="1611"/>
                </a:lnTo>
                <a:lnTo>
                  <a:pt x="1935" y="1645"/>
                </a:lnTo>
                <a:cubicBezTo>
                  <a:pt x="1935" y="1645"/>
                  <a:pt x="1935" y="1662"/>
                  <a:pt x="1923" y="1672"/>
                </a:cubicBezTo>
                <a:lnTo>
                  <a:pt x="1923" y="1672"/>
                </a:lnTo>
                <a:cubicBezTo>
                  <a:pt x="1931" y="1653"/>
                  <a:pt x="1936" y="1629"/>
                  <a:pt x="1925" y="1629"/>
                </a:cubicBezTo>
                <a:cubicBezTo>
                  <a:pt x="1921" y="1629"/>
                  <a:pt x="1913" y="1633"/>
                  <a:pt x="1902" y="1645"/>
                </a:cubicBezTo>
                <a:lnTo>
                  <a:pt x="1835" y="1745"/>
                </a:lnTo>
                <a:cubicBezTo>
                  <a:pt x="1828" y="1759"/>
                  <a:pt x="1828" y="1764"/>
                  <a:pt x="1833" y="1764"/>
                </a:cubicBezTo>
                <a:cubicBezTo>
                  <a:pt x="1845" y="1764"/>
                  <a:pt x="1887" y="1726"/>
                  <a:pt x="1887" y="1726"/>
                </a:cubicBezTo>
                <a:lnTo>
                  <a:pt x="1887" y="1726"/>
                </a:lnTo>
                <a:cubicBezTo>
                  <a:pt x="1888" y="1726"/>
                  <a:pt x="1883" y="1731"/>
                  <a:pt x="1868" y="1745"/>
                </a:cubicBezTo>
                <a:lnTo>
                  <a:pt x="1835" y="1778"/>
                </a:lnTo>
                <a:cubicBezTo>
                  <a:pt x="1802" y="1778"/>
                  <a:pt x="1768" y="1812"/>
                  <a:pt x="1735" y="1812"/>
                </a:cubicBezTo>
                <a:lnTo>
                  <a:pt x="1702" y="1845"/>
                </a:lnTo>
                <a:lnTo>
                  <a:pt x="1668" y="1845"/>
                </a:lnTo>
                <a:cubicBezTo>
                  <a:pt x="1735" y="1812"/>
                  <a:pt x="1735" y="1812"/>
                  <a:pt x="1702" y="1812"/>
                </a:cubicBezTo>
                <a:lnTo>
                  <a:pt x="1602" y="1845"/>
                </a:lnTo>
                <a:lnTo>
                  <a:pt x="1535" y="1845"/>
                </a:lnTo>
                <a:cubicBezTo>
                  <a:pt x="1518" y="1862"/>
                  <a:pt x="1502" y="1870"/>
                  <a:pt x="1485" y="1870"/>
                </a:cubicBezTo>
                <a:cubicBezTo>
                  <a:pt x="1468" y="1870"/>
                  <a:pt x="1451" y="1862"/>
                  <a:pt x="1435" y="1845"/>
                </a:cubicBezTo>
                <a:cubicBezTo>
                  <a:pt x="1414" y="1845"/>
                  <a:pt x="1393" y="1832"/>
                  <a:pt x="1373" y="1822"/>
                </a:cubicBezTo>
                <a:lnTo>
                  <a:pt x="1373" y="1822"/>
                </a:lnTo>
                <a:cubicBezTo>
                  <a:pt x="1372" y="1820"/>
                  <a:pt x="1370" y="1816"/>
                  <a:pt x="1368" y="1812"/>
                </a:cubicBezTo>
                <a:lnTo>
                  <a:pt x="1335" y="1778"/>
                </a:lnTo>
                <a:cubicBezTo>
                  <a:pt x="1301" y="1778"/>
                  <a:pt x="1301" y="1778"/>
                  <a:pt x="1301" y="1745"/>
                </a:cubicBezTo>
                <a:cubicBezTo>
                  <a:pt x="1281" y="1725"/>
                  <a:pt x="1261" y="1692"/>
                  <a:pt x="1263" y="1692"/>
                </a:cubicBezTo>
                <a:lnTo>
                  <a:pt x="1263" y="1692"/>
                </a:lnTo>
                <a:cubicBezTo>
                  <a:pt x="1264" y="1692"/>
                  <a:pt x="1275" y="1706"/>
                  <a:pt x="1301" y="1745"/>
                </a:cubicBezTo>
                <a:cubicBezTo>
                  <a:pt x="1301" y="1711"/>
                  <a:pt x="1235" y="1678"/>
                  <a:pt x="1235" y="1645"/>
                </a:cubicBezTo>
                <a:cubicBezTo>
                  <a:pt x="1218" y="1645"/>
                  <a:pt x="1210" y="1637"/>
                  <a:pt x="1206" y="1625"/>
                </a:cubicBezTo>
                <a:lnTo>
                  <a:pt x="1206" y="1625"/>
                </a:lnTo>
                <a:cubicBezTo>
                  <a:pt x="1207" y="1626"/>
                  <a:pt x="1208" y="1628"/>
                  <a:pt x="1208" y="1628"/>
                </a:cubicBezTo>
                <a:cubicBezTo>
                  <a:pt x="1209" y="1628"/>
                  <a:pt x="1207" y="1624"/>
                  <a:pt x="1203" y="1616"/>
                </a:cubicBezTo>
                <a:lnTo>
                  <a:pt x="1203" y="1616"/>
                </a:lnTo>
                <a:cubicBezTo>
                  <a:pt x="1201" y="1604"/>
                  <a:pt x="1201" y="1591"/>
                  <a:pt x="1201" y="1578"/>
                </a:cubicBezTo>
                <a:cubicBezTo>
                  <a:pt x="1190" y="1567"/>
                  <a:pt x="1183" y="1562"/>
                  <a:pt x="1180" y="1562"/>
                </a:cubicBezTo>
                <a:cubicBezTo>
                  <a:pt x="1176" y="1562"/>
                  <a:pt x="1178" y="1571"/>
                  <a:pt x="1183" y="1582"/>
                </a:cubicBezTo>
                <a:lnTo>
                  <a:pt x="1183" y="1582"/>
                </a:lnTo>
                <a:cubicBezTo>
                  <a:pt x="1141" y="1511"/>
                  <a:pt x="1168" y="1508"/>
                  <a:pt x="1168" y="1478"/>
                </a:cubicBezTo>
                <a:lnTo>
                  <a:pt x="1168" y="1445"/>
                </a:lnTo>
                <a:lnTo>
                  <a:pt x="1168" y="1311"/>
                </a:lnTo>
                <a:cubicBezTo>
                  <a:pt x="1168" y="1269"/>
                  <a:pt x="1168" y="1240"/>
                  <a:pt x="1176" y="1208"/>
                </a:cubicBezTo>
                <a:lnTo>
                  <a:pt x="1176" y="1208"/>
                </a:lnTo>
                <a:cubicBezTo>
                  <a:pt x="1174" y="1210"/>
                  <a:pt x="1171" y="1211"/>
                  <a:pt x="1168" y="1211"/>
                </a:cubicBezTo>
                <a:cubicBezTo>
                  <a:pt x="1135" y="1211"/>
                  <a:pt x="1201" y="1144"/>
                  <a:pt x="1201" y="1111"/>
                </a:cubicBezTo>
                <a:cubicBezTo>
                  <a:pt x="1236" y="1055"/>
                  <a:pt x="1259" y="999"/>
                  <a:pt x="1270" y="945"/>
                </a:cubicBezTo>
                <a:close/>
                <a:moveTo>
                  <a:pt x="1195" y="1"/>
                </a:moveTo>
                <a:cubicBezTo>
                  <a:pt x="988" y="1"/>
                  <a:pt x="784" y="52"/>
                  <a:pt x="601" y="144"/>
                </a:cubicBezTo>
                <a:cubicBezTo>
                  <a:pt x="234" y="344"/>
                  <a:pt x="0" y="677"/>
                  <a:pt x="0" y="1078"/>
                </a:cubicBezTo>
                <a:cubicBezTo>
                  <a:pt x="0" y="1230"/>
                  <a:pt x="66" y="1361"/>
                  <a:pt x="171" y="1445"/>
                </a:cubicBezTo>
                <a:lnTo>
                  <a:pt x="171" y="1445"/>
                </a:lnTo>
                <a:cubicBezTo>
                  <a:pt x="176" y="1712"/>
                  <a:pt x="251" y="1978"/>
                  <a:pt x="401" y="2212"/>
                </a:cubicBezTo>
                <a:cubicBezTo>
                  <a:pt x="636" y="2604"/>
                  <a:pt x="1056" y="2832"/>
                  <a:pt x="1483" y="2832"/>
                </a:cubicBezTo>
                <a:cubicBezTo>
                  <a:pt x="1601" y="2832"/>
                  <a:pt x="1720" y="2815"/>
                  <a:pt x="1835" y="2779"/>
                </a:cubicBezTo>
                <a:cubicBezTo>
                  <a:pt x="2402" y="2612"/>
                  <a:pt x="2802" y="2145"/>
                  <a:pt x="2836" y="1545"/>
                </a:cubicBezTo>
                <a:cubicBezTo>
                  <a:pt x="2769" y="878"/>
                  <a:pt x="2335" y="310"/>
                  <a:pt x="1702" y="110"/>
                </a:cubicBezTo>
                <a:cubicBezTo>
                  <a:pt x="1536" y="35"/>
                  <a:pt x="1364" y="1"/>
                  <a:pt x="119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22"/>
          <p:cNvSpPr/>
          <p:nvPr/>
        </p:nvSpPr>
        <p:spPr>
          <a:xfrm>
            <a:off x="4697350" y="3842350"/>
            <a:ext cx="338600" cy="293575"/>
          </a:xfrm>
          <a:custGeom>
            <a:avLst/>
            <a:gdLst/>
            <a:ahLst/>
            <a:cxnLst/>
            <a:rect l="l" t="t" r="r" b="b"/>
            <a:pathLst>
              <a:path w="13544" h="11743" extrusionOk="0">
                <a:moveTo>
                  <a:pt x="6438" y="992"/>
                </a:moveTo>
                <a:cubicBezTo>
                  <a:pt x="6467" y="992"/>
                  <a:pt x="6479" y="1072"/>
                  <a:pt x="6538" y="1210"/>
                </a:cubicBezTo>
                <a:cubicBezTo>
                  <a:pt x="6672" y="1444"/>
                  <a:pt x="6672" y="1577"/>
                  <a:pt x="6738" y="1777"/>
                </a:cubicBezTo>
                <a:lnTo>
                  <a:pt x="7306" y="3245"/>
                </a:lnTo>
                <a:cubicBezTo>
                  <a:pt x="7606" y="4012"/>
                  <a:pt x="7773" y="4579"/>
                  <a:pt x="8673" y="4579"/>
                </a:cubicBezTo>
                <a:cubicBezTo>
                  <a:pt x="9707" y="4579"/>
                  <a:pt x="10708" y="4579"/>
                  <a:pt x="11742" y="4680"/>
                </a:cubicBezTo>
                <a:cubicBezTo>
                  <a:pt x="11976" y="4680"/>
                  <a:pt x="12209" y="4713"/>
                  <a:pt x="12443" y="4746"/>
                </a:cubicBezTo>
                <a:cubicBezTo>
                  <a:pt x="12276" y="4880"/>
                  <a:pt x="12142" y="4980"/>
                  <a:pt x="12009" y="5113"/>
                </a:cubicBezTo>
                <a:cubicBezTo>
                  <a:pt x="11609" y="5447"/>
                  <a:pt x="11175" y="5714"/>
                  <a:pt x="10741" y="5947"/>
                </a:cubicBezTo>
                <a:cubicBezTo>
                  <a:pt x="10108" y="6314"/>
                  <a:pt x="9240" y="6414"/>
                  <a:pt x="9174" y="7281"/>
                </a:cubicBezTo>
                <a:cubicBezTo>
                  <a:pt x="9174" y="7815"/>
                  <a:pt x="9174" y="8382"/>
                  <a:pt x="9174" y="8949"/>
                </a:cubicBezTo>
                <a:cubicBezTo>
                  <a:pt x="9240" y="9416"/>
                  <a:pt x="9240" y="9917"/>
                  <a:pt x="9174" y="10384"/>
                </a:cubicBezTo>
                <a:cubicBezTo>
                  <a:pt x="9196" y="10498"/>
                  <a:pt x="9204" y="10549"/>
                  <a:pt x="9185" y="10549"/>
                </a:cubicBezTo>
                <a:cubicBezTo>
                  <a:pt x="9176" y="10549"/>
                  <a:pt x="9161" y="10538"/>
                  <a:pt x="9140" y="10517"/>
                </a:cubicBezTo>
                <a:cubicBezTo>
                  <a:pt x="9007" y="10450"/>
                  <a:pt x="8940" y="10384"/>
                  <a:pt x="8873" y="10250"/>
                </a:cubicBezTo>
                <a:cubicBezTo>
                  <a:pt x="8707" y="10050"/>
                  <a:pt x="8573" y="9850"/>
                  <a:pt x="8440" y="9616"/>
                </a:cubicBezTo>
                <a:lnTo>
                  <a:pt x="7572" y="8282"/>
                </a:lnTo>
                <a:cubicBezTo>
                  <a:pt x="7477" y="8130"/>
                  <a:pt x="7327" y="8053"/>
                  <a:pt x="7173" y="8053"/>
                </a:cubicBezTo>
                <a:cubicBezTo>
                  <a:pt x="7057" y="8053"/>
                  <a:pt x="6939" y="8096"/>
                  <a:pt x="6839" y="8182"/>
                </a:cubicBezTo>
                <a:cubicBezTo>
                  <a:pt x="6438" y="8616"/>
                  <a:pt x="6038" y="9049"/>
                  <a:pt x="5604" y="9483"/>
                </a:cubicBezTo>
                <a:cubicBezTo>
                  <a:pt x="5371" y="9650"/>
                  <a:pt x="5171" y="9850"/>
                  <a:pt x="4971" y="10017"/>
                </a:cubicBezTo>
                <a:cubicBezTo>
                  <a:pt x="4737" y="10284"/>
                  <a:pt x="4470" y="10484"/>
                  <a:pt x="4170" y="10651"/>
                </a:cubicBezTo>
                <a:cubicBezTo>
                  <a:pt x="4170" y="10651"/>
                  <a:pt x="4037" y="10751"/>
                  <a:pt x="4037" y="10751"/>
                </a:cubicBezTo>
                <a:cubicBezTo>
                  <a:pt x="4037" y="10617"/>
                  <a:pt x="4070" y="10450"/>
                  <a:pt x="4103" y="10284"/>
                </a:cubicBezTo>
                <a:cubicBezTo>
                  <a:pt x="4170" y="9983"/>
                  <a:pt x="4237" y="9717"/>
                  <a:pt x="4270" y="9416"/>
                </a:cubicBezTo>
                <a:cubicBezTo>
                  <a:pt x="4403" y="8783"/>
                  <a:pt x="4537" y="8182"/>
                  <a:pt x="4704" y="7515"/>
                </a:cubicBezTo>
                <a:cubicBezTo>
                  <a:pt x="4770" y="7281"/>
                  <a:pt x="4604" y="7015"/>
                  <a:pt x="4370" y="6948"/>
                </a:cubicBezTo>
                <a:cubicBezTo>
                  <a:pt x="3770" y="6748"/>
                  <a:pt x="3169" y="6548"/>
                  <a:pt x="2602" y="6281"/>
                </a:cubicBezTo>
                <a:cubicBezTo>
                  <a:pt x="2335" y="6147"/>
                  <a:pt x="2068" y="6014"/>
                  <a:pt x="1768" y="5847"/>
                </a:cubicBezTo>
                <a:lnTo>
                  <a:pt x="1368" y="5647"/>
                </a:lnTo>
                <a:lnTo>
                  <a:pt x="1247" y="5556"/>
                </a:lnTo>
                <a:lnTo>
                  <a:pt x="1247" y="5556"/>
                </a:lnTo>
                <a:cubicBezTo>
                  <a:pt x="1278" y="5542"/>
                  <a:pt x="1306" y="5528"/>
                  <a:pt x="1335" y="5513"/>
                </a:cubicBezTo>
                <a:cubicBezTo>
                  <a:pt x="1535" y="5480"/>
                  <a:pt x="1735" y="5480"/>
                  <a:pt x="1935" y="5447"/>
                </a:cubicBezTo>
                <a:lnTo>
                  <a:pt x="2836" y="5347"/>
                </a:lnTo>
                <a:lnTo>
                  <a:pt x="4937" y="5113"/>
                </a:lnTo>
                <a:cubicBezTo>
                  <a:pt x="5229" y="5079"/>
                  <a:pt x="5379" y="4815"/>
                  <a:pt x="5375" y="4576"/>
                </a:cubicBezTo>
                <a:lnTo>
                  <a:pt x="5375" y="4576"/>
                </a:lnTo>
                <a:cubicBezTo>
                  <a:pt x="5518" y="4540"/>
                  <a:pt x="5638" y="4433"/>
                  <a:pt x="5671" y="4246"/>
                </a:cubicBezTo>
                <a:cubicBezTo>
                  <a:pt x="5771" y="3712"/>
                  <a:pt x="5871" y="3178"/>
                  <a:pt x="6005" y="2611"/>
                </a:cubicBezTo>
                <a:cubicBezTo>
                  <a:pt x="6071" y="2345"/>
                  <a:pt x="6105" y="2078"/>
                  <a:pt x="6171" y="1811"/>
                </a:cubicBezTo>
                <a:cubicBezTo>
                  <a:pt x="6205" y="1577"/>
                  <a:pt x="6238" y="1344"/>
                  <a:pt x="6338" y="1110"/>
                </a:cubicBezTo>
                <a:cubicBezTo>
                  <a:pt x="6392" y="1029"/>
                  <a:pt x="6419" y="992"/>
                  <a:pt x="6438" y="992"/>
                </a:cubicBezTo>
                <a:close/>
                <a:moveTo>
                  <a:pt x="6414" y="0"/>
                </a:moveTo>
                <a:cubicBezTo>
                  <a:pt x="6069" y="0"/>
                  <a:pt x="5728" y="192"/>
                  <a:pt x="5571" y="577"/>
                </a:cubicBezTo>
                <a:cubicBezTo>
                  <a:pt x="5371" y="1044"/>
                  <a:pt x="5237" y="1544"/>
                  <a:pt x="5171" y="2078"/>
                </a:cubicBezTo>
                <a:cubicBezTo>
                  <a:pt x="5037" y="2711"/>
                  <a:pt x="4904" y="3312"/>
                  <a:pt x="4770" y="3979"/>
                </a:cubicBezTo>
                <a:cubicBezTo>
                  <a:pt x="4758" y="4059"/>
                  <a:pt x="4761" y="4132"/>
                  <a:pt x="4775" y="4197"/>
                </a:cubicBezTo>
                <a:lnTo>
                  <a:pt x="4775" y="4197"/>
                </a:lnTo>
                <a:lnTo>
                  <a:pt x="1935" y="4513"/>
                </a:lnTo>
                <a:cubicBezTo>
                  <a:pt x="1335" y="4579"/>
                  <a:pt x="367" y="4613"/>
                  <a:pt x="167" y="5347"/>
                </a:cubicBezTo>
                <a:cubicBezTo>
                  <a:pt x="0" y="6081"/>
                  <a:pt x="1001" y="6514"/>
                  <a:pt x="1535" y="6781"/>
                </a:cubicBezTo>
                <a:cubicBezTo>
                  <a:pt x="2234" y="7145"/>
                  <a:pt x="2934" y="7462"/>
                  <a:pt x="3673" y="7692"/>
                </a:cubicBezTo>
                <a:lnTo>
                  <a:pt x="3673" y="7692"/>
                </a:lnTo>
                <a:cubicBezTo>
                  <a:pt x="3514" y="8436"/>
                  <a:pt x="3375" y="9165"/>
                  <a:pt x="3236" y="9917"/>
                </a:cubicBezTo>
                <a:cubicBezTo>
                  <a:pt x="3103" y="10517"/>
                  <a:pt x="2836" y="11518"/>
                  <a:pt x="3703" y="11718"/>
                </a:cubicBezTo>
                <a:cubicBezTo>
                  <a:pt x="3773" y="11735"/>
                  <a:pt x="3842" y="11742"/>
                  <a:pt x="3911" y="11742"/>
                </a:cubicBezTo>
                <a:cubicBezTo>
                  <a:pt x="4534" y="11742"/>
                  <a:pt x="5117" y="11111"/>
                  <a:pt x="5538" y="10751"/>
                </a:cubicBezTo>
                <a:cubicBezTo>
                  <a:pt x="6090" y="10277"/>
                  <a:pt x="6602" y="9782"/>
                  <a:pt x="7088" y="9267"/>
                </a:cubicBezTo>
                <a:lnTo>
                  <a:pt x="7088" y="9267"/>
                </a:lnTo>
                <a:lnTo>
                  <a:pt x="7639" y="10083"/>
                </a:lnTo>
                <a:cubicBezTo>
                  <a:pt x="7839" y="10450"/>
                  <a:pt x="8106" y="10817"/>
                  <a:pt x="8440" y="11151"/>
                </a:cubicBezTo>
                <a:cubicBezTo>
                  <a:pt x="8643" y="11327"/>
                  <a:pt x="8917" y="11420"/>
                  <a:pt x="9187" y="11420"/>
                </a:cubicBezTo>
                <a:cubicBezTo>
                  <a:pt x="9583" y="11420"/>
                  <a:pt x="9969" y="11220"/>
                  <a:pt x="10108" y="10784"/>
                </a:cubicBezTo>
                <a:cubicBezTo>
                  <a:pt x="10174" y="10284"/>
                  <a:pt x="10174" y="9817"/>
                  <a:pt x="10141" y="9350"/>
                </a:cubicBezTo>
                <a:lnTo>
                  <a:pt x="10141" y="7682"/>
                </a:lnTo>
                <a:cubicBezTo>
                  <a:pt x="10108" y="7515"/>
                  <a:pt x="10108" y="7381"/>
                  <a:pt x="10141" y="7248"/>
                </a:cubicBezTo>
                <a:cubicBezTo>
                  <a:pt x="10174" y="7181"/>
                  <a:pt x="10274" y="7215"/>
                  <a:pt x="10308" y="7181"/>
                </a:cubicBezTo>
                <a:cubicBezTo>
                  <a:pt x="10474" y="7081"/>
                  <a:pt x="10641" y="7015"/>
                  <a:pt x="10841" y="6948"/>
                </a:cubicBezTo>
                <a:cubicBezTo>
                  <a:pt x="11275" y="6748"/>
                  <a:pt x="11709" y="6481"/>
                  <a:pt x="12142" y="6214"/>
                </a:cubicBezTo>
                <a:cubicBezTo>
                  <a:pt x="12676" y="5814"/>
                  <a:pt x="13543" y="5247"/>
                  <a:pt x="13310" y="4446"/>
                </a:cubicBezTo>
                <a:cubicBezTo>
                  <a:pt x="13043" y="3612"/>
                  <a:pt x="11742" y="3746"/>
                  <a:pt x="11042" y="3679"/>
                </a:cubicBezTo>
                <a:cubicBezTo>
                  <a:pt x="10575" y="3645"/>
                  <a:pt x="10074" y="3645"/>
                  <a:pt x="9574" y="3645"/>
                </a:cubicBezTo>
                <a:lnTo>
                  <a:pt x="8773" y="3645"/>
                </a:lnTo>
                <a:cubicBezTo>
                  <a:pt x="8440" y="3645"/>
                  <a:pt x="8406" y="3479"/>
                  <a:pt x="8273" y="3178"/>
                </a:cubicBezTo>
                <a:lnTo>
                  <a:pt x="7773" y="1777"/>
                </a:lnTo>
                <a:cubicBezTo>
                  <a:pt x="7639" y="1344"/>
                  <a:pt x="7439" y="910"/>
                  <a:pt x="7239" y="477"/>
                </a:cubicBezTo>
                <a:cubicBezTo>
                  <a:pt x="7048" y="159"/>
                  <a:pt x="6729" y="0"/>
                  <a:pt x="64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22"/>
          <p:cNvSpPr/>
          <p:nvPr/>
        </p:nvSpPr>
        <p:spPr>
          <a:xfrm>
            <a:off x="8671488" y="2303963"/>
            <a:ext cx="85075" cy="80575"/>
          </a:xfrm>
          <a:custGeom>
            <a:avLst/>
            <a:gdLst/>
            <a:ahLst/>
            <a:cxnLst/>
            <a:rect l="l" t="t" r="r" b="b"/>
            <a:pathLst>
              <a:path w="3403" h="3223" extrusionOk="0">
                <a:moveTo>
                  <a:pt x="1950" y="1056"/>
                </a:moveTo>
                <a:cubicBezTo>
                  <a:pt x="1943" y="1056"/>
                  <a:pt x="1980" y="1071"/>
                  <a:pt x="2002" y="1071"/>
                </a:cubicBezTo>
                <a:cubicBezTo>
                  <a:pt x="1969" y="1060"/>
                  <a:pt x="1954" y="1056"/>
                  <a:pt x="1950" y="1056"/>
                </a:cubicBezTo>
                <a:close/>
                <a:moveTo>
                  <a:pt x="2178" y="2152"/>
                </a:moveTo>
                <a:cubicBezTo>
                  <a:pt x="2170" y="2158"/>
                  <a:pt x="2157" y="2168"/>
                  <a:pt x="2152" y="2174"/>
                </a:cubicBezTo>
                <a:lnTo>
                  <a:pt x="2152" y="2174"/>
                </a:lnTo>
                <a:cubicBezTo>
                  <a:pt x="2158" y="2172"/>
                  <a:pt x="2164" y="2172"/>
                  <a:pt x="2169" y="2172"/>
                </a:cubicBezTo>
                <a:lnTo>
                  <a:pt x="2178" y="2152"/>
                </a:lnTo>
                <a:close/>
                <a:moveTo>
                  <a:pt x="1450" y="2175"/>
                </a:moveTo>
                <a:lnTo>
                  <a:pt x="1450" y="2175"/>
                </a:lnTo>
                <a:cubicBezTo>
                  <a:pt x="1453" y="2175"/>
                  <a:pt x="1468" y="2183"/>
                  <a:pt x="1502" y="2205"/>
                </a:cubicBezTo>
                <a:cubicBezTo>
                  <a:pt x="1479" y="2205"/>
                  <a:pt x="1442" y="2175"/>
                  <a:pt x="1450" y="2175"/>
                </a:cubicBezTo>
                <a:close/>
                <a:moveTo>
                  <a:pt x="1635" y="971"/>
                </a:moveTo>
                <a:cubicBezTo>
                  <a:pt x="1702" y="971"/>
                  <a:pt x="1735" y="971"/>
                  <a:pt x="1802" y="1004"/>
                </a:cubicBezTo>
                <a:lnTo>
                  <a:pt x="1969" y="1038"/>
                </a:lnTo>
                <a:lnTo>
                  <a:pt x="2002" y="1071"/>
                </a:lnTo>
                <a:cubicBezTo>
                  <a:pt x="2069" y="1104"/>
                  <a:pt x="2102" y="1104"/>
                  <a:pt x="2135" y="1138"/>
                </a:cubicBezTo>
                <a:lnTo>
                  <a:pt x="2180" y="1160"/>
                </a:lnTo>
                <a:lnTo>
                  <a:pt x="2202" y="1204"/>
                </a:lnTo>
                <a:lnTo>
                  <a:pt x="2302" y="1304"/>
                </a:lnTo>
                <a:cubicBezTo>
                  <a:pt x="2302" y="1304"/>
                  <a:pt x="2283" y="1248"/>
                  <a:pt x="2288" y="1248"/>
                </a:cubicBezTo>
                <a:lnTo>
                  <a:pt x="2288" y="1248"/>
                </a:lnTo>
                <a:cubicBezTo>
                  <a:pt x="2290" y="1248"/>
                  <a:pt x="2294" y="1254"/>
                  <a:pt x="2302" y="1271"/>
                </a:cubicBezTo>
                <a:cubicBezTo>
                  <a:pt x="2302" y="1304"/>
                  <a:pt x="2336" y="1304"/>
                  <a:pt x="2336" y="1338"/>
                </a:cubicBezTo>
                <a:cubicBezTo>
                  <a:pt x="2336" y="1371"/>
                  <a:pt x="2336" y="1404"/>
                  <a:pt x="2369" y="1404"/>
                </a:cubicBezTo>
                <a:cubicBezTo>
                  <a:pt x="2373" y="1408"/>
                  <a:pt x="2375" y="1410"/>
                  <a:pt x="2377" y="1410"/>
                </a:cubicBezTo>
                <a:cubicBezTo>
                  <a:pt x="2386" y="1410"/>
                  <a:pt x="2359" y="1352"/>
                  <a:pt x="2359" y="1352"/>
                </a:cubicBezTo>
                <a:lnTo>
                  <a:pt x="2359" y="1352"/>
                </a:lnTo>
                <a:cubicBezTo>
                  <a:pt x="2359" y="1352"/>
                  <a:pt x="2362" y="1357"/>
                  <a:pt x="2369" y="1371"/>
                </a:cubicBezTo>
                <a:cubicBezTo>
                  <a:pt x="2402" y="1471"/>
                  <a:pt x="2402" y="1471"/>
                  <a:pt x="2402" y="1538"/>
                </a:cubicBezTo>
                <a:cubicBezTo>
                  <a:pt x="2402" y="1546"/>
                  <a:pt x="2402" y="1555"/>
                  <a:pt x="2402" y="1571"/>
                </a:cubicBezTo>
                <a:lnTo>
                  <a:pt x="2402" y="1705"/>
                </a:lnTo>
                <a:lnTo>
                  <a:pt x="2402" y="1771"/>
                </a:lnTo>
                <a:cubicBezTo>
                  <a:pt x="2402" y="1805"/>
                  <a:pt x="2369" y="1871"/>
                  <a:pt x="2369" y="1905"/>
                </a:cubicBezTo>
                <a:lnTo>
                  <a:pt x="2336" y="1972"/>
                </a:lnTo>
                <a:cubicBezTo>
                  <a:pt x="2336" y="2005"/>
                  <a:pt x="2269" y="2038"/>
                  <a:pt x="2269" y="2072"/>
                </a:cubicBezTo>
                <a:lnTo>
                  <a:pt x="2202" y="2105"/>
                </a:lnTo>
                <a:lnTo>
                  <a:pt x="2178" y="2152"/>
                </a:lnTo>
                <a:lnTo>
                  <a:pt x="2178" y="2152"/>
                </a:lnTo>
                <a:cubicBezTo>
                  <a:pt x="2182" y="2150"/>
                  <a:pt x="2186" y="2148"/>
                  <a:pt x="2187" y="2148"/>
                </a:cubicBezTo>
                <a:lnTo>
                  <a:pt x="2187" y="2148"/>
                </a:lnTo>
                <a:cubicBezTo>
                  <a:pt x="2190" y="2148"/>
                  <a:pt x="2186" y="2154"/>
                  <a:pt x="2169" y="2172"/>
                </a:cubicBezTo>
                <a:cubicBezTo>
                  <a:pt x="2159" y="2177"/>
                  <a:pt x="2153" y="2179"/>
                  <a:pt x="2151" y="2179"/>
                </a:cubicBezTo>
                <a:cubicBezTo>
                  <a:pt x="2149" y="2179"/>
                  <a:pt x="2149" y="2177"/>
                  <a:pt x="2152" y="2174"/>
                </a:cubicBezTo>
                <a:lnTo>
                  <a:pt x="2152" y="2174"/>
                </a:lnTo>
                <a:cubicBezTo>
                  <a:pt x="2116" y="2182"/>
                  <a:pt x="2064" y="2210"/>
                  <a:pt x="2035" y="2238"/>
                </a:cubicBezTo>
                <a:lnTo>
                  <a:pt x="1702" y="2238"/>
                </a:lnTo>
                <a:lnTo>
                  <a:pt x="1568" y="2205"/>
                </a:lnTo>
                <a:lnTo>
                  <a:pt x="1502" y="2205"/>
                </a:lnTo>
                <a:cubicBezTo>
                  <a:pt x="1468" y="2172"/>
                  <a:pt x="1402" y="2138"/>
                  <a:pt x="1368" y="2105"/>
                </a:cubicBezTo>
                <a:lnTo>
                  <a:pt x="1301" y="2072"/>
                </a:lnTo>
                <a:lnTo>
                  <a:pt x="1301" y="2072"/>
                </a:lnTo>
                <a:cubicBezTo>
                  <a:pt x="1301" y="2072"/>
                  <a:pt x="1301" y="2072"/>
                  <a:pt x="1301" y="2072"/>
                </a:cubicBezTo>
                <a:cubicBezTo>
                  <a:pt x="1268" y="2038"/>
                  <a:pt x="1235" y="2005"/>
                  <a:pt x="1201" y="1972"/>
                </a:cubicBezTo>
                <a:lnTo>
                  <a:pt x="1201" y="1938"/>
                </a:lnTo>
                <a:lnTo>
                  <a:pt x="1135" y="1805"/>
                </a:lnTo>
                <a:cubicBezTo>
                  <a:pt x="1101" y="1771"/>
                  <a:pt x="1101" y="1738"/>
                  <a:pt x="1068" y="1705"/>
                </a:cubicBezTo>
                <a:lnTo>
                  <a:pt x="1068" y="1638"/>
                </a:lnTo>
                <a:cubicBezTo>
                  <a:pt x="1068" y="1571"/>
                  <a:pt x="1068" y="1505"/>
                  <a:pt x="1068" y="1438"/>
                </a:cubicBezTo>
                <a:cubicBezTo>
                  <a:pt x="1101" y="1404"/>
                  <a:pt x="1101" y="1371"/>
                  <a:pt x="1068" y="1371"/>
                </a:cubicBezTo>
                <a:cubicBezTo>
                  <a:pt x="1068" y="1304"/>
                  <a:pt x="1101" y="1238"/>
                  <a:pt x="1135" y="1171"/>
                </a:cubicBezTo>
                <a:cubicBezTo>
                  <a:pt x="1135" y="1171"/>
                  <a:pt x="1135" y="1138"/>
                  <a:pt x="1168" y="1138"/>
                </a:cubicBezTo>
                <a:cubicBezTo>
                  <a:pt x="1168" y="1118"/>
                  <a:pt x="1168" y="1104"/>
                  <a:pt x="1168" y="1104"/>
                </a:cubicBezTo>
                <a:cubicBezTo>
                  <a:pt x="1201" y="1038"/>
                  <a:pt x="1235" y="1004"/>
                  <a:pt x="1268" y="971"/>
                </a:cubicBezTo>
                <a:close/>
                <a:moveTo>
                  <a:pt x="2084" y="2229"/>
                </a:moveTo>
                <a:cubicBezTo>
                  <a:pt x="2086" y="2229"/>
                  <a:pt x="2083" y="2231"/>
                  <a:pt x="2069" y="2238"/>
                </a:cubicBezTo>
                <a:lnTo>
                  <a:pt x="2052" y="2238"/>
                </a:lnTo>
                <a:cubicBezTo>
                  <a:pt x="2066" y="2234"/>
                  <a:pt x="2081" y="2229"/>
                  <a:pt x="2084" y="2229"/>
                </a:cubicBezTo>
                <a:close/>
                <a:moveTo>
                  <a:pt x="1340" y="1"/>
                </a:moveTo>
                <a:cubicBezTo>
                  <a:pt x="1305" y="1"/>
                  <a:pt x="1270" y="2"/>
                  <a:pt x="1235" y="3"/>
                </a:cubicBezTo>
                <a:cubicBezTo>
                  <a:pt x="1153" y="3"/>
                  <a:pt x="1077" y="26"/>
                  <a:pt x="1011" y="63"/>
                </a:cubicBezTo>
                <a:lnTo>
                  <a:pt x="1011" y="63"/>
                </a:lnTo>
                <a:cubicBezTo>
                  <a:pt x="1007" y="63"/>
                  <a:pt x="1003" y="63"/>
                  <a:pt x="999" y="63"/>
                </a:cubicBezTo>
                <a:cubicBezTo>
                  <a:pt x="890" y="63"/>
                  <a:pt x="774" y="104"/>
                  <a:pt x="668" y="204"/>
                </a:cubicBezTo>
                <a:lnTo>
                  <a:pt x="601" y="237"/>
                </a:lnTo>
                <a:cubicBezTo>
                  <a:pt x="167" y="704"/>
                  <a:pt x="1" y="1371"/>
                  <a:pt x="167" y="2005"/>
                </a:cubicBezTo>
                <a:cubicBezTo>
                  <a:pt x="376" y="2736"/>
                  <a:pt x="1056" y="3222"/>
                  <a:pt x="1790" y="3222"/>
                </a:cubicBezTo>
                <a:cubicBezTo>
                  <a:pt x="1993" y="3222"/>
                  <a:pt x="2200" y="3185"/>
                  <a:pt x="2402" y="3106"/>
                </a:cubicBezTo>
                <a:cubicBezTo>
                  <a:pt x="2669" y="2972"/>
                  <a:pt x="2936" y="2772"/>
                  <a:pt x="3103" y="2505"/>
                </a:cubicBezTo>
                <a:cubicBezTo>
                  <a:pt x="3403" y="1972"/>
                  <a:pt x="3403" y="1338"/>
                  <a:pt x="3103" y="837"/>
                </a:cubicBezTo>
                <a:cubicBezTo>
                  <a:pt x="2659" y="299"/>
                  <a:pt x="2005" y="1"/>
                  <a:pt x="134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22"/>
          <p:cNvSpPr/>
          <p:nvPr/>
        </p:nvSpPr>
        <p:spPr>
          <a:xfrm>
            <a:off x="5458700" y="309088"/>
            <a:ext cx="321925" cy="310900"/>
          </a:xfrm>
          <a:custGeom>
            <a:avLst/>
            <a:gdLst/>
            <a:ahLst/>
            <a:cxnLst/>
            <a:rect l="l" t="t" r="r" b="b"/>
            <a:pathLst>
              <a:path w="12877" h="12436" extrusionOk="0">
                <a:moveTo>
                  <a:pt x="5600" y="919"/>
                </a:moveTo>
                <a:cubicBezTo>
                  <a:pt x="6011" y="919"/>
                  <a:pt x="6242" y="1617"/>
                  <a:pt x="6272" y="1936"/>
                </a:cubicBezTo>
                <a:cubicBezTo>
                  <a:pt x="6338" y="2503"/>
                  <a:pt x="6338" y="3104"/>
                  <a:pt x="6272" y="3671"/>
                </a:cubicBezTo>
                <a:cubicBezTo>
                  <a:pt x="6205" y="4449"/>
                  <a:pt x="6019" y="5228"/>
                  <a:pt x="5725" y="5967"/>
                </a:cubicBezTo>
                <a:lnTo>
                  <a:pt x="5725" y="5967"/>
                </a:lnTo>
                <a:cubicBezTo>
                  <a:pt x="5713" y="5987"/>
                  <a:pt x="5702" y="6006"/>
                  <a:pt x="5690" y="6025"/>
                </a:cubicBezTo>
                <a:lnTo>
                  <a:pt x="5690" y="6025"/>
                </a:lnTo>
                <a:cubicBezTo>
                  <a:pt x="5502" y="5836"/>
                  <a:pt x="5353" y="5627"/>
                  <a:pt x="5236" y="5403"/>
                </a:cubicBezTo>
                <a:lnTo>
                  <a:pt x="5236" y="5403"/>
                </a:lnTo>
                <a:cubicBezTo>
                  <a:pt x="5163" y="4899"/>
                  <a:pt x="5042" y="4402"/>
                  <a:pt x="4856" y="3932"/>
                </a:cubicBezTo>
                <a:lnTo>
                  <a:pt x="4856" y="3932"/>
                </a:lnTo>
                <a:cubicBezTo>
                  <a:pt x="4843" y="3756"/>
                  <a:pt x="4837" y="3579"/>
                  <a:pt x="4837" y="3404"/>
                </a:cubicBezTo>
                <a:cubicBezTo>
                  <a:pt x="4837" y="2803"/>
                  <a:pt x="4704" y="1302"/>
                  <a:pt x="5404" y="969"/>
                </a:cubicBezTo>
                <a:cubicBezTo>
                  <a:pt x="5473" y="934"/>
                  <a:pt x="5539" y="919"/>
                  <a:pt x="5600" y="919"/>
                </a:cubicBezTo>
                <a:close/>
                <a:moveTo>
                  <a:pt x="2127" y="2545"/>
                </a:moveTo>
                <a:cubicBezTo>
                  <a:pt x="2894" y="2545"/>
                  <a:pt x="3611" y="3480"/>
                  <a:pt x="3917" y="4097"/>
                </a:cubicBezTo>
                <a:lnTo>
                  <a:pt x="3917" y="4097"/>
                </a:lnTo>
                <a:cubicBezTo>
                  <a:pt x="3967" y="4686"/>
                  <a:pt x="4094" y="5263"/>
                  <a:pt x="4350" y="5780"/>
                </a:cubicBezTo>
                <a:lnTo>
                  <a:pt x="4350" y="5780"/>
                </a:lnTo>
                <a:cubicBezTo>
                  <a:pt x="4367" y="5914"/>
                  <a:pt x="4381" y="6048"/>
                  <a:pt x="4390" y="6182"/>
                </a:cubicBezTo>
                <a:lnTo>
                  <a:pt x="4390" y="6182"/>
                </a:lnTo>
                <a:cubicBezTo>
                  <a:pt x="4175" y="6257"/>
                  <a:pt x="3964" y="6291"/>
                  <a:pt x="3758" y="6291"/>
                </a:cubicBezTo>
                <a:cubicBezTo>
                  <a:pt x="2917" y="6291"/>
                  <a:pt x="2175" y="5715"/>
                  <a:pt x="1735" y="4938"/>
                </a:cubicBezTo>
                <a:cubicBezTo>
                  <a:pt x="1401" y="4404"/>
                  <a:pt x="901" y="2937"/>
                  <a:pt x="1802" y="2603"/>
                </a:cubicBezTo>
                <a:cubicBezTo>
                  <a:pt x="1910" y="2563"/>
                  <a:pt x="2019" y="2545"/>
                  <a:pt x="2127" y="2545"/>
                </a:cubicBezTo>
                <a:close/>
                <a:moveTo>
                  <a:pt x="10594" y="3135"/>
                </a:moveTo>
                <a:cubicBezTo>
                  <a:pt x="10768" y="3135"/>
                  <a:pt x="10931" y="3176"/>
                  <a:pt x="11075" y="3270"/>
                </a:cubicBezTo>
                <a:cubicBezTo>
                  <a:pt x="11542" y="3571"/>
                  <a:pt x="11442" y="4338"/>
                  <a:pt x="11275" y="4805"/>
                </a:cubicBezTo>
                <a:cubicBezTo>
                  <a:pt x="11042" y="5338"/>
                  <a:pt x="10641" y="5772"/>
                  <a:pt x="10141" y="6072"/>
                </a:cubicBezTo>
                <a:cubicBezTo>
                  <a:pt x="9361" y="6563"/>
                  <a:pt x="8432" y="6681"/>
                  <a:pt x="7513" y="6695"/>
                </a:cubicBezTo>
                <a:lnTo>
                  <a:pt x="7513" y="6695"/>
                </a:lnTo>
                <a:cubicBezTo>
                  <a:pt x="7183" y="6649"/>
                  <a:pt x="6844" y="6634"/>
                  <a:pt x="6505" y="6634"/>
                </a:cubicBezTo>
                <a:cubicBezTo>
                  <a:pt x="6485" y="6634"/>
                  <a:pt x="6465" y="6634"/>
                  <a:pt x="6444" y="6634"/>
                </a:cubicBezTo>
                <a:lnTo>
                  <a:pt x="6444" y="6634"/>
                </a:lnTo>
                <a:cubicBezTo>
                  <a:pt x="6448" y="6627"/>
                  <a:pt x="6451" y="6620"/>
                  <a:pt x="6454" y="6612"/>
                </a:cubicBezTo>
                <a:lnTo>
                  <a:pt x="6454" y="6612"/>
                </a:lnTo>
                <a:cubicBezTo>
                  <a:pt x="6891" y="5864"/>
                  <a:pt x="7447" y="5182"/>
                  <a:pt x="8073" y="4605"/>
                </a:cubicBezTo>
                <a:cubicBezTo>
                  <a:pt x="8573" y="4160"/>
                  <a:pt x="9723" y="3135"/>
                  <a:pt x="10594" y="3135"/>
                </a:cubicBezTo>
                <a:close/>
                <a:moveTo>
                  <a:pt x="6540" y="7614"/>
                </a:moveTo>
                <a:cubicBezTo>
                  <a:pt x="6696" y="7616"/>
                  <a:pt x="6853" y="7618"/>
                  <a:pt x="7009" y="7618"/>
                </a:cubicBezTo>
                <a:cubicBezTo>
                  <a:pt x="7109" y="7618"/>
                  <a:pt x="7208" y="7617"/>
                  <a:pt x="7307" y="7616"/>
                </a:cubicBezTo>
                <a:lnTo>
                  <a:pt x="7307" y="7616"/>
                </a:lnTo>
                <a:cubicBezTo>
                  <a:pt x="7800" y="7665"/>
                  <a:pt x="8279" y="7802"/>
                  <a:pt x="8673" y="8140"/>
                </a:cubicBezTo>
                <a:cubicBezTo>
                  <a:pt x="9240" y="8641"/>
                  <a:pt x="9440" y="9475"/>
                  <a:pt x="9174" y="10209"/>
                </a:cubicBezTo>
                <a:cubicBezTo>
                  <a:pt x="9048" y="10586"/>
                  <a:pt x="8684" y="10845"/>
                  <a:pt x="8279" y="10845"/>
                </a:cubicBezTo>
                <a:cubicBezTo>
                  <a:pt x="8255" y="10845"/>
                  <a:pt x="8231" y="10844"/>
                  <a:pt x="8206" y="10842"/>
                </a:cubicBezTo>
                <a:cubicBezTo>
                  <a:pt x="7739" y="10776"/>
                  <a:pt x="7539" y="10109"/>
                  <a:pt x="7372" y="9742"/>
                </a:cubicBezTo>
                <a:cubicBezTo>
                  <a:pt x="7052" y="9048"/>
                  <a:pt x="6775" y="8333"/>
                  <a:pt x="6540" y="7614"/>
                </a:cubicBezTo>
                <a:close/>
                <a:moveTo>
                  <a:pt x="4520" y="7290"/>
                </a:moveTo>
                <a:cubicBezTo>
                  <a:pt x="4587" y="7326"/>
                  <a:pt x="4659" y="7354"/>
                  <a:pt x="4737" y="7373"/>
                </a:cubicBezTo>
                <a:cubicBezTo>
                  <a:pt x="4772" y="7381"/>
                  <a:pt x="4807" y="7385"/>
                  <a:pt x="4841" y="7385"/>
                </a:cubicBezTo>
                <a:cubicBezTo>
                  <a:pt x="4946" y="7385"/>
                  <a:pt x="5045" y="7351"/>
                  <a:pt x="5128" y="7294"/>
                </a:cubicBezTo>
                <a:lnTo>
                  <a:pt x="5128" y="7294"/>
                </a:lnTo>
                <a:cubicBezTo>
                  <a:pt x="5147" y="7485"/>
                  <a:pt x="5281" y="7643"/>
                  <a:pt x="5447" y="7709"/>
                </a:cubicBezTo>
                <a:lnTo>
                  <a:pt x="5447" y="7709"/>
                </a:lnTo>
                <a:cubicBezTo>
                  <a:pt x="5420" y="8415"/>
                  <a:pt x="5227" y="9122"/>
                  <a:pt x="4904" y="9742"/>
                </a:cubicBezTo>
                <a:cubicBezTo>
                  <a:pt x="4737" y="10109"/>
                  <a:pt x="4504" y="10409"/>
                  <a:pt x="4237" y="10709"/>
                </a:cubicBezTo>
                <a:cubicBezTo>
                  <a:pt x="4062" y="10913"/>
                  <a:pt x="3659" y="11446"/>
                  <a:pt x="3338" y="11446"/>
                </a:cubicBezTo>
                <a:cubicBezTo>
                  <a:pt x="3290" y="11446"/>
                  <a:pt x="3245" y="11435"/>
                  <a:pt x="3203" y="11409"/>
                </a:cubicBezTo>
                <a:cubicBezTo>
                  <a:pt x="2869" y="11243"/>
                  <a:pt x="2836" y="10509"/>
                  <a:pt x="2836" y="10209"/>
                </a:cubicBezTo>
                <a:cubicBezTo>
                  <a:pt x="2836" y="9808"/>
                  <a:pt x="2936" y="9408"/>
                  <a:pt x="3103" y="9074"/>
                </a:cubicBezTo>
                <a:cubicBezTo>
                  <a:pt x="3479" y="8403"/>
                  <a:pt x="3963" y="7797"/>
                  <a:pt x="4520" y="7290"/>
                </a:cubicBezTo>
                <a:close/>
                <a:moveTo>
                  <a:pt x="5546" y="1"/>
                </a:moveTo>
                <a:cubicBezTo>
                  <a:pt x="5443" y="1"/>
                  <a:pt x="5340" y="12"/>
                  <a:pt x="5237" y="35"/>
                </a:cubicBezTo>
                <a:cubicBezTo>
                  <a:pt x="4173" y="294"/>
                  <a:pt x="3977" y="1521"/>
                  <a:pt x="3922" y="2496"/>
                </a:cubicBezTo>
                <a:lnTo>
                  <a:pt x="3922" y="2496"/>
                </a:lnTo>
                <a:cubicBezTo>
                  <a:pt x="3405" y="2006"/>
                  <a:pt x="2709" y="1609"/>
                  <a:pt x="2036" y="1609"/>
                </a:cubicBezTo>
                <a:cubicBezTo>
                  <a:pt x="1674" y="1609"/>
                  <a:pt x="1318" y="1724"/>
                  <a:pt x="1001" y="2003"/>
                </a:cubicBezTo>
                <a:cubicBezTo>
                  <a:pt x="0" y="2837"/>
                  <a:pt x="334" y="4438"/>
                  <a:pt x="901" y="5439"/>
                </a:cubicBezTo>
                <a:cubicBezTo>
                  <a:pt x="1421" y="6321"/>
                  <a:pt x="2310" y="7035"/>
                  <a:pt x="3297" y="7205"/>
                </a:cubicBezTo>
                <a:lnTo>
                  <a:pt x="3297" y="7205"/>
                </a:lnTo>
                <a:cubicBezTo>
                  <a:pt x="2731" y="7808"/>
                  <a:pt x="2251" y="8488"/>
                  <a:pt x="2035" y="9308"/>
                </a:cubicBezTo>
                <a:cubicBezTo>
                  <a:pt x="1768" y="10242"/>
                  <a:pt x="1835" y="11776"/>
                  <a:pt x="2836" y="12310"/>
                </a:cubicBezTo>
                <a:cubicBezTo>
                  <a:pt x="2984" y="12397"/>
                  <a:pt x="3137" y="12435"/>
                  <a:pt x="3291" y="12435"/>
                </a:cubicBezTo>
                <a:cubicBezTo>
                  <a:pt x="4144" y="12435"/>
                  <a:pt x="5042" y="11264"/>
                  <a:pt x="5438" y="10642"/>
                </a:cubicBezTo>
                <a:cubicBezTo>
                  <a:pt x="5725" y="10197"/>
                  <a:pt x="5944" y="9721"/>
                  <a:pt x="6095" y="9227"/>
                </a:cubicBezTo>
                <a:lnTo>
                  <a:pt x="6095" y="9227"/>
                </a:lnTo>
                <a:cubicBezTo>
                  <a:pt x="6120" y="9287"/>
                  <a:pt x="6146" y="9348"/>
                  <a:pt x="6171" y="9408"/>
                </a:cubicBezTo>
                <a:cubicBezTo>
                  <a:pt x="6372" y="10008"/>
                  <a:pt x="6672" y="10609"/>
                  <a:pt x="7039" y="11176"/>
                </a:cubicBezTo>
                <a:cubicBezTo>
                  <a:pt x="7372" y="11592"/>
                  <a:pt x="7815" y="11778"/>
                  <a:pt x="8262" y="11778"/>
                </a:cubicBezTo>
                <a:cubicBezTo>
                  <a:pt x="8889" y="11778"/>
                  <a:pt x="9524" y="11413"/>
                  <a:pt x="9874" y="10809"/>
                </a:cubicBezTo>
                <a:cubicBezTo>
                  <a:pt x="10408" y="9842"/>
                  <a:pt x="10274" y="8641"/>
                  <a:pt x="9574" y="7774"/>
                </a:cubicBezTo>
                <a:cubicBezTo>
                  <a:pt x="9468" y="7638"/>
                  <a:pt x="9354" y="7518"/>
                  <a:pt x="9233" y="7412"/>
                </a:cubicBezTo>
                <a:lnTo>
                  <a:pt x="9233" y="7412"/>
                </a:lnTo>
                <a:cubicBezTo>
                  <a:pt x="9892" y="7257"/>
                  <a:pt x="10518" y="6990"/>
                  <a:pt x="11075" y="6539"/>
                </a:cubicBezTo>
                <a:cubicBezTo>
                  <a:pt x="12076" y="5705"/>
                  <a:pt x="12876" y="3971"/>
                  <a:pt x="11909" y="2803"/>
                </a:cubicBezTo>
                <a:cubicBezTo>
                  <a:pt x="11558" y="2373"/>
                  <a:pt x="11118" y="2208"/>
                  <a:pt x="10652" y="2208"/>
                </a:cubicBezTo>
                <a:cubicBezTo>
                  <a:pt x="9747" y="2208"/>
                  <a:pt x="8745" y="2830"/>
                  <a:pt x="8106" y="3337"/>
                </a:cubicBezTo>
                <a:cubicBezTo>
                  <a:pt x="7769" y="3594"/>
                  <a:pt x="7448" y="3873"/>
                  <a:pt x="7147" y="4171"/>
                </a:cubicBezTo>
                <a:lnTo>
                  <a:pt x="7147" y="4171"/>
                </a:lnTo>
                <a:cubicBezTo>
                  <a:pt x="7208" y="3742"/>
                  <a:pt x="7239" y="3307"/>
                  <a:pt x="7239" y="2870"/>
                </a:cubicBezTo>
                <a:cubicBezTo>
                  <a:pt x="7239" y="2136"/>
                  <a:pt x="7239" y="1336"/>
                  <a:pt x="6839" y="735"/>
                </a:cubicBezTo>
                <a:cubicBezTo>
                  <a:pt x="6534" y="265"/>
                  <a:pt x="6046" y="1"/>
                  <a:pt x="554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22"/>
          <p:cNvGrpSpPr/>
          <p:nvPr/>
        </p:nvGrpSpPr>
        <p:grpSpPr>
          <a:xfrm>
            <a:off x="448300" y="2631900"/>
            <a:ext cx="311900" cy="314700"/>
            <a:chOff x="8571050" y="1873050"/>
            <a:chExt cx="311900" cy="314700"/>
          </a:xfrm>
        </p:grpSpPr>
        <p:sp>
          <p:nvSpPr>
            <p:cNvPr id="934" name="Google Shape;934;p22"/>
            <p:cNvSpPr/>
            <p:nvPr/>
          </p:nvSpPr>
          <p:spPr>
            <a:xfrm>
              <a:off x="8571050" y="1873050"/>
              <a:ext cx="311900" cy="314700"/>
            </a:xfrm>
            <a:custGeom>
              <a:avLst/>
              <a:gdLst/>
              <a:ahLst/>
              <a:cxnLst/>
              <a:rect l="l" t="t" r="r" b="b"/>
              <a:pathLst>
                <a:path w="12476" h="12588" extrusionOk="0">
                  <a:moveTo>
                    <a:pt x="6515" y="929"/>
                  </a:moveTo>
                  <a:cubicBezTo>
                    <a:pt x="7071" y="929"/>
                    <a:pt x="7622" y="1043"/>
                    <a:pt x="8139" y="1298"/>
                  </a:cubicBezTo>
                  <a:cubicBezTo>
                    <a:pt x="8210" y="1327"/>
                    <a:pt x="8279" y="1340"/>
                    <a:pt x="8345" y="1340"/>
                  </a:cubicBezTo>
                  <a:cubicBezTo>
                    <a:pt x="8479" y="1340"/>
                    <a:pt x="8599" y="1286"/>
                    <a:pt x="8691" y="1204"/>
                  </a:cubicBezTo>
                  <a:lnTo>
                    <a:pt x="8691" y="1204"/>
                  </a:lnTo>
                  <a:cubicBezTo>
                    <a:pt x="8751" y="1239"/>
                    <a:pt x="8804" y="1285"/>
                    <a:pt x="8873" y="1331"/>
                  </a:cubicBezTo>
                  <a:cubicBezTo>
                    <a:pt x="9107" y="1498"/>
                    <a:pt x="9307" y="1665"/>
                    <a:pt x="9507" y="1865"/>
                  </a:cubicBezTo>
                  <a:cubicBezTo>
                    <a:pt x="9907" y="2265"/>
                    <a:pt x="10241" y="2699"/>
                    <a:pt x="10508" y="3166"/>
                  </a:cubicBezTo>
                  <a:cubicBezTo>
                    <a:pt x="11108" y="4267"/>
                    <a:pt x="11408" y="5468"/>
                    <a:pt x="11442" y="6735"/>
                  </a:cubicBezTo>
                  <a:cubicBezTo>
                    <a:pt x="11475" y="7936"/>
                    <a:pt x="11442" y="9404"/>
                    <a:pt x="10508" y="10304"/>
                  </a:cubicBezTo>
                  <a:cubicBezTo>
                    <a:pt x="9674" y="11038"/>
                    <a:pt x="8640" y="11505"/>
                    <a:pt x="7539" y="11605"/>
                  </a:cubicBezTo>
                  <a:cubicBezTo>
                    <a:pt x="7275" y="11644"/>
                    <a:pt x="7012" y="11662"/>
                    <a:pt x="6751" y="11662"/>
                  </a:cubicBezTo>
                  <a:cubicBezTo>
                    <a:pt x="4966" y="11662"/>
                    <a:pt x="3287" y="10784"/>
                    <a:pt x="2268" y="9270"/>
                  </a:cubicBezTo>
                  <a:cubicBezTo>
                    <a:pt x="1101" y="7569"/>
                    <a:pt x="1034" y="5368"/>
                    <a:pt x="2035" y="3566"/>
                  </a:cubicBezTo>
                  <a:cubicBezTo>
                    <a:pt x="2924" y="2093"/>
                    <a:pt x="4742" y="929"/>
                    <a:pt x="6515" y="929"/>
                  </a:cubicBezTo>
                  <a:close/>
                  <a:moveTo>
                    <a:pt x="6555" y="0"/>
                  </a:moveTo>
                  <a:cubicBezTo>
                    <a:pt x="4670" y="0"/>
                    <a:pt x="2774" y="1021"/>
                    <a:pt x="1635" y="2499"/>
                  </a:cubicBezTo>
                  <a:cubicBezTo>
                    <a:pt x="100" y="4567"/>
                    <a:pt x="0" y="7336"/>
                    <a:pt x="1334" y="9537"/>
                  </a:cubicBezTo>
                  <a:cubicBezTo>
                    <a:pt x="2520" y="11456"/>
                    <a:pt x="4636" y="12587"/>
                    <a:pt x="6855" y="12587"/>
                  </a:cubicBezTo>
                  <a:cubicBezTo>
                    <a:pt x="7259" y="12587"/>
                    <a:pt x="7667" y="12550"/>
                    <a:pt x="8073" y="12473"/>
                  </a:cubicBezTo>
                  <a:cubicBezTo>
                    <a:pt x="9407" y="12239"/>
                    <a:pt x="10641" y="11539"/>
                    <a:pt x="11542" y="10505"/>
                  </a:cubicBezTo>
                  <a:cubicBezTo>
                    <a:pt x="12476" y="9337"/>
                    <a:pt x="12442" y="7469"/>
                    <a:pt x="12309" y="6035"/>
                  </a:cubicBezTo>
                  <a:cubicBezTo>
                    <a:pt x="12209" y="4434"/>
                    <a:pt x="11608" y="2866"/>
                    <a:pt x="10574" y="1632"/>
                  </a:cubicBezTo>
                  <a:cubicBezTo>
                    <a:pt x="10074" y="1031"/>
                    <a:pt x="9507" y="531"/>
                    <a:pt x="8806" y="197"/>
                  </a:cubicBezTo>
                  <a:cubicBezTo>
                    <a:pt x="8667" y="128"/>
                    <a:pt x="8499" y="91"/>
                    <a:pt x="8331" y="91"/>
                  </a:cubicBezTo>
                  <a:cubicBezTo>
                    <a:pt x="8179" y="91"/>
                    <a:pt x="8029" y="121"/>
                    <a:pt x="7902" y="185"/>
                  </a:cubicBezTo>
                  <a:lnTo>
                    <a:pt x="7902" y="185"/>
                  </a:lnTo>
                  <a:cubicBezTo>
                    <a:pt x="7461" y="59"/>
                    <a:pt x="7008" y="0"/>
                    <a:pt x="65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2"/>
            <p:cNvSpPr/>
            <p:nvPr/>
          </p:nvSpPr>
          <p:spPr>
            <a:xfrm>
              <a:off x="8662775" y="1977975"/>
              <a:ext cx="28375" cy="42475"/>
            </a:xfrm>
            <a:custGeom>
              <a:avLst/>
              <a:gdLst/>
              <a:ahLst/>
              <a:cxnLst/>
              <a:rect l="l" t="t" r="r" b="b"/>
              <a:pathLst>
                <a:path w="1135" h="1699" extrusionOk="0">
                  <a:moveTo>
                    <a:pt x="617" y="0"/>
                  </a:moveTo>
                  <a:cubicBezTo>
                    <a:pt x="537" y="0"/>
                    <a:pt x="463" y="29"/>
                    <a:pt x="401" y="70"/>
                  </a:cubicBezTo>
                  <a:cubicBezTo>
                    <a:pt x="267" y="136"/>
                    <a:pt x="201" y="237"/>
                    <a:pt x="167" y="337"/>
                  </a:cubicBezTo>
                  <a:lnTo>
                    <a:pt x="145" y="437"/>
                  </a:lnTo>
                  <a:lnTo>
                    <a:pt x="145" y="437"/>
                  </a:lnTo>
                  <a:cubicBezTo>
                    <a:pt x="127" y="470"/>
                    <a:pt x="112" y="503"/>
                    <a:pt x="101" y="537"/>
                  </a:cubicBezTo>
                  <a:lnTo>
                    <a:pt x="0" y="1104"/>
                  </a:lnTo>
                  <a:cubicBezTo>
                    <a:pt x="0" y="1171"/>
                    <a:pt x="0" y="1237"/>
                    <a:pt x="0" y="1271"/>
                  </a:cubicBezTo>
                  <a:cubicBezTo>
                    <a:pt x="0" y="1337"/>
                    <a:pt x="34" y="1404"/>
                    <a:pt x="67" y="1471"/>
                  </a:cubicBezTo>
                  <a:cubicBezTo>
                    <a:pt x="159" y="1608"/>
                    <a:pt x="313" y="1698"/>
                    <a:pt x="476" y="1698"/>
                  </a:cubicBezTo>
                  <a:cubicBezTo>
                    <a:pt x="551" y="1698"/>
                    <a:pt x="628" y="1679"/>
                    <a:pt x="701" y="1638"/>
                  </a:cubicBezTo>
                  <a:cubicBezTo>
                    <a:pt x="801" y="1571"/>
                    <a:pt x="901" y="1471"/>
                    <a:pt x="934" y="1337"/>
                  </a:cubicBezTo>
                  <a:cubicBezTo>
                    <a:pt x="968" y="1104"/>
                    <a:pt x="1035" y="837"/>
                    <a:pt x="1101" y="603"/>
                  </a:cubicBezTo>
                  <a:cubicBezTo>
                    <a:pt x="1135" y="470"/>
                    <a:pt x="1101" y="337"/>
                    <a:pt x="1035" y="237"/>
                  </a:cubicBezTo>
                  <a:cubicBezTo>
                    <a:pt x="968" y="136"/>
                    <a:pt x="868" y="36"/>
                    <a:pt x="768" y="36"/>
                  </a:cubicBezTo>
                  <a:cubicBezTo>
                    <a:pt x="717" y="11"/>
                    <a:pt x="666" y="0"/>
                    <a:pt x="6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2"/>
            <p:cNvSpPr/>
            <p:nvPr/>
          </p:nvSpPr>
          <p:spPr>
            <a:xfrm>
              <a:off x="8738650" y="1982725"/>
              <a:ext cx="30900" cy="44550"/>
            </a:xfrm>
            <a:custGeom>
              <a:avLst/>
              <a:gdLst/>
              <a:ahLst/>
              <a:cxnLst/>
              <a:rect l="l" t="t" r="r" b="b"/>
              <a:pathLst>
                <a:path w="1236" h="1782" extrusionOk="0">
                  <a:moveTo>
                    <a:pt x="781" y="0"/>
                  </a:moveTo>
                  <a:cubicBezTo>
                    <a:pt x="697" y="0"/>
                    <a:pt x="599" y="31"/>
                    <a:pt x="501" y="80"/>
                  </a:cubicBezTo>
                  <a:cubicBezTo>
                    <a:pt x="469" y="102"/>
                    <a:pt x="440" y="127"/>
                    <a:pt x="414" y="154"/>
                  </a:cubicBezTo>
                  <a:lnTo>
                    <a:pt x="414" y="154"/>
                  </a:lnTo>
                  <a:cubicBezTo>
                    <a:pt x="321" y="194"/>
                    <a:pt x="232" y="289"/>
                    <a:pt x="201" y="413"/>
                  </a:cubicBezTo>
                  <a:cubicBezTo>
                    <a:pt x="168" y="680"/>
                    <a:pt x="101" y="947"/>
                    <a:pt x="34" y="1181"/>
                  </a:cubicBezTo>
                  <a:cubicBezTo>
                    <a:pt x="1" y="1314"/>
                    <a:pt x="34" y="1448"/>
                    <a:pt x="68" y="1548"/>
                  </a:cubicBezTo>
                  <a:cubicBezTo>
                    <a:pt x="134" y="1648"/>
                    <a:pt x="234" y="1748"/>
                    <a:pt x="368" y="1781"/>
                  </a:cubicBezTo>
                  <a:cubicBezTo>
                    <a:pt x="468" y="1781"/>
                    <a:pt x="601" y="1781"/>
                    <a:pt x="735" y="1714"/>
                  </a:cubicBezTo>
                  <a:cubicBezTo>
                    <a:pt x="835" y="1648"/>
                    <a:pt x="902" y="1548"/>
                    <a:pt x="935" y="1448"/>
                  </a:cubicBezTo>
                  <a:cubicBezTo>
                    <a:pt x="1035" y="1147"/>
                    <a:pt x="1135" y="880"/>
                    <a:pt x="1202" y="614"/>
                  </a:cubicBezTo>
                  <a:cubicBezTo>
                    <a:pt x="1235" y="480"/>
                    <a:pt x="1235" y="347"/>
                    <a:pt x="1168" y="247"/>
                  </a:cubicBezTo>
                  <a:cubicBezTo>
                    <a:pt x="1102" y="147"/>
                    <a:pt x="1002" y="47"/>
                    <a:pt x="868" y="13"/>
                  </a:cubicBezTo>
                  <a:cubicBezTo>
                    <a:pt x="841" y="4"/>
                    <a:pt x="812" y="0"/>
                    <a:pt x="7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2"/>
            <p:cNvSpPr/>
            <p:nvPr/>
          </p:nvSpPr>
          <p:spPr>
            <a:xfrm>
              <a:off x="8636225" y="2044500"/>
              <a:ext cx="150825" cy="63025"/>
            </a:xfrm>
            <a:custGeom>
              <a:avLst/>
              <a:gdLst/>
              <a:ahLst/>
              <a:cxnLst/>
              <a:rect l="l" t="t" r="r" b="b"/>
              <a:pathLst>
                <a:path w="6033" h="2521" extrusionOk="0">
                  <a:moveTo>
                    <a:pt x="617" y="1"/>
                  </a:moveTo>
                  <a:cubicBezTo>
                    <a:pt x="314" y="1"/>
                    <a:pt x="1" y="262"/>
                    <a:pt x="162" y="644"/>
                  </a:cubicBezTo>
                  <a:cubicBezTo>
                    <a:pt x="362" y="1912"/>
                    <a:pt x="1696" y="2446"/>
                    <a:pt x="2830" y="2512"/>
                  </a:cubicBezTo>
                  <a:cubicBezTo>
                    <a:pt x="2931" y="2518"/>
                    <a:pt x="3031" y="2520"/>
                    <a:pt x="3131" y="2520"/>
                  </a:cubicBezTo>
                  <a:cubicBezTo>
                    <a:pt x="3663" y="2520"/>
                    <a:pt x="4188" y="2442"/>
                    <a:pt x="4665" y="2246"/>
                  </a:cubicBezTo>
                  <a:cubicBezTo>
                    <a:pt x="5232" y="2012"/>
                    <a:pt x="5666" y="1578"/>
                    <a:pt x="5933" y="1045"/>
                  </a:cubicBezTo>
                  <a:cubicBezTo>
                    <a:pt x="6033" y="811"/>
                    <a:pt x="5966" y="544"/>
                    <a:pt x="5766" y="411"/>
                  </a:cubicBezTo>
                  <a:cubicBezTo>
                    <a:pt x="5683" y="364"/>
                    <a:pt x="5592" y="341"/>
                    <a:pt x="5504" y="341"/>
                  </a:cubicBezTo>
                  <a:cubicBezTo>
                    <a:pt x="5345" y="341"/>
                    <a:pt x="5197" y="415"/>
                    <a:pt x="5132" y="544"/>
                  </a:cubicBezTo>
                  <a:cubicBezTo>
                    <a:pt x="4965" y="945"/>
                    <a:pt x="4665" y="1245"/>
                    <a:pt x="4298" y="1378"/>
                  </a:cubicBezTo>
                  <a:cubicBezTo>
                    <a:pt x="3937" y="1517"/>
                    <a:pt x="3552" y="1587"/>
                    <a:pt x="3164" y="1587"/>
                  </a:cubicBezTo>
                  <a:cubicBezTo>
                    <a:pt x="3086" y="1587"/>
                    <a:pt x="3008" y="1584"/>
                    <a:pt x="2930" y="1578"/>
                  </a:cubicBezTo>
                  <a:cubicBezTo>
                    <a:pt x="2163" y="1545"/>
                    <a:pt x="1196" y="1278"/>
                    <a:pt x="1062" y="378"/>
                  </a:cubicBezTo>
                  <a:cubicBezTo>
                    <a:pt x="1010" y="113"/>
                    <a:pt x="815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22"/>
          <p:cNvGrpSpPr/>
          <p:nvPr/>
        </p:nvGrpSpPr>
        <p:grpSpPr>
          <a:xfrm rot="-4179191">
            <a:off x="8432201" y="3341516"/>
            <a:ext cx="340423" cy="202574"/>
            <a:chOff x="3780075" y="2889150"/>
            <a:chExt cx="340425" cy="202575"/>
          </a:xfrm>
        </p:grpSpPr>
        <p:sp>
          <p:nvSpPr>
            <p:cNvPr id="939" name="Google Shape;939;p22"/>
            <p:cNvSpPr/>
            <p:nvPr/>
          </p:nvSpPr>
          <p:spPr>
            <a:xfrm>
              <a:off x="3826225" y="2907725"/>
              <a:ext cx="294275" cy="184000"/>
            </a:xfrm>
            <a:custGeom>
              <a:avLst/>
              <a:gdLst/>
              <a:ahLst/>
              <a:cxnLst/>
              <a:rect l="l" t="t" r="r" b="b"/>
              <a:pathLst>
                <a:path w="11771" h="7360" extrusionOk="0">
                  <a:moveTo>
                    <a:pt x="551" y="1"/>
                  </a:moveTo>
                  <a:cubicBezTo>
                    <a:pt x="326" y="1"/>
                    <a:pt x="101" y="143"/>
                    <a:pt x="68" y="426"/>
                  </a:cubicBezTo>
                  <a:cubicBezTo>
                    <a:pt x="1" y="2194"/>
                    <a:pt x="435" y="3962"/>
                    <a:pt x="1302" y="5530"/>
                  </a:cubicBezTo>
                  <a:cubicBezTo>
                    <a:pt x="2059" y="6773"/>
                    <a:pt x="3188" y="7360"/>
                    <a:pt x="4513" y="7360"/>
                  </a:cubicBezTo>
                  <a:cubicBezTo>
                    <a:pt x="4822" y="7360"/>
                    <a:pt x="5143" y="7328"/>
                    <a:pt x="5472" y="7264"/>
                  </a:cubicBezTo>
                  <a:cubicBezTo>
                    <a:pt x="8474" y="6631"/>
                    <a:pt x="10875" y="4362"/>
                    <a:pt x="11709" y="1393"/>
                  </a:cubicBezTo>
                  <a:cubicBezTo>
                    <a:pt x="11770" y="1048"/>
                    <a:pt x="11497" y="826"/>
                    <a:pt x="11229" y="826"/>
                  </a:cubicBezTo>
                  <a:cubicBezTo>
                    <a:pt x="11057" y="826"/>
                    <a:pt x="10887" y="918"/>
                    <a:pt x="10809" y="1127"/>
                  </a:cubicBezTo>
                  <a:cubicBezTo>
                    <a:pt x="10108" y="3595"/>
                    <a:pt x="8173" y="5563"/>
                    <a:pt x="5705" y="6264"/>
                  </a:cubicBezTo>
                  <a:cubicBezTo>
                    <a:pt x="5338" y="6380"/>
                    <a:pt x="4963" y="6439"/>
                    <a:pt x="4588" y="6439"/>
                  </a:cubicBezTo>
                  <a:cubicBezTo>
                    <a:pt x="4212" y="6439"/>
                    <a:pt x="3837" y="6380"/>
                    <a:pt x="3470" y="6264"/>
                  </a:cubicBezTo>
                  <a:cubicBezTo>
                    <a:pt x="2836" y="5997"/>
                    <a:pt x="2336" y="5530"/>
                    <a:pt x="2036" y="4929"/>
                  </a:cubicBezTo>
                  <a:cubicBezTo>
                    <a:pt x="1302" y="3528"/>
                    <a:pt x="968" y="1994"/>
                    <a:pt x="1035" y="426"/>
                  </a:cubicBezTo>
                  <a:cubicBezTo>
                    <a:pt x="1002" y="143"/>
                    <a:pt x="777" y="1"/>
                    <a:pt x="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2"/>
            <p:cNvSpPr/>
            <p:nvPr/>
          </p:nvSpPr>
          <p:spPr>
            <a:xfrm>
              <a:off x="3780075" y="2889150"/>
              <a:ext cx="132075" cy="76975"/>
            </a:xfrm>
            <a:custGeom>
              <a:avLst/>
              <a:gdLst/>
              <a:ahLst/>
              <a:cxnLst/>
              <a:rect l="l" t="t" r="r" b="b"/>
              <a:pathLst>
                <a:path w="5283" h="3079" extrusionOk="0">
                  <a:moveTo>
                    <a:pt x="2227" y="0"/>
                  </a:moveTo>
                  <a:cubicBezTo>
                    <a:pt x="1662" y="0"/>
                    <a:pt x="1372" y="515"/>
                    <a:pt x="1113" y="936"/>
                  </a:cubicBezTo>
                  <a:cubicBezTo>
                    <a:pt x="846" y="1369"/>
                    <a:pt x="513" y="1903"/>
                    <a:pt x="212" y="2403"/>
                  </a:cubicBezTo>
                  <a:cubicBezTo>
                    <a:pt x="1" y="2733"/>
                    <a:pt x="320" y="3078"/>
                    <a:pt x="643" y="3078"/>
                  </a:cubicBezTo>
                  <a:cubicBezTo>
                    <a:pt x="779" y="3078"/>
                    <a:pt x="915" y="3018"/>
                    <a:pt x="1013" y="2870"/>
                  </a:cubicBezTo>
                  <a:cubicBezTo>
                    <a:pt x="1280" y="2470"/>
                    <a:pt x="1513" y="2070"/>
                    <a:pt x="1747" y="1669"/>
                  </a:cubicBezTo>
                  <a:cubicBezTo>
                    <a:pt x="1880" y="1503"/>
                    <a:pt x="1980" y="1303"/>
                    <a:pt x="2114" y="1102"/>
                  </a:cubicBezTo>
                  <a:cubicBezTo>
                    <a:pt x="2147" y="1069"/>
                    <a:pt x="2214" y="936"/>
                    <a:pt x="2281" y="936"/>
                  </a:cubicBezTo>
                  <a:cubicBezTo>
                    <a:pt x="2414" y="936"/>
                    <a:pt x="2614" y="1136"/>
                    <a:pt x="2714" y="1236"/>
                  </a:cubicBezTo>
                  <a:lnTo>
                    <a:pt x="3281" y="1669"/>
                  </a:lnTo>
                  <a:lnTo>
                    <a:pt x="4449" y="2603"/>
                  </a:lnTo>
                  <a:cubicBezTo>
                    <a:pt x="4549" y="2687"/>
                    <a:pt x="4666" y="2729"/>
                    <a:pt x="4782" y="2729"/>
                  </a:cubicBezTo>
                  <a:cubicBezTo>
                    <a:pt x="4899" y="2729"/>
                    <a:pt x="5016" y="2687"/>
                    <a:pt x="5116" y="2603"/>
                  </a:cubicBezTo>
                  <a:cubicBezTo>
                    <a:pt x="5283" y="2403"/>
                    <a:pt x="5283" y="2103"/>
                    <a:pt x="5116" y="1936"/>
                  </a:cubicBezTo>
                  <a:lnTo>
                    <a:pt x="3748" y="836"/>
                  </a:lnTo>
                  <a:cubicBezTo>
                    <a:pt x="3348" y="502"/>
                    <a:pt x="2848" y="2"/>
                    <a:pt x="2281" y="2"/>
                  </a:cubicBezTo>
                  <a:cubicBezTo>
                    <a:pt x="2263" y="1"/>
                    <a:pt x="2245" y="0"/>
                    <a:pt x="2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22"/>
          <p:cNvGrpSpPr/>
          <p:nvPr/>
        </p:nvGrpSpPr>
        <p:grpSpPr>
          <a:xfrm rot="8795091" flipH="1">
            <a:off x="3599229" y="824440"/>
            <a:ext cx="288974" cy="174350"/>
            <a:chOff x="4177750" y="2899175"/>
            <a:chExt cx="288975" cy="174350"/>
          </a:xfrm>
        </p:grpSpPr>
        <p:sp>
          <p:nvSpPr>
            <p:cNvPr id="942" name="Google Shape;942;p22"/>
            <p:cNvSpPr/>
            <p:nvPr/>
          </p:nvSpPr>
          <p:spPr>
            <a:xfrm>
              <a:off x="4177750" y="2920450"/>
              <a:ext cx="250650" cy="153075"/>
            </a:xfrm>
            <a:custGeom>
              <a:avLst/>
              <a:gdLst/>
              <a:ahLst/>
              <a:cxnLst/>
              <a:rect l="l" t="t" r="r" b="b"/>
              <a:pathLst>
                <a:path w="10026" h="6123" extrusionOk="0">
                  <a:moveTo>
                    <a:pt x="626" y="0"/>
                  </a:moveTo>
                  <a:cubicBezTo>
                    <a:pt x="321" y="0"/>
                    <a:pt x="0" y="351"/>
                    <a:pt x="183" y="718"/>
                  </a:cubicBezTo>
                  <a:cubicBezTo>
                    <a:pt x="1174" y="2864"/>
                    <a:pt x="2361" y="6123"/>
                    <a:pt x="5266" y="6123"/>
                  </a:cubicBezTo>
                  <a:cubicBezTo>
                    <a:pt x="5295" y="6123"/>
                    <a:pt x="5324" y="6122"/>
                    <a:pt x="5354" y="6122"/>
                  </a:cubicBezTo>
                  <a:cubicBezTo>
                    <a:pt x="8289" y="6055"/>
                    <a:pt x="9223" y="2853"/>
                    <a:pt x="9924" y="584"/>
                  </a:cubicBezTo>
                  <a:cubicBezTo>
                    <a:pt x="10026" y="237"/>
                    <a:pt x="9728" y="3"/>
                    <a:pt x="9444" y="3"/>
                  </a:cubicBezTo>
                  <a:cubicBezTo>
                    <a:pt x="9263" y="3"/>
                    <a:pt x="9088" y="97"/>
                    <a:pt x="9023" y="317"/>
                  </a:cubicBezTo>
                  <a:cubicBezTo>
                    <a:pt x="8656" y="1485"/>
                    <a:pt x="8356" y="2686"/>
                    <a:pt x="7689" y="3653"/>
                  </a:cubicBezTo>
                  <a:cubicBezTo>
                    <a:pt x="7122" y="4487"/>
                    <a:pt x="6221" y="5188"/>
                    <a:pt x="5187" y="5188"/>
                  </a:cubicBezTo>
                  <a:cubicBezTo>
                    <a:pt x="2785" y="5121"/>
                    <a:pt x="1785" y="2019"/>
                    <a:pt x="984" y="251"/>
                  </a:cubicBezTo>
                  <a:cubicBezTo>
                    <a:pt x="900" y="73"/>
                    <a:pt x="765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2"/>
            <p:cNvSpPr/>
            <p:nvPr/>
          </p:nvSpPr>
          <p:spPr>
            <a:xfrm>
              <a:off x="4342725" y="2899175"/>
              <a:ext cx="124000" cy="79875"/>
            </a:xfrm>
            <a:custGeom>
              <a:avLst/>
              <a:gdLst/>
              <a:ahLst/>
              <a:cxnLst/>
              <a:rect l="l" t="t" r="r" b="b"/>
              <a:pathLst>
                <a:path w="4960" h="3195" extrusionOk="0">
                  <a:moveTo>
                    <a:pt x="2291" y="902"/>
                  </a:moveTo>
                  <a:lnTo>
                    <a:pt x="2291" y="902"/>
                  </a:lnTo>
                  <a:cubicBezTo>
                    <a:pt x="2291" y="902"/>
                    <a:pt x="2302" y="913"/>
                    <a:pt x="2315" y="928"/>
                  </a:cubicBezTo>
                  <a:lnTo>
                    <a:pt x="2315" y="928"/>
                  </a:lnTo>
                  <a:cubicBezTo>
                    <a:pt x="2302" y="923"/>
                    <a:pt x="2291" y="915"/>
                    <a:pt x="2291" y="902"/>
                  </a:cubicBezTo>
                  <a:close/>
                  <a:moveTo>
                    <a:pt x="2391" y="1"/>
                  </a:moveTo>
                  <a:cubicBezTo>
                    <a:pt x="2157" y="1"/>
                    <a:pt x="1924" y="68"/>
                    <a:pt x="1724" y="201"/>
                  </a:cubicBezTo>
                  <a:lnTo>
                    <a:pt x="523" y="835"/>
                  </a:lnTo>
                  <a:cubicBezTo>
                    <a:pt x="1" y="1082"/>
                    <a:pt x="271" y="1736"/>
                    <a:pt x="699" y="1736"/>
                  </a:cubicBezTo>
                  <a:cubicBezTo>
                    <a:pt x="790" y="1736"/>
                    <a:pt x="890" y="1706"/>
                    <a:pt x="990" y="1635"/>
                  </a:cubicBezTo>
                  <a:lnTo>
                    <a:pt x="2024" y="1102"/>
                  </a:lnTo>
                  <a:lnTo>
                    <a:pt x="2257" y="1002"/>
                  </a:lnTo>
                  <a:cubicBezTo>
                    <a:pt x="2276" y="1002"/>
                    <a:pt x="2316" y="981"/>
                    <a:pt x="2341" y="962"/>
                  </a:cubicBezTo>
                  <a:lnTo>
                    <a:pt x="2341" y="962"/>
                  </a:lnTo>
                  <a:cubicBezTo>
                    <a:pt x="2350" y="977"/>
                    <a:pt x="2357" y="991"/>
                    <a:pt x="2357" y="1002"/>
                  </a:cubicBezTo>
                  <a:lnTo>
                    <a:pt x="2558" y="1235"/>
                  </a:lnTo>
                  <a:lnTo>
                    <a:pt x="4125" y="3070"/>
                  </a:lnTo>
                  <a:cubicBezTo>
                    <a:pt x="4209" y="3153"/>
                    <a:pt x="4325" y="3195"/>
                    <a:pt x="4446" y="3195"/>
                  </a:cubicBezTo>
                  <a:cubicBezTo>
                    <a:pt x="4567" y="3195"/>
                    <a:pt x="4692" y="3153"/>
                    <a:pt x="4792" y="3070"/>
                  </a:cubicBezTo>
                  <a:cubicBezTo>
                    <a:pt x="4959" y="2870"/>
                    <a:pt x="4959" y="2569"/>
                    <a:pt x="4792" y="2403"/>
                  </a:cubicBezTo>
                  <a:cubicBezTo>
                    <a:pt x="4192" y="1702"/>
                    <a:pt x="3592" y="1002"/>
                    <a:pt x="2991" y="301"/>
                  </a:cubicBezTo>
                  <a:cubicBezTo>
                    <a:pt x="2858" y="134"/>
                    <a:pt x="2624" y="1"/>
                    <a:pt x="2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400" y="535525"/>
            <a:ext cx="7717500" cy="4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Dancing Script"/>
              <a:buNone/>
              <a:defRPr sz="4300">
                <a:solidFill>
                  <a:schemeClr val="dk1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●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○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elius Swash Caps"/>
              <a:buChar char="■"/>
              <a:defRPr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8" r:id="rId6"/>
    <p:sldLayoutId id="2147483659" r:id="rId7"/>
    <p:sldLayoutId id="2147483667" r:id="rId8"/>
    <p:sldLayoutId id="2147483668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18" Type="http://schemas.openxmlformats.org/officeDocument/2006/relationships/image" Target="../media/image13.emf"/><Relationship Id="rId26" Type="http://schemas.openxmlformats.org/officeDocument/2006/relationships/image" Target="../media/image17.emf"/><Relationship Id="rId39" Type="http://schemas.openxmlformats.org/officeDocument/2006/relationships/image" Target="../media/image7.png"/><Relationship Id="rId21" Type="http://schemas.openxmlformats.org/officeDocument/2006/relationships/customXml" Target="../ink/ink9.xml"/><Relationship Id="rId34" Type="http://schemas.openxmlformats.org/officeDocument/2006/relationships/image" Target="../media/image21.emf"/><Relationship Id="rId7" Type="http://schemas.openxmlformats.org/officeDocument/2006/relationships/customXml" Target="../ink/ink2.xml"/><Relationship Id="rId12" Type="http://schemas.openxmlformats.org/officeDocument/2006/relationships/image" Target="../media/image10.emf"/><Relationship Id="rId17" Type="http://schemas.openxmlformats.org/officeDocument/2006/relationships/customXml" Target="../ink/ink7.xml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.emf"/><Relationship Id="rId20" Type="http://schemas.openxmlformats.org/officeDocument/2006/relationships/image" Target="../media/image14.emf"/><Relationship Id="rId29" Type="http://schemas.openxmlformats.org/officeDocument/2006/relationships/customXml" Target="../ink/ink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11" Type="http://schemas.openxmlformats.org/officeDocument/2006/relationships/customXml" Target="../ink/ink4.xml"/><Relationship Id="rId24" Type="http://schemas.openxmlformats.org/officeDocument/2006/relationships/image" Target="../media/image16.emf"/><Relationship Id="rId32" Type="http://schemas.openxmlformats.org/officeDocument/2006/relationships/image" Target="../media/image20.emf"/><Relationship Id="rId37" Type="http://schemas.openxmlformats.org/officeDocument/2006/relationships/customXml" Target="../ink/ink17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28" Type="http://schemas.openxmlformats.org/officeDocument/2006/relationships/image" Target="../media/image18.emf"/><Relationship Id="rId36" Type="http://schemas.openxmlformats.org/officeDocument/2006/relationships/image" Target="../media/image22.emf"/><Relationship Id="rId10" Type="http://schemas.openxmlformats.org/officeDocument/2006/relationships/image" Target="../media/image9.emf"/><Relationship Id="rId19" Type="http://schemas.openxmlformats.org/officeDocument/2006/relationships/customXml" Target="../ink/ink8.xml"/><Relationship Id="rId31" Type="http://schemas.openxmlformats.org/officeDocument/2006/relationships/customXml" Target="../ink/ink14.xml"/><Relationship Id="rId4" Type="http://schemas.openxmlformats.org/officeDocument/2006/relationships/image" Target="../media/image6.png"/><Relationship Id="rId9" Type="http://schemas.openxmlformats.org/officeDocument/2006/relationships/customXml" Target="../ink/ink3.xml"/><Relationship Id="rId14" Type="http://schemas.openxmlformats.org/officeDocument/2006/relationships/image" Target="../media/image11.emf"/><Relationship Id="rId22" Type="http://schemas.openxmlformats.org/officeDocument/2006/relationships/image" Target="../media/image15.emf"/><Relationship Id="rId27" Type="http://schemas.openxmlformats.org/officeDocument/2006/relationships/customXml" Target="../ink/ink12.xml"/><Relationship Id="rId30" Type="http://schemas.openxmlformats.org/officeDocument/2006/relationships/image" Target="../media/image19.emf"/><Relationship Id="rId35" Type="http://schemas.openxmlformats.org/officeDocument/2006/relationships/customXml" Target="../ink/ink16.xml"/><Relationship Id="rId8" Type="http://schemas.openxmlformats.org/officeDocument/2006/relationships/image" Target="../media/image8.emf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.xml"/><Relationship Id="rId18" Type="http://schemas.openxmlformats.org/officeDocument/2006/relationships/image" Target="../media/image33.emf"/><Relationship Id="rId26" Type="http://schemas.openxmlformats.org/officeDocument/2006/relationships/image" Target="../media/image37.emf"/><Relationship Id="rId39" Type="http://schemas.openxmlformats.org/officeDocument/2006/relationships/customXml" Target="../ink/ink35.xml"/><Relationship Id="rId21" Type="http://schemas.openxmlformats.org/officeDocument/2006/relationships/customXml" Target="../ink/ink26.xml"/><Relationship Id="rId34" Type="http://schemas.openxmlformats.org/officeDocument/2006/relationships/image" Target="../media/image41.emf"/><Relationship Id="rId42" Type="http://schemas.openxmlformats.org/officeDocument/2006/relationships/image" Target="../media/image45.emf"/><Relationship Id="rId47" Type="http://schemas.openxmlformats.org/officeDocument/2006/relationships/customXml" Target="../ink/ink39.xml"/><Relationship Id="rId50" Type="http://schemas.openxmlformats.org/officeDocument/2006/relationships/image" Target="../media/image49.emf"/><Relationship Id="rId7" Type="http://schemas.openxmlformats.org/officeDocument/2006/relationships/customXml" Target="../ink/ink19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2.emf"/><Relationship Id="rId29" Type="http://schemas.openxmlformats.org/officeDocument/2006/relationships/customXml" Target="../ink/ink30.xml"/><Relationship Id="rId11" Type="http://schemas.openxmlformats.org/officeDocument/2006/relationships/customXml" Target="../ink/ink21.xml"/><Relationship Id="rId24" Type="http://schemas.openxmlformats.org/officeDocument/2006/relationships/image" Target="../media/image36.emf"/><Relationship Id="rId32" Type="http://schemas.openxmlformats.org/officeDocument/2006/relationships/image" Target="../media/image40.emf"/><Relationship Id="rId37" Type="http://schemas.openxmlformats.org/officeDocument/2006/relationships/customXml" Target="../ink/ink34.xml"/><Relationship Id="rId40" Type="http://schemas.openxmlformats.org/officeDocument/2006/relationships/image" Target="../media/image44.emf"/><Relationship Id="rId45" Type="http://schemas.openxmlformats.org/officeDocument/2006/relationships/customXml" Target="../ink/ink38.xml"/><Relationship Id="rId5" Type="http://schemas.openxmlformats.org/officeDocument/2006/relationships/customXml" Target="../ink/ink18.xml"/><Relationship Id="rId15" Type="http://schemas.openxmlformats.org/officeDocument/2006/relationships/customXml" Target="../ink/ink23.xml"/><Relationship Id="rId23" Type="http://schemas.openxmlformats.org/officeDocument/2006/relationships/customXml" Target="../ink/ink27.xml"/><Relationship Id="rId28" Type="http://schemas.openxmlformats.org/officeDocument/2006/relationships/image" Target="../media/image38.emf"/><Relationship Id="rId36" Type="http://schemas.openxmlformats.org/officeDocument/2006/relationships/image" Target="../media/image42.emf"/><Relationship Id="rId49" Type="http://schemas.openxmlformats.org/officeDocument/2006/relationships/customXml" Target="../ink/ink40.xml"/><Relationship Id="rId10" Type="http://schemas.openxmlformats.org/officeDocument/2006/relationships/image" Target="../media/image29.emf"/><Relationship Id="rId19" Type="http://schemas.openxmlformats.org/officeDocument/2006/relationships/customXml" Target="../ink/ink25.xml"/><Relationship Id="rId31" Type="http://schemas.openxmlformats.org/officeDocument/2006/relationships/customXml" Target="../ink/ink31.xml"/><Relationship Id="rId44" Type="http://schemas.openxmlformats.org/officeDocument/2006/relationships/image" Target="../media/image46.emf"/><Relationship Id="rId4" Type="http://schemas.openxmlformats.org/officeDocument/2006/relationships/image" Target="../media/image11.png"/><Relationship Id="rId9" Type="http://schemas.openxmlformats.org/officeDocument/2006/relationships/customXml" Target="../ink/ink20.xml"/><Relationship Id="rId14" Type="http://schemas.openxmlformats.org/officeDocument/2006/relationships/image" Target="../media/image31.emf"/><Relationship Id="rId22" Type="http://schemas.openxmlformats.org/officeDocument/2006/relationships/image" Target="../media/image35.emf"/><Relationship Id="rId27" Type="http://schemas.openxmlformats.org/officeDocument/2006/relationships/customXml" Target="../ink/ink29.xml"/><Relationship Id="rId30" Type="http://schemas.openxmlformats.org/officeDocument/2006/relationships/image" Target="../media/image39.emf"/><Relationship Id="rId35" Type="http://schemas.openxmlformats.org/officeDocument/2006/relationships/customXml" Target="../ink/ink33.xml"/><Relationship Id="rId43" Type="http://schemas.openxmlformats.org/officeDocument/2006/relationships/customXml" Target="../ink/ink37.xml"/><Relationship Id="rId48" Type="http://schemas.openxmlformats.org/officeDocument/2006/relationships/image" Target="../media/image48.emf"/><Relationship Id="rId8" Type="http://schemas.openxmlformats.org/officeDocument/2006/relationships/image" Target="../media/image28.emf"/><Relationship Id="rId3" Type="http://schemas.openxmlformats.org/officeDocument/2006/relationships/image" Target="../media/image9.png"/><Relationship Id="rId12" Type="http://schemas.openxmlformats.org/officeDocument/2006/relationships/image" Target="../media/image30.emf"/><Relationship Id="rId17" Type="http://schemas.openxmlformats.org/officeDocument/2006/relationships/customXml" Target="../ink/ink24.xml"/><Relationship Id="rId25" Type="http://schemas.openxmlformats.org/officeDocument/2006/relationships/customXml" Target="../ink/ink28.xml"/><Relationship Id="rId33" Type="http://schemas.openxmlformats.org/officeDocument/2006/relationships/customXml" Target="../ink/ink32.xml"/><Relationship Id="rId38" Type="http://schemas.openxmlformats.org/officeDocument/2006/relationships/image" Target="../media/image43.emf"/><Relationship Id="rId46" Type="http://schemas.openxmlformats.org/officeDocument/2006/relationships/image" Target="../media/image47.emf"/><Relationship Id="rId20" Type="http://schemas.openxmlformats.org/officeDocument/2006/relationships/image" Target="../media/image34.emf"/><Relationship Id="rId41" Type="http://schemas.openxmlformats.org/officeDocument/2006/relationships/customXml" Target="../ink/ink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13" Type="http://schemas.openxmlformats.org/officeDocument/2006/relationships/customXml" Target="../ink/ink45.xml"/><Relationship Id="rId18" Type="http://schemas.openxmlformats.org/officeDocument/2006/relationships/image" Target="../media/image62.emf"/><Relationship Id="rId3" Type="http://schemas.openxmlformats.org/officeDocument/2006/relationships/image" Target="../media/image16.png"/><Relationship Id="rId21" Type="http://schemas.openxmlformats.org/officeDocument/2006/relationships/customXml" Target="../ink/ink49.xml"/><Relationship Id="rId7" Type="http://schemas.openxmlformats.org/officeDocument/2006/relationships/customXml" Target="../ink/ink42.xml"/><Relationship Id="rId12" Type="http://schemas.openxmlformats.org/officeDocument/2006/relationships/image" Target="../media/image59.emf"/><Relationship Id="rId17" Type="http://schemas.openxmlformats.org/officeDocument/2006/relationships/customXml" Target="../ink/ink47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emf"/><Relationship Id="rId20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11" Type="http://schemas.openxmlformats.org/officeDocument/2006/relationships/customXml" Target="../ink/ink44.xml"/><Relationship Id="rId24" Type="http://schemas.openxmlformats.org/officeDocument/2006/relationships/image" Target="../media/image65.emf"/><Relationship Id="rId5" Type="http://schemas.openxmlformats.org/officeDocument/2006/relationships/customXml" Target="../ink/ink41.xml"/><Relationship Id="rId15" Type="http://schemas.openxmlformats.org/officeDocument/2006/relationships/customXml" Target="../ink/ink46.xml"/><Relationship Id="rId23" Type="http://schemas.openxmlformats.org/officeDocument/2006/relationships/customXml" Target="../ink/ink50.xml"/><Relationship Id="rId10" Type="http://schemas.openxmlformats.org/officeDocument/2006/relationships/image" Target="../media/image58.emf"/><Relationship Id="rId19" Type="http://schemas.openxmlformats.org/officeDocument/2006/relationships/customXml" Target="../ink/ink48.xml"/><Relationship Id="rId4" Type="http://schemas.openxmlformats.org/officeDocument/2006/relationships/image" Target="../media/image17.png"/><Relationship Id="rId9" Type="http://schemas.openxmlformats.org/officeDocument/2006/relationships/customXml" Target="../ink/ink43.xml"/><Relationship Id="rId14" Type="http://schemas.openxmlformats.org/officeDocument/2006/relationships/image" Target="../media/image60.emf"/><Relationship Id="rId22" Type="http://schemas.openxmlformats.org/officeDocument/2006/relationships/image" Target="../media/image6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49"/>
          <p:cNvSpPr txBox="1">
            <a:spLocks noGrp="1"/>
          </p:cNvSpPr>
          <p:nvPr>
            <p:ph type="ctrTitle"/>
          </p:nvPr>
        </p:nvSpPr>
        <p:spPr>
          <a:xfrm>
            <a:off x="2235252" y="702283"/>
            <a:ext cx="6551769" cy="30639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5400" u="sng" dirty="0">
                <a:solidFill>
                  <a:schemeClr val="dk1"/>
                </a:solidFill>
              </a:rPr>
              <a:t>Unit 2-Reading 2</a:t>
            </a:r>
            <a:r>
              <a:rPr lang="en" sz="5400" dirty="0">
                <a:solidFill>
                  <a:schemeClr val="dk1"/>
                </a:solidFill>
              </a:rPr>
              <a:t/>
            </a:r>
            <a:br>
              <a:rPr lang="en" sz="5400" dirty="0">
                <a:solidFill>
                  <a:schemeClr val="dk1"/>
                </a:solidFill>
              </a:rPr>
            </a:br>
            <a:r>
              <a:rPr lang="en" b="1" dirty="0">
                <a:solidFill>
                  <a:schemeClr val="dk1"/>
                </a:solidFill>
              </a:rPr>
              <a:t>Five New Words at a Time </a:t>
            </a:r>
            <a:r>
              <a:rPr lang="en" sz="4000" b="1" dirty="0">
                <a:solidFill>
                  <a:schemeClr val="dk1"/>
                </a:solidFill>
              </a:rPr>
              <a:t>and</a:t>
            </a:r>
            <a:r>
              <a:rPr lang="en" b="1" dirty="0">
                <a:solidFill>
                  <a:schemeClr val="dk1"/>
                </a:solidFill>
              </a:rPr>
              <a:t> Quilt</a:t>
            </a:r>
            <a:br>
              <a:rPr lang="en" b="1" dirty="0">
                <a:solidFill>
                  <a:schemeClr val="dk1"/>
                </a:solidFill>
              </a:rPr>
            </a:br>
            <a:r>
              <a:rPr lang="en" sz="4800" dirty="0">
                <a:solidFill>
                  <a:schemeClr val="dk1"/>
                </a:solidFill>
              </a:rPr>
              <a:t>pages 84-87</a:t>
            </a:r>
            <a:endParaRPr sz="4800" dirty="0">
              <a:solidFill>
                <a:schemeClr val="dk1"/>
              </a:solidFill>
              <a:highlight>
                <a:schemeClr val="dk2"/>
              </a:highlight>
            </a:endParaRPr>
          </a:p>
        </p:txBody>
      </p:sp>
      <p:sp>
        <p:nvSpPr>
          <p:cNvPr id="1870" name="Google Shape;1870;p49"/>
          <p:cNvSpPr txBox="1">
            <a:spLocks noGrp="1"/>
          </p:cNvSpPr>
          <p:nvPr>
            <p:ph type="subTitle" idx="1"/>
          </p:nvPr>
        </p:nvSpPr>
        <p:spPr>
          <a:xfrm>
            <a:off x="2273881" y="4063012"/>
            <a:ext cx="1774096" cy="48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</a:t>
            </a:r>
            <a:r>
              <a:rPr lang="en" baseline="30000" dirty="0"/>
              <a:t>th</a:t>
            </a:r>
            <a:r>
              <a:rPr lang="en" dirty="0"/>
              <a:t> grade </a:t>
            </a:r>
            <a:endParaRPr dirty="0"/>
          </a:p>
        </p:txBody>
      </p:sp>
      <p:grpSp>
        <p:nvGrpSpPr>
          <p:cNvPr id="1871" name="Google Shape;1871;p49"/>
          <p:cNvGrpSpPr/>
          <p:nvPr/>
        </p:nvGrpSpPr>
        <p:grpSpPr>
          <a:xfrm>
            <a:off x="236528" y="1377982"/>
            <a:ext cx="1933741" cy="2201354"/>
            <a:chOff x="820950" y="1441799"/>
            <a:chExt cx="1953192" cy="2175517"/>
          </a:xfrm>
        </p:grpSpPr>
        <p:sp>
          <p:nvSpPr>
            <p:cNvPr id="1872" name="Google Shape;1872;p49"/>
            <p:cNvSpPr/>
            <p:nvPr/>
          </p:nvSpPr>
          <p:spPr>
            <a:xfrm>
              <a:off x="820950" y="1441799"/>
              <a:ext cx="1953192" cy="2175517"/>
            </a:xfrm>
            <a:custGeom>
              <a:avLst/>
              <a:gdLst/>
              <a:ahLst/>
              <a:cxnLst/>
              <a:rect l="l" t="t" r="r" b="b"/>
              <a:pathLst>
                <a:path w="47133" h="52498" extrusionOk="0">
                  <a:moveTo>
                    <a:pt x="33954" y="0"/>
                  </a:moveTo>
                  <a:cubicBezTo>
                    <a:pt x="33630" y="0"/>
                    <a:pt x="33306" y="36"/>
                    <a:pt x="32982" y="108"/>
                  </a:cubicBezTo>
                  <a:lnTo>
                    <a:pt x="5581" y="6157"/>
                  </a:lnTo>
                  <a:cubicBezTo>
                    <a:pt x="3205" y="6661"/>
                    <a:pt x="1656" y="8966"/>
                    <a:pt x="2124" y="11342"/>
                  </a:cubicBezTo>
                  <a:cubicBezTo>
                    <a:pt x="1044" y="12314"/>
                    <a:pt x="0" y="13719"/>
                    <a:pt x="432" y="15699"/>
                  </a:cubicBezTo>
                  <a:cubicBezTo>
                    <a:pt x="720" y="17067"/>
                    <a:pt x="1692" y="18148"/>
                    <a:pt x="2989" y="18652"/>
                  </a:cubicBezTo>
                  <a:cubicBezTo>
                    <a:pt x="900" y="20776"/>
                    <a:pt x="1692" y="24305"/>
                    <a:pt x="4465" y="25349"/>
                  </a:cubicBezTo>
                  <a:cubicBezTo>
                    <a:pt x="2376" y="27473"/>
                    <a:pt x="3169" y="31002"/>
                    <a:pt x="5905" y="32082"/>
                  </a:cubicBezTo>
                  <a:cubicBezTo>
                    <a:pt x="3853" y="34171"/>
                    <a:pt x="4609" y="37735"/>
                    <a:pt x="7381" y="38779"/>
                  </a:cubicBezTo>
                  <a:cubicBezTo>
                    <a:pt x="5329" y="40904"/>
                    <a:pt x="6085" y="44432"/>
                    <a:pt x="8858" y="45477"/>
                  </a:cubicBezTo>
                  <a:cubicBezTo>
                    <a:pt x="7886" y="46485"/>
                    <a:pt x="7489" y="47889"/>
                    <a:pt x="7777" y="49257"/>
                  </a:cubicBezTo>
                  <a:cubicBezTo>
                    <a:pt x="8102" y="50662"/>
                    <a:pt x="9362" y="51634"/>
                    <a:pt x="10802" y="51634"/>
                  </a:cubicBezTo>
                  <a:cubicBezTo>
                    <a:pt x="11018" y="51634"/>
                    <a:pt x="11234" y="51634"/>
                    <a:pt x="11450" y="51598"/>
                  </a:cubicBezTo>
                  <a:cubicBezTo>
                    <a:pt x="11594" y="51562"/>
                    <a:pt x="11738" y="51490"/>
                    <a:pt x="11882" y="51454"/>
                  </a:cubicBezTo>
                  <a:cubicBezTo>
                    <a:pt x="12710" y="52138"/>
                    <a:pt x="13719" y="52498"/>
                    <a:pt x="14799" y="52498"/>
                  </a:cubicBezTo>
                  <a:cubicBezTo>
                    <a:pt x="15123" y="52498"/>
                    <a:pt x="15447" y="52462"/>
                    <a:pt x="15771" y="52390"/>
                  </a:cubicBezTo>
                  <a:lnTo>
                    <a:pt x="43172" y="46377"/>
                  </a:lnTo>
                  <a:cubicBezTo>
                    <a:pt x="45585" y="45837"/>
                    <a:pt x="47133" y="43424"/>
                    <a:pt x="46593" y="41012"/>
                  </a:cubicBezTo>
                  <a:lnTo>
                    <a:pt x="38347" y="3565"/>
                  </a:lnTo>
                  <a:cubicBezTo>
                    <a:pt x="37879" y="1476"/>
                    <a:pt x="36079" y="0"/>
                    <a:pt x="339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76200" dir="2820000" algn="bl" rotWithShape="0">
                <a:srgbClr val="000000">
                  <a:alpha val="8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49"/>
            <p:cNvSpPr/>
            <p:nvPr/>
          </p:nvSpPr>
          <p:spPr>
            <a:xfrm>
              <a:off x="1005936" y="1538560"/>
              <a:ext cx="1648856" cy="1958662"/>
            </a:xfrm>
            <a:custGeom>
              <a:avLst/>
              <a:gdLst/>
              <a:ahLst/>
              <a:cxnLst/>
              <a:rect l="l" t="t" r="r" b="b"/>
              <a:pathLst>
                <a:path w="39789" h="47265" extrusionOk="0">
                  <a:moveTo>
                    <a:pt x="29462" y="0"/>
                  </a:moveTo>
                  <a:cubicBezTo>
                    <a:pt x="29329" y="0"/>
                    <a:pt x="29194" y="14"/>
                    <a:pt x="29058" y="42"/>
                  </a:cubicBezTo>
                  <a:lnTo>
                    <a:pt x="1657" y="6091"/>
                  </a:lnTo>
                  <a:cubicBezTo>
                    <a:pt x="649" y="6307"/>
                    <a:pt x="1" y="7315"/>
                    <a:pt x="217" y="8323"/>
                  </a:cubicBezTo>
                  <a:lnTo>
                    <a:pt x="8462" y="45770"/>
                  </a:lnTo>
                  <a:cubicBezTo>
                    <a:pt x="8647" y="46662"/>
                    <a:pt x="9409" y="47265"/>
                    <a:pt x="10278" y="47265"/>
                  </a:cubicBezTo>
                  <a:cubicBezTo>
                    <a:pt x="10427" y="47265"/>
                    <a:pt x="10578" y="47247"/>
                    <a:pt x="10731" y="47210"/>
                  </a:cubicBezTo>
                  <a:lnTo>
                    <a:pt x="38132" y="41197"/>
                  </a:lnTo>
                  <a:cubicBezTo>
                    <a:pt x="39140" y="40981"/>
                    <a:pt x="39788" y="39973"/>
                    <a:pt x="39572" y="38929"/>
                  </a:cubicBezTo>
                  <a:lnTo>
                    <a:pt x="31327" y="1482"/>
                  </a:lnTo>
                  <a:cubicBezTo>
                    <a:pt x="31139" y="605"/>
                    <a:pt x="30351" y="0"/>
                    <a:pt x="29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49"/>
            <p:cNvSpPr/>
            <p:nvPr/>
          </p:nvSpPr>
          <p:spPr>
            <a:xfrm>
              <a:off x="2013121" y="2827940"/>
              <a:ext cx="540170" cy="423724"/>
            </a:xfrm>
            <a:custGeom>
              <a:avLst/>
              <a:gdLst/>
              <a:ahLst/>
              <a:cxnLst/>
              <a:rect l="l" t="t" r="r" b="b"/>
              <a:pathLst>
                <a:path w="13035" h="10225" extrusionOk="0">
                  <a:moveTo>
                    <a:pt x="10202" y="0"/>
                  </a:moveTo>
                  <a:cubicBezTo>
                    <a:pt x="10092" y="0"/>
                    <a:pt x="9979" y="12"/>
                    <a:pt x="9866" y="36"/>
                  </a:cubicBezTo>
                  <a:lnTo>
                    <a:pt x="1369" y="1909"/>
                  </a:lnTo>
                  <a:cubicBezTo>
                    <a:pt x="541" y="2089"/>
                    <a:pt x="0" y="2917"/>
                    <a:pt x="181" y="3745"/>
                  </a:cubicBezTo>
                  <a:lnTo>
                    <a:pt x="1333" y="9002"/>
                  </a:lnTo>
                  <a:cubicBezTo>
                    <a:pt x="1521" y="9722"/>
                    <a:pt x="2145" y="10225"/>
                    <a:pt x="2873" y="10225"/>
                  </a:cubicBezTo>
                  <a:cubicBezTo>
                    <a:pt x="2981" y="10225"/>
                    <a:pt x="3093" y="10214"/>
                    <a:pt x="3205" y="10190"/>
                  </a:cubicBezTo>
                  <a:lnTo>
                    <a:pt x="11667" y="8318"/>
                  </a:lnTo>
                  <a:cubicBezTo>
                    <a:pt x="12531" y="8138"/>
                    <a:pt x="13035" y="7310"/>
                    <a:pt x="12855" y="6482"/>
                  </a:cubicBezTo>
                  <a:lnTo>
                    <a:pt x="11703" y="1225"/>
                  </a:lnTo>
                  <a:cubicBezTo>
                    <a:pt x="11547" y="478"/>
                    <a:pt x="10908" y="0"/>
                    <a:pt x="10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49"/>
            <p:cNvSpPr/>
            <p:nvPr/>
          </p:nvSpPr>
          <p:spPr>
            <a:xfrm>
              <a:off x="2080253" y="2926400"/>
              <a:ext cx="376068" cy="82134"/>
            </a:xfrm>
            <a:custGeom>
              <a:avLst/>
              <a:gdLst/>
              <a:ahLst/>
              <a:cxnLst/>
              <a:rect l="l" t="t" r="r" b="b"/>
              <a:pathLst>
                <a:path w="9075" h="1982" fill="none" extrusionOk="0">
                  <a:moveTo>
                    <a:pt x="1" y="1981"/>
                  </a:moveTo>
                  <a:lnTo>
                    <a:pt x="9074" y="1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49"/>
            <p:cNvSpPr/>
            <p:nvPr/>
          </p:nvSpPr>
          <p:spPr>
            <a:xfrm>
              <a:off x="2096663" y="2998048"/>
              <a:ext cx="374576" cy="83584"/>
            </a:xfrm>
            <a:custGeom>
              <a:avLst/>
              <a:gdLst/>
              <a:ahLst/>
              <a:cxnLst/>
              <a:rect l="l" t="t" r="r" b="b"/>
              <a:pathLst>
                <a:path w="9039" h="2017" fill="none" extrusionOk="0">
                  <a:moveTo>
                    <a:pt x="1" y="2017"/>
                  </a:moveTo>
                  <a:lnTo>
                    <a:pt x="9039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49"/>
            <p:cNvSpPr/>
            <p:nvPr/>
          </p:nvSpPr>
          <p:spPr>
            <a:xfrm>
              <a:off x="2111581" y="3071147"/>
              <a:ext cx="376068" cy="82093"/>
            </a:xfrm>
            <a:custGeom>
              <a:avLst/>
              <a:gdLst/>
              <a:ahLst/>
              <a:cxnLst/>
              <a:rect l="l" t="t" r="r" b="b"/>
              <a:pathLst>
                <a:path w="9075" h="1981" fill="none" extrusionOk="0">
                  <a:moveTo>
                    <a:pt x="1" y="1981"/>
                  </a:moveTo>
                  <a:lnTo>
                    <a:pt x="9075" y="0"/>
                  </a:lnTo>
                </a:path>
              </a:pathLst>
            </a:custGeom>
            <a:noFill/>
            <a:ln w="19050" cap="rnd" cmpd="sng">
              <a:solidFill>
                <a:schemeClr val="accent4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49"/>
            <p:cNvSpPr/>
            <p:nvPr/>
          </p:nvSpPr>
          <p:spPr>
            <a:xfrm>
              <a:off x="947755" y="1875999"/>
              <a:ext cx="477513" cy="1566764"/>
            </a:xfrm>
            <a:custGeom>
              <a:avLst/>
              <a:gdLst/>
              <a:ahLst/>
              <a:cxnLst/>
              <a:rect l="l" t="t" r="r" b="b"/>
              <a:pathLst>
                <a:path w="11523" h="37808" fill="none" extrusionOk="0">
                  <a:moveTo>
                    <a:pt x="3745" y="0"/>
                  </a:moveTo>
                  <a:cubicBezTo>
                    <a:pt x="4141" y="1692"/>
                    <a:pt x="1" y="2593"/>
                    <a:pt x="361" y="4285"/>
                  </a:cubicBezTo>
                  <a:cubicBezTo>
                    <a:pt x="721" y="5941"/>
                    <a:pt x="4862" y="5041"/>
                    <a:pt x="5222" y="6733"/>
                  </a:cubicBezTo>
                  <a:cubicBezTo>
                    <a:pt x="5618" y="8390"/>
                    <a:pt x="1477" y="9326"/>
                    <a:pt x="1837" y="10982"/>
                  </a:cubicBezTo>
                  <a:cubicBezTo>
                    <a:pt x="2197" y="12674"/>
                    <a:pt x="6338" y="11738"/>
                    <a:pt x="6698" y="13431"/>
                  </a:cubicBezTo>
                  <a:cubicBezTo>
                    <a:pt x="7094" y="15123"/>
                    <a:pt x="2953" y="15987"/>
                    <a:pt x="3313" y="17679"/>
                  </a:cubicBezTo>
                  <a:cubicBezTo>
                    <a:pt x="3673" y="19372"/>
                    <a:pt x="7814" y="18472"/>
                    <a:pt x="8210" y="20128"/>
                  </a:cubicBezTo>
                  <a:cubicBezTo>
                    <a:pt x="8570" y="21820"/>
                    <a:pt x="4429" y="22720"/>
                    <a:pt x="4790" y="24413"/>
                  </a:cubicBezTo>
                  <a:cubicBezTo>
                    <a:pt x="5150" y="26069"/>
                    <a:pt x="9290" y="25169"/>
                    <a:pt x="9686" y="26861"/>
                  </a:cubicBezTo>
                  <a:cubicBezTo>
                    <a:pt x="10047" y="28517"/>
                    <a:pt x="5906" y="29418"/>
                    <a:pt x="6266" y="31110"/>
                  </a:cubicBezTo>
                  <a:cubicBezTo>
                    <a:pt x="6626" y="32802"/>
                    <a:pt x="10767" y="31866"/>
                    <a:pt x="11163" y="33558"/>
                  </a:cubicBezTo>
                  <a:cubicBezTo>
                    <a:pt x="11523" y="35251"/>
                    <a:pt x="7382" y="36151"/>
                    <a:pt x="7742" y="37807"/>
                  </a:cubicBezTo>
                </a:path>
              </a:pathLst>
            </a:custGeom>
            <a:noFill/>
            <a:ln w="22500" cap="rnd" cmpd="sng">
              <a:solidFill>
                <a:schemeClr val="dk1"/>
              </a:solidFill>
              <a:prstDash val="solid"/>
              <a:miter lim="360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9" name="Google Shape;1879;p49"/>
          <p:cNvGrpSpPr/>
          <p:nvPr/>
        </p:nvGrpSpPr>
        <p:grpSpPr>
          <a:xfrm>
            <a:off x="8297149" y="179131"/>
            <a:ext cx="1693701" cy="857873"/>
            <a:chOff x="0" y="6078527"/>
            <a:chExt cx="2501774" cy="1267169"/>
          </a:xfrm>
        </p:grpSpPr>
        <p:sp>
          <p:nvSpPr>
            <p:cNvPr id="1880" name="Google Shape;1880;p49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49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49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49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49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49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6" name="Google Shape;1886;p49"/>
          <p:cNvGrpSpPr/>
          <p:nvPr/>
        </p:nvGrpSpPr>
        <p:grpSpPr>
          <a:xfrm rot="2065613">
            <a:off x="6114419" y="4713624"/>
            <a:ext cx="1653875" cy="539976"/>
            <a:chOff x="2564525" y="5223525"/>
            <a:chExt cx="2556110" cy="834547"/>
          </a:xfrm>
        </p:grpSpPr>
        <p:sp>
          <p:nvSpPr>
            <p:cNvPr id="1887" name="Google Shape;1887;p49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49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49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49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49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49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49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49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49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49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7" name="Google Shape;1897;p49"/>
          <p:cNvGrpSpPr/>
          <p:nvPr/>
        </p:nvGrpSpPr>
        <p:grpSpPr>
          <a:xfrm rot="1445359">
            <a:off x="3434505" y="4394778"/>
            <a:ext cx="1371954" cy="637883"/>
            <a:chOff x="7463504" y="3075665"/>
            <a:chExt cx="2603050" cy="1387103"/>
          </a:xfrm>
        </p:grpSpPr>
        <p:sp>
          <p:nvSpPr>
            <p:cNvPr id="1898" name="Google Shape;1898;p49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49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49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49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49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49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49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49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49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49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49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49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49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49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49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49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49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49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49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49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49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49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49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49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49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49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49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49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49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49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49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49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49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8016" b="9103"/>
          <a:stretch/>
        </p:blipFill>
        <p:spPr>
          <a:xfrm>
            <a:off x="1225296" y="0"/>
            <a:ext cx="5456852" cy="2289227"/>
          </a:xfrm>
          <a:prstGeom prst="rect">
            <a:avLst/>
          </a:prstGeom>
        </p:spPr>
      </p:pic>
      <p:sp>
        <p:nvSpPr>
          <p:cNvPr id="25" name="Google Shape;4084;p79"/>
          <p:cNvSpPr txBox="1"/>
          <p:nvPr/>
        </p:nvSpPr>
        <p:spPr>
          <a:xfrm>
            <a:off x="-70147" y="0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Page </a:t>
            </a:r>
            <a:r>
              <a:rPr lang="en-US" sz="24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84</a:t>
            </a:r>
            <a:endParaRPr sz="2400" b="1" dirty="0">
              <a:solidFill>
                <a:schemeClr val="dk1"/>
              </a:solidFill>
              <a:highlight>
                <a:schemeClr val="accent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26" name="Picture 2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92"/>
          <a:stretch/>
        </p:blipFill>
        <p:spPr>
          <a:xfrm>
            <a:off x="1225296" y="2368296"/>
            <a:ext cx="5456852" cy="18928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53101" y="2305273"/>
            <a:ext cx="3118162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</a:t>
            </a:r>
            <a:r>
              <a:rPr lang="en-US" sz="16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 main character, Yu-</a:t>
            </a:r>
            <a:r>
              <a:rPr lang="en-US" sz="1600" b="1" cap="none" spc="0" dirty="0" err="1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Lan</a:t>
            </a:r>
            <a:endParaRPr lang="en-US" sz="1600" b="1" cap="none" spc="0" dirty="0">
              <a:ln/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6981" y="2537573"/>
            <a:ext cx="145103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first person </a:t>
            </a:r>
            <a:endParaRPr lang="en-US" sz="1600" b="1" cap="none" spc="0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49755" y="2769873"/>
            <a:ext cx="949299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Chinese</a:t>
            </a:r>
            <a:endParaRPr lang="en-US" sz="1600" b="1" cap="none" spc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721960" y="594360"/>
              <a:ext cx="1669680" cy="1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706120" y="530640"/>
                <a:ext cx="17013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1349640" y="3136680"/>
              <a:ext cx="14580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33800" y="3073320"/>
                <a:ext cx="17748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1339920" y="3334680"/>
              <a:ext cx="152280" cy="3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24080" y="3271320"/>
                <a:ext cx="18396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3803400" y="815040"/>
              <a:ext cx="1760040" cy="230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87560" y="751680"/>
                <a:ext cx="17920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1333440" y="3520080"/>
              <a:ext cx="187560" cy="327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317600" y="3456360"/>
                <a:ext cx="2192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1433520" y="1276200"/>
              <a:ext cx="1582560" cy="198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417680" y="1212480"/>
                <a:ext cx="16142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1478880" y="1032480"/>
              <a:ext cx="4892040" cy="52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463040" y="969120"/>
                <a:ext cx="49237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1349640" y="3724560"/>
              <a:ext cx="161640" cy="133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333800" y="3660840"/>
                <a:ext cx="1936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5421240" y="1467720"/>
              <a:ext cx="633240" cy="327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405400" y="1404360"/>
                <a:ext cx="6649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1436760" y="1714320"/>
              <a:ext cx="678600" cy="39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20920" y="1650960"/>
                <a:ext cx="71028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/>
              <p14:cNvContentPartPr/>
              <p14:nvPr/>
            </p14:nvContentPartPr>
            <p14:xfrm>
              <a:off x="1291680" y="3899880"/>
              <a:ext cx="171360" cy="489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75480" y="3836160"/>
                <a:ext cx="2034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/>
              <p14:cNvContentPartPr/>
              <p14:nvPr/>
            </p14:nvContentPartPr>
            <p14:xfrm>
              <a:off x="5430960" y="1678680"/>
              <a:ext cx="1094760" cy="26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15120" y="1615320"/>
                <a:ext cx="112644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" name="Ink 17"/>
              <p14:cNvContentPartPr/>
              <p14:nvPr/>
            </p14:nvContentPartPr>
            <p14:xfrm>
              <a:off x="1488600" y="1906200"/>
              <a:ext cx="1698480" cy="36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472760" y="1842480"/>
                <a:ext cx="173016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/>
              <p14:cNvContentPartPr/>
              <p14:nvPr/>
            </p14:nvContentPartPr>
            <p14:xfrm>
              <a:off x="3033180" y="1906869"/>
              <a:ext cx="3300480" cy="45719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17340" y="1843510"/>
                <a:ext cx="3332160" cy="1727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/>
              <p14:cNvContentPartPr/>
              <p14:nvPr/>
            </p14:nvContentPartPr>
            <p14:xfrm>
              <a:off x="1417320" y="2162520"/>
              <a:ext cx="907920" cy="1980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01480" y="2099160"/>
                <a:ext cx="9396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/>
              <p14:cNvContentPartPr/>
              <p14:nvPr/>
            </p14:nvContentPartPr>
            <p14:xfrm>
              <a:off x="1352880" y="4127040"/>
              <a:ext cx="132840" cy="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37040" y="4063680"/>
                <a:ext cx="16452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Ink 22"/>
              <p14:cNvContentPartPr/>
              <p14:nvPr/>
            </p14:nvContentPartPr>
            <p14:xfrm>
              <a:off x="3584160" y="2162520"/>
              <a:ext cx="868680" cy="68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67960" y="2099160"/>
                <a:ext cx="900720" cy="13392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19331" y="4304664"/>
            <a:ext cx="6011137" cy="74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9306" y="155448"/>
            <a:ext cx="8539518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What is </a:t>
            </a:r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the difference between </a:t>
            </a:r>
            <a:r>
              <a:rPr lang="en-US" sz="2400" b="1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simile</a:t>
            </a:r>
            <a:r>
              <a:rPr lang="en-US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 and </a:t>
            </a:r>
            <a:r>
              <a:rPr lang="en-US" sz="2400" b="1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metaphor</a:t>
            </a:r>
            <a:r>
              <a:rPr 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3" y="710339"/>
            <a:ext cx="8153041" cy="45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856" y="46072"/>
            <a:ext cx="5801202" cy="5016560"/>
          </a:xfrm>
          <a:prstGeom prst="rect">
            <a:avLst/>
          </a:prstGeom>
        </p:spPr>
      </p:pic>
      <p:grpSp>
        <p:nvGrpSpPr>
          <p:cNvPr id="2151" name="Google Shape;2151;p52"/>
          <p:cNvGrpSpPr/>
          <p:nvPr/>
        </p:nvGrpSpPr>
        <p:grpSpPr>
          <a:xfrm rot="418979">
            <a:off x="7707284" y="63984"/>
            <a:ext cx="1095145" cy="697700"/>
            <a:chOff x="7463504" y="3075665"/>
            <a:chExt cx="2603050" cy="1387103"/>
          </a:xfrm>
        </p:grpSpPr>
        <p:sp>
          <p:nvSpPr>
            <p:cNvPr id="2152" name="Google Shape;2152;p52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52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52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52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52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52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52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52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52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52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52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52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52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52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52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52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52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52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52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52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52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52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52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52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52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52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52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52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52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52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52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52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52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001" y="3968070"/>
            <a:ext cx="2227857" cy="1072231"/>
          </a:xfrm>
          <a:prstGeom prst="rect">
            <a:avLst/>
          </a:prstGeom>
        </p:spPr>
      </p:pic>
      <p:grpSp>
        <p:nvGrpSpPr>
          <p:cNvPr id="2132" name="Google Shape;2132;p52"/>
          <p:cNvGrpSpPr/>
          <p:nvPr/>
        </p:nvGrpSpPr>
        <p:grpSpPr>
          <a:xfrm rot="1283121">
            <a:off x="1128284" y="3439377"/>
            <a:ext cx="1091955" cy="405022"/>
            <a:chOff x="2564525" y="5223525"/>
            <a:chExt cx="2556110" cy="834547"/>
          </a:xfrm>
        </p:grpSpPr>
        <p:sp>
          <p:nvSpPr>
            <p:cNvPr id="2133" name="Google Shape;2133;p52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52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52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52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52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52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52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52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52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52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" name="Listen to Five New Words at a Time p.8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800" end="51892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0165" y="1690072"/>
            <a:ext cx="1070032" cy="1207246"/>
          </a:xfrm>
          <a:prstGeom prst="rect">
            <a:avLst/>
          </a:prstGeom>
        </p:spPr>
      </p:pic>
      <p:sp>
        <p:nvSpPr>
          <p:cNvPr id="53" name="Google Shape;4088;p79"/>
          <p:cNvSpPr txBox="1"/>
          <p:nvPr/>
        </p:nvSpPr>
        <p:spPr>
          <a:xfrm>
            <a:off x="946046" y="14950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 b="1" dirty="0">
                <a:solidFill>
                  <a:schemeClr val="dk1"/>
                </a:solidFill>
                <a:highlight>
                  <a:schemeClr val="accent3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Page </a:t>
            </a:r>
            <a:r>
              <a:rPr lang="en" sz="2400" b="1" dirty="0">
                <a:solidFill>
                  <a:schemeClr val="dk1"/>
                </a:solidFill>
                <a:highlight>
                  <a:schemeClr val="accent3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85</a:t>
            </a:r>
            <a:endParaRPr sz="2400" b="1" dirty="0">
              <a:solidFill>
                <a:schemeClr val="dk1"/>
              </a:solidFill>
              <a:highlight>
                <a:schemeClr val="accent3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3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560"/>
            <a:ext cx="4814335" cy="4501500"/>
          </a:xfrm>
          <a:prstGeom prst="rect">
            <a:avLst/>
          </a:prstGeom>
        </p:spPr>
      </p:pic>
      <p:sp>
        <p:nvSpPr>
          <p:cNvPr id="53" name="Google Shape;4088;p79"/>
          <p:cNvSpPr txBox="1"/>
          <p:nvPr/>
        </p:nvSpPr>
        <p:spPr>
          <a:xfrm>
            <a:off x="-64008" y="12984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 b="1" dirty="0">
                <a:solidFill>
                  <a:schemeClr val="dk1"/>
                </a:solidFill>
                <a:highlight>
                  <a:schemeClr val="accent3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Page </a:t>
            </a:r>
            <a:r>
              <a:rPr lang="en" sz="2400" b="1" dirty="0">
                <a:solidFill>
                  <a:schemeClr val="dk1"/>
                </a:solidFill>
                <a:highlight>
                  <a:schemeClr val="accent3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85</a:t>
            </a:r>
            <a:endParaRPr sz="2400" b="1" dirty="0">
              <a:solidFill>
                <a:schemeClr val="dk1"/>
              </a:solidFill>
              <a:highlight>
                <a:schemeClr val="accent3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51" name="Picture 5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35" y="430560"/>
            <a:ext cx="4210793" cy="45015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4953179" y="3148310"/>
            <a:ext cx="4071949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It shows the </a:t>
            </a:r>
            <a:r>
              <a:rPr lang="en-US" sz="12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protective</a:t>
            </a:r>
            <a:r>
              <a:rPr lang="en-US" sz="12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nature</a:t>
            </a:r>
            <a:r>
              <a:rPr lang="en-US" sz="12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of the mother. 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006958" y="3808361"/>
            <a:ext cx="3908442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200" b="1" cap="none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It shows the </a:t>
            </a:r>
            <a:r>
              <a:rPr lang="en-US" sz="1200" b="1" cap="none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beauty</a:t>
            </a:r>
            <a:r>
              <a:rPr lang="en-US" sz="1200" b="1" cap="none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and </a:t>
            </a:r>
            <a:r>
              <a:rPr lang="en-US" sz="1200" b="1" cap="none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comforting</a:t>
            </a:r>
            <a:r>
              <a:rPr lang="en-US" sz="1200" b="1" cap="none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quality of the mother’s eyes. </a:t>
            </a:r>
          </a:p>
        </p:txBody>
      </p:sp>
      <p:sp>
        <p:nvSpPr>
          <p:cNvPr id="55" name="Rectangle 54"/>
          <p:cNvSpPr/>
          <p:nvPr/>
        </p:nvSpPr>
        <p:spPr>
          <a:xfrm>
            <a:off x="4953179" y="4472625"/>
            <a:ext cx="3962221" cy="45943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200" b="1" cap="none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It shows the mother’s </a:t>
            </a:r>
            <a:r>
              <a:rPr lang="en-US" sz="1200" b="1" cap="none" spc="50" dirty="0">
                <a:ln w="0"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warmth</a:t>
            </a:r>
            <a:r>
              <a:rPr lang="en-US" sz="1200" b="1" cap="none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and </a:t>
            </a:r>
            <a:r>
              <a:rPr lang="en-US" sz="1200" b="1" cap="none" spc="50" dirty="0">
                <a:ln w="0"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positive</a:t>
            </a:r>
            <a:r>
              <a:rPr lang="en-US" sz="1200" b="1" cap="none" spc="50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energy.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878720" y="604080"/>
              <a:ext cx="126360" cy="133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2880" y="540360"/>
                <a:ext cx="1580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177480" y="594360"/>
              <a:ext cx="2299320" cy="29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1640" y="530640"/>
                <a:ext cx="23310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1378800" y="802080"/>
              <a:ext cx="1553400" cy="19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62960" y="738720"/>
                <a:ext cx="15850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4888440" y="1068480"/>
              <a:ext cx="93960" cy="1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72600" y="1004760"/>
                <a:ext cx="1256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/>
              <p14:cNvContentPartPr/>
              <p14:nvPr/>
            </p14:nvContentPartPr>
            <p14:xfrm>
              <a:off x="171000" y="2052360"/>
              <a:ext cx="2151000" cy="165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55160" y="1988640"/>
                <a:ext cx="21826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/>
              <p14:cNvContentPartPr/>
              <p14:nvPr/>
            </p14:nvContentPartPr>
            <p14:xfrm>
              <a:off x="4878720" y="1562040"/>
              <a:ext cx="106920" cy="68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862880" y="1498320"/>
                <a:ext cx="1386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Ink 9"/>
              <p14:cNvContentPartPr/>
              <p14:nvPr/>
            </p14:nvContentPartPr>
            <p14:xfrm>
              <a:off x="1875960" y="2260080"/>
              <a:ext cx="2722320" cy="489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60120" y="2196360"/>
                <a:ext cx="2754000" cy="17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Ink 10"/>
              <p14:cNvContentPartPr/>
              <p14:nvPr/>
            </p14:nvContentPartPr>
            <p14:xfrm>
              <a:off x="83880" y="2464560"/>
              <a:ext cx="710640" cy="198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8040" y="2401200"/>
                <a:ext cx="74232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Ink 11"/>
              <p14:cNvContentPartPr/>
              <p14:nvPr/>
            </p14:nvContentPartPr>
            <p14:xfrm>
              <a:off x="4856040" y="1776240"/>
              <a:ext cx="106920" cy="16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40200" y="1712520"/>
                <a:ext cx="1386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Ink 12"/>
              <p14:cNvContentPartPr/>
              <p14:nvPr/>
            </p14:nvContentPartPr>
            <p14:xfrm>
              <a:off x="2256840" y="2435400"/>
              <a:ext cx="859320" cy="19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41000" y="2372040"/>
                <a:ext cx="8910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Ink 13"/>
              <p14:cNvContentPartPr/>
              <p14:nvPr/>
            </p14:nvContentPartPr>
            <p14:xfrm>
              <a:off x="1136520" y="2451600"/>
              <a:ext cx="82044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20680" y="2388240"/>
                <a:ext cx="8521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Ink 14"/>
              <p14:cNvContentPartPr/>
              <p14:nvPr/>
            </p14:nvContentPartPr>
            <p14:xfrm>
              <a:off x="4820760" y="2022840"/>
              <a:ext cx="200520" cy="100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804920" y="1959480"/>
                <a:ext cx="2322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Ink 15"/>
              <p14:cNvContentPartPr/>
              <p14:nvPr/>
            </p14:nvContentPartPr>
            <p14:xfrm>
              <a:off x="38880" y="4088160"/>
              <a:ext cx="136584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040" y="4024800"/>
                <a:ext cx="139788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Ink 16"/>
              <p14:cNvContentPartPr/>
              <p14:nvPr/>
            </p14:nvContentPartPr>
            <p14:xfrm>
              <a:off x="2589480" y="3896640"/>
              <a:ext cx="2044080" cy="2628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573640" y="3832920"/>
                <a:ext cx="20761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Ink 17"/>
              <p14:cNvContentPartPr/>
              <p14:nvPr/>
            </p14:nvContentPartPr>
            <p14:xfrm>
              <a:off x="4872240" y="2305440"/>
              <a:ext cx="132840" cy="165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856400" y="2242080"/>
                <a:ext cx="1645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Ink 18"/>
              <p14:cNvContentPartPr/>
              <p14:nvPr/>
            </p14:nvContentPartPr>
            <p14:xfrm>
              <a:off x="4091040" y="4094640"/>
              <a:ext cx="516960" cy="295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75200" y="4031280"/>
                <a:ext cx="5486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Ink 19"/>
              <p14:cNvContentPartPr/>
              <p14:nvPr/>
            </p14:nvContentPartPr>
            <p14:xfrm>
              <a:off x="51840" y="4328640"/>
              <a:ext cx="1737360" cy="13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35640" y="4264920"/>
                <a:ext cx="17694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Ink 20"/>
              <p14:cNvContentPartPr/>
              <p14:nvPr/>
            </p14:nvContentPartPr>
            <p14:xfrm>
              <a:off x="4872240" y="2776320"/>
              <a:ext cx="142560" cy="1008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856400" y="2712960"/>
                <a:ext cx="1742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Ink 21"/>
              <p14:cNvContentPartPr/>
              <p14:nvPr/>
            </p14:nvContentPartPr>
            <p14:xfrm>
              <a:off x="3258000" y="4305600"/>
              <a:ext cx="1262520" cy="266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3242160" y="4242240"/>
                <a:ext cx="12945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Ink 22"/>
              <p14:cNvContentPartPr/>
              <p14:nvPr/>
            </p14:nvContentPartPr>
            <p14:xfrm>
              <a:off x="109800" y="4513680"/>
              <a:ext cx="1521000" cy="1656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93960" y="4449960"/>
                <a:ext cx="15526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Ink 23"/>
              <p14:cNvContentPartPr/>
              <p14:nvPr/>
            </p14:nvContentPartPr>
            <p14:xfrm>
              <a:off x="3564720" y="4533120"/>
              <a:ext cx="949680" cy="1008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548880" y="4469400"/>
                <a:ext cx="98136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Ink 24"/>
              <p14:cNvContentPartPr/>
              <p14:nvPr/>
            </p14:nvContentPartPr>
            <p14:xfrm>
              <a:off x="109800" y="4695480"/>
              <a:ext cx="1320840" cy="36000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93960" y="4631760"/>
                <a:ext cx="1352520" cy="163080"/>
              </a:xfrm>
              <a:prstGeom prst="rect">
                <a:avLst/>
              </a:prstGeom>
            </p:spPr>
          </p:pic>
        </mc:Fallback>
      </mc:AlternateContent>
      <p:cxnSp>
        <p:nvCxnSpPr>
          <p:cNvPr id="27" name="Straight Connector 26"/>
          <p:cNvCxnSpPr/>
          <p:nvPr/>
        </p:nvCxnSpPr>
        <p:spPr>
          <a:xfrm flipV="1">
            <a:off x="3928409" y="672480"/>
            <a:ext cx="736830" cy="175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73889" y="860760"/>
            <a:ext cx="1253251" cy="1022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969310" y="252921"/>
            <a:ext cx="655950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1" cap="none" spc="5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simile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393764" y="1300430"/>
            <a:ext cx="964392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100" b="1" cap="none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metaphor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349552" y="1733283"/>
            <a:ext cx="1127248" cy="47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363184" y="2958331"/>
            <a:ext cx="859384" cy="2616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n-US" sz="1100" b="1" cap="none" spc="50" dirty="0">
                <a:ln w="0"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imagery</a:t>
            </a:r>
          </a:p>
        </p:txBody>
      </p:sp>
      <p:cxnSp>
        <p:nvCxnSpPr>
          <p:cNvPr id="42" name="Straight Connector 41"/>
          <p:cNvCxnSpPr/>
          <p:nvPr/>
        </p:nvCxnSpPr>
        <p:spPr>
          <a:xfrm>
            <a:off x="1531696" y="3380191"/>
            <a:ext cx="2254091" cy="1136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4" name="Ink 33"/>
              <p14:cNvContentPartPr/>
              <p14:nvPr/>
            </p14:nvContentPartPr>
            <p14:xfrm>
              <a:off x="6315480" y="2298960"/>
              <a:ext cx="1773000" cy="10080"/>
            </p14:xfrm>
          </p:contentPart>
        </mc:Choice>
        <mc:Fallback xmlns="">
          <p:pic>
            <p:nvPicPr>
              <p:cNvPr id="34" name="Ink 33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299640" y="2235600"/>
                <a:ext cx="1804680" cy="137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66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6688" y="1047404"/>
            <a:ext cx="8330810" cy="281615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Use the following words in complete and meaningful sentences.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neglected</a:t>
            </a:r>
            <a:endParaRPr lang="en-US" sz="1800" b="1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fatigue</a:t>
            </a:r>
            <a:endParaRPr lang="en-US" sz="1800" b="1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confidence</a:t>
            </a:r>
            <a:endParaRPr lang="en-US" sz="1800" b="1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admirable</a:t>
            </a:r>
            <a:endParaRPr lang="en-US" sz="1800" b="1" dirty="0">
              <a:ln/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aura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6533" y="1521229"/>
            <a:ext cx="1151132" cy="131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688" y="1"/>
            <a:ext cx="2044137" cy="70485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</a:rPr>
              <a:t>Feedback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6688" y="796431"/>
            <a:ext cx="8330810" cy="2793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200000"/>
              </a:lnSpc>
            </a:pP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neglected</a:t>
            </a:r>
            <a:r>
              <a:rPr lang="en-US" sz="1800" b="1" i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: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The plants died because the garden was </a:t>
            </a: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neglected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fatigue</a:t>
            </a:r>
            <a:r>
              <a:rPr lang="en-US" sz="1800" b="1" i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: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Fatigue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showed on my face after the long journey. </a:t>
            </a:r>
          </a:p>
          <a:p>
            <a:pPr>
              <a:lnSpc>
                <a:spcPct val="200000"/>
              </a:lnSpc>
            </a:pP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confidence</a:t>
            </a:r>
            <a:r>
              <a:rPr lang="en-US" sz="1800" b="1" i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: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Good grades give me more </a:t>
            </a: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confidence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admirable</a:t>
            </a:r>
            <a:r>
              <a:rPr lang="en-US" sz="1800" b="1" i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: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She’s an </a:t>
            </a: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admirable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person; everyone likes and respects her. </a:t>
            </a:r>
          </a:p>
          <a:p>
            <a:pPr>
              <a:lnSpc>
                <a:spcPct val="200000"/>
              </a:lnSpc>
            </a:pP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aura</a:t>
            </a:r>
            <a:r>
              <a:rPr lang="en-US" sz="1800" b="1" i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: 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She has an </a:t>
            </a:r>
            <a:r>
              <a:rPr lang="en-US" sz="1800" b="1" u="sng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aura</a:t>
            </a:r>
            <a:r>
              <a:rPr lang="en-US" sz="18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of confidence that makes her attractive.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411" y="151715"/>
            <a:ext cx="802778" cy="79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308;p68"/>
          <p:cNvGrpSpPr/>
          <p:nvPr/>
        </p:nvGrpSpPr>
        <p:grpSpPr>
          <a:xfrm rot="354580">
            <a:off x="6074288" y="699463"/>
            <a:ext cx="697628" cy="1463642"/>
            <a:chOff x="4303600" y="-2397000"/>
            <a:chExt cx="1138321" cy="2388227"/>
          </a:xfrm>
        </p:grpSpPr>
        <p:sp>
          <p:nvSpPr>
            <p:cNvPr id="20" name="Google Shape;3309;p68"/>
            <p:cNvSpPr/>
            <p:nvPr/>
          </p:nvSpPr>
          <p:spPr>
            <a:xfrm>
              <a:off x="4303600" y="-2397000"/>
              <a:ext cx="1138321" cy="2388227"/>
            </a:xfrm>
            <a:custGeom>
              <a:avLst/>
              <a:gdLst/>
              <a:ahLst/>
              <a:cxnLst/>
              <a:rect l="l" t="t" r="r" b="b"/>
              <a:pathLst>
                <a:path w="17771" h="37284" fill="none" extrusionOk="0">
                  <a:moveTo>
                    <a:pt x="12014" y="20279"/>
                  </a:moveTo>
                  <a:cubicBezTo>
                    <a:pt x="10668" y="21335"/>
                    <a:pt x="9532" y="22629"/>
                    <a:pt x="8635" y="24081"/>
                  </a:cubicBezTo>
                  <a:cubicBezTo>
                    <a:pt x="9215" y="20121"/>
                    <a:pt x="9770" y="16213"/>
                    <a:pt x="10008" y="14734"/>
                  </a:cubicBezTo>
                  <a:cubicBezTo>
                    <a:pt x="11460" y="14312"/>
                    <a:pt x="15236" y="13018"/>
                    <a:pt x="15922" y="10721"/>
                  </a:cubicBezTo>
                  <a:cubicBezTo>
                    <a:pt x="16662" y="8238"/>
                    <a:pt x="16371" y="6100"/>
                    <a:pt x="14259" y="5492"/>
                  </a:cubicBezTo>
                  <a:cubicBezTo>
                    <a:pt x="14391" y="4595"/>
                    <a:pt x="14470" y="2614"/>
                    <a:pt x="12859" y="1954"/>
                  </a:cubicBezTo>
                  <a:cubicBezTo>
                    <a:pt x="12516" y="1822"/>
                    <a:pt x="12173" y="1743"/>
                    <a:pt x="11803" y="1743"/>
                  </a:cubicBezTo>
                  <a:cubicBezTo>
                    <a:pt x="11433" y="792"/>
                    <a:pt x="10588" y="159"/>
                    <a:pt x="9585" y="79"/>
                  </a:cubicBezTo>
                  <a:cubicBezTo>
                    <a:pt x="8397" y="0"/>
                    <a:pt x="7737" y="871"/>
                    <a:pt x="7420" y="1532"/>
                  </a:cubicBezTo>
                  <a:cubicBezTo>
                    <a:pt x="6892" y="1426"/>
                    <a:pt x="6364" y="1479"/>
                    <a:pt x="5888" y="1716"/>
                  </a:cubicBezTo>
                  <a:cubicBezTo>
                    <a:pt x="4647" y="2297"/>
                    <a:pt x="4647" y="4119"/>
                    <a:pt x="4832" y="5334"/>
                  </a:cubicBezTo>
                  <a:cubicBezTo>
                    <a:pt x="2297" y="5730"/>
                    <a:pt x="2403" y="9453"/>
                    <a:pt x="4198" y="11354"/>
                  </a:cubicBezTo>
                  <a:cubicBezTo>
                    <a:pt x="5519" y="12754"/>
                    <a:pt x="7631" y="13942"/>
                    <a:pt x="8714" y="14523"/>
                  </a:cubicBezTo>
                  <a:cubicBezTo>
                    <a:pt x="8450" y="16213"/>
                    <a:pt x="7842" y="20411"/>
                    <a:pt x="7235" y="24742"/>
                  </a:cubicBezTo>
                  <a:cubicBezTo>
                    <a:pt x="6892" y="23553"/>
                    <a:pt x="6047" y="20939"/>
                    <a:pt x="4251" y="18800"/>
                  </a:cubicBezTo>
                  <a:cubicBezTo>
                    <a:pt x="1848" y="15922"/>
                    <a:pt x="0" y="16160"/>
                    <a:pt x="0" y="16160"/>
                  </a:cubicBezTo>
                  <a:cubicBezTo>
                    <a:pt x="0" y="16160"/>
                    <a:pt x="211" y="20860"/>
                    <a:pt x="2878" y="23606"/>
                  </a:cubicBezTo>
                  <a:cubicBezTo>
                    <a:pt x="4938" y="25771"/>
                    <a:pt x="6496" y="25666"/>
                    <a:pt x="7129" y="25507"/>
                  </a:cubicBezTo>
                  <a:cubicBezTo>
                    <a:pt x="6337" y="31237"/>
                    <a:pt x="5624" y="36941"/>
                    <a:pt x="5941" y="37073"/>
                  </a:cubicBezTo>
                  <a:cubicBezTo>
                    <a:pt x="6575" y="37284"/>
                    <a:pt x="6892" y="36413"/>
                    <a:pt x="7103" y="34749"/>
                  </a:cubicBezTo>
                  <a:cubicBezTo>
                    <a:pt x="7209" y="34036"/>
                    <a:pt x="7816" y="29864"/>
                    <a:pt x="8450" y="25455"/>
                  </a:cubicBezTo>
                  <a:cubicBezTo>
                    <a:pt x="9189" y="25507"/>
                    <a:pt x="10826" y="25375"/>
                    <a:pt x="13335" y="24266"/>
                  </a:cubicBezTo>
                  <a:cubicBezTo>
                    <a:pt x="16873" y="22708"/>
                    <a:pt x="17771" y="17903"/>
                    <a:pt x="17771" y="17903"/>
                  </a:cubicBezTo>
                  <a:cubicBezTo>
                    <a:pt x="17771" y="17903"/>
                    <a:pt x="15024" y="17956"/>
                    <a:pt x="12014" y="20279"/>
                  </a:cubicBezTo>
                  <a:close/>
                </a:path>
              </a:pathLst>
            </a:custGeom>
            <a:solidFill>
              <a:schemeClr val="accent4"/>
            </a:solidFill>
            <a:ln w="228600" cap="flat" cmpd="sng">
              <a:solidFill>
                <a:schemeClr val="accent4"/>
              </a:solidFill>
              <a:prstDash val="solid"/>
              <a:miter lim="26404"/>
              <a:headEnd type="none" w="sm" len="sm"/>
              <a:tailEnd type="none" w="sm" len="sm"/>
            </a:ln>
            <a:effectLst>
              <a:outerShdw dist="66675" dir="3000000" algn="bl" rotWithShape="0">
                <a:schemeClr val="dk1">
                  <a:alpha val="8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310;p68"/>
            <p:cNvSpPr/>
            <p:nvPr/>
          </p:nvSpPr>
          <p:spPr>
            <a:xfrm>
              <a:off x="4643540" y="-1517525"/>
              <a:ext cx="306183" cy="1495556"/>
            </a:xfrm>
            <a:custGeom>
              <a:avLst/>
              <a:gdLst/>
              <a:ahLst/>
              <a:cxnLst/>
              <a:rect l="l" t="t" r="r" b="b"/>
              <a:pathLst>
                <a:path w="4780" h="23348" extrusionOk="0">
                  <a:moveTo>
                    <a:pt x="3512" y="1"/>
                  </a:moveTo>
                  <a:cubicBezTo>
                    <a:pt x="3512" y="1"/>
                    <a:pt x="0" y="23079"/>
                    <a:pt x="634" y="23316"/>
                  </a:cubicBezTo>
                  <a:cubicBezTo>
                    <a:pt x="697" y="23337"/>
                    <a:pt x="756" y="23348"/>
                    <a:pt x="813" y="23348"/>
                  </a:cubicBezTo>
                  <a:cubicBezTo>
                    <a:pt x="1330" y="23348"/>
                    <a:pt x="1606" y="22492"/>
                    <a:pt x="1796" y="20993"/>
                  </a:cubicBezTo>
                  <a:cubicBezTo>
                    <a:pt x="2034" y="19356"/>
                    <a:pt x="4780" y="344"/>
                    <a:pt x="4780" y="344"/>
                  </a:cubicBezTo>
                  <a:lnTo>
                    <a:pt x="35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311;p68"/>
            <p:cNvSpPr/>
            <p:nvPr/>
          </p:nvSpPr>
          <p:spPr>
            <a:xfrm>
              <a:off x="4760248" y="-2390595"/>
              <a:ext cx="312973" cy="289849"/>
            </a:xfrm>
            <a:custGeom>
              <a:avLst/>
              <a:gdLst/>
              <a:ahLst/>
              <a:cxnLst/>
              <a:rect l="l" t="t" r="r" b="b"/>
              <a:pathLst>
                <a:path w="4886" h="4525" extrusionOk="0">
                  <a:moveTo>
                    <a:pt x="2297" y="0"/>
                  </a:moveTo>
                  <a:cubicBezTo>
                    <a:pt x="475" y="0"/>
                    <a:pt x="0" y="2197"/>
                    <a:pt x="0" y="2197"/>
                  </a:cubicBezTo>
                  <a:cubicBezTo>
                    <a:pt x="0" y="2197"/>
                    <a:pt x="2150" y="4524"/>
                    <a:pt x="2390" y="4524"/>
                  </a:cubicBezTo>
                  <a:cubicBezTo>
                    <a:pt x="2396" y="4524"/>
                    <a:pt x="2400" y="4523"/>
                    <a:pt x="2403" y="4521"/>
                  </a:cubicBezTo>
                  <a:cubicBezTo>
                    <a:pt x="2535" y="4415"/>
                    <a:pt x="4885" y="2197"/>
                    <a:pt x="4885" y="2197"/>
                  </a:cubicBezTo>
                  <a:cubicBezTo>
                    <a:pt x="4885" y="2197"/>
                    <a:pt x="4410" y="111"/>
                    <a:pt x="2456" y="6"/>
                  </a:cubicBezTo>
                  <a:cubicBezTo>
                    <a:pt x="2402" y="2"/>
                    <a:pt x="2349" y="0"/>
                    <a:pt x="22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312;p68"/>
            <p:cNvSpPr/>
            <p:nvPr/>
          </p:nvSpPr>
          <p:spPr>
            <a:xfrm>
              <a:off x="4557258" y="-2302071"/>
              <a:ext cx="703708" cy="571307"/>
            </a:xfrm>
            <a:custGeom>
              <a:avLst/>
              <a:gdLst/>
              <a:ahLst/>
              <a:cxnLst/>
              <a:rect l="l" t="t" r="r" b="b"/>
              <a:pathLst>
                <a:path w="10986" h="8919" extrusionOk="0">
                  <a:moveTo>
                    <a:pt x="2961" y="1"/>
                  </a:moveTo>
                  <a:cubicBezTo>
                    <a:pt x="2627" y="1"/>
                    <a:pt x="2280" y="69"/>
                    <a:pt x="1928" y="234"/>
                  </a:cubicBezTo>
                  <a:cubicBezTo>
                    <a:pt x="1" y="1159"/>
                    <a:pt x="1083" y="5040"/>
                    <a:pt x="1083" y="5040"/>
                  </a:cubicBezTo>
                  <a:cubicBezTo>
                    <a:pt x="1083" y="5040"/>
                    <a:pt x="5543" y="8918"/>
                    <a:pt x="6126" y="8918"/>
                  </a:cubicBezTo>
                  <a:cubicBezTo>
                    <a:pt x="6152" y="8918"/>
                    <a:pt x="6170" y="8911"/>
                    <a:pt x="6180" y="8895"/>
                  </a:cubicBezTo>
                  <a:cubicBezTo>
                    <a:pt x="6417" y="8526"/>
                    <a:pt x="10220" y="4459"/>
                    <a:pt x="10220" y="4459"/>
                  </a:cubicBezTo>
                  <a:cubicBezTo>
                    <a:pt x="10220" y="4459"/>
                    <a:pt x="10985" y="1317"/>
                    <a:pt x="8899" y="472"/>
                  </a:cubicBezTo>
                  <a:cubicBezTo>
                    <a:pt x="8542" y="318"/>
                    <a:pt x="8168" y="244"/>
                    <a:pt x="7798" y="244"/>
                  </a:cubicBezTo>
                  <a:cubicBezTo>
                    <a:pt x="6965" y="244"/>
                    <a:pt x="6156" y="622"/>
                    <a:pt x="5625" y="1317"/>
                  </a:cubicBezTo>
                  <a:cubicBezTo>
                    <a:pt x="5625" y="1317"/>
                    <a:pt x="4432" y="1"/>
                    <a:pt x="29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313;p68"/>
            <p:cNvSpPr/>
            <p:nvPr/>
          </p:nvSpPr>
          <p:spPr>
            <a:xfrm>
              <a:off x="4449005" y="-2057957"/>
              <a:ext cx="926940" cy="614928"/>
            </a:xfrm>
            <a:custGeom>
              <a:avLst/>
              <a:gdLst/>
              <a:ahLst/>
              <a:cxnLst/>
              <a:rect l="l" t="t" r="r" b="b"/>
              <a:pathLst>
                <a:path w="14471" h="9600" extrusionOk="0">
                  <a:moveTo>
                    <a:pt x="10717" y="0"/>
                  </a:moveTo>
                  <a:cubicBezTo>
                    <a:pt x="7989" y="0"/>
                    <a:pt x="6602" y="2629"/>
                    <a:pt x="6602" y="2629"/>
                  </a:cubicBezTo>
                  <a:cubicBezTo>
                    <a:pt x="6602" y="2629"/>
                    <a:pt x="5613" y="32"/>
                    <a:pt x="3036" y="32"/>
                  </a:cubicBezTo>
                  <a:cubicBezTo>
                    <a:pt x="2951" y="32"/>
                    <a:pt x="2863" y="35"/>
                    <a:pt x="2773" y="41"/>
                  </a:cubicBezTo>
                  <a:cubicBezTo>
                    <a:pt x="1" y="226"/>
                    <a:pt x="54" y="4107"/>
                    <a:pt x="1928" y="6061"/>
                  </a:cubicBezTo>
                  <a:cubicBezTo>
                    <a:pt x="3803" y="8015"/>
                    <a:pt x="7157" y="9600"/>
                    <a:pt x="7157" y="9600"/>
                  </a:cubicBezTo>
                  <a:cubicBezTo>
                    <a:pt x="7157" y="9600"/>
                    <a:pt x="12807" y="8279"/>
                    <a:pt x="13626" y="5428"/>
                  </a:cubicBezTo>
                  <a:cubicBezTo>
                    <a:pt x="14471" y="2629"/>
                    <a:pt x="13996" y="252"/>
                    <a:pt x="11065" y="15"/>
                  </a:cubicBezTo>
                  <a:cubicBezTo>
                    <a:pt x="10946" y="5"/>
                    <a:pt x="10830" y="0"/>
                    <a:pt x="10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314;p68"/>
            <p:cNvSpPr/>
            <p:nvPr/>
          </p:nvSpPr>
          <p:spPr>
            <a:xfrm>
              <a:off x="4303600" y="-1362192"/>
              <a:ext cx="473623" cy="603014"/>
            </a:xfrm>
            <a:custGeom>
              <a:avLst/>
              <a:gdLst/>
              <a:ahLst/>
              <a:cxnLst/>
              <a:rect l="l" t="t" r="r" b="b"/>
              <a:pathLst>
                <a:path w="7394" h="9414" extrusionOk="0">
                  <a:moveTo>
                    <a:pt x="108" y="0"/>
                  </a:moveTo>
                  <a:cubicBezTo>
                    <a:pt x="37" y="0"/>
                    <a:pt x="0" y="5"/>
                    <a:pt x="0" y="5"/>
                  </a:cubicBezTo>
                  <a:cubicBezTo>
                    <a:pt x="0" y="5"/>
                    <a:pt x="211" y="4679"/>
                    <a:pt x="2878" y="7451"/>
                  </a:cubicBezTo>
                  <a:cubicBezTo>
                    <a:pt x="4427" y="9078"/>
                    <a:pt x="5713" y="9414"/>
                    <a:pt x="6511" y="9414"/>
                  </a:cubicBezTo>
                  <a:cubicBezTo>
                    <a:pt x="7073" y="9414"/>
                    <a:pt x="7393" y="9247"/>
                    <a:pt x="7393" y="9247"/>
                  </a:cubicBezTo>
                  <a:cubicBezTo>
                    <a:pt x="7393" y="9247"/>
                    <a:pt x="6654" y="5524"/>
                    <a:pt x="4251" y="2645"/>
                  </a:cubicBezTo>
                  <a:cubicBezTo>
                    <a:pt x="2189" y="175"/>
                    <a:pt x="535" y="0"/>
                    <a:pt x="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315;p68"/>
            <p:cNvSpPr/>
            <p:nvPr/>
          </p:nvSpPr>
          <p:spPr>
            <a:xfrm>
              <a:off x="4814374" y="-1251954"/>
              <a:ext cx="627547" cy="485409"/>
            </a:xfrm>
            <a:custGeom>
              <a:avLst/>
              <a:gdLst/>
              <a:ahLst/>
              <a:cxnLst/>
              <a:rect l="l" t="t" r="r" b="b"/>
              <a:pathLst>
                <a:path w="9797" h="7578" extrusionOk="0">
                  <a:moveTo>
                    <a:pt x="9797" y="0"/>
                  </a:moveTo>
                  <a:cubicBezTo>
                    <a:pt x="9796" y="0"/>
                    <a:pt x="7050" y="80"/>
                    <a:pt x="4040" y="2403"/>
                  </a:cubicBezTo>
                  <a:cubicBezTo>
                    <a:pt x="2271" y="3750"/>
                    <a:pt x="898" y="5493"/>
                    <a:pt x="0" y="7526"/>
                  </a:cubicBezTo>
                  <a:cubicBezTo>
                    <a:pt x="0" y="7526"/>
                    <a:pt x="226" y="7578"/>
                    <a:pt x="672" y="7578"/>
                  </a:cubicBezTo>
                  <a:cubicBezTo>
                    <a:pt x="1494" y="7578"/>
                    <a:pt x="3067" y="7400"/>
                    <a:pt x="5361" y="6390"/>
                  </a:cubicBezTo>
                  <a:cubicBezTo>
                    <a:pt x="8899" y="4806"/>
                    <a:pt x="9797" y="0"/>
                    <a:pt x="97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6181" y="0"/>
            <a:ext cx="2846566" cy="1978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9843" y="-318686"/>
            <a:ext cx="1261901" cy="9706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8886" y="1978317"/>
            <a:ext cx="6508077" cy="3066374"/>
          </a:xfrm>
          <a:prstGeom prst="rect">
            <a:avLst/>
          </a:prstGeom>
        </p:spPr>
      </p:pic>
      <p:pic>
        <p:nvPicPr>
          <p:cNvPr id="96" name="Listen to Five New Words at a Time p.8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800" end="251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7203" y="652007"/>
            <a:ext cx="1014049" cy="1144084"/>
          </a:xfrm>
          <a:prstGeom prst="rect">
            <a:avLst/>
          </a:prstGeom>
        </p:spPr>
      </p:pic>
      <p:grpSp>
        <p:nvGrpSpPr>
          <p:cNvPr id="97" name="Google Shape;2363;p55"/>
          <p:cNvGrpSpPr/>
          <p:nvPr/>
        </p:nvGrpSpPr>
        <p:grpSpPr>
          <a:xfrm rot="19387426">
            <a:off x="970763" y="1764299"/>
            <a:ext cx="1199062" cy="455700"/>
            <a:chOff x="2564525" y="5223525"/>
            <a:chExt cx="2556110" cy="834547"/>
          </a:xfrm>
        </p:grpSpPr>
        <p:sp>
          <p:nvSpPr>
            <p:cNvPr id="98" name="Google Shape;2364;p55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65;p55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66;p55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67;p55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368;p55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69;p55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70;p55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71;p55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72;p55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73;p55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4084;p79"/>
          <p:cNvSpPr txBox="1"/>
          <p:nvPr/>
        </p:nvSpPr>
        <p:spPr>
          <a:xfrm>
            <a:off x="1958490" y="1745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Page </a:t>
            </a:r>
            <a:r>
              <a:rPr lang="en" sz="24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86</a:t>
            </a:r>
            <a:endParaRPr sz="2400" b="1" dirty="0">
              <a:solidFill>
                <a:schemeClr val="dk1"/>
              </a:solidFill>
              <a:highlight>
                <a:schemeClr val="accent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13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583"/>
            <a:ext cx="4611199" cy="2785281"/>
          </a:xfrm>
          <a:prstGeom prst="rect">
            <a:avLst/>
          </a:prstGeom>
        </p:spPr>
      </p:pic>
      <p:sp>
        <p:nvSpPr>
          <p:cNvPr id="27" name="Google Shape;4084;p79"/>
          <p:cNvSpPr txBox="1"/>
          <p:nvPr/>
        </p:nvSpPr>
        <p:spPr>
          <a:xfrm>
            <a:off x="-97961" y="170883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Page </a:t>
            </a:r>
            <a:r>
              <a:rPr lang="en" sz="24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86</a:t>
            </a:r>
            <a:endParaRPr sz="2400" b="1" dirty="0">
              <a:solidFill>
                <a:schemeClr val="dk1"/>
              </a:solidFill>
              <a:highlight>
                <a:schemeClr val="accent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28" name="Picture 2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0" y="701436"/>
            <a:ext cx="4279392" cy="3532236"/>
          </a:xfrm>
          <a:prstGeom prst="rect">
            <a:avLst/>
          </a:prstGeom>
          <a:noFill/>
        </p:spPr>
      </p:pic>
      <p:sp>
        <p:nvSpPr>
          <p:cNvPr id="30" name="Rectangle 29"/>
          <p:cNvSpPr/>
          <p:nvPr/>
        </p:nvSpPr>
        <p:spPr>
          <a:xfrm>
            <a:off x="6736414" y="1583391"/>
            <a:ext cx="2370078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 dirty="0">
                <a:ln/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She compares her mother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729139" y="1860390"/>
            <a:ext cx="4357374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dirty="0">
                <a:ln/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to a "</a:t>
            </a:r>
            <a:r>
              <a:rPr lang="en-US" sz="12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guiding light</a:t>
            </a:r>
            <a:r>
              <a:rPr lang="en-US" sz="1200" b="1" dirty="0">
                <a:ln/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" because she provides direction and support in her life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611199" y="2677699"/>
            <a:ext cx="4381758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spc="50" dirty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A person can overcome a challenge in small steps.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29139" y="3454215"/>
            <a:ext cx="4279392" cy="7386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I’m </a:t>
            </a:r>
            <a:r>
              <a:rPr lang="en-US" b="1" u="sng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grateful</a:t>
            </a:r>
            <a:r>
              <a:rPr lang="en-US" sz="1200" b="1" dirty="0">
                <a:ln/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 to you for being so kind to me.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n/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I made her a card to express my deep </a:t>
            </a:r>
            <a:r>
              <a:rPr lang="en-US" b="1" u="sng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gratitude</a:t>
            </a:r>
            <a:r>
              <a:rPr lang="en-US" sz="1200" b="1" dirty="0">
                <a:ln/>
                <a:solidFill>
                  <a:schemeClr val="tx2">
                    <a:lumMod val="75000"/>
                  </a:schemeClr>
                </a:solidFill>
                <a:latin typeface="Segoe Print" panose="02000600000000000000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704480" y="889560"/>
              <a:ext cx="138960" cy="13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88640" y="826200"/>
                <a:ext cx="1706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350440" y="1324800"/>
              <a:ext cx="623520" cy="3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334600" y="1261440"/>
                <a:ext cx="65520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4694760" y="1172160"/>
              <a:ext cx="187560" cy="6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78920" y="1108800"/>
                <a:ext cx="2192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213120" y="1552320"/>
              <a:ext cx="1824480" cy="198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97280" y="1488600"/>
                <a:ext cx="185616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/>
              <p14:cNvContentPartPr/>
              <p14:nvPr/>
            </p14:nvContentPartPr>
            <p14:xfrm>
              <a:off x="2576520" y="1542240"/>
              <a:ext cx="1731240" cy="169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60680" y="1478880"/>
                <a:ext cx="17629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/>
              <p14:cNvContentPartPr/>
              <p14:nvPr/>
            </p14:nvContentPartPr>
            <p14:xfrm>
              <a:off x="213120" y="1776240"/>
              <a:ext cx="817200" cy="23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97280" y="1712520"/>
                <a:ext cx="8488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Ink 8"/>
              <p14:cNvContentPartPr/>
              <p14:nvPr/>
            </p14:nvContentPartPr>
            <p14:xfrm>
              <a:off x="183960" y="2230920"/>
              <a:ext cx="3158280" cy="133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8120" y="2167200"/>
                <a:ext cx="31899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Ink 9"/>
              <p14:cNvContentPartPr/>
              <p14:nvPr/>
            </p14:nvContentPartPr>
            <p14:xfrm>
              <a:off x="4746240" y="1461240"/>
              <a:ext cx="74880" cy="36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30400" y="1397880"/>
                <a:ext cx="1065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Ink 10"/>
              <p14:cNvContentPartPr/>
              <p14:nvPr/>
            </p14:nvContentPartPr>
            <p14:xfrm>
              <a:off x="7830000" y="1438560"/>
              <a:ext cx="843120" cy="16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14160" y="1374840"/>
                <a:ext cx="8748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Ink 11"/>
              <p14:cNvContentPartPr/>
              <p14:nvPr/>
            </p14:nvContentPartPr>
            <p14:xfrm>
              <a:off x="158040" y="2441880"/>
              <a:ext cx="1967040" cy="36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42200" y="2378520"/>
                <a:ext cx="1998720" cy="16308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/>
          <p:cNvSpPr/>
          <p:nvPr/>
        </p:nvSpPr>
        <p:spPr>
          <a:xfrm>
            <a:off x="3054549" y="3046117"/>
            <a:ext cx="936360" cy="27699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2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metaphor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154314" y="3008260"/>
            <a:ext cx="736830" cy="1755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357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52" y="250088"/>
            <a:ext cx="3940558" cy="4706778"/>
          </a:xfrm>
          <a:prstGeom prst="rect">
            <a:avLst/>
          </a:prstGeom>
        </p:spPr>
      </p:pic>
      <p:grpSp>
        <p:nvGrpSpPr>
          <p:cNvPr id="2271" name="Google Shape;2271;p54"/>
          <p:cNvGrpSpPr/>
          <p:nvPr/>
        </p:nvGrpSpPr>
        <p:grpSpPr>
          <a:xfrm rot="13330036">
            <a:off x="4095316" y="4527652"/>
            <a:ext cx="1654020" cy="540023"/>
            <a:chOff x="2564525" y="5223525"/>
            <a:chExt cx="2556110" cy="834547"/>
          </a:xfrm>
        </p:grpSpPr>
        <p:sp>
          <p:nvSpPr>
            <p:cNvPr id="2272" name="Google Shape;2272;p54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4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4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4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4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4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4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4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2" name="Google Shape;2282;p54"/>
          <p:cNvGrpSpPr/>
          <p:nvPr/>
        </p:nvGrpSpPr>
        <p:grpSpPr>
          <a:xfrm rot="3175636">
            <a:off x="7708086" y="-970"/>
            <a:ext cx="1719609" cy="916338"/>
            <a:chOff x="7463504" y="3075665"/>
            <a:chExt cx="2603050" cy="1387103"/>
          </a:xfrm>
        </p:grpSpPr>
        <p:sp>
          <p:nvSpPr>
            <p:cNvPr id="2283" name="Google Shape;2283;p54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4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4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4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4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4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54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54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54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54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54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54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54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54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54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917727" y="1332837"/>
            <a:ext cx="3652634" cy="28161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A quilt is a heavy blanket that is made of different pieces of fabric (patches) sewed together.</a:t>
            </a:r>
          </a:p>
        </p:txBody>
      </p:sp>
      <p:sp>
        <p:nvSpPr>
          <p:cNvPr id="57" name="Google Shape;4082;p79"/>
          <p:cNvSpPr txBox="1"/>
          <p:nvPr/>
        </p:nvSpPr>
        <p:spPr>
          <a:xfrm>
            <a:off x="1636509" y="369522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highlight>
                  <a:schemeClr val="dk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Quilt </a:t>
            </a:r>
            <a:r>
              <a:rPr lang="en" sz="3100" b="1" dirty="0">
                <a:solidFill>
                  <a:schemeClr val="dk1"/>
                </a:solidFill>
                <a:highlight>
                  <a:schemeClr val="dk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p.87</a:t>
            </a:r>
            <a:endParaRPr sz="3100" b="1" dirty="0">
              <a:solidFill>
                <a:schemeClr val="dk1"/>
              </a:solidFill>
              <a:highlight>
                <a:schemeClr val="dk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5152"/>
          <a:stretch/>
        </p:blipFill>
        <p:spPr>
          <a:xfrm>
            <a:off x="738178" y="93908"/>
            <a:ext cx="5969922" cy="4888652"/>
          </a:xfrm>
          <a:prstGeom prst="rect">
            <a:avLst/>
          </a:prstGeom>
        </p:spPr>
      </p:pic>
      <p:pic>
        <p:nvPicPr>
          <p:cNvPr id="10" name="Listen to Quilt p.8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09286" y="861750"/>
            <a:ext cx="1379226" cy="1379226"/>
          </a:xfrm>
          <a:prstGeom prst="rect">
            <a:avLst/>
          </a:prstGeom>
        </p:spPr>
      </p:pic>
      <p:sp>
        <p:nvSpPr>
          <p:cNvPr id="99" name="Google Shape;4086;p79"/>
          <p:cNvSpPr txBox="1"/>
          <p:nvPr/>
        </p:nvSpPr>
        <p:spPr>
          <a:xfrm>
            <a:off x="6708100" y="93908"/>
            <a:ext cx="236014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 u="sng" dirty="0">
                <a:solidFill>
                  <a:schemeClr val="dk1"/>
                </a:solidFill>
                <a:highlight>
                  <a:schemeClr val="l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Genre</a:t>
            </a:r>
            <a:r>
              <a:rPr lang="en" sz="3100" b="1" dirty="0">
                <a:solidFill>
                  <a:schemeClr val="dk1"/>
                </a:solidFill>
                <a:highlight>
                  <a:schemeClr val="l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: </a:t>
            </a:r>
            <a:r>
              <a:rPr lang="en" sz="3600" b="1" dirty="0">
                <a:solidFill>
                  <a:schemeClr val="dk1"/>
                </a:solidFill>
                <a:highlight>
                  <a:schemeClr val="l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Poem</a:t>
            </a:r>
            <a:endParaRPr sz="3100" b="1" dirty="0">
              <a:solidFill>
                <a:schemeClr val="dk1"/>
              </a:solidFill>
              <a:highlight>
                <a:schemeClr val="lt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oogle Shape;2056;p43"/>
          <p:cNvGrpSpPr/>
          <p:nvPr/>
        </p:nvGrpSpPr>
        <p:grpSpPr>
          <a:xfrm>
            <a:off x="382469" y="3899340"/>
            <a:ext cx="960602" cy="1015012"/>
            <a:chOff x="213189" y="1270104"/>
            <a:chExt cx="434839" cy="459468"/>
          </a:xfrm>
        </p:grpSpPr>
        <p:sp>
          <p:nvSpPr>
            <p:cNvPr id="2057" name="Google Shape;2057;p43"/>
            <p:cNvSpPr/>
            <p:nvPr/>
          </p:nvSpPr>
          <p:spPr>
            <a:xfrm>
              <a:off x="354464" y="1314982"/>
              <a:ext cx="32373" cy="16211"/>
            </a:xfrm>
            <a:custGeom>
              <a:avLst/>
              <a:gdLst/>
              <a:ahLst/>
              <a:cxnLst/>
              <a:rect l="l" t="t" r="r" b="b"/>
              <a:pathLst>
                <a:path w="673" h="337" extrusionOk="0">
                  <a:moveTo>
                    <a:pt x="222" y="0"/>
                  </a:moveTo>
                  <a:lnTo>
                    <a:pt x="114" y="54"/>
                  </a:lnTo>
                  <a:cubicBezTo>
                    <a:pt x="27" y="81"/>
                    <a:pt x="0" y="222"/>
                    <a:pt x="88" y="249"/>
                  </a:cubicBezTo>
                  <a:cubicBezTo>
                    <a:pt x="114" y="282"/>
                    <a:pt x="141" y="309"/>
                    <a:pt x="195" y="336"/>
                  </a:cubicBezTo>
                  <a:lnTo>
                    <a:pt x="309" y="336"/>
                  </a:lnTo>
                  <a:cubicBezTo>
                    <a:pt x="390" y="309"/>
                    <a:pt x="477" y="309"/>
                    <a:pt x="558" y="309"/>
                  </a:cubicBezTo>
                  <a:cubicBezTo>
                    <a:pt x="672" y="282"/>
                    <a:pt x="672" y="81"/>
                    <a:pt x="558" y="54"/>
                  </a:cubicBezTo>
                  <a:cubicBezTo>
                    <a:pt x="504" y="27"/>
                    <a:pt x="424" y="27"/>
                    <a:pt x="363" y="27"/>
                  </a:cubicBezTo>
                  <a:cubicBezTo>
                    <a:pt x="309" y="27"/>
                    <a:pt x="283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58" name="Google Shape;2058;p43"/>
            <p:cNvSpPr/>
            <p:nvPr/>
          </p:nvSpPr>
          <p:spPr>
            <a:xfrm>
              <a:off x="260040" y="1310268"/>
              <a:ext cx="28525" cy="15393"/>
            </a:xfrm>
            <a:custGeom>
              <a:avLst/>
              <a:gdLst/>
              <a:ahLst/>
              <a:cxnLst/>
              <a:rect l="l" t="t" r="r" b="b"/>
              <a:pathLst>
                <a:path w="593" h="320" extrusionOk="0">
                  <a:moveTo>
                    <a:pt x="287" y="1"/>
                  </a:moveTo>
                  <a:cubicBezTo>
                    <a:pt x="202" y="1"/>
                    <a:pt x="122" y="32"/>
                    <a:pt x="61" y="98"/>
                  </a:cubicBezTo>
                  <a:cubicBezTo>
                    <a:pt x="1" y="212"/>
                    <a:pt x="88" y="320"/>
                    <a:pt x="203" y="320"/>
                  </a:cubicBezTo>
                  <a:lnTo>
                    <a:pt x="310" y="320"/>
                  </a:lnTo>
                  <a:lnTo>
                    <a:pt x="337" y="293"/>
                  </a:lnTo>
                  <a:cubicBezTo>
                    <a:pt x="397" y="293"/>
                    <a:pt x="451" y="320"/>
                    <a:pt x="505" y="320"/>
                  </a:cubicBezTo>
                  <a:cubicBezTo>
                    <a:pt x="565" y="293"/>
                    <a:pt x="592" y="239"/>
                    <a:pt x="592" y="179"/>
                  </a:cubicBezTo>
                  <a:cubicBezTo>
                    <a:pt x="565" y="71"/>
                    <a:pt x="451" y="44"/>
                    <a:pt x="371" y="11"/>
                  </a:cubicBezTo>
                  <a:cubicBezTo>
                    <a:pt x="342" y="4"/>
                    <a:pt x="314" y="1"/>
                    <a:pt x="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59" name="Google Shape;2059;p43"/>
            <p:cNvSpPr/>
            <p:nvPr/>
          </p:nvSpPr>
          <p:spPr>
            <a:xfrm>
              <a:off x="315357" y="1270104"/>
              <a:ext cx="16211" cy="21983"/>
            </a:xfrm>
            <a:custGeom>
              <a:avLst/>
              <a:gdLst/>
              <a:ahLst/>
              <a:cxnLst/>
              <a:rect l="l" t="t" r="r" b="b"/>
              <a:pathLst>
                <a:path w="337" h="457" extrusionOk="0">
                  <a:moveTo>
                    <a:pt x="199" y="1"/>
                  </a:moveTo>
                  <a:cubicBezTo>
                    <a:pt x="190" y="1"/>
                    <a:pt x="179" y="2"/>
                    <a:pt x="168" y="6"/>
                  </a:cubicBezTo>
                  <a:lnTo>
                    <a:pt x="141" y="6"/>
                  </a:lnTo>
                  <a:cubicBezTo>
                    <a:pt x="140" y="7"/>
                    <a:pt x="139" y="8"/>
                    <a:pt x="139" y="9"/>
                  </a:cubicBezTo>
                  <a:lnTo>
                    <a:pt x="139" y="9"/>
                  </a:lnTo>
                  <a:cubicBezTo>
                    <a:pt x="95" y="19"/>
                    <a:pt x="54" y="49"/>
                    <a:pt x="27" y="93"/>
                  </a:cubicBezTo>
                  <a:cubicBezTo>
                    <a:pt x="0" y="147"/>
                    <a:pt x="0" y="207"/>
                    <a:pt x="0" y="234"/>
                  </a:cubicBezTo>
                  <a:lnTo>
                    <a:pt x="0" y="375"/>
                  </a:lnTo>
                  <a:cubicBezTo>
                    <a:pt x="17" y="427"/>
                    <a:pt x="71" y="457"/>
                    <a:pt x="122" y="457"/>
                  </a:cubicBezTo>
                  <a:cubicBezTo>
                    <a:pt x="149" y="457"/>
                    <a:pt x="176" y="448"/>
                    <a:pt x="195" y="429"/>
                  </a:cubicBezTo>
                  <a:cubicBezTo>
                    <a:pt x="229" y="375"/>
                    <a:pt x="255" y="315"/>
                    <a:pt x="282" y="261"/>
                  </a:cubicBezTo>
                  <a:cubicBezTo>
                    <a:pt x="309" y="234"/>
                    <a:pt x="336" y="207"/>
                    <a:pt x="309" y="147"/>
                  </a:cubicBezTo>
                  <a:cubicBezTo>
                    <a:pt x="309" y="76"/>
                    <a:pt x="268" y="1"/>
                    <a:pt x="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0" name="Google Shape;2060;p43"/>
            <p:cNvSpPr/>
            <p:nvPr/>
          </p:nvSpPr>
          <p:spPr>
            <a:xfrm>
              <a:off x="316608" y="1351155"/>
              <a:ext cx="14960" cy="24580"/>
            </a:xfrm>
            <a:custGeom>
              <a:avLst/>
              <a:gdLst/>
              <a:ahLst/>
              <a:cxnLst/>
              <a:rect l="l" t="t" r="r" b="b"/>
              <a:pathLst>
                <a:path w="311" h="511" extrusionOk="0">
                  <a:moveTo>
                    <a:pt x="88" y="1"/>
                  </a:moveTo>
                  <a:cubicBezTo>
                    <a:pt x="61" y="1"/>
                    <a:pt x="35" y="1"/>
                    <a:pt x="35" y="34"/>
                  </a:cubicBezTo>
                  <a:cubicBezTo>
                    <a:pt x="1" y="88"/>
                    <a:pt x="35" y="142"/>
                    <a:pt x="35" y="202"/>
                  </a:cubicBezTo>
                  <a:cubicBezTo>
                    <a:pt x="35" y="256"/>
                    <a:pt x="1" y="310"/>
                    <a:pt x="1" y="370"/>
                  </a:cubicBezTo>
                  <a:cubicBezTo>
                    <a:pt x="1" y="461"/>
                    <a:pt x="75" y="511"/>
                    <a:pt x="148" y="511"/>
                  </a:cubicBezTo>
                  <a:cubicBezTo>
                    <a:pt x="210" y="511"/>
                    <a:pt x="271" y="475"/>
                    <a:pt x="283" y="397"/>
                  </a:cubicBezTo>
                  <a:cubicBezTo>
                    <a:pt x="310" y="283"/>
                    <a:pt x="229" y="34"/>
                    <a:pt x="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1" name="Google Shape;2061;p43"/>
            <p:cNvSpPr/>
            <p:nvPr/>
          </p:nvSpPr>
          <p:spPr>
            <a:xfrm>
              <a:off x="347681" y="1282610"/>
              <a:ext cx="17509" cy="17846"/>
            </a:xfrm>
            <a:custGeom>
              <a:avLst/>
              <a:gdLst/>
              <a:ahLst/>
              <a:cxnLst/>
              <a:rect l="l" t="t" r="r" b="b"/>
              <a:pathLst>
                <a:path w="364" h="371" extrusionOk="0">
                  <a:moveTo>
                    <a:pt x="309" y="1"/>
                  </a:moveTo>
                  <a:cubicBezTo>
                    <a:pt x="255" y="1"/>
                    <a:pt x="168" y="82"/>
                    <a:pt x="141" y="115"/>
                  </a:cubicBezTo>
                  <a:cubicBezTo>
                    <a:pt x="87" y="169"/>
                    <a:pt x="0" y="283"/>
                    <a:pt x="87" y="337"/>
                  </a:cubicBezTo>
                  <a:cubicBezTo>
                    <a:pt x="111" y="360"/>
                    <a:pt x="135" y="370"/>
                    <a:pt x="158" y="370"/>
                  </a:cubicBezTo>
                  <a:cubicBezTo>
                    <a:pt x="214" y="370"/>
                    <a:pt x="263" y="312"/>
                    <a:pt x="282" y="250"/>
                  </a:cubicBezTo>
                  <a:cubicBezTo>
                    <a:pt x="309" y="223"/>
                    <a:pt x="309" y="196"/>
                    <a:pt x="336" y="169"/>
                  </a:cubicBezTo>
                  <a:cubicBezTo>
                    <a:pt x="336" y="115"/>
                    <a:pt x="363" y="82"/>
                    <a:pt x="363" y="55"/>
                  </a:cubicBezTo>
                  <a:cubicBezTo>
                    <a:pt x="363" y="28"/>
                    <a:pt x="336" y="1"/>
                    <a:pt x="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2" name="Google Shape;2062;p43"/>
            <p:cNvSpPr/>
            <p:nvPr/>
          </p:nvSpPr>
          <p:spPr>
            <a:xfrm>
              <a:off x="285534" y="1279050"/>
              <a:ext cx="17894" cy="18519"/>
            </a:xfrm>
            <a:custGeom>
              <a:avLst/>
              <a:gdLst/>
              <a:ahLst/>
              <a:cxnLst/>
              <a:rect l="l" t="t" r="r" b="b"/>
              <a:pathLst>
                <a:path w="372" h="385" extrusionOk="0">
                  <a:moveTo>
                    <a:pt x="165" y="1"/>
                  </a:moveTo>
                  <a:cubicBezTo>
                    <a:pt x="83" y="1"/>
                    <a:pt x="1" y="80"/>
                    <a:pt x="62" y="156"/>
                  </a:cubicBezTo>
                  <a:cubicBezTo>
                    <a:pt x="72" y="178"/>
                    <a:pt x="82" y="195"/>
                    <a:pt x="93" y="211"/>
                  </a:cubicBezTo>
                  <a:lnTo>
                    <a:pt x="93" y="211"/>
                  </a:lnTo>
                  <a:cubicBezTo>
                    <a:pt x="92" y="213"/>
                    <a:pt x="91" y="215"/>
                    <a:pt x="89" y="216"/>
                  </a:cubicBezTo>
                  <a:cubicBezTo>
                    <a:pt x="94" y="218"/>
                    <a:pt x="98" y="220"/>
                    <a:pt x="102" y="223"/>
                  </a:cubicBezTo>
                  <a:lnTo>
                    <a:pt x="102" y="223"/>
                  </a:lnTo>
                  <a:cubicBezTo>
                    <a:pt x="120" y="246"/>
                    <a:pt x="143" y="267"/>
                    <a:pt x="177" y="297"/>
                  </a:cubicBezTo>
                  <a:cubicBezTo>
                    <a:pt x="203" y="324"/>
                    <a:pt x="230" y="384"/>
                    <a:pt x="284" y="384"/>
                  </a:cubicBezTo>
                  <a:cubicBezTo>
                    <a:pt x="311" y="384"/>
                    <a:pt x="371" y="357"/>
                    <a:pt x="371" y="324"/>
                  </a:cubicBezTo>
                  <a:cubicBezTo>
                    <a:pt x="371" y="296"/>
                    <a:pt x="365" y="269"/>
                    <a:pt x="353" y="245"/>
                  </a:cubicBezTo>
                  <a:lnTo>
                    <a:pt x="353" y="245"/>
                  </a:lnTo>
                  <a:cubicBezTo>
                    <a:pt x="358" y="230"/>
                    <a:pt x="356" y="212"/>
                    <a:pt x="345" y="189"/>
                  </a:cubicBezTo>
                  <a:cubicBezTo>
                    <a:pt x="311" y="156"/>
                    <a:pt x="257" y="102"/>
                    <a:pt x="257" y="48"/>
                  </a:cubicBezTo>
                  <a:cubicBezTo>
                    <a:pt x="233" y="14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3" name="Google Shape;2063;p43"/>
            <p:cNvSpPr/>
            <p:nvPr/>
          </p:nvSpPr>
          <p:spPr>
            <a:xfrm>
              <a:off x="342486" y="1349856"/>
              <a:ext cx="21406" cy="17173"/>
            </a:xfrm>
            <a:custGeom>
              <a:avLst/>
              <a:gdLst/>
              <a:ahLst/>
              <a:cxnLst/>
              <a:rect l="l" t="t" r="r" b="b"/>
              <a:pathLst>
                <a:path w="445" h="357" extrusionOk="0">
                  <a:moveTo>
                    <a:pt x="27" y="1"/>
                  </a:moveTo>
                  <a:cubicBezTo>
                    <a:pt x="1" y="28"/>
                    <a:pt x="1" y="28"/>
                    <a:pt x="1" y="61"/>
                  </a:cubicBezTo>
                  <a:cubicBezTo>
                    <a:pt x="1" y="142"/>
                    <a:pt x="81" y="196"/>
                    <a:pt x="108" y="256"/>
                  </a:cubicBezTo>
                  <a:cubicBezTo>
                    <a:pt x="135" y="283"/>
                    <a:pt x="169" y="310"/>
                    <a:pt x="195" y="337"/>
                  </a:cubicBezTo>
                  <a:cubicBezTo>
                    <a:pt x="209" y="350"/>
                    <a:pt x="236" y="357"/>
                    <a:pt x="264" y="357"/>
                  </a:cubicBezTo>
                  <a:cubicBezTo>
                    <a:pt x="291" y="357"/>
                    <a:pt x="320" y="350"/>
                    <a:pt x="337" y="337"/>
                  </a:cubicBezTo>
                  <a:cubicBezTo>
                    <a:pt x="444" y="256"/>
                    <a:pt x="303" y="142"/>
                    <a:pt x="249" y="115"/>
                  </a:cubicBezTo>
                  <a:cubicBezTo>
                    <a:pt x="195" y="61"/>
                    <a:pt x="108" y="1"/>
                    <a:pt x="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4" name="Google Shape;2064;p43"/>
            <p:cNvSpPr/>
            <p:nvPr/>
          </p:nvSpPr>
          <p:spPr>
            <a:xfrm>
              <a:off x="280435" y="1346296"/>
              <a:ext cx="13613" cy="17365"/>
            </a:xfrm>
            <a:custGeom>
              <a:avLst/>
              <a:gdLst/>
              <a:ahLst/>
              <a:cxnLst/>
              <a:rect l="l" t="t" r="r" b="b"/>
              <a:pathLst>
                <a:path w="283" h="361" extrusionOk="0">
                  <a:moveTo>
                    <a:pt x="195" y="1"/>
                  </a:moveTo>
                  <a:cubicBezTo>
                    <a:pt x="182" y="1"/>
                    <a:pt x="168" y="8"/>
                    <a:pt x="168" y="21"/>
                  </a:cubicBezTo>
                  <a:lnTo>
                    <a:pt x="141" y="21"/>
                  </a:lnTo>
                  <a:cubicBezTo>
                    <a:pt x="141" y="48"/>
                    <a:pt x="141" y="48"/>
                    <a:pt x="115" y="75"/>
                  </a:cubicBezTo>
                  <a:cubicBezTo>
                    <a:pt x="115" y="75"/>
                    <a:pt x="81" y="102"/>
                    <a:pt x="54" y="135"/>
                  </a:cubicBezTo>
                  <a:cubicBezTo>
                    <a:pt x="0" y="189"/>
                    <a:pt x="0" y="303"/>
                    <a:pt x="81" y="357"/>
                  </a:cubicBezTo>
                  <a:cubicBezTo>
                    <a:pt x="91" y="359"/>
                    <a:pt x="100" y="360"/>
                    <a:pt x="109" y="360"/>
                  </a:cubicBezTo>
                  <a:cubicBezTo>
                    <a:pt x="204" y="360"/>
                    <a:pt x="252" y="238"/>
                    <a:pt x="283" y="189"/>
                  </a:cubicBezTo>
                  <a:lnTo>
                    <a:pt x="283" y="75"/>
                  </a:lnTo>
                  <a:cubicBezTo>
                    <a:pt x="283" y="48"/>
                    <a:pt x="249" y="48"/>
                    <a:pt x="249" y="21"/>
                  </a:cubicBezTo>
                  <a:lnTo>
                    <a:pt x="222" y="21"/>
                  </a:lnTo>
                  <a:cubicBezTo>
                    <a:pt x="222" y="8"/>
                    <a:pt x="209" y="1"/>
                    <a:pt x="1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5" name="Google Shape;2065;p43"/>
            <p:cNvSpPr/>
            <p:nvPr/>
          </p:nvSpPr>
          <p:spPr>
            <a:xfrm>
              <a:off x="213189" y="1611384"/>
              <a:ext cx="117659" cy="118188"/>
            </a:xfrm>
            <a:custGeom>
              <a:avLst/>
              <a:gdLst/>
              <a:ahLst/>
              <a:cxnLst/>
              <a:rect l="l" t="t" r="r" b="b"/>
              <a:pathLst>
                <a:path w="2446" h="2457" extrusionOk="0">
                  <a:moveTo>
                    <a:pt x="468" y="0"/>
                  </a:moveTo>
                  <a:cubicBezTo>
                    <a:pt x="414" y="0"/>
                    <a:pt x="353" y="43"/>
                    <a:pt x="339" y="108"/>
                  </a:cubicBezTo>
                  <a:lnTo>
                    <a:pt x="339" y="108"/>
                  </a:lnTo>
                  <a:cubicBezTo>
                    <a:pt x="338" y="108"/>
                    <a:pt x="337" y="108"/>
                    <a:pt x="336" y="108"/>
                  </a:cubicBezTo>
                  <a:cubicBezTo>
                    <a:pt x="276" y="807"/>
                    <a:pt x="195" y="1479"/>
                    <a:pt x="27" y="2185"/>
                  </a:cubicBezTo>
                  <a:cubicBezTo>
                    <a:pt x="0" y="2265"/>
                    <a:pt x="54" y="2353"/>
                    <a:pt x="135" y="2380"/>
                  </a:cubicBezTo>
                  <a:cubicBezTo>
                    <a:pt x="283" y="2436"/>
                    <a:pt x="435" y="2456"/>
                    <a:pt x="588" y="2456"/>
                  </a:cubicBezTo>
                  <a:cubicBezTo>
                    <a:pt x="817" y="2456"/>
                    <a:pt x="1051" y="2412"/>
                    <a:pt x="1284" y="2380"/>
                  </a:cubicBezTo>
                  <a:cubicBezTo>
                    <a:pt x="1593" y="2319"/>
                    <a:pt x="2043" y="2380"/>
                    <a:pt x="2353" y="2185"/>
                  </a:cubicBezTo>
                  <a:cubicBezTo>
                    <a:pt x="2446" y="2109"/>
                    <a:pt x="2418" y="1886"/>
                    <a:pt x="2281" y="1886"/>
                  </a:cubicBezTo>
                  <a:cubicBezTo>
                    <a:pt x="2260" y="1886"/>
                    <a:pt x="2237" y="1891"/>
                    <a:pt x="2211" y="1902"/>
                  </a:cubicBezTo>
                  <a:cubicBezTo>
                    <a:pt x="1956" y="2017"/>
                    <a:pt x="1681" y="1983"/>
                    <a:pt x="1398" y="2017"/>
                  </a:cubicBezTo>
                  <a:cubicBezTo>
                    <a:pt x="1130" y="2054"/>
                    <a:pt x="858" y="2119"/>
                    <a:pt x="588" y="2119"/>
                  </a:cubicBezTo>
                  <a:cubicBezTo>
                    <a:pt x="515" y="2119"/>
                    <a:pt x="441" y="2115"/>
                    <a:pt x="368" y="2103"/>
                  </a:cubicBezTo>
                  <a:lnTo>
                    <a:pt x="368" y="2103"/>
                  </a:lnTo>
                  <a:cubicBezTo>
                    <a:pt x="500" y="1446"/>
                    <a:pt x="664" y="727"/>
                    <a:pt x="558" y="81"/>
                  </a:cubicBezTo>
                  <a:cubicBezTo>
                    <a:pt x="547" y="25"/>
                    <a:pt x="510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6" name="Google Shape;2066;p43"/>
            <p:cNvSpPr/>
            <p:nvPr/>
          </p:nvSpPr>
          <p:spPr>
            <a:xfrm>
              <a:off x="229736" y="1599070"/>
              <a:ext cx="66911" cy="44832"/>
            </a:xfrm>
            <a:custGeom>
              <a:avLst/>
              <a:gdLst/>
              <a:ahLst/>
              <a:cxnLst/>
              <a:rect l="l" t="t" r="r" b="b"/>
              <a:pathLst>
                <a:path w="1391" h="932" extrusionOk="0">
                  <a:moveTo>
                    <a:pt x="458" y="1"/>
                  </a:moveTo>
                  <a:cubicBezTo>
                    <a:pt x="231" y="1"/>
                    <a:pt x="1" y="97"/>
                    <a:pt x="19" y="364"/>
                  </a:cubicBezTo>
                  <a:cubicBezTo>
                    <a:pt x="38" y="407"/>
                    <a:pt x="85" y="447"/>
                    <a:pt x="132" y="447"/>
                  </a:cubicBezTo>
                  <a:cubicBezTo>
                    <a:pt x="151" y="447"/>
                    <a:pt x="170" y="440"/>
                    <a:pt x="187" y="425"/>
                  </a:cubicBezTo>
                  <a:cubicBezTo>
                    <a:pt x="241" y="364"/>
                    <a:pt x="295" y="257"/>
                    <a:pt x="382" y="257"/>
                  </a:cubicBezTo>
                  <a:cubicBezTo>
                    <a:pt x="404" y="251"/>
                    <a:pt x="425" y="249"/>
                    <a:pt x="445" y="249"/>
                  </a:cubicBezTo>
                  <a:cubicBezTo>
                    <a:pt x="556" y="249"/>
                    <a:pt x="644" y="319"/>
                    <a:pt x="718" y="364"/>
                  </a:cubicBezTo>
                  <a:cubicBezTo>
                    <a:pt x="913" y="478"/>
                    <a:pt x="1054" y="673"/>
                    <a:pt x="1169" y="868"/>
                  </a:cubicBezTo>
                  <a:cubicBezTo>
                    <a:pt x="1179" y="913"/>
                    <a:pt x="1211" y="932"/>
                    <a:pt x="1246" y="932"/>
                  </a:cubicBezTo>
                  <a:cubicBezTo>
                    <a:pt x="1301" y="932"/>
                    <a:pt x="1363" y="884"/>
                    <a:pt x="1363" y="814"/>
                  </a:cubicBezTo>
                  <a:cubicBezTo>
                    <a:pt x="1390" y="478"/>
                    <a:pt x="1027" y="196"/>
                    <a:pt x="745" y="55"/>
                  </a:cubicBezTo>
                  <a:cubicBezTo>
                    <a:pt x="667" y="21"/>
                    <a:pt x="563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7" name="Google Shape;2067;p43"/>
            <p:cNvSpPr/>
            <p:nvPr/>
          </p:nvSpPr>
          <p:spPr>
            <a:xfrm>
              <a:off x="284284" y="1631442"/>
              <a:ext cx="51470" cy="46611"/>
            </a:xfrm>
            <a:custGeom>
              <a:avLst/>
              <a:gdLst/>
              <a:ahLst/>
              <a:cxnLst/>
              <a:rect l="l" t="t" r="r" b="b"/>
              <a:pathLst>
                <a:path w="1070" h="969" extrusionOk="0">
                  <a:moveTo>
                    <a:pt x="283" y="0"/>
                  </a:moveTo>
                  <a:cubicBezTo>
                    <a:pt x="169" y="0"/>
                    <a:pt x="1" y="88"/>
                    <a:pt x="1" y="195"/>
                  </a:cubicBezTo>
                  <a:cubicBezTo>
                    <a:pt x="1" y="214"/>
                    <a:pt x="17" y="236"/>
                    <a:pt x="37" y="236"/>
                  </a:cubicBezTo>
                  <a:cubicBezTo>
                    <a:pt x="45" y="236"/>
                    <a:pt x="53" y="232"/>
                    <a:pt x="61" y="222"/>
                  </a:cubicBezTo>
                  <a:cubicBezTo>
                    <a:pt x="142" y="222"/>
                    <a:pt x="203" y="168"/>
                    <a:pt x="283" y="168"/>
                  </a:cubicBezTo>
                  <a:cubicBezTo>
                    <a:pt x="371" y="168"/>
                    <a:pt x="478" y="222"/>
                    <a:pt x="539" y="283"/>
                  </a:cubicBezTo>
                  <a:cubicBezTo>
                    <a:pt x="707" y="424"/>
                    <a:pt x="760" y="645"/>
                    <a:pt x="673" y="840"/>
                  </a:cubicBezTo>
                  <a:cubicBezTo>
                    <a:pt x="651" y="884"/>
                    <a:pt x="687" y="969"/>
                    <a:pt x="745" y="969"/>
                  </a:cubicBezTo>
                  <a:cubicBezTo>
                    <a:pt x="758" y="969"/>
                    <a:pt x="772" y="964"/>
                    <a:pt x="787" y="955"/>
                  </a:cubicBezTo>
                  <a:cubicBezTo>
                    <a:pt x="1069" y="726"/>
                    <a:pt x="901" y="363"/>
                    <a:pt x="673" y="168"/>
                  </a:cubicBezTo>
                  <a:cubicBezTo>
                    <a:pt x="565" y="54"/>
                    <a:pt x="424" y="0"/>
                    <a:pt x="2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8" name="Google Shape;2068;p43"/>
            <p:cNvSpPr/>
            <p:nvPr/>
          </p:nvSpPr>
          <p:spPr>
            <a:xfrm>
              <a:off x="319542" y="1670549"/>
              <a:ext cx="22993" cy="33672"/>
            </a:xfrm>
            <a:custGeom>
              <a:avLst/>
              <a:gdLst/>
              <a:ahLst/>
              <a:cxnLst/>
              <a:rect l="l" t="t" r="r" b="b"/>
              <a:pathLst>
                <a:path w="478" h="700" extrusionOk="0">
                  <a:moveTo>
                    <a:pt x="182" y="0"/>
                  </a:moveTo>
                  <a:cubicBezTo>
                    <a:pt x="142" y="0"/>
                    <a:pt x="99" y="9"/>
                    <a:pt x="54" y="27"/>
                  </a:cubicBezTo>
                  <a:cubicBezTo>
                    <a:pt x="0" y="54"/>
                    <a:pt x="27" y="142"/>
                    <a:pt x="81" y="142"/>
                  </a:cubicBezTo>
                  <a:cubicBezTo>
                    <a:pt x="113" y="128"/>
                    <a:pt x="140" y="122"/>
                    <a:pt x="164" y="122"/>
                  </a:cubicBezTo>
                  <a:cubicBezTo>
                    <a:pt x="244" y="122"/>
                    <a:pt x="276" y="194"/>
                    <a:pt x="276" y="283"/>
                  </a:cubicBezTo>
                  <a:cubicBezTo>
                    <a:pt x="249" y="390"/>
                    <a:pt x="168" y="531"/>
                    <a:pt x="81" y="558"/>
                  </a:cubicBezTo>
                  <a:cubicBezTo>
                    <a:pt x="27" y="585"/>
                    <a:pt x="54" y="699"/>
                    <a:pt x="108" y="699"/>
                  </a:cubicBezTo>
                  <a:cubicBezTo>
                    <a:pt x="336" y="672"/>
                    <a:pt x="478" y="478"/>
                    <a:pt x="444" y="249"/>
                  </a:cubicBezTo>
                  <a:cubicBezTo>
                    <a:pt x="423" y="99"/>
                    <a:pt x="318" y="0"/>
                    <a:pt x="1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69" name="Google Shape;2069;p43"/>
            <p:cNvSpPr/>
            <p:nvPr/>
          </p:nvSpPr>
          <p:spPr>
            <a:xfrm>
              <a:off x="232334" y="1457122"/>
              <a:ext cx="143105" cy="151186"/>
            </a:xfrm>
            <a:custGeom>
              <a:avLst/>
              <a:gdLst/>
              <a:ahLst/>
              <a:cxnLst/>
              <a:rect l="l" t="t" r="r" b="b"/>
              <a:pathLst>
                <a:path w="2975" h="3143" extrusionOk="0">
                  <a:moveTo>
                    <a:pt x="2837" y="1"/>
                  </a:moveTo>
                  <a:cubicBezTo>
                    <a:pt x="2823" y="1"/>
                    <a:pt x="2808" y="5"/>
                    <a:pt x="2795" y="15"/>
                  </a:cubicBezTo>
                  <a:cubicBezTo>
                    <a:pt x="2176" y="351"/>
                    <a:pt x="1672" y="882"/>
                    <a:pt x="1222" y="1386"/>
                  </a:cubicBezTo>
                  <a:cubicBezTo>
                    <a:pt x="745" y="1890"/>
                    <a:pt x="301" y="2448"/>
                    <a:pt x="19" y="3066"/>
                  </a:cubicBezTo>
                  <a:cubicBezTo>
                    <a:pt x="0" y="3104"/>
                    <a:pt x="21" y="3143"/>
                    <a:pt x="45" y="3143"/>
                  </a:cubicBezTo>
                  <a:cubicBezTo>
                    <a:pt x="55" y="3143"/>
                    <a:pt x="65" y="3136"/>
                    <a:pt x="73" y="3120"/>
                  </a:cubicBezTo>
                  <a:cubicBezTo>
                    <a:pt x="523" y="2589"/>
                    <a:pt x="913" y="2032"/>
                    <a:pt x="1363" y="1554"/>
                  </a:cubicBezTo>
                  <a:cubicBezTo>
                    <a:pt x="1840" y="1050"/>
                    <a:pt x="2425" y="654"/>
                    <a:pt x="2902" y="183"/>
                  </a:cubicBezTo>
                  <a:cubicBezTo>
                    <a:pt x="2975" y="111"/>
                    <a:pt x="2908" y="1"/>
                    <a:pt x="28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0" name="Google Shape;2070;p43"/>
            <p:cNvSpPr/>
            <p:nvPr/>
          </p:nvSpPr>
          <p:spPr>
            <a:xfrm>
              <a:off x="365142" y="1462943"/>
              <a:ext cx="99909" cy="101929"/>
            </a:xfrm>
            <a:custGeom>
              <a:avLst/>
              <a:gdLst/>
              <a:ahLst/>
              <a:cxnLst/>
              <a:rect l="l" t="t" r="r" b="b"/>
              <a:pathLst>
                <a:path w="2077" h="2119" extrusionOk="0">
                  <a:moveTo>
                    <a:pt x="130" y="0"/>
                  </a:moveTo>
                  <a:cubicBezTo>
                    <a:pt x="107" y="0"/>
                    <a:pt x="84" y="1"/>
                    <a:pt x="61" y="2"/>
                  </a:cubicBezTo>
                  <a:cubicBezTo>
                    <a:pt x="0" y="2"/>
                    <a:pt x="0" y="89"/>
                    <a:pt x="61" y="89"/>
                  </a:cubicBezTo>
                  <a:cubicBezTo>
                    <a:pt x="1069" y="311"/>
                    <a:pt x="1512" y="1124"/>
                    <a:pt x="1848" y="2045"/>
                  </a:cubicBezTo>
                  <a:cubicBezTo>
                    <a:pt x="1863" y="2095"/>
                    <a:pt x="1909" y="2118"/>
                    <a:pt x="1956" y="2118"/>
                  </a:cubicBezTo>
                  <a:cubicBezTo>
                    <a:pt x="2016" y="2118"/>
                    <a:pt x="2077" y="2082"/>
                    <a:pt x="2077" y="2018"/>
                  </a:cubicBezTo>
                  <a:cubicBezTo>
                    <a:pt x="1965" y="1092"/>
                    <a:pt x="1110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1" name="Google Shape;2071;p43"/>
            <p:cNvSpPr/>
            <p:nvPr/>
          </p:nvSpPr>
          <p:spPr>
            <a:xfrm>
              <a:off x="311846" y="1553037"/>
              <a:ext cx="164943" cy="164511"/>
            </a:xfrm>
            <a:custGeom>
              <a:avLst/>
              <a:gdLst/>
              <a:ahLst/>
              <a:cxnLst/>
              <a:rect l="l" t="t" r="r" b="b"/>
              <a:pathLst>
                <a:path w="3429" h="3420" extrusionOk="0">
                  <a:moveTo>
                    <a:pt x="3287" y="1"/>
                  </a:moveTo>
                  <a:cubicBezTo>
                    <a:pt x="3280" y="1"/>
                    <a:pt x="3273" y="2"/>
                    <a:pt x="3265" y="4"/>
                  </a:cubicBezTo>
                  <a:lnTo>
                    <a:pt x="3158" y="4"/>
                  </a:lnTo>
                  <a:cubicBezTo>
                    <a:pt x="3095" y="4"/>
                    <a:pt x="3035" y="91"/>
                    <a:pt x="3047" y="152"/>
                  </a:cubicBezTo>
                  <a:lnTo>
                    <a:pt x="3047" y="152"/>
                  </a:lnTo>
                  <a:cubicBezTo>
                    <a:pt x="2523" y="699"/>
                    <a:pt x="2022" y="1248"/>
                    <a:pt x="1444" y="1745"/>
                  </a:cubicBezTo>
                  <a:cubicBezTo>
                    <a:pt x="913" y="2222"/>
                    <a:pt x="355" y="2726"/>
                    <a:pt x="19" y="3337"/>
                  </a:cubicBezTo>
                  <a:cubicBezTo>
                    <a:pt x="0" y="3380"/>
                    <a:pt x="22" y="3420"/>
                    <a:pt x="55" y="3420"/>
                  </a:cubicBezTo>
                  <a:cubicBezTo>
                    <a:pt x="69" y="3420"/>
                    <a:pt x="84" y="3413"/>
                    <a:pt x="100" y="3398"/>
                  </a:cubicBezTo>
                  <a:cubicBezTo>
                    <a:pt x="604" y="2833"/>
                    <a:pt x="1169" y="2302"/>
                    <a:pt x="1753" y="1825"/>
                  </a:cubicBezTo>
                  <a:cubicBezTo>
                    <a:pt x="2345" y="1348"/>
                    <a:pt x="2956" y="844"/>
                    <a:pt x="3380" y="206"/>
                  </a:cubicBezTo>
                  <a:cubicBezTo>
                    <a:pt x="3429" y="126"/>
                    <a:pt x="3365" y="1"/>
                    <a:pt x="32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2" name="Google Shape;2072;p43"/>
            <p:cNvSpPr/>
            <p:nvPr/>
          </p:nvSpPr>
          <p:spPr>
            <a:xfrm>
              <a:off x="363843" y="1411859"/>
              <a:ext cx="175237" cy="155179"/>
            </a:xfrm>
            <a:custGeom>
              <a:avLst/>
              <a:gdLst/>
              <a:ahLst/>
              <a:cxnLst/>
              <a:rect l="l" t="t" r="r" b="b"/>
              <a:pathLst>
                <a:path w="3643" h="3226" extrusionOk="0">
                  <a:moveTo>
                    <a:pt x="1262" y="1"/>
                  </a:moveTo>
                  <a:cubicBezTo>
                    <a:pt x="1124" y="1"/>
                    <a:pt x="983" y="27"/>
                    <a:pt x="840" y="83"/>
                  </a:cubicBezTo>
                  <a:cubicBezTo>
                    <a:pt x="531" y="224"/>
                    <a:pt x="27" y="560"/>
                    <a:pt x="0" y="956"/>
                  </a:cubicBezTo>
                  <a:cubicBezTo>
                    <a:pt x="0" y="988"/>
                    <a:pt x="21" y="1001"/>
                    <a:pt x="43" y="1001"/>
                  </a:cubicBezTo>
                  <a:cubicBezTo>
                    <a:pt x="59" y="1001"/>
                    <a:pt x="76" y="994"/>
                    <a:pt x="88" y="983"/>
                  </a:cubicBezTo>
                  <a:cubicBezTo>
                    <a:pt x="256" y="701"/>
                    <a:pt x="592" y="533"/>
                    <a:pt x="867" y="392"/>
                  </a:cubicBezTo>
                  <a:cubicBezTo>
                    <a:pt x="999" y="324"/>
                    <a:pt x="1128" y="295"/>
                    <a:pt x="1251" y="295"/>
                  </a:cubicBezTo>
                  <a:cubicBezTo>
                    <a:pt x="1630" y="295"/>
                    <a:pt x="1966" y="569"/>
                    <a:pt x="2245" y="842"/>
                  </a:cubicBezTo>
                  <a:cubicBezTo>
                    <a:pt x="2520" y="1178"/>
                    <a:pt x="2715" y="1568"/>
                    <a:pt x="2829" y="1991"/>
                  </a:cubicBezTo>
                  <a:cubicBezTo>
                    <a:pt x="2971" y="2522"/>
                    <a:pt x="2608" y="2771"/>
                    <a:pt x="2245" y="3053"/>
                  </a:cubicBezTo>
                  <a:cubicBezTo>
                    <a:pt x="2167" y="3131"/>
                    <a:pt x="2250" y="3225"/>
                    <a:pt x="2326" y="3225"/>
                  </a:cubicBezTo>
                  <a:cubicBezTo>
                    <a:pt x="2335" y="3225"/>
                    <a:pt x="2344" y="3224"/>
                    <a:pt x="2352" y="3221"/>
                  </a:cubicBezTo>
                  <a:cubicBezTo>
                    <a:pt x="3643" y="2663"/>
                    <a:pt x="3085" y="1319"/>
                    <a:pt x="2325" y="533"/>
                  </a:cubicBezTo>
                  <a:cubicBezTo>
                    <a:pt x="2034" y="222"/>
                    <a:pt x="1665" y="1"/>
                    <a:pt x="1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3" name="Google Shape;2073;p43"/>
            <p:cNvSpPr/>
            <p:nvPr/>
          </p:nvSpPr>
          <p:spPr>
            <a:xfrm>
              <a:off x="429791" y="1380641"/>
              <a:ext cx="137429" cy="149984"/>
            </a:xfrm>
            <a:custGeom>
              <a:avLst/>
              <a:gdLst/>
              <a:ahLst/>
              <a:cxnLst/>
              <a:rect l="l" t="t" r="r" b="b"/>
              <a:pathLst>
                <a:path w="2857" h="3118" extrusionOk="0">
                  <a:moveTo>
                    <a:pt x="1170" y="1"/>
                  </a:moveTo>
                  <a:cubicBezTo>
                    <a:pt x="711" y="1"/>
                    <a:pt x="349" y="361"/>
                    <a:pt x="34" y="651"/>
                  </a:cubicBezTo>
                  <a:cubicBezTo>
                    <a:pt x="0" y="651"/>
                    <a:pt x="34" y="705"/>
                    <a:pt x="61" y="705"/>
                  </a:cubicBezTo>
                  <a:cubicBezTo>
                    <a:pt x="255" y="678"/>
                    <a:pt x="397" y="597"/>
                    <a:pt x="565" y="456"/>
                  </a:cubicBezTo>
                  <a:cubicBezTo>
                    <a:pt x="759" y="324"/>
                    <a:pt x="937" y="265"/>
                    <a:pt x="1107" y="265"/>
                  </a:cubicBezTo>
                  <a:cubicBezTo>
                    <a:pt x="1401" y="265"/>
                    <a:pt x="1667" y="441"/>
                    <a:pt x="1936" y="705"/>
                  </a:cubicBezTo>
                  <a:cubicBezTo>
                    <a:pt x="2325" y="1068"/>
                    <a:pt x="2608" y="1605"/>
                    <a:pt x="2352" y="2136"/>
                  </a:cubicBezTo>
                  <a:cubicBezTo>
                    <a:pt x="2184" y="2472"/>
                    <a:pt x="1848" y="2721"/>
                    <a:pt x="1546" y="2950"/>
                  </a:cubicBezTo>
                  <a:cubicBezTo>
                    <a:pt x="1485" y="3003"/>
                    <a:pt x="1485" y="3118"/>
                    <a:pt x="1600" y="3118"/>
                  </a:cubicBezTo>
                  <a:cubicBezTo>
                    <a:pt x="2016" y="3118"/>
                    <a:pt x="2325" y="2667"/>
                    <a:pt x="2554" y="2358"/>
                  </a:cubicBezTo>
                  <a:cubicBezTo>
                    <a:pt x="2856" y="1881"/>
                    <a:pt x="2749" y="1377"/>
                    <a:pt x="2440" y="900"/>
                  </a:cubicBezTo>
                  <a:cubicBezTo>
                    <a:pt x="2184" y="537"/>
                    <a:pt x="1741" y="33"/>
                    <a:pt x="1264" y="6"/>
                  </a:cubicBezTo>
                  <a:cubicBezTo>
                    <a:pt x="1232" y="3"/>
                    <a:pt x="1201" y="1"/>
                    <a:pt x="1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4" name="Google Shape;2074;p43"/>
            <p:cNvSpPr/>
            <p:nvPr/>
          </p:nvSpPr>
          <p:spPr>
            <a:xfrm>
              <a:off x="408915" y="1445578"/>
              <a:ext cx="26408" cy="15248"/>
            </a:xfrm>
            <a:custGeom>
              <a:avLst/>
              <a:gdLst/>
              <a:ahLst/>
              <a:cxnLst/>
              <a:rect l="l" t="t" r="r" b="b"/>
              <a:pathLst>
                <a:path w="549" h="317" extrusionOk="0">
                  <a:moveTo>
                    <a:pt x="468" y="0"/>
                  </a:moveTo>
                  <a:cubicBezTo>
                    <a:pt x="300" y="0"/>
                    <a:pt x="159" y="87"/>
                    <a:pt x="44" y="222"/>
                  </a:cubicBezTo>
                  <a:cubicBezTo>
                    <a:pt x="0" y="271"/>
                    <a:pt x="46" y="316"/>
                    <a:pt x="98" y="316"/>
                  </a:cubicBezTo>
                  <a:cubicBezTo>
                    <a:pt x="109" y="316"/>
                    <a:pt x="121" y="314"/>
                    <a:pt x="132" y="309"/>
                  </a:cubicBezTo>
                  <a:cubicBezTo>
                    <a:pt x="239" y="195"/>
                    <a:pt x="353" y="168"/>
                    <a:pt x="495" y="114"/>
                  </a:cubicBezTo>
                  <a:cubicBezTo>
                    <a:pt x="548" y="87"/>
                    <a:pt x="521" y="0"/>
                    <a:pt x="4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5" name="Google Shape;2075;p43"/>
            <p:cNvSpPr/>
            <p:nvPr/>
          </p:nvSpPr>
          <p:spPr>
            <a:xfrm>
              <a:off x="427770" y="1453659"/>
              <a:ext cx="23715" cy="14431"/>
            </a:xfrm>
            <a:custGeom>
              <a:avLst/>
              <a:gdLst/>
              <a:ahLst/>
              <a:cxnLst/>
              <a:rect l="l" t="t" r="r" b="b"/>
              <a:pathLst>
                <a:path w="493" h="300" extrusionOk="0">
                  <a:moveTo>
                    <a:pt x="378" y="0"/>
                  </a:moveTo>
                  <a:cubicBezTo>
                    <a:pt x="244" y="27"/>
                    <a:pt x="129" y="114"/>
                    <a:pt x="42" y="195"/>
                  </a:cubicBezTo>
                  <a:cubicBezTo>
                    <a:pt x="1" y="241"/>
                    <a:pt x="43" y="300"/>
                    <a:pt x="89" y="300"/>
                  </a:cubicBezTo>
                  <a:cubicBezTo>
                    <a:pt x="103" y="300"/>
                    <a:pt x="117" y="295"/>
                    <a:pt x="129" y="282"/>
                  </a:cubicBezTo>
                  <a:cubicBezTo>
                    <a:pt x="210" y="222"/>
                    <a:pt x="324" y="168"/>
                    <a:pt x="412" y="114"/>
                  </a:cubicBezTo>
                  <a:cubicBezTo>
                    <a:pt x="492" y="87"/>
                    <a:pt x="439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6" name="Google Shape;2076;p43"/>
            <p:cNvSpPr/>
            <p:nvPr/>
          </p:nvSpPr>
          <p:spPr>
            <a:xfrm>
              <a:off x="437246" y="1470110"/>
              <a:ext cx="26504" cy="14142"/>
            </a:xfrm>
            <a:custGeom>
              <a:avLst/>
              <a:gdLst/>
              <a:ahLst/>
              <a:cxnLst/>
              <a:rect l="l" t="t" r="r" b="b"/>
              <a:pathLst>
                <a:path w="551" h="294" extrusionOk="0">
                  <a:moveTo>
                    <a:pt x="363" y="1"/>
                  </a:moveTo>
                  <a:cubicBezTo>
                    <a:pt x="324" y="1"/>
                    <a:pt x="282" y="8"/>
                    <a:pt x="242" y="21"/>
                  </a:cubicBezTo>
                  <a:cubicBezTo>
                    <a:pt x="181" y="81"/>
                    <a:pt x="127" y="135"/>
                    <a:pt x="47" y="189"/>
                  </a:cubicBezTo>
                  <a:cubicBezTo>
                    <a:pt x="0" y="236"/>
                    <a:pt x="57" y="294"/>
                    <a:pt x="110" y="294"/>
                  </a:cubicBezTo>
                  <a:cubicBezTo>
                    <a:pt x="126" y="294"/>
                    <a:pt x="142" y="289"/>
                    <a:pt x="154" y="276"/>
                  </a:cubicBezTo>
                  <a:cubicBezTo>
                    <a:pt x="242" y="216"/>
                    <a:pt x="349" y="162"/>
                    <a:pt x="463" y="135"/>
                  </a:cubicBezTo>
                  <a:cubicBezTo>
                    <a:pt x="517" y="135"/>
                    <a:pt x="551" y="48"/>
                    <a:pt x="463" y="21"/>
                  </a:cubicBezTo>
                  <a:cubicBezTo>
                    <a:pt x="436" y="8"/>
                    <a:pt x="401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7" name="Google Shape;2077;p43"/>
            <p:cNvSpPr/>
            <p:nvPr/>
          </p:nvSpPr>
          <p:spPr>
            <a:xfrm>
              <a:off x="451004" y="1489014"/>
              <a:ext cx="23426" cy="12699"/>
            </a:xfrm>
            <a:custGeom>
              <a:avLst/>
              <a:gdLst/>
              <a:ahLst/>
              <a:cxnLst/>
              <a:rect l="l" t="t" r="r" b="b"/>
              <a:pathLst>
                <a:path w="487" h="264" extrusionOk="0">
                  <a:moveTo>
                    <a:pt x="318" y="0"/>
                  </a:moveTo>
                  <a:cubicBezTo>
                    <a:pt x="219" y="0"/>
                    <a:pt x="127" y="54"/>
                    <a:pt x="63" y="132"/>
                  </a:cubicBezTo>
                  <a:cubicBezTo>
                    <a:pt x="1" y="200"/>
                    <a:pt x="55" y="264"/>
                    <a:pt x="121" y="264"/>
                  </a:cubicBezTo>
                  <a:cubicBezTo>
                    <a:pt x="140" y="264"/>
                    <a:pt x="159" y="258"/>
                    <a:pt x="177" y="246"/>
                  </a:cubicBezTo>
                  <a:cubicBezTo>
                    <a:pt x="231" y="192"/>
                    <a:pt x="318" y="132"/>
                    <a:pt x="399" y="132"/>
                  </a:cubicBezTo>
                  <a:cubicBezTo>
                    <a:pt x="487" y="132"/>
                    <a:pt x="487" y="51"/>
                    <a:pt x="433" y="24"/>
                  </a:cubicBezTo>
                  <a:cubicBezTo>
                    <a:pt x="394" y="8"/>
                    <a:pt x="356" y="0"/>
                    <a:pt x="3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8" name="Google Shape;2078;p43"/>
            <p:cNvSpPr/>
            <p:nvPr/>
          </p:nvSpPr>
          <p:spPr>
            <a:xfrm>
              <a:off x="468657" y="1509938"/>
              <a:ext cx="19337" cy="11208"/>
            </a:xfrm>
            <a:custGeom>
              <a:avLst/>
              <a:gdLst/>
              <a:ahLst/>
              <a:cxnLst/>
              <a:rect l="l" t="t" r="r" b="b"/>
              <a:pathLst>
                <a:path w="402" h="233" extrusionOk="0">
                  <a:moveTo>
                    <a:pt x="240" y="0"/>
                  </a:moveTo>
                  <a:cubicBezTo>
                    <a:pt x="176" y="0"/>
                    <a:pt x="115" y="41"/>
                    <a:pt x="66" y="93"/>
                  </a:cubicBezTo>
                  <a:cubicBezTo>
                    <a:pt x="1" y="154"/>
                    <a:pt x="48" y="232"/>
                    <a:pt x="109" y="232"/>
                  </a:cubicBezTo>
                  <a:cubicBezTo>
                    <a:pt x="130" y="232"/>
                    <a:pt x="153" y="223"/>
                    <a:pt x="173" y="201"/>
                  </a:cubicBezTo>
                  <a:cubicBezTo>
                    <a:pt x="192" y="182"/>
                    <a:pt x="228" y="163"/>
                    <a:pt x="266" y="163"/>
                  </a:cubicBezTo>
                  <a:cubicBezTo>
                    <a:pt x="282" y="163"/>
                    <a:pt x="299" y="166"/>
                    <a:pt x="314" y="174"/>
                  </a:cubicBezTo>
                  <a:cubicBezTo>
                    <a:pt x="368" y="174"/>
                    <a:pt x="402" y="93"/>
                    <a:pt x="368" y="60"/>
                  </a:cubicBezTo>
                  <a:cubicBezTo>
                    <a:pt x="326" y="17"/>
                    <a:pt x="282" y="0"/>
                    <a:pt x="2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470725" y="1519125"/>
              <a:ext cx="15681" cy="21550"/>
            </a:xfrm>
            <a:custGeom>
              <a:avLst/>
              <a:gdLst/>
              <a:ahLst/>
              <a:cxnLst/>
              <a:rect l="l" t="t" r="r" b="b"/>
              <a:pathLst>
                <a:path w="326" h="448" extrusionOk="0">
                  <a:moveTo>
                    <a:pt x="273" y="0"/>
                  </a:moveTo>
                  <a:cubicBezTo>
                    <a:pt x="252" y="0"/>
                    <a:pt x="229" y="13"/>
                    <a:pt x="218" y="37"/>
                  </a:cubicBezTo>
                  <a:cubicBezTo>
                    <a:pt x="218" y="151"/>
                    <a:pt x="130" y="239"/>
                    <a:pt x="50" y="319"/>
                  </a:cubicBezTo>
                  <a:cubicBezTo>
                    <a:pt x="0" y="363"/>
                    <a:pt x="50" y="447"/>
                    <a:pt x="113" y="447"/>
                  </a:cubicBezTo>
                  <a:cubicBezTo>
                    <a:pt x="127" y="447"/>
                    <a:pt x="142" y="443"/>
                    <a:pt x="157" y="433"/>
                  </a:cubicBezTo>
                  <a:cubicBezTo>
                    <a:pt x="271" y="319"/>
                    <a:pt x="325" y="205"/>
                    <a:pt x="325" y="71"/>
                  </a:cubicBezTo>
                  <a:cubicBezTo>
                    <a:pt x="325" y="22"/>
                    <a:pt x="300" y="0"/>
                    <a:pt x="2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489485" y="1410271"/>
              <a:ext cx="38626" cy="33095"/>
            </a:xfrm>
            <a:custGeom>
              <a:avLst/>
              <a:gdLst/>
              <a:ahLst/>
              <a:cxnLst/>
              <a:rect l="l" t="t" r="r" b="b"/>
              <a:pathLst>
                <a:path w="803" h="688" extrusionOk="0">
                  <a:moveTo>
                    <a:pt x="34" y="1"/>
                  </a:moveTo>
                  <a:cubicBezTo>
                    <a:pt x="14" y="1"/>
                    <a:pt x="1" y="40"/>
                    <a:pt x="23" y="62"/>
                  </a:cubicBezTo>
                  <a:cubicBezTo>
                    <a:pt x="137" y="176"/>
                    <a:pt x="244" y="257"/>
                    <a:pt x="332" y="371"/>
                  </a:cubicBezTo>
                  <a:cubicBezTo>
                    <a:pt x="439" y="452"/>
                    <a:pt x="527" y="566"/>
                    <a:pt x="668" y="680"/>
                  </a:cubicBezTo>
                  <a:cubicBezTo>
                    <a:pt x="677" y="685"/>
                    <a:pt x="688" y="687"/>
                    <a:pt x="699" y="687"/>
                  </a:cubicBezTo>
                  <a:cubicBezTo>
                    <a:pt x="749" y="687"/>
                    <a:pt x="803" y="642"/>
                    <a:pt x="775" y="593"/>
                  </a:cubicBezTo>
                  <a:cubicBezTo>
                    <a:pt x="607" y="344"/>
                    <a:pt x="332" y="89"/>
                    <a:pt x="49" y="8"/>
                  </a:cubicBezTo>
                  <a:cubicBezTo>
                    <a:pt x="44" y="3"/>
                    <a:pt x="39" y="1"/>
                    <a:pt x="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527629" y="1453322"/>
              <a:ext cx="10150" cy="10246"/>
            </a:xfrm>
            <a:custGeom>
              <a:avLst/>
              <a:gdLst/>
              <a:ahLst/>
              <a:cxnLst/>
              <a:rect l="l" t="t" r="r" b="b"/>
              <a:pathLst>
                <a:path w="211" h="213" extrusionOk="0">
                  <a:moveTo>
                    <a:pt x="92" y="0"/>
                  </a:moveTo>
                  <a:cubicBezTo>
                    <a:pt x="44" y="0"/>
                    <a:pt x="0" y="52"/>
                    <a:pt x="43" y="94"/>
                  </a:cubicBezTo>
                  <a:cubicBezTo>
                    <a:pt x="70" y="148"/>
                    <a:pt x="96" y="175"/>
                    <a:pt x="123" y="202"/>
                  </a:cubicBezTo>
                  <a:cubicBezTo>
                    <a:pt x="131" y="209"/>
                    <a:pt x="140" y="213"/>
                    <a:pt x="150" y="213"/>
                  </a:cubicBezTo>
                  <a:cubicBezTo>
                    <a:pt x="178" y="213"/>
                    <a:pt x="211" y="188"/>
                    <a:pt x="211" y="148"/>
                  </a:cubicBezTo>
                  <a:cubicBezTo>
                    <a:pt x="211" y="94"/>
                    <a:pt x="184" y="61"/>
                    <a:pt x="150" y="34"/>
                  </a:cubicBezTo>
                  <a:cubicBezTo>
                    <a:pt x="134" y="10"/>
                    <a:pt x="112" y="0"/>
                    <a:pt x="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274326" y="1528265"/>
              <a:ext cx="103950" cy="86248"/>
            </a:xfrm>
            <a:custGeom>
              <a:avLst/>
              <a:gdLst/>
              <a:ahLst/>
              <a:cxnLst/>
              <a:rect l="l" t="t" r="r" b="b"/>
              <a:pathLst>
                <a:path w="2161" h="1793" extrusionOk="0">
                  <a:moveTo>
                    <a:pt x="2098" y="1"/>
                  </a:moveTo>
                  <a:cubicBezTo>
                    <a:pt x="2086" y="1"/>
                    <a:pt x="2072" y="5"/>
                    <a:pt x="2056" y="15"/>
                  </a:cubicBezTo>
                  <a:cubicBezTo>
                    <a:pt x="1276" y="438"/>
                    <a:pt x="658" y="1110"/>
                    <a:pt x="40" y="1729"/>
                  </a:cubicBezTo>
                  <a:cubicBezTo>
                    <a:pt x="1" y="1768"/>
                    <a:pt x="19" y="1793"/>
                    <a:pt x="45" y="1793"/>
                  </a:cubicBezTo>
                  <a:cubicBezTo>
                    <a:pt x="54" y="1793"/>
                    <a:pt x="65" y="1790"/>
                    <a:pt x="74" y="1782"/>
                  </a:cubicBezTo>
                  <a:cubicBezTo>
                    <a:pt x="712" y="1164"/>
                    <a:pt x="1384" y="606"/>
                    <a:pt x="2117" y="102"/>
                  </a:cubicBezTo>
                  <a:cubicBezTo>
                    <a:pt x="2160" y="80"/>
                    <a:pt x="2151" y="1"/>
                    <a:pt x="2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341188" y="1554336"/>
              <a:ext cx="62581" cy="54548"/>
            </a:xfrm>
            <a:custGeom>
              <a:avLst/>
              <a:gdLst/>
              <a:ahLst/>
              <a:cxnLst/>
              <a:rect l="l" t="t" r="r" b="b"/>
              <a:pathLst>
                <a:path w="1301" h="1134" extrusionOk="0">
                  <a:moveTo>
                    <a:pt x="1208" y="1"/>
                  </a:moveTo>
                  <a:cubicBezTo>
                    <a:pt x="1195" y="1"/>
                    <a:pt x="1182" y="4"/>
                    <a:pt x="1170" y="11"/>
                  </a:cubicBezTo>
                  <a:cubicBezTo>
                    <a:pt x="807" y="373"/>
                    <a:pt x="417" y="736"/>
                    <a:pt x="28" y="1072"/>
                  </a:cubicBezTo>
                  <a:cubicBezTo>
                    <a:pt x="0" y="1094"/>
                    <a:pt x="35" y="1133"/>
                    <a:pt x="77" y="1133"/>
                  </a:cubicBezTo>
                  <a:cubicBezTo>
                    <a:pt x="87" y="1133"/>
                    <a:pt x="98" y="1131"/>
                    <a:pt x="108" y="1126"/>
                  </a:cubicBezTo>
                  <a:cubicBezTo>
                    <a:pt x="498" y="790"/>
                    <a:pt x="921" y="481"/>
                    <a:pt x="1257" y="91"/>
                  </a:cubicBezTo>
                  <a:cubicBezTo>
                    <a:pt x="1300" y="48"/>
                    <a:pt x="1257" y="1"/>
                    <a:pt x="12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230650" y="1674253"/>
              <a:ext cx="47237" cy="38915"/>
            </a:xfrm>
            <a:custGeom>
              <a:avLst/>
              <a:gdLst/>
              <a:ahLst/>
              <a:cxnLst/>
              <a:rect l="l" t="t" r="r" b="b"/>
              <a:pathLst>
                <a:path w="982" h="809" extrusionOk="0">
                  <a:moveTo>
                    <a:pt x="114" y="0"/>
                  </a:moveTo>
                  <a:cubicBezTo>
                    <a:pt x="94" y="0"/>
                    <a:pt x="74" y="1"/>
                    <a:pt x="54" y="4"/>
                  </a:cubicBezTo>
                  <a:cubicBezTo>
                    <a:pt x="0" y="38"/>
                    <a:pt x="0" y="91"/>
                    <a:pt x="54" y="118"/>
                  </a:cubicBezTo>
                  <a:cubicBezTo>
                    <a:pt x="222" y="145"/>
                    <a:pt x="363" y="206"/>
                    <a:pt x="504" y="340"/>
                  </a:cubicBezTo>
                  <a:cubicBezTo>
                    <a:pt x="558" y="401"/>
                    <a:pt x="612" y="481"/>
                    <a:pt x="646" y="569"/>
                  </a:cubicBezTo>
                  <a:cubicBezTo>
                    <a:pt x="699" y="649"/>
                    <a:pt x="699" y="710"/>
                    <a:pt x="753" y="790"/>
                  </a:cubicBezTo>
                  <a:cubicBezTo>
                    <a:pt x="764" y="801"/>
                    <a:pt x="786" y="808"/>
                    <a:pt x="809" y="808"/>
                  </a:cubicBezTo>
                  <a:cubicBezTo>
                    <a:pt x="842" y="808"/>
                    <a:pt x="878" y="795"/>
                    <a:pt x="894" y="763"/>
                  </a:cubicBezTo>
                  <a:cubicBezTo>
                    <a:pt x="982" y="569"/>
                    <a:pt x="753" y="340"/>
                    <a:pt x="612" y="206"/>
                  </a:cubicBezTo>
                  <a:cubicBezTo>
                    <a:pt x="491" y="103"/>
                    <a:pt x="294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224060" y="1698352"/>
              <a:ext cx="18616" cy="19433"/>
            </a:xfrm>
            <a:custGeom>
              <a:avLst/>
              <a:gdLst/>
              <a:ahLst/>
              <a:cxnLst/>
              <a:rect l="l" t="t" r="r" b="b"/>
              <a:pathLst>
                <a:path w="387" h="404" extrusionOk="0">
                  <a:moveTo>
                    <a:pt x="61" y="0"/>
                  </a:moveTo>
                  <a:cubicBezTo>
                    <a:pt x="34" y="0"/>
                    <a:pt x="1" y="45"/>
                    <a:pt x="23" y="68"/>
                  </a:cubicBezTo>
                  <a:cubicBezTo>
                    <a:pt x="77" y="121"/>
                    <a:pt x="110" y="175"/>
                    <a:pt x="164" y="236"/>
                  </a:cubicBezTo>
                  <a:cubicBezTo>
                    <a:pt x="191" y="289"/>
                    <a:pt x="218" y="377"/>
                    <a:pt x="305" y="404"/>
                  </a:cubicBezTo>
                  <a:cubicBezTo>
                    <a:pt x="332" y="404"/>
                    <a:pt x="359" y="404"/>
                    <a:pt x="359" y="343"/>
                  </a:cubicBezTo>
                  <a:cubicBezTo>
                    <a:pt x="386" y="262"/>
                    <a:pt x="305" y="209"/>
                    <a:pt x="278" y="148"/>
                  </a:cubicBezTo>
                  <a:cubicBezTo>
                    <a:pt x="218" y="94"/>
                    <a:pt x="164" y="68"/>
                    <a:pt x="77" y="7"/>
                  </a:cubicBezTo>
                  <a:cubicBezTo>
                    <a:pt x="72" y="2"/>
                    <a:pt x="67" y="0"/>
                    <a:pt x="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231949" y="1693397"/>
              <a:ext cx="24292" cy="20732"/>
            </a:xfrm>
            <a:custGeom>
              <a:avLst/>
              <a:gdLst/>
              <a:ahLst/>
              <a:cxnLst/>
              <a:rect l="l" t="t" r="r" b="b"/>
              <a:pathLst>
                <a:path w="505" h="431" extrusionOk="0">
                  <a:moveTo>
                    <a:pt x="124" y="0"/>
                  </a:moveTo>
                  <a:cubicBezTo>
                    <a:pt x="83" y="0"/>
                    <a:pt x="44" y="23"/>
                    <a:pt x="27" y="56"/>
                  </a:cubicBezTo>
                  <a:cubicBezTo>
                    <a:pt x="0" y="144"/>
                    <a:pt x="27" y="197"/>
                    <a:pt x="81" y="224"/>
                  </a:cubicBezTo>
                  <a:cubicBezTo>
                    <a:pt x="54" y="224"/>
                    <a:pt x="81" y="251"/>
                    <a:pt x="81" y="251"/>
                  </a:cubicBezTo>
                  <a:cubicBezTo>
                    <a:pt x="114" y="251"/>
                    <a:pt x="114" y="278"/>
                    <a:pt x="141" y="278"/>
                  </a:cubicBezTo>
                  <a:cubicBezTo>
                    <a:pt x="141" y="312"/>
                    <a:pt x="168" y="339"/>
                    <a:pt x="195" y="365"/>
                  </a:cubicBezTo>
                  <a:cubicBezTo>
                    <a:pt x="226" y="397"/>
                    <a:pt x="278" y="430"/>
                    <a:pt x="327" y="430"/>
                  </a:cubicBezTo>
                  <a:cubicBezTo>
                    <a:pt x="361" y="430"/>
                    <a:pt x="394" y="413"/>
                    <a:pt x="417" y="365"/>
                  </a:cubicBezTo>
                  <a:cubicBezTo>
                    <a:pt x="504" y="251"/>
                    <a:pt x="282" y="83"/>
                    <a:pt x="195" y="29"/>
                  </a:cubicBezTo>
                  <a:cubicBezTo>
                    <a:pt x="175" y="9"/>
                    <a:pt x="149" y="0"/>
                    <a:pt x="1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231276" y="1681179"/>
              <a:ext cx="27563" cy="30160"/>
            </a:xfrm>
            <a:custGeom>
              <a:avLst/>
              <a:gdLst/>
              <a:ahLst/>
              <a:cxnLst/>
              <a:rect l="l" t="t" r="r" b="b"/>
              <a:pathLst>
                <a:path w="573" h="627" extrusionOk="0">
                  <a:moveTo>
                    <a:pt x="83" y="1"/>
                  </a:moveTo>
                  <a:cubicBezTo>
                    <a:pt x="37" y="1"/>
                    <a:pt x="0" y="81"/>
                    <a:pt x="41" y="142"/>
                  </a:cubicBezTo>
                  <a:cubicBezTo>
                    <a:pt x="95" y="230"/>
                    <a:pt x="182" y="283"/>
                    <a:pt x="236" y="364"/>
                  </a:cubicBezTo>
                  <a:cubicBezTo>
                    <a:pt x="323" y="451"/>
                    <a:pt x="377" y="532"/>
                    <a:pt x="464" y="619"/>
                  </a:cubicBezTo>
                  <a:cubicBezTo>
                    <a:pt x="474" y="624"/>
                    <a:pt x="484" y="627"/>
                    <a:pt x="493" y="627"/>
                  </a:cubicBezTo>
                  <a:cubicBezTo>
                    <a:pt x="536" y="627"/>
                    <a:pt x="572" y="582"/>
                    <a:pt x="572" y="532"/>
                  </a:cubicBezTo>
                  <a:cubicBezTo>
                    <a:pt x="572" y="425"/>
                    <a:pt x="464" y="337"/>
                    <a:pt x="377" y="283"/>
                  </a:cubicBezTo>
                  <a:lnTo>
                    <a:pt x="128" y="28"/>
                  </a:lnTo>
                  <a:cubicBezTo>
                    <a:pt x="114" y="9"/>
                    <a:pt x="98" y="1"/>
                    <a:pt x="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242531" y="1690896"/>
              <a:ext cx="24388" cy="22801"/>
            </a:xfrm>
            <a:custGeom>
              <a:avLst/>
              <a:gdLst/>
              <a:ahLst/>
              <a:cxnLst/>
              <a:rect l="l" t="t" r="r" b="b"/>
              <a:pathLst>
                <a:path w="507" h="474" extrusionOk="0">
                  <a:moveTo>
                    <a:pt x="138" y="0"/>
                  </a:moveTo>
                  <a:cubicBezTo>
                    <a:pt x="66" y="0"/>
                    <a:pt x="1" y="99"/>
                    <a:pt x="89" y="162"/>
                  </a:cubicBezTo>
                  <a:cubicBezTo>
                    <a:pt x="197" y="249"/>
                    <a:pt x="284" y="364"/>
                    <a:pt x="365" y="444"/>
                  </a:cubicBezTo>
                  <a:cubicBezTo>
                    <a:pt x="388" y="465"/>
                    <a:pt x="414" y="474"/>
                    <a:pt x="437" y="474"/>
                  </a:cubicBezTo>
                  <a:cubicBezTo>
                    <a:pt x="475" y="474"/>
                    <a:pt x="506" y="451"/>
                    <a:pt x="506" y="417"/>
                  </a:cubicBezTo>
                  <a:cubicBezTo>
                    <a:pt x="479" y="249"/>
                    <a:pt x="338" y="135"/>
                    <a:pt x="197" y="28"/>
                  </a:cubicBezTo>
                  <a:cubicBezTo>
                    <a:pt x="179" y="8"/>
                    <a:pt x="158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245850" y="1689068"/>
              <a:ext cx="21069" cy="16451"/>
            </a:xfrm>
            <a:custGeom>
              <a:avLst/>
              <a:gdLst/>
              <a:ahLst/>
              <a:cxnLst/>
              <a:rect l="l" t="t" r="r" b="b"/>
              <a:pathLst>
                <a:path w="438" h="342" extrusionOk="0">
                  <a:moveTo>
                    <a:pt x="55" y="0"/>
                  </a:moveTo>
                  <a:cubicBezTo>
                    <a:pt x="15" y="0"/>
                    <a:pt x="0" y="73"/>
                    <a:pt x="47" y="119"/>
                  </a:cubicBezTo>
                  <a:cubicBezTo>
                    <a:pt x="101" y="146"/>
                    <a:pt x="161" y="200"/>
                    <a:pt x="215" y="234"/>
                  </a:cubicBezTo>
                  <a:cubicBezTo>
                    <a:pt x="269" y="287"/>
                    <a:pt x="330" y="341"/>
                    <a:pt x="383" y="341"/>
                  </a:cubicBezTo>
                  <a:cubicBezTo>
                    <a:pt x="437" y="341"/>
                    <a:pt x="437" y="314"/>
                    <a:pt x="437" y="287"/>
                  </a:cubicBezTo>
                  <a:cubicBezTo>
                    <a:pt x="410" y="200"/>
                    <a:pt x="330" y="173"/>
                    <a:pt x="269" y="146"/>
                  </a:cubicBezTo>
                  <a:cubicBezTo>
                    <a:pt x="215" y="93"/>
                    <a:pt x="161" y="66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232767" y="1676706"/>
              <a:ext cx="33431" cy="25591"/>
            </a:xfrm>
            <a:custGeom>
              <a:avLst/>
              <a:gdLst/>
              <a:ahLst/>
              <a:cxnLst/>
              <a:rect l="l" t="t" r="r" b="b"/>
              <a:pathLst>
                <a:path w="695" h="532" extrusionOk="0">
                  <a:moveTo>
                    <a:pt x="147" y="1"/>
                  </a:moveTo>
                  <a:cubicBezTo>
                    <a:pt x="44" y="1"/>
                    <a:pt x="0" y="134"/>
                    <a:pt x="97" y="208"/>
                  </a:cubicBezTo>
                  <a:cubicBezTo>
                    <a:pt x="232" y="323"/>
                    <a:pt x="373" y="457"/>
                    <a:pt x="514" y="518"/>
                  </a:cubicBezTo>
                  <a:cubicBezTo>
                    <a:pt x="535" y="527"/>
                    <a:pt x="554" y="531"/>
                    <a:pt x="572" y="531"/>
                  </a:cubicBezTo>
                  <a:cubicBezTo>
                    <a:pt x="652" y="531"/>
                    <a:pt x="695" y="443"/>
                    <a:pt x="628" y="376"/>
                  </a:cubicBezTo>
                  <a:cubicBezTo>
                    <a:pt x="514" y="235"/>
                    <a:pt x="346" y="121"/>
                    <a:pt x="205" y="14"/>
                  </a:cubicBezTo>
                  <a:cubicBezTo>
                    <a:pt x="184" y="5"/>
                    <a:pt x="165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247390" y="1684787"/>
              <a:ext cx="23522" cy="15778"/>
            </a:xfrm>
            <a:custGeom>
              <a:avLst/>
              <a:gdLst/>
              <a:ahLst/>
              <a:cxnLst/>
              <a:rect l="l" t="t" r="r" b="b"/>
              <a:pathLst>
                <a:path w="489" h="328" extrusionOk="0">
                  <a:moveTo>
                    <a:pt x="118" y="1"/>
                  </a:moveTo>
                  <a:cubicBezTo>
                    <a:pt x="49" y="1"/>
                    <a:pt x="0" y="130"/>
                    <a:pt x="69" y="182"/>
                  </a:cubicBezTo>
                  <a:cubicBezTo>
                    <a:pt x="183" y="235"/>
                    <a:pt x="264" y="289"/>
                    <a:pt x="378" y="323"/>
                  </a:cubicBezTo>
                  <a:cubicBezTo>
                    <a:pt x="385" y="326"/>
                    <a:pt x="392" y="328"/>
                    <a:pt x="399" y="328"/>
                  </a:cubicBezTo>
                  <a:cubicBezTo>
                    <a:pt x="446" y="328"/>
                    <a:pt x="489" y="259"/>
                    <a:pt x="466" y="235"/>
                  </a:cubicBezTo>
                  <a:cubicBezTo>
                    <a:pt x="351" y="155"/>
                    <a:pt x="264" y="94"/>
                    <a:pt x="156" y="14"/>
                  </a:cubicBezTo>
                  <a:cubicBezTo>
                    <a:pt x="143" y="5"/>
                    <a:pt x="131" y="1"/>
                    <a:pt x="1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374811" y="1709656"/>
              <a:ext cx="33672" cy="8226"/>
            </a:xfrm>
            <a:custGeom>
              <a:avLst/>
              <a:gdLst/>
              <a:ahLst/>
              <a:cxnLst/>
              <a:rect l="l" t="t" r="r" b="b"/>
              <a:pathLst>
                <a:path w="700" h="171" extrusionOk="0">
                  <a:moveTo>
                    <a:pt x="612" y="1"/>
                  </a:moveTo>
                  <a:cubicBezTo>
                    <a:pt x="444" y="1"/>
                    <a:pt x="249" y="27"/>
                    <a:pt x="81" y="54"/>
                  </a:cubicBezTo>
                  <a:cubicBezTo>
                    <a:pt x="28" y="54"/>
                    <a:pt x="1" y="142"/>
                    <a:pt x="54" y="142"/>
                  </a:cubicBezTo>
                  <a:cubicBezTo>
                    <a:pt x="127" y="162"/>
                    <a:pt x="200" y="171"/>
                    <a:pt x="273" y="171"/>
                  </a:cubicBezTo>
                  <a:cubicBezTo>
                    <a:pt x="395" y="171"/>
                    <a:pt x="517" y="146"/>
                    <a:pt x="639" y="108"/>
                  </a:cubicBezTo>
                  <a:cubicBezTo>
                    <a:pt x="700" y="108"/>
                    <a:pt x="700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445376" y="1687769"/>
              <a:ext cx="28861" cy="19722"/>
            </a:xfrm>
            <a:custGeom>
              <a:avLst/>
              <a:gdLst/>
              <a:ahLst/>
              <a:cxnLst/>
              <a:rect l="l" t="t" r="r" b="b"/>
              <a:pathLst>
                <a:path w="600" h="410" extrusionOk="0">
                  <a:moveTo>
                    <a:pt x="496" y="0"/>
                  </a:moveTo>
                  <a:cubicBezTo>
                    <a:pt x="486" y="0"/>
                    <a:pt x="474" y="2"/>
                    <a:pt x="462" y="5"/>
                  </a:cubicBezTo>
                  <a:cubicBezTo>
                    <a:pt x="348" y="93"/>
                    <a:pt x="214" y="173"/>
                    <a:pt x="73" y="261"/>
                  </a:cubicBezTo>
                  <a:cubicBezTo>
                    <a:pt x="0" y="305"/>
                    <a:pt x="48" y="410"/>
                    <a:pt x="112" y="410"/>
                  </a:cubicBezTo>
                  <a:cubicBezTo>
                    <a:pt x="125" y="410"/>
                    <a:pt x="139" y="405"/>
                    <a:pt x="153" y="395"/>
                  </a:cubicBezTo>
                  <a:cubicBezTo>
                    <a:pt x="294" y="314"/>
                    <a:pt x="435" y="261"/>
                    <a:pt x="577" y="120"/>
                  </a:cubicBezTo>
                  <a:cubicBezTo>
                    <a:pt x="600" y="67"/>
                    <a:pt x="563" y="0"/>
                    <a:pt x="4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503819" y="1659053"/>
              <a:ext cx="34778" cy="29535"/>
            </a:xfrm>
            <a:custGeom>
              <a:avLst/>
              <a:gdLst/>
              <a:ahLst/>
              <a:cxnLst/>
              <a:rect l="l" t="t" r="r" b="b"/>
              <a:pathLst>
                <a:path w="723" h="614" extrusionOk="0">
                  <a:moveTo>
                    <a:pt x="612" y="1"/>
                  </a:moveTo>
                  <a:cubicBezTo>
                    <a:pt x="596" y="1"/>
                    <a:pt x="580" y="6"/>
                    <a:pt x="565" y="18"/>
                  </a:cubicBezTo>
                  <a:cubicBezTo>
                    <a:pt x="397" y="125"/>
                    <a:pt x="229" y="266"/>
                    <a:pt x="87" y="407"/>
                  </a:cubicBezTo>
                  <a:cubicBezTo>
                    <a:pt x="0" y="495"/>
                    <a:pt x="78" y="614"/>
                    <a:pt x="170" y="614"/>
                  </a:cubicBezTo>
                  <a:cubicBezTo>
                    <a:pt x="199" y="614"/>
                    <a:pt x="229" y="602"/>
                    <a:pt x="255" y="575"/>
                  </a:cubicBezTo>
                  <a:cubicBezTo>
                    <a:pt x="397" y="434"/>
                    <a:pt x="538" y="293"/>
                    <a:pt x="679" y="152"/>
                  </a:cubicBezTo>
                  <a:cubicBezTo>
                    <a:pt x="722" y="87"/>
                    <a:pt x="674" y="1"/>
                    <a:pt x="6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564283" y="1625285"/>
              <a:ext cx="25158" cy="26793"/>
            </a:xfrm>
            <a:custGeom>
              <a:avLst/>
              <a:gdLst/>
              <a:ahLst/>
              <a:cxnLst/>
              <a:rect l="l" t="t" r="r" b="b"/>
              <a:pathLst>
                <a:path w="523" h="557" extrusionOk="0">
                  <a:moveTo>
                    <a:pt x="363" y="0"/>
                  </a:moveTo>
                  <a:cubicBezTo>
                    <a:pt x="346" y="0"/>
                    <a:pt x="330" y="4"/>
                    <a:pt x="316" y="14"/>
                  </a:cubicBezTo>
                  <a:cubicBezTo>
                    <a:pt x="174" y="101"/>
                    <a:pt x="94" y="243"/>
                    <a:pt x="33" y="384"/>
                  </a:cubicBezTo>
                  <a:cubicBezTo>
                    <a:pt x="0" y="487"/>
                    <a:pt x="81" y="557"/>
                    <a:pt x="163" y="557"/>
                  </a:cubicBezTo>
                  <a:cubicBezTo>
                    <a:pt x="214" y="557"/>
                    <a:pt x="265" y="529"/>
                    <a:pt x="289" y="464"/>
                  </a:cubicBezTo>
                  <a:cubicBezTo>
                    <a:pt x="316" y="350"/>
                    <a:pt x="396" y="243"/>
                    <a:pt x="457" y="155"/>
                  </a:cubicBezTo>
                  <a:cubicBezTo>
                    <a:pt x="523" y="89"/>
                    <a:pt x="440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625324" y="1609797"/>
              <a:ext cx="22704" cy="14094"/>
            </a:xfrm>
            <a:custGeom>
              <a:avLst/>
              <a:gdLst/>
              <a:ahLst/>
              <a:cxnLst/>
              <a:rect l="l" t="t" r="r" b="b"/>
              <a:pathLst>
                <a:path w="472" h="293" extrusionOk="0">
                  <a:moveTo>
                    <a:pt x="223" y="0"/>
                  </a:moveTo>
                  <a:cubicBezTo>
                    <a:pt x="169" y="34"/>
                    <a:pt x="108" y="60"/>
                    <a:pt x="55" y="87"/>
                  </a:cubicBezTo>
                  <a:cubicBezTo>
                    <a:pt x="1" y="114"/>
                    <a:pt x="1" y="168"/>
                    <a:pt x="28" y="228"/>
                  </a:cubicBezTo>
                  <a:cubicBezTo>
                    <a:pt x="47" y="268"/>
                    <a:pt x="82" y="293"/>
                    <a:pt x="122" y="293"/>
                  </a:cubicBezTo>
                  <a:cubicBezTo>
                    <a:pt x="137" y="293"/>
                    <a:pt x="153" y="289"/>
                    <a:pt x="169" y="282"/>
                  </a:cubicBezTo>
                  <a:cubicBezTo>
                    <a:pt x="250" y="228"/>
                    <a:pt x="303" y="202"/>
                    <a:pt x="391" y="168"/>
                  </a:cubicBezTo>
                  <a:cubicBezTo>
                    <a:pt x="444" y="141"/>
                    <a:pt x="471" y="34"/>
                    <a:pt x="391" y="34"/>
                  </a:cubicBezTo>
                  <a:cubicBezTo>
                    <a:pt x="337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097" name="Google Shape;2097;p43"/>
          <p:cNvGrpSpPr/>
          <p:nvPr/>
        </p:nvGrpSpPr>
        <p:grpSpPr>
          <a:xfrm>
            <a:off x="7937276" y="4074245"/>
            <a:ext cx="960604" cy="719077"/>
            <a:chOff x="1980727" y="34279"/>
            <a:chExt cx="470055" cy="351868"/>
          </a:xfrm>
        </p:grpSpPr>
        <p:sp>
          <p:nvSpPr>
            <p:cNvPr id="2098" name="Google Shape;2098;p43"/>
            <p:cNvSpPr/>
            <p:nvPr/>
          </p:nvSpPr>
          <p:spPr>
            <a:xfrm>
              <a:off x="1980727" y="34279"/>
              <a:ext cx="24003" cy="10342"/>
            </a:xfrm>
            <a:custGeom>
              <a:avLst/>
              <a:gdLst/>
              <a:ahLst/>
              <a:cxnLst/>
              <a:rect l="l" t="t" r="r" b="b"/>
              <a:pathLst>
                <a:path w="499" h="215" extrusionOk="0">
                  <a:moveTo>
                    <a:pt x="167" y="0"/>
                  </a:moveTo>
                  <a:cubicBezTo>
                    <a:pt x="131" y="0"/>
                    <a:pt x="93" y="4"/>
                    <a:pt x="54" y="10"/>
                  </a:cubicBezTo>
                  <a:cubicBezTo>
                    <a:pt x="0" y="10"/>
                    <a:pt x="0" y="97"/>
                    <a:pt x="54" y="97"/>
                  </a:cubicBezTo>
                  <a:cubicBezTo>
                    <a:pt x="195" y="97"/>
                    <a:pt x="309" y="151"/>
                    <a:pt x="390" y="205"/>
                  </a:cubicBezTo>
                  <a:cubicBezTo>
                    <a:pt x="402" y="211"/>
                    <a:pt x="414" y="214"/>
                    <a:pt x="425" y="214"/>
                  </a:cubicBezTo>
                  <a:cubicBezTo>
                    <a:pt x="469" y="214"/>
                    <a:pt x="499" y="167"/>
                    <a:pt x="477" y="124"/>
                  </a:cubicBezTo>
                  <a:cubicBezTo>
                    <a:pt x="390" y="36"/>
                    <a:pt x="286" y="0"/>
                    <a:pt x="16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2022816" y="62900"/>
              <a:ext cx="20011" cy="21935"/>
            </a:xfrm>
            <a:custGeom>
              <a:avLst/>
              <a:gdLst/>
              <a:ahLst/>
              <a:cxnLst/>
              <a:rect l="l" t="t" r="r" b="b"/>
              <a:pathLst>
                <a:path w="416" h="456" extrusionOk="0">
                  <a:moveTo>
                    <a:pt x="84" y="1"/>
                  </a:moveTo>
                  <a:cubicBezTo>
                    <a:pt x="38" y="1"/>
                    <a:pt x="1" y="64"/>
                    <a:pt x="53" y="87"/>
                  </a:cubicBezTo>
                  <a:cubicBezTo>
                    <a:pt x="160" y="174"/>
                    <a:pt x="274" y="282"/>
                    <a:pt x="328" y="423"/>
                  </a:cubicBezTo>
                  <a:cubicBezTo>
                    <a:pt x="328" y="446"/>
                    <a:pt x="341" y="455"/>
                    <a:pt x="356" y="455"/>
                  </a:cubicBezTo>
                  <a:cubicBezTo>
                    <a:pt x="382" y="455"/>
                    <a:pt x="415" y="429"/>
                    <a:pt x="415" y="396"/>
                  </a:cubicBezTo>
                  <a:cubicBezTo>
                    <a:pt x="389" y="315"/>
                    <a:pt x="355" y="228"/>
                    <a:pt x="301" y="174"/>
                  </a:cubicBezTo>
                  <a:cubicBezTo>
                    <a:pt x="247" y="87"/>
                    <a:pt x="160" y="33"/>
                    <a:pt x="106" y="6"/>
                  </a:cubicBezTo>
                  <a:cubicBezTo>
                    <a:pt x="99" y="2"/>
                    <a:pt x="91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2044702" y="106576"/>
              <a:ext cx="15585" cy="20011"/>
            </a:xfrm>
            <a:custGeom>
              <a:avLst/>
              <a:gdLst/>
              <a:ahLst/>
              <a:cxnLst/>
              <a:rect l="l" t="t" r="r" b="b"/>
              <a:pathLst>
                <a:path w="324" h="416" extrusionOk="0">
                  <a:moveTo>
                    <a:pt x="84" y="1"/>
                  </a:moveTo>
                  <a:cubicBezTo>
                    <a:pt x="37" y="1"/>
                    <a:pt x="0" y="54"/>
                    <a:pt x="41" y="79"/>
                  </a:cubicBezTo>
                  <a:cubicBezTo>
                    <a:pt x="129" y="160"/>
                    <a:pt x="182" y="274"/>
                    <a:pt x="236" y="382"/>
                  </a:cubicBezTo>
                  <a:cubicBezTo>
                    <a:pt x="236" y="406"/>
                    <a:pt x="250" y="416"/>
                    <a:pt x="266" y="416"/>
                  </a:cubicBezTo>
                  <a:cubicBezTo>
                    <a:pt x="291" y="416"/>
                    <a:pt x="323" y="392"/>
                    <a:pt x="323" y="355"/>
                  </a:cubicBezTo>
                  <a:cubicBezTo>
                    <a:pt x="297" y="214"/>
                    <a:pt x="236" y="106"/>
                    <a:pt x="129" y="19"/>
                  </a:cubicBezTo>
                  <a:cubicBezTo>
                    <a:pt x="114" y="6"/>
                    <a:pt x="99" y="1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2053889" y="159969"/>
              <a:ext cx="15778" cy="11256"/>
            </a:xfrm>
            <a:custGeom>
              <a:avLst/>
              <a:gdLst/>
              <a:ahLst/>
              <a:cxnLst/>
              <a:rect l="l" t="t" r="r" b="b"/>
              <a:pathLst>
                <a:path w="328" h="234" extrusionOk="0">
                  <a:moveTo>
                    <a:pt x="133" y="0"/>
                  </a:moveTo>
                  <a:cubicBezTo>
                    <a:pt x="62" y="0"/>
                    <a:pt x="1" y="91"/>
                    <a:pt x="79" y="145"/>
                  </a:cubicBezTo>
                  <a:cubicBezTo>
                    <a:pt x="132" y="172"/>
                    <a:pt x="186" y="199"/>
                    <a:pt x="247" y="226"/>
                  </a:cubicBezTo>
                  <a:cubicBezTo>
                    <a:pt x="257" y="231"/>
                    <a:pt x="265" y="233"/>
                    <a:pt x="274" y="233"/>
                  </a:cubicBezTo>
                  <a:cubicBezTo>
                    <a:pt x="309" y="233"/>
                    <a:pt x="327" y="189"/>
                    <a:pt x="327" y="145"/>
                  </a:cubicBezTo>
                  <a:cubicBezTo>
                    <a:pt x="274" y="85"/>
                    <a:pt x="213" y="31"/>
                    <a:pt x="159" y="4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2082125" y="187916"/>
              <a:ext cx="34297" cy="18231"/>
            </a:xfrm>
            <a:custGeom>
              <a:avLst/>
              <a:gdLst/>
              <a:ahLst/>
              <a:cxnLst/>
              <a:rect l="l" t="t" r="r" b="b"/>
              <a:pathLst>
                <a:path w="713" h="379" extrusionOk="0">
                  <a:moveTo>
                    <a:pt x="35" y="1"/>
                  </a:moveTo>
                  <a:cubicBezTo>
                    <a:pt x="14" y="1"/>
                    <a:pt x="1" y="41"/>
                    <a:pt x="23" y="68"/>
                  </a:cubicBezTo>
                  <a:cubicBezTo>
                    <a:pt x="164" y="236"/>
                    <a:pt x="412" y="344"/>
                    <a:pt x="607" y="371"/>
                  </a:cubicBezTo>
                  <a:cubicBezTo>
                    <a:pt x="617" y="376"/>
                    <a:pt x="626" y="378"/>
                    <a:pt x="635" y="378"/>
                  </a:cubicBezTo>
                  <a:cubicBezTo>
                    <a:pt x="682" y="378"/>
                    <a:pt x="713" y="313"/>
                    <a:pt x="668" y="290"/>
                  </a:cubicBezTo>
                  <a:cubicBezTo>
                    <a:pt x="466" y="176"/>
                    <a:pt x="271" y="68"/>
                    <a:pt x="49" y="8"/>
                  </a:cubicBezTo>
                  <a:cubicBezTo>
                    <a:pt x="44" y="3"/>
                    <a:pt x="39" y="1"/>
                    <a:pt x="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2118105" y="135485"/>
              <a:ext cx="332677" cy="250662"/>
            </a:xfrm>
            <a:custGeom>
              <a:avLst/>
              <a:gdLst/>
              <a:ahLst/>
              <a:cxnLst/>
              <a:rect l="l" t="t" r="r" b="b"/>
              <a:pathLst>
                <a:path w="6916" h="5211" extrusionOk="0">
                  <a:moveTo>
                    <a:pt x="1442" y="0"/>
                  </a:moveTo>
                  <a:cubicBezTo>
                    <a:pt x="1371" y="0"/>
                    <a:pt x="1301" y="3"/>
                    <a:pt x="1230" y="9"/>
                  </a:cubicBezTo>
                  <a:cubicBezTo>
                    <a:pt x="1123" y="36"/>
                    <a:pt x="1123" y="204"/>
                    <a:pt x="1230" y="204"/>
                  </a:cubicBezTo>
                  <a:cubicBezTo>
                    <a:pt x="2158" y="204"/>
                    <a:pt x="2998" y="621"/>
                    <a:pt x="3838" y="990"/>
                  </a:cubicBezTo>
                  <a:cubicBezTo>
                    <a:pt x="4395" y="1239"/>
                    <a:pt x="4960" y="1461"/>
                    <a:pt x="5518" y="1689"/>
                  </a:cubicBezTo>
                  <a:cubicBezTo>
                    <a:pt x="5854" y="1831"/>
                    <a:pt x="6190" y="1999"/>
                    <a:pt x="6385" y="2301"/>
                  </a:cubicBezTo>
                  <a:cubicBezTo>
                    <a:pt x="6667" y="2697"/>
                    <a:pt x="6412" y="3255"/>
                    <a:pt x="6244" y="3645"/>
                  </a:cubicBezTo>
                  <a:cubicBezTo>
                    <a:pt x="5995" y="4183"/>
                    <a:pt x="5827" y="4935"/>
                    <a:pt x="5128" y="4962"/>
                  </a:cubicBezTo>
                  <a:cubicBezTo>
                    <a:pt x="5089" y="4964"/>
                    <a:pt x="5049" y="4964"/>
                    <a:pt x="5009" y="4964"/>
                  </a:cubicBezTo>
                  <a:cubicBezTo>
                    <a:pt x="4252" y="4964"/>
                    <a:pt x="3410" y="4729"/>
                    <a:pt x="2688" y="4519"/>
                  </a:cubicBezTo>
                  <a:cubicBezTo>
                    <a:pt x="2184" y="4378"/>
                    <a:pt x="1654" y="4210"/>
                    <a:pt x="1176" y="3981"/>
                  </a:cubicBezTo>
                  <a:cubicBezTo>
                    <a:pt x="928" y="3874"/>
                    <a:pt x="672" y="3732"/>
                    <a:pt x="477" y="3537"/>
                  </a:cubicBezTo>
                  <a:cubicBezTo>
                    <a:pt x="168" y="3228"/>
                    <a:pt x="283" y="2805"/>
                    <a:pt x="390" y="2442"/>
                  </a:cubicBezTo>
                  <a:cubicBezTo>
                    <a:pt x="619" y="1797"/>
                    <a:pt x="1035" y="1266"/>
                    <a:pt x="1230" y="594"/>
                  </a:cubicBezTo>
                  <a:cubicBezTo>
                    <a:pt x="1230" y="547"/>
                    <a:pt x="1194" y="518"/>
                    <a:pt x="1158" y="518"/>
                  </a:cubicBezTo>
                  <a:cubicBezTo>
                    <a:pt x="1132" y="518"/>
                    <a:pt x="1107" y="533"/>
                    <a:pt x="1096" y="567"/>
                  </a:cubicBezTo>
                  <a:cubicBezTo>
                    <a:pt x="814" y="1353"/>
                    <a:pt x="141" y="2052"/>
                    <a:pt x="54" y="2892"/>
                  </a:cubicBezTo>
                  <a:cubicBezTo>
                    <a:pt x="0" y="3511"/>
                    <a:pt x="424" y="3847"/>
                    <a:pt x="928" y="4122"/>
                  </a:cubicBezTo>
                  <a:cubicBezTo>
                    <a:pt x="1566" y="4458"/>
                    <a:pt x="2326" y="4687"/>
                    <a:pt x="3025" y="4855"/>
                  </a:cubicBezTo>
                  <a:cubicBezTo>
                    <a:pt x="3529" y="4989"/>
                    <a:pt x="4059" y="5076"/>
                    <a:pt x="4624" y="5157"/>
                  </a:cubicBezTo>
                  <a:cubicBezTo>
                    <a:pt x="4781" y="5176"/>
                    <a:pt x="4957" y="5211"/>
                    <a:pt x="5137" y="5211"/>
                  </a:cubicBezTo>
                  <a:cubicBezTo>
                    <a:pt x="5273" y="5211"/>
                    <a:pt x="5412" y="5191"/>
                    <a:pt x="5545" y="5130"/>
                  </a:cubicBezTo>
                  <a:cubicBezTo>
                    <a:pt x="6102" y="4908"/>
                    <a:pt x="6304" y="4122"/>
                    <a:pt x="6526" y="3618"/>
                  </a:cubicBezTo>
                  <a:cubicBezTo>
                    <a:pt x="6774" y="3007"/>
                    <a:pt x="6916" y="2361"/>
                    <a:pt x="6358" y="1857"/>
                  </a:cubicBezTo>
                  <a:cubicBezTo>
                    <a:pt x="5800" y="1353"/>
                    <a:pt x="4819" y="1158"/>
                    <a:pt x="4147" y="876"/>
                  </a:cubicBezTo>
                  <a:cubicBezTo>
                    <a:pt x="3284" y="514"/>
                    <a:pt x="2376" y="0"/>
                    <a:pt x="1442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2185639" y="148857"/>
              <a:ext cx="244697" cy="136515"/>
            </a:xfrm>
            <a:custGeom>
              <a:avLst/>
              <a:gdLst/>
              <a:ahLst/>
              <a:cxnLst/>
              <a:rect l="l" t="t" r="r" b="b"/>
              <a:pathLst>
                <a:path w="5087" h="2838" extrusionOk="0">
                  <a:moveTo>
                    <a:pt x="65" y="0"/>
                  </a:moveTo>
                  <a:cubicBezTo>
                    <a:pt x="36" y="0"/>
                    <a:pt x="0" y="45"/>
                    <a:pt x="28" y="67"/>
                  </a:cubicBezTo>
                  <a:cubicBezTo>
                    <a:pt x="418" y="934"/>
                    <a:pt x="700" y="2023"/>
                    <a:pt x="1506" y="2614"/>
                  </a:cubicBezTo>
                  <a:cubicBezTo>
                    <a:pt x="1731" y="2782"/>
                    <a:pt x="1999" y="2838"/>
                    <a:pt x="2272" y="2838"/>
                  </a:cubicBezTo>
                  <a:cubicBezTo>
                    <a:pt x="2546" y="2838"/>
                    <a:pt x="2827" y="2782"/>
                    <a:pt x="3079" y="2729"/>
                  </a:cubicBezTo>
                  <a:cubicBezTo>
                    <a:pt x="3495" y="2614"/>
                    <a:pt x="3919" y="2561"/>
                    <a:pt x="4336" y="2500"/>
                  </a:cubicBezTo>
                  <a:cubicBezTo>
                    <a:pt x="4618" y="2473"/>
                    <a:pt x="4840" y="2446"/>
                    <a:pt x="5034" y="2251"/>
                  </a:cubicBezTo>
                  <a:cubicBezTo>
                    <a:pt x="5087" y="2199"/>
                    <a:pt x="5049" y="2132"/>
                    <a:pt x="4985" y="2132"/>
                  </a:cubicBezTo>
                  <a:cubicBezTo>
                    <a:pt x="4975" y="2132"/>
                    <a:pt x="4965" y="2134"/>
                    <a:pt x="4954" y="2137"/>
                  </a:cubicBezTo>
                  <a:cubicBezTo>
                    <a:pt x="4362" y="2251"/>
                    <a:pt x="3778" y="2278"/>
                    <a:pt x="3220" y="2419"/>
                  </a:cubicBezTo>
                  <a:cubicBezTo>
                    <a:pt x="2890" y="2498"/>
                    <a:pt x="2586" y="2571"/>
                    <a:pt x="2302" y="2571"/>
                  </a:cubicBezTo>
                  <a:cubicBezTo>
                    <a:pt x="1979" y="2571"/>
                    <a:pt x="1681" y="2477"/>
                    <a:pt x="1399" y="2191"/>
                  </a:cubicBezTo>
                  <a:cubicBezTo>
                    <a:pt x="754" y="1606"/>
                    <a:pt x="639" y="652"/>
                    <a:pt x="82" y="7"/>
                  </a:cubicBezTo>
                  <a:cubicBezTo>
                    <a:pt x="77" y="2"/>
                    <a:pt x="71" y="0"/>
                    <a:pt x="6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5" name="Google Shape;2105;p43"/>
            <p:cNvSpPr/>
            <p:nvPr/>
          </p:nvSpPr>
          <p:spPr>
            <a:xfrm>
              <a:off x="2122290" y="274499"/>
              <a:ext cx="68594" cy="28332"/>
            </a:xfrm>
            <a:custGeom>
              <a:avLst/>
              <a:gdLst/>
              <a:ahLst/>
              <a:cxnLst/>
              <a:rect l="l" t="t" r="r" b="b"/>
              <a:pathLst>
                <a:path w="1426" h="589" extrusionOk="0">
                  <a:moveTo>
                    <a:pt x="1237" y="1"/>
                  </a:moveTo>
                  <a:cubicBezTo>
                    <a:pt x="1094" y="1"/>
                    <a:pt x="933" y="78"/>
                    <a:pt x="807" y="143"/>
                  </a:cubicBezTo>
                  <a:cubicBezTo>
                    <a:pt x="558" y="251"/>
                    <a:pt x="337" y="365"/>
                    <a:pt x="54" y="392"/>
                  </a:cubicBezTo>
                  <a:cubicBezTo>
                    <a:pt x="1" y="392"/>
                    <a:pt x="1" y="506"/>
                    <a:pt x="54" y="533"/>
                  </a:cubicBezTo>
                  <a:cubicBezTo>
                    <a:pt x="112" y="573"/>
                    <a:pt x="177" y="588"/>
                    <a:pt x="243" y="588"/>
                  </a:cubicBezTo>
                  <a:cubicBezTo>
                    <a:pt x="369" y="588"/>
                    <a:pt x="502" y="532"/>
                    <a:pt x="612" y="479"/>
                  </a:cubicBezTo>
                  <a:cubicBezTo>
                    <a:pt x="868" y="338"/>
                    <a:pt x="1089" y="197"/>
                    <a:pt x="1372" y="117"/>
                  </a:cubicBezTo>
                  <a:cubicBezTo>
                    <a:pt x="1425" y="83"/>
                    <a:pt x="1425" y="29"/>
                    <a:pt x="1372" y="29"/>
                  </a:cubicBezTo>
                  <a:cubicBezTo>
                    <a:pt x="1330" y="9"/>
                    <a:pt x="1284" y="1"/>
                    <a:pt x="12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6" name="Google Shape;2106;p43"/>
            <p:cNvSpPr/>
            <p:nvPr/>
          </p:nvSpPr>
          <p:spPr>
            <a:xfrm>
              <a:off x="2346972" y="324380"/>
              <a:ext cx="37857" cy="50652"/>
            </a:xfrm>
            <a:custGeom>
              <a:avLst/>
              <a:gdLst/>
              <a:ahLst/>
              <a:cxnLst/>
              <a:rect l="l" t="t" r="r" b="b"/>
              <a:pathLst>
                <a:path w="787" h="1053" extrusionOk="0">
                  <a:moveTo>
                    <a:pt x="732" y="919"/>
                  </a:moveTo>
                  <a:lnTo>
                    <a:pt x="732" y="919"/>
                  </a:lnTo>
                  <a:cubicBezTo>
                    <a:pt x="733" y="919"/>
                    <a:pt x="733" y="919"/>
                    <a:pt x="733" y="919"/>
                  </a:cubicBezTo>
                  <a:lnTo>
                    <a:pt x="733" y="919"/>
                  </a:lnTo>
                  <a:cubicBezTo>
                    <a:pt x="733" y="922"/>
                    <a:pt x="733" y="925"/>
                    <a:pt x="733" y="928"/>
                  </a:cubicBezTo>
                  <a:cubicBezTo>
                    <a:pt x="733" y="925"/>
                    <a:pt x="733" y="922"/>
                    <a:pt x="732" y="919"/>
                  </a:cubicBezTo>
                  <a:close/>
                  <a:moveTo>
                    <a:pt x="61" y="0"/>
                  </a:moveTo>
                  <a:cubicBezTo>
                    <a:pt x="34" y="0"/>
                    <a:pt x="0" y="54"/>
                    <a:pt x="34" y="88"/>
                  </a:cubicBezTo>
                  <a:cubicBezTo>
                    <a:pt x="309" y="336"/>
                    <a:pt x="397" y="699"/>
                    <a:pt x="565" y="1008"/>
                  </a:cubicBezTo>
                  <a:cubicBezTo>
                    <a:pt x="581" y="1040"/>
                    <a:pt x="606" y="1053"/>
                    <a:pt x="636" y="1053"/>
                  </a:cubicBezTo>
                  <a:cubicBezTo>
                    <a:pt x="657" y="1053"/>
                    <a:pt x="681" y="1046"/>
                    <a:pt x="706" y="1035"/>
                  </a:cubicBezTo>
                  <a:cubicBezTo>
                    <a:pt x="733" y="1035"/>
                    <a:pt x="733" y="1035"/>
                    <a:pt x="760" y="1008"/>
                  </a:cubicBezTo>
                  <a:cubicBezTo>
                    <a:pt x="787" y="981"/>
                    <a:pt x="760" y="955"/>
                    <a:pt x="760" y="928"/>
                  </a:cubicBezTo>
                  <a:cubicBezTo>
                    <a:pt x="755" y="921"/>
                    <a:pt x="750" y="916"/>
                    <a:pt x="747" y="912"/>
                  </a:cubicBezTo>
                  <a:lnTo>
                    <a:pt x="747" y="912"/>
                  </a:lnTo>
                  <a:cubicBezTo>
                    <a:pt x="701" y="850"/>
                    <a:pt x="670" y="753"/>
                    <a:pt x="646" y="672"/>
                  </a:cubicBezTo>
                  <a:cubicBezTo>
                    <a:pt x="592" y="558"/>
                    <a:pt x="538" y="477"/>
                    <a:pt x="451" y="363"/>
                  </a:cubicBezTo>
                  <a:cubicBezTo>
                    <a:pt x="370" y="222"/>
                    <a:pt x="229" y="88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7" name="Google Shape;2107;p43"/>
            <p:cNvSpPr/>
            <p:nvPr/>
          </p:nvSpPr>
          <p:spPr>
            <a:xfrm>
              <a:off x="2274242" y="236787"/>
              <a:ext cx="39155" cy="13613"/>
            </a:xfrm>
            <a:custGeom>
              <a:avLst/>
              <a:gdLst/>
              <a:ahLst/>
              <a:cxnLst/>
              <a:rect l="l" t="t" r="r" b="b"/>
              <a:pathLst>
                <a:path w="814" h="283" extrusionOk="0">
                  <a:moveTo>
                    <a:pt x="760" y="0"/>
                  </a:moveTo>
                  <a:cubicBezTo>
                    <a:pt x="504" y="27"/>
                    <a:pt x="283" y="87"/>
                    <a:pt x="61" y="195"/>
                  </a:cubicBezTo>
                  <a:cubicBezTo>
                    <a:pt x="0" y="229"/>
                    <a:pt x="34" y="282"/>
                    <a:pt x="88" y="282"/>
                  </a:cubicBezTo>
                  <a:cubicBezTo>
                    <a:pt x="309" y="195"/>
                    <a:pt x="538" y="168"/>
                    <a:pt x="787" y="87"/>
                  </a:cubicBezTo>
                  <a:cubicBezTo>
                    <a:pt x="813" y="61"/>
                    <a:pt x="813" y="0"/>
                    <a:pt x="7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8" name="Google Shape;2108;p43"/>
            <p:cNvSpPr/>
            <p:nvPr/>
          </p:nvSpPr>
          <p:spPr>
            <a:xfrm>
              <a:off x="2304402" y="244868"/>
              <a:ext cx="31940" cy="11208"/>
            </a:xfrm>
            <a:custGeom>
              <a:avLst/>
              <a:gdLst/>
              <a:ahLst/>
              <a:cxnLst/>
              <a:rect l="l" t="t" r="r" b="b"/>
              <a:pathLst>
                <a:path w="664" h="233" extrusionOk="0">
                  <a:moveTo>
                    <a:pt x="610" y="0"/>
                  </a:moveTo>
                  <a:cubicBezTo>
                    <a:pt x="415" y="0"/>
                    <a:pt x="247" y="27"/>
                    <a:pt x="79" y="114"/>
                  </a:cubicBezTo>
                  <a:cubicBezTo>
                    <a:pt x="1" y="138"/>
                    <a:pt x="36" y="233"/>
                    <a:pt x="107" y="233"/>
                  </a:cubicBezTo>
                  <a:cubicBezTo>
                    <a:pt x="115" y="233"/>
                    <a:pt x="124" y="231"/>
                    <a:pt x="133" y="229"/>
                  </a:cubicBezTo>
                  <a:cubicBezTo>
                    <a:pt x="274" y="168"/>
                    <a:pt x="442" y="114"/>
                    <a:pt x="610" y="114"/>
                  </a:cubicBezTo>
                  <a:cubicBezTo>
                    <a:pt x="664" y="114"/>
                    <a:pt x="664" y="27"/>
                    <a:pt x="6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09" name="Google Shape;2109;p43"/>
            <p:cNvSpPr/>
            <p:nvPr/>
          </p:nvSpPr>
          <p:spPr>
            <a:xfrm>
              <a:off x="2203148" y="310527"/>
              <a:ext cx="101785" cy="37039"/>
            </a:xfrm>
            <a:custGeom>
              <a:avLst/>
              <a:gdLst/>
              <a:ahLst/>
              <a:cxnLst/>
              <a:rect l="l" t="t" r="r" b="b"/>
              <a:pathLst>
                <a:path w="2116" h="770" extrusionOk="0">
                  <a:moveTo>
                    <a:pt x="35" y="1"/>
                  </a:moveTo>
                  <a:cubicBezTo>
                    <a:pt x="0" y="1"/>
                    <a:pt x="3" y="70"/>
                    <a:pt x="27" y="93"/>
                  </a:cubicBezTo>
                  <a:cubicBezTo>
                    <a:pt x="699" y="315"/>
                    <a:pt x="1344" y="544"/>
                    <a:pt x="2016" y="765"/>
                  </a:cubicBezTo>
                  <a:cubicBezTo>
                    <a:pt x="2021" y="768"/>
                    <a:pt x="2027" y="769"/>
                    <a:pt x="2033" y="769"/>
                  </a:cubicBezTo>
                  <a:cubicBezTo>
                    <a:pt x="2079" y="769"/>
                    <a:pt x="2115" y="675"/>
                    <a:pt x="2043" y="651"/>
                  </a:cubicBezTo>
                  <a:cubicBezTo>
                    <a:pt x="1425" y="342"/>
                    <a:pt x="726" y="208"/>
                    <a:pt x="54" y="6"/>
                  </a:cubicBezTo>
                  <a:cubicBezTo>
                    <a:pt x="47" y="2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0" name="Google Shape;2110;p43"/>
            <p:cNvSpPr/>
            <p:nvPr/>
          </p:nvSpPr>
          <p:spPr>
            <a:xfrm>
              <a:off x="2329511" y="349922"/>
              <a:ext cx="14912" cy="6831"/>
            </a:xfrm>
            <a:custGeom>
              <a:avLst/>
              <a:gdLst/>
              <a:ahLst/>
              <a:cxnLst/>
              <a:rect l="l" t="t" r="r" b="b"/>
              <a:pathLst>
                <a:path w="310" h="142" extrusionOk="0">
                  <a:moveTo>
                    <a:pt x="88" y="0"/>
                  </a:moveTo>
                  <a:cubicBezTo>
                    <a:pt x="0" y="0"/>
                    <a:pt x="0" y="141"/>
                    <a:pt x="88" y="141"/>
                  </a:cubicBezTo>
                  <a:cubicBezTo>
                    <a:pt x="142" y="141"/>
                    <a:pt x="195" y="141"/>
                    <a:pt x="256" y="114"/>
                  </a:cubicBezTo>
                  <a:cubicBezTo>
                    <a:pt x="310" y="114"/>
                    <a:pt x="310" y="27"/>
                    <a:pt x="25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112" name="Google Shape;2112;p43"/>
          <p:cNvGrpSpPr/>
          <p:nvPr/>
        </p:nvGrpSpPr>
        <p:grpSpPr>
          <a:xfrm>
            <a:off x="8258621" y="387141"/>
            <a:ext cx="299694" cy="947266"/>
            <a:chOff x="6059401" y="3159836"/>
            <a:chExt cx="299694" cy="947266"/>
          </a:xfrm>
        </p:grpSpPr>
        <p:sp>
          <p:nvSpPr>
            <p:cNvPr id="2113" name="Google Shape;2113;p43"/>
            <p:cNvSpPr/>
            <p:nvPr/>
          </p:nvSpPr>
          <p:spPr>
            <a:xfrm rot="761830">
              <a:off x="6078729" y="3959348"/>
              <a:ext cx="78209" cy="106877"/>
            </a:xfrm>
            <a:custGeom>
              <a:avLst/>
              <a:gdLst/>
              <a:ahLst/>
              <a:cxnLst/>
              <a:rect l="l" t="t" r="r" b="b"/>
              <a:pathLst>
                <a:path w="478" h="836" extrusionOk="0">
                  <a:moveTo>
                    <a:pt x="374" y="0"/>
                  </a:moveTo>
                  <a:cubicBezTo>
                    <a:pt x="350" y="0"/>
                    <a:pt x="323" y="15"/>
                    <a:pt x="310" y="46"/>
                  </a:cubicBezTo>
                  <a:cubicBezTo>
                    <a:pt x="249" y="153"/>
                    <a:pt x="196" y="294"/>
                    <a:pt x="142" y="409"/>
                  </a:cubicBezTo>
                  <a:cubicBezTo>
                    <a:pt x="81" y="516"/>
                    <a:pt x="1" y="630"/>
                    <a:pt x="1" y="745"/>
                  </a:cubicBezTo>
                  <a:cubicBezTo>
                    <a:pt x="1" y="805"/>
                    <a:pt x="31" y="835"/>
                    <a:pt x="72" y="835"/>
                  </a:cubicBezTo>
                  <a:cubicBezTo>
                    <a:pt x="85" y="835"/>
                    <a:pt x="100" y="832"/>
                    <a:pt x="115" y="825"/>
                  </a:cubicBezTo>
                  <a:cubicBezTo>
                    <a:pt x="249" y="772"/>
                    <a:pt x="310" y="604"/>
                    <a:pt x="364" y="489"/>
                  </a:cubicBezTo>
                  <a:cubicBezTo>
                    <a:pt x="417" y="348"/>
                    <a:pt x="478" y="180"/>
                    <a:pt x="417" y="46"/>
                  </a:cubicBezTo>
                  <a:cubicBezTo>
                    <a:pt x="417" y="15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4" name="Google Shape;2114;p43"/>
            <p:cNvSpPr/>
            <p:nvPr/>
          </p:nvSpPr>
          <p:spPr>
            <a:xfrm rot="761830">
              <a:off x="6106270" y="4052912"/>
              <a:ext cx="75427" cy="47686"/>
            </a:xfrm>
            <a:custGeom>
              <a:avLst/>
              <a:gdLst/>
              <a:ahLst/>
              <a:cxnLst/>
              <a:rect l="l" t="t" r="r" b="b"/>
              <a:pathLst>
                <a:path w="461" h="373" extrusionOk="0">
                  <a:moveTo>
                    <a:pt x="344" y="0"/>
                  </a:moveTo>
                  <a:cubicBezTo>
                    <a:pt x="319" y="0"/>
                    <a:pt x="294" y="11"/>
                    <a:pt x="276" y="37"/>
                  </a:cubicBezTo>
                  <a:cubicBezTo>
                    <a:pt x="223" y="117"/>
                    <a:pt x="142" y="205"/>
                    <a:pt x="55" y="232"/>
                  </a:cubicBezTo>
                  <a:cubicBezTo>
                    <a:pt x="1" y="285"/>
                    <a:pt x="55" y="373"/>
                    <a:pt x="108" y="373"/>
                  </a:cubicBezTo>
                  <a:cubicBezTo>
                    <a:pt x="250" y="312"/>
                    <a:pt x="364" y="232"/>
                    <a:pt x="418" y="117"/>
                  </a:cubicBezTo>
                  <a:cubicBezTo>
                    <a:pt x="460" y="61"/>
                    <a:pt x="403" y="0"/>
                    <a:pt x="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5" name="Google Shape;2115;p43"/>
            <p:cNvSpPr/>
            <p:nvPr/>
          </p:nvSpPr>
          <p:spPr>
            <a:xfrm>
              <a:off x="6285721" y="3272617"/>
              <a:ext cx="73374" cy="35323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6" name="Google Shape;2116;p43"/>
            <p:cNvSpPr/>
            <p:nvPr/>
          </p:nvSpPr>
          <p:spPr>
            <a:xfrm>
              <a:off x="6089186" y="3229433"/>
              <a:ext cx="55764" cy="36267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7" name="Google Shape;2117;p43"/>
            <p:cNvSpPr/>
            <p:nvPr/>
          </p:nvSpPr>
          <p:spPr>
            <a:xfrm>
              <a:off x="6215283" y="3159836"/>
              <a:ext cx="38154" cy="46539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8" name="Google Shape;2118;p43"/>
            <p:cNvSpPr/>
            <p:nvPr/>
          </p:nvSpPr>
          <p:spPr>
            <a:xfrm>
              <a:off x="6186772" y="3333829"/>
              <a:ext cx="34276" cy="53981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19" name="Google Shape;2119;p43"/>
            <p:cNvSpPr/>
            <p:nvPr/>
          </p:nvSpPr>
          <p:spPr>
            <a:xfrm>
              <a:off x="6282891" y="3198618"/>
              <a:ext cx="40985" cy="38887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20" name="Google Shape;2120;p43"/>
            <p:cNvSpPr/>
            <p:nvPr/>
          </p:nvSpPr>
          <p:spPr>
            <a:xfrm>
              <a:off x="6150924" y="3168746"/>
              <a:ext cx="34905" cy="43185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21" name="Google Shape;2121;p43"/>
            <p:cNvSpPr/>
            <p:nvPr/>
          </p:nvSpPr>
          <p:spPr>
            <a:xfrm>
              <a:off x="6247672" y="3339489"/>
              <a:ext cx="43815" cy="40984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22" name="Google Shape;2122;p43"/>
            <p:cNvSpPr/>
            <p:nvPr/>
          </p:nvSpPr>
          <p:spPr>
            <a:xfrm>
              <a:off x="6115286" y="3311294"/>
              <a:ext cx="32494" cy="37525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grpSp>
        <p:nvGrpSpPr>
          <p:cNvPr id="2129" name="Google Shape;2129;p43"/>
          <p:cNvGrpSpPr/>
          <p:nvPr/>
        </p:nvGrpSpPr>
        <p:grpSpPr>
          <a:xfrm>
            <a:off x="435108" y="218954"/>
            <a:ext cx="231028" cy="195129"/>
            <a:chOff x="4966974" y="386915"/>
            <a:chExt cx="123862" cy="104621"/>
          </a:xfrm>
        </p:grpSpPr>
        <p:sp>
          <p:nvSpPr>
            <p:cNvPr id="2130" name="Google Shape;2130;p43"/>
            <p:cNvSpPr/>
            <p:nvPr/>
          </p:nvSpPr>
          <p:spPr>
            <a:xfrm>
              <a:off x="5057165" y="438673"/>
              <a:ext cx="33672" cy="16211"/>
            </a:xfrm>
            <a:custGeom>
              <a:avLst/>
              <a:gdLst/>
              <a:ahLst/>
              <a:cxnLst/>
              <a:rect l="l" t="t" r="r" b="b"/>
              <a:pathLst>
                <a:path w="700" h="337" extrusionOk="0">
                  <a:moveTo>
                    <a:pt x="223" y="0"/>
                  </a:moveTo>
                  <a:cubicBezTo>
                    <a:pt x="196" y="0"/>
                    <a:pt x="142" y="27"/>
                    <a:pt x="108" y="27"/>
                  </a:cubicBezTo>
                  <a:cubicBezTo>
                    <a:pt x="1" y="54"/>
                    <a:pt x="1" y="195"/>
                    <a:pt x="81" y="249"/>
                  </a:cubicBezTo>
                  <a:cubicBezTo>
                    <a:pt x="108" y="249"/>
                    <a:pt x="108" y="276"/>
                    <a:pt x="142" y="303"/>
                  </a:cubicBezTo>
                  <a:cubicBezTo>
                    <a:pt x="196" y="303"/>
                    <a:pt x="223" y="336"/>
                    <a:pt x="276" y="336"/>
                  </a:cubicBezTo>
                  <a:lnTo>
                    <a:pt x="505" y="336"/>
                  </a:lnTo>
                  <a:cubicBezTo>
                    <a:pt x="612" y="336"/>
                    <a:pt x="700" y="168"/>
                    <a:pt x="585" y="108"/>
                  </a:cubicBezTo>
                  <a:cubicBezTo>
                    <a:pt x="505" y="81"/>
                    <a:pt x="417" y="54"/>
                    <a:pt x="364" y="27"/>
                  </a:cubicBezTo>
                  <a:cubicBezTo>
                    <a:pt x="310" y="0"/>
                    <a:pt x="276" y="0"/>
                    <a:pt x="22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1" name="Google Shape;2131;p43"/>
            <p:cNvSpPr/>
            <p:nvPr/>
          </p:nvSpPr>
          <p:spPr>
            <a:xfrm>
              <a:off x="4966974" y="418855"/>
              <a:ext cx="25591" cy="16643"/>
            </a:xfrm>
            <a:custGeom>
              <a:avLst/>
              <a:gdLst/>
              <a:ahLst/>
              <a:cxnLst/>
              <a:rect l="l" t="t" r="r" b="b"/>
              <a:pathLst>
                <a:path w="532" h="346" extrusionOk="0">
                  <a:moveTo>
                    <a:pt x="213" y="0"/>
                  </a:moveTo>
                  <a:cubicBezTo>
                    <a:pt x="149" y="0"/>
                    <a:pt x="91" y="23"/>
                    <a:pt x="55" y="76"/>
                  </a:cubicBezTo>
                  <a:cubicBezTo>
                    <a:pt x="1" y="103"/>
                    <a:pt x="1" y="157"/>
                    <a:pt x="1" y="211"/>
                  </a:cubicBezTo>
                  <a:cubicBezTo>
                    <a:pt x="28" y="244"/>
                    <a:pt x="55" y="298"/>
                    <a:pt x="108" y="298"/>
                  </a:cubicBezTo>
                  <a:cubicBezTo>
                    <a:pt x="129" y="307"/>
                    <a:pt x="148" y="310"/>
                    <a:pt x="167" y="310"/>
                  </a:cubicBezTo>
                  <a:cubicBezTo>
                    <a:pt x="199" y="310"/>
                    <a:pt x="229" y="302"/>
                    <a:pt x="259" y="299"/>
                  </a:cubicBezTo>
                  <a:lnTo>
                    <a:pt x="259" y="299"/>
                  </a:lnTo>
                  <a:cubicBezTo>
                    <a:pt x="252" y="301"/>
                    <a:pt x="258" y="307"/>
                    <a:pt x="276" y="325"/>
                  </a:cubicBezTo>
                  <a:lnTo>
                    <a:pt x="337" y="325"/>
                  </a:lnTo>
                  <a:cubicBezTo>
                    <a:pt x="350" y="338"/>
                    <a:pt x="364" y="345"/>
                    <a:pt x="381" y="345"/>
                  </a:cubicBezTo>
                  <a:cubicBezTo>
                    <a:pt x="397" y="345"/>
                    <a:pt x="417" y="338"/>
                    <a:pt x="444" y="325"/>
                  </a:cubicBezTo>
                  <a:cubicBezTo>
                    <a:pt x="505" y="325"/>
                    <a:pt x="532" y="271"/>
                    <a:pt x="532" y="244"/>
                  </a:cubicBezTo>
                  <a:cubicBezTo>
                    <a:pt x="513" y="107"/>
                    <a:pt x="351" y="0"/>
                    <a:pt x="2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2" name="Google Shape;2132;p43"/>
            <p:cNvSpPr/>
            <p:nvPr/>
          </p:nvSpPr>
          <p:spPr>
            <a:xfrm>
              <a:off x="5024841" y="386915"/>
              <a:ext cx="17509" cy="21358"/>
            </a:xfrm>
            <a:custGeom>
              <a:avLst/>
              <a:gdLst/>
              <a:ahLst/>
              <a:cxnLst/>
              <a:rect l="l" t="t" r="r" b="b"/>
              <a:pathLst>
                <a:path w="364" h="444" extrusionOk="0">
                  <a:moveTo>
                    <a:pt x="186" y="0"/>
                  </a:moveTo>
                  <a:cubicBezTo>
                    <a:pt x="185" y="0"/>
                    <a:pt x="180" y="2"/>
                    <a:pt x="169" y="8"/>
                  </a:cubicBezTo>
                  <a:lnTo>
                    <a:pt x="177" y="8"/>
                  </a:lnTo>
                  <a:cubicBezTo>
                    <a:pt x="184" y="3"/>
                    <a:pt x="188" y="0"/>
                    <a:pt x="186" y="0"/>
                  </a:cubicBezTo>
                  <a:close/>
                  <a:moveTo>
                    <a:pt x="177" y="8"/>
                  </a:moveTo>
                  <a:cubicBezTo>
                    <a:pt x="160" y="18"/>
                    <a:pt x="127" y="35"/>
                    <a:pt x="108" y="35"/>
                  </a:cubicBezTo>
                  <a:lnTo>
                    <a:pt x="81" y="68"/>
                  </a:lnTo>
                  <a:cubicBezTo>
                    <a:pt x="28" y="122"/>
                    <a:pt x="1" y="263"/>
                    <a:pt x="1" y="344"/>
                  </a:cubicBezTo>
                  <a:cubicBezTo>
                    <a:pt x="1" y="401"/>
                    <a:pt x="47" y="444"/>
                    <a:pt x="103" y="444"/>
                  </a:cubicBezTo>
                  <a:cubicBezTo>
                    <a:pt x="133" y="444"/>
                    <a:pt x="166" y="432"/>
                    <a:pt x="196" y="404"/>
                  </a:cubicBezTo>
                  <a:cubicBezTo>
                    <a:pt x="223" y="371"/>
                    <a:pt x="249" y="317"/>
                    <a:pt x="276" y="290"/>
                  </a:cubicBezTo>
                  <a:cubicBezTo>
                    <a:pt x="310" y="236"/>
                    <a:pt x="337" y="203"/>
                    <a:pt x="337" y="149"/>
                  </a:cubicBezTo>
                  <a:cubicBezTo>
                    <a:pt x="364" y="68"/>
                    <a:pt x="276" y="8"/>
                    <a:pt x="223" y="8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3" name="Google Shape;2133;p43"/>
            <p:cNvSpPr/>
            <p:nvPr/>
          </p:nvSpPr>
          <p:spPr>
            <a:xfrm>
              <a:off x="5011757" y="466764"/>
              <a:ext cx="15730" cy="24773"/>
            </a:xfrm>
            <a:custGeom>
              <a:avLst/>
              <a:gdLst/>
              <a:ahLst/>
              <a:cxnLst/>
              <a:rect l="l" t="t" r="r" b="b"/>
              <a:pathLst>
                <a:path w="327" h="515" extrusionOk="0">
                  <a:moveTo>
                    <a:pt x="159" y="1"/>
                  </a:moveTo>
                  <a:cubicBezTo>
                    <a:pt x="132" y="1"/>
                    <a:pt x="105" y="1"/>
                    <a:pt x="78" y="28"/>
                  </a:cubicBezTo>
                  <a:lnTo>
                    <a:pt x="78" y="169"/>
                  </a:lnTo>
                  <a:cubicBezTo>
                    <a:pt x="44" y="223"/>
                    <a:pt x="44" y="283"/>
                    <a:pt x="17" y="337"/>
                  </a:cubicBezTo>
                  <a:cubicBezTo>
                    <a:pt x="1" y="442"/>
                    <a:pt x="80" y="515"/>
                    <a:pt x="164" y="515"/>
                  </a:cubicBezTo>
                  <a:cubicBezTo>
                    <a:pt x="214" y="515"/>
                    <a:pt x="267" y="488"/>
                    <a:pt x="300" y="424"/>
                  </a:cubicBezTo>
                  <a:cubicBezTo>
                    <a:pt x="327" y="310"/>
                    <a:pt x="273" y="55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4" name="Google Shape;2134;p43"/>
            <p:cNvSpPr/>
            <p:nvPr/>
          </p:nvSpPr>
          <p:spPr>
            <a:xfrm>
              <a:off x="5055866" y="404713"/>
              <a:ext cx="18808" cy="17846"/>
            </a:xfrm>
            <a:custGeom>
              <a:avLst/>
              <a:gdLst/>
              <a:ahLst/>
              <a:cxnLst/>
              <a:rect l="l" t="t" r="r" b="b"/>
              <a:pathLst>
                <a:path w="391" h="371" extrusionOk="0">
                  <a:moveTo>
                    <a:pt x="337" y="1"/>
                  </a:moveTo>
                  <a:cubicBezTo>
                    <a:pt x="250" y="1"/>
                    <a:pt x="196" y="61"/>
                    <a:pt x="135" y="115"/>
                  </a:cubicBezTo>
                  <a:cubicBezTo>
                    <a:pt x="82" y="142"/>
                    <a:pt x="1" y="229"/>
                    <a:pt x="28" y="310"/>
                  </a:cubicBezTo>
                  <a:cubicBezTo>
                    <a:pt x="28" y="337"/>
                    <a:pt x="55" y="370"/>
                    <a:pt x="82" y="370"/>
                  </a:cubicBezTo>
                  <a:cubicBezTo>
                    <a:pt x="169" y="370"/>
                    <a:pt x="223" y="310"/>
                    <a:pt x="276" y="256"/>
                  </a:cubicBezTo>
                  <a:cubicBezTo>
                    <a:pt x="303" y="202"/>
                    <a:pt x="364" y="142"/>
                    <a:pt x="364" y="61"/>
                  </a:cubicBezTo>
                  <a:cubicBezTo>
                    <a:pt x="391" y="34"/>
                    <a:pt x="364" y="34"/>
                    <a:pt x="3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5" name="Google Shape;2135;p43"/>
            <p:cNvSpPr/>
            <p:nvPr/>
          </p:nvSpPr>
          <p:spPr>
            <a:xfrm>
              <a:off x="4995306" y="391004"/>
              <a:ext cx="16018" cy="19818"/>
            </a:xfrm>
            <a:custGeom>
              <a:avLst/>
              <a:gdLst/>
              <a:ahLst/>
              <a:cxnLst/>
              <a:rect l="l" t="t" r="r" b="b"/>
              <a:pathLst>
                <a:path w="333" h="412" extrusionOk="0">
                  <a:moveTo>
                    <a:pt x="151" y="0"/>
                  </a:moveTo>
                  <a:cubicBezTo>
                    <a:pt x="77" y="0"/>
                    <a:pt x="0" y="74"/>
                    <a:pt x="50" y="178"/>
                  </a:cubicBezTo>
                  <a:cubicBezTo>
                    <a:pt x="84" y="205"/>
                    <a:pt x="111" y="259"/>
                    <a:pt x="138" y="286"/>
                  </a:cubicBezTo>
                  <a:cubicBezTo>
                    <a:pt x="165" y="346"/>
                    <a:pt x="191" y="373"/>
                    <a:pt x="218" y="400"/>
                  </a:cubicBezTo>
                  <a:cubicBezTo>
                    <a:pt x="236" y="408"/>
                    <a:pt x="251" y="411"/>
                    <a:pt x="264" y="411"/>
                  </a:cubicBezTo>
                  <a:cubicBezTo>
                    <a:pt x="295" y="411"/>
                    <a:pt x="314" y="392"/>
                    <a:pt x="333" y="373"/>
                  </a:cubicBezTo>
                  <a:cubicBezTo>
                    <a:pt x="333" y="323"/>
                    <a:pt x="333" y="267"/>
                    <a:pt x="311" y="238"/>
                  </a:cubicBezTo>
                  <a:lnTo>
                    <a:pt x="311" y="238"/>
                  </a:lnTo>
                  <a:cubicBezTo>
                    <a:pt x="311" y="227"/>
                    <a:pt x="309" y="216"/>
                    <a:pt x="306" y="205"/>
                  </a:cubicBezTo>
                  <a:cubicBezTo>
                    <a:pt x="296" y="196"/>
                    <a:pt x="290" y="182"/>
                    <a:pt x="285" y="168"/>
                  </a:cubicBezTo>
                  <a:lnTo>
                    <a:pt x="285" y="168"/>
                  </a:lnTo>
                  <a:cubicBezTo>
                    <a:pt x="276" y="125"/>
                    <a:pt x="269" y="81"/>
                    <a:pt x="252" y="64"/>
                  </a:cubicBezTo>
                  <a:cubicBezTo>
                    <a:pt x="250" y="65"/>
                    <a:pt x="247" y="66"/>
                    <a:pt x="245" y="67"/>
                  </a:cubicBezTo>
                  <a:lnTo>
                    <a:pt x="245" y="67"/>
                  </a:lnTo>
                  <a:cubicBezTo>
                    <a:pt x="227" y="20"/>
                    <a:pt x="190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6" name="Google Shape;2136;p43"/>
            <p:cNvSpPr/>
            <p:nvPr/>
          </p:nvSpPr>
          <p:spPr>
            <a:xfrm>
              <a:off x="5039704" y="469361"/>
              <a:ext cx="20107" cy="18808"/>
            </a:xfrm>
            <a:custGeom>
              <a:avLst/>
              <a:gdLst/>
              <a:ahLst/>
              <a:cxnLst/>
              <a:rect l="l" t="t" r="r" b="b"/>
              <a:pathLst>
                <a:path w="418" h="391" extrusionOk="0">
                  <a:moveTo>
                    <a:pt x="55" y="1"/>
                  </a:moveTo>
                  <a:cubicBezTo>
                    <a:pt x="28" y="1"/>
                    <a:pt x="28" y="34"/>
                    <a:pt x="1" y="61"/>
                  </a:cubicBezTo>
                  <a:cubicBezTo>
                    <a:pt x="1" y="115"/>
                    <a:pt x="82" y="202"/>
                    <a:pt x="108" y="256"/>
                  </a:cubicBezTo>
                  <a:cubicBezTo>
                    <a:pt x="135" y="283"/>
                    <a:pt x="135" y="337"/>
                    <a:pt x="169" y="370"/>
                  </a:cubicBezTo>
                  <a:cubicBezTo>
                    <a:pt x="196" y="384"/>
                    <a:pt x="223" y="391"/>
                    <a:pt x="250" y="391"/>
                  </a:cubicBezTo>
                  <a:cubicBezTo>
                    <a:pt x="278" y="391"/>
                    <a:pt x="307" y="384"/>
                    <a:pt x="337" y="370"/>
                  </a:cubicBezTo>
                  <a:cubicBezTo>
                    <a:pt x="418" y="283"/>
                    <a:pt x="303" y="202"/>
                    <a:pt x="250" y="115"/>
                  </a:cubicBezTo>
                  <a:cubicBezTo>
                    <a:pt x="196" y="88"/>
                    <a:pt x="135" y="1"/>
                    <a:pt x="55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  <p:sp>
          <p:nvSpPr>
            <p:cNvPr id="2137" name="Google Shape;2137;p43"/>
            <p:cNvSpPr/>
            <p:nvPr/>
          </p:nvSpPr>
          <p:spPr>
            <a:xfrm>
              <a:off x="4978952" y="456422"/>
              <a:ext cx="14912" cy="17221"/>
            </a:xfrm>
            <a:custGeom>
              <a:avLst/>
              <a:gdLst/>
              <a:ahLst/>
              <a:cxnLst/>
              <a:rect l="l" t="t" r="r" b="b"/>
              <a:pathLst>
                <a:path w="310" h="358" extrusionOk="0">
                  <a:moveTo>
                    <a:pt x="210" y="1"/>
                  </a:moveTo>
                  <a:cubicBezTo>
                    <a:pt x="195" y="1"/>
                    <a:pt x="182" y="8"/>
                    <a:pt x="168" y="21"/>
                  </a:cubicBezTo>
                  <a:cubicBezTo>
                    <a:pt x="195" y="21"/>
                    <a:pt x="142" y="48"/>
                    <a:pt x="168" y="48"/>
                  </a:cubicBezTo>
                  <a:cubicBezTo>
                    <a:pt x="142" y="48"/>
                    <a:pt x="142" y="75"/>
                    <a:pt x="142" y="75"/>
                  </a:cubicBezTo>
                  <a:cubicBezTo>
                    <a:pt x="115" y="102"/>
                    <a:pt x="88" y="102"/>
                    <a:pt x="54" y="135"/>
                  </a:cubicBezTo>
                  <a:cubicBezTo>
                    <a:pt x="27" y="162"/>
                    <a:pt x="0" y="189"/>
                    <a:pt x="0" y="243"/>
                  </a:cubicBezTo>
                  <a:cubicBezTo>
                    <a:pt x="0" y="303"/>
                    <a:pt x="27" y="330"/>
                    <a:pt x="88" y="357"/>
                  </a:cubicBezTo>
                  <a:cubicBezTo>
                    <a:pt x="168" y="357"/>
                    <a:pt x="256" y="270"/>
                    <a:pt x="283" y="189"/>
                  </a:cubicBezTo>
                  <a:cubicBezTo>
                    <a:pt x="283" y="162"/>
                    <a:pt x="310" y="135"/>
                    <a:pt x="283" y="102"/>
                  </a:cubicBezTo>
                  <a:lnTo>
                    <a:pt x="283" y="48"/>
                  </a:lnTo>
                  <a:cubicBezTo>
                    <a:pt x="256" y="48"/>
                    <a:pt x="256" y="21"/>
                    <a:pt x="256" y="21"/>
                  </a:cubicBezTo>
                  <a:cubicBezTo>
                    <a:pt x="239" y="8"/>
                    <a:pt x="224" y="1"/>
                    <a:pt x="21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/>
              <a:endParaRPr/>
            </a:p>
          </p:txBody>
        </p:sp>
      </p:grpSp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638175" y="1273175"/>
            <a:ext cx="8505825" cy="2133600"/>
          </a:xfrm>
        </p:spPr>
        <p:txBody>
          <a:bodyPr/>
          <a:lstStyle/>
          <a:p>
            <a:r>
              <a:rPr lang="en-US" sz="48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Benefits of Facing and Overcoming </a:t>
            </a:r>
            <a:r>
              <a:rPr lang="en-US" sz="5400" b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Challenges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76700" y="584120"/>
            <a:ext cx="271220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000" kern="1200" dirty="0">
                <a:ln w="0"/>
                <a:solidFill>
                  <a:srgbClr val="FC8A7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advantages / good results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76700" y="2187479"/>
            <a:ext cx="2250385" cy="142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815306" y="3004548"/>
            <a:ext cx="345185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013811" y="3117135"/>
            <a:ext cx="2829109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4050" b="1" kern="1200" spc="38" dirty="0">
                <a:ln w="0"/>
                <a:solidFill>
                  <a:schemeClr val="accent3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difficulties</a:t>
            </a:r>
          </a:p>
        </p:txBody>
      </p:sp>
    </p:spTree>
    <p:extLst>
      <p:ext uri="{BB962C8B-B14F-4D97-AF65-F5344CB8AC3E}">
        <p14:creationId xmlns:p14="http://schemas.microsoft.com/office/powerpoint/2010/main" val="283271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086" y="527698"/>
            <a:ext cx="8130565" cy="417037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R="1266190" lvl="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1. Explain the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metaphor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marR="126619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i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“Our family is a quilt of odd remnants patched together”</a:t>
            </a:r>
            <a:endParaRPr lang="en-US" sz="1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126619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accent3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2. “</a:t>
            </a:r>
            <a:r>
              <a:rPr lang="en-US" sz="1600" b="1" i="1" dirty="0">
                <a:solidFill>
                  <a:schemeClr val="accent3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but made to keep its warmth even in bitter cold.” </a:t>
            </a:r>
            <a:endParaRPr lang="en-US" sz="16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126619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accent3"/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What does this say about the strength of family bonds?</a:t>
            </a:r>
            <a:endParaRPr lang="en-US" sz="1600" b="1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889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3. What is the significance of the phrase 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"threads </a:t>
            </a:r>
            <a:r>
              <a:rPr lang="en-US" sz="1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fraying</a:t>
            </a: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"</a:t>
            </a:r>
            <a:r>
              <a:rPr lang="en-US" sz="16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?</a:t>
            </a:r>
            <a:endParaRPr lang="en-US" sz="16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889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4. What </a:t>
            </a:r>
            <a:r>
              <a:rPr lang="en-US" sz="18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theme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is the poet conveying about family through the metaphor of a quilt?</a:t>
            </a:r>
          </a:p>
          <a:p>
            <a:pPr marR="8890" algn="just">
              <a:lnSpc>
                <a:spcPct val="150000"/>
              </a:lnSpc>
              <a:spcAft>
                <a:spcPts val="800"/>
              </a:spcAft>
            </a:pPr>
            <a:r>
              <a:rPr lang="en-US" sz="16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5. How would you compare the family relationships described in “Quilt” with the relationship between Yu-Lan and her mother?</a:t>
            </a:r>
            <a:endParaRPr lang="en-US" sz="1600" b="1" dirty="0">
              <a:solidFill>
                <a:schemeClr val="bg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4082;p79"/>
          <p:cNvSpPr txBox="1"/>
          <p:nvPr/>
        </p:nvSpPr>
        <p:spPr>
          <a:xfrm>
            <a:off x="3034899" y="0"/>
            <a:ext cx="3630435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highlight>
                  <a:schemeClr val="dk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Questions on </a:t>
            </a:r>
            <a:r>
              <a:rPr lang="en" sz="3200" b="1" dirty="0">
                <a:solidFill>
                  <a:schemeClr val="dk1"/>
                </a:solidFill>
                <a:highlight>
                  <a:schemeClr val="dk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p.87</a:t>
            </a:r>
            <a:endParaRPr sz="2400" b="1" dirty="0">
              <a:solidFill>
                <a:schemeClr val="dk1"/>
              </a:solidFill>
              <a:highlight>
                <a:schemeClr val="dk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4777" b="50982"/>
          <a:stretch/>
        </p:blipFill>
        <p:spPr>
          <a:xfrm rot="5400000">
            <a:off x="1605930" y="-905844"/>
            <a:ext cx="527698" cy="233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0585" y="527700"/>
            <a:ext cx="8878824" cy="431656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1</a:t>
            </a:r>
            <a:r>
              <a:rPr lang="en-US" sz="1600" b="1" dirty="0">
                <a:ln/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. The speaker </a:t>
            </a:r>
            <a:r>
              <a:rPr lang="en-US" sz="1600" b="1" dirty="0">
                <a:ln/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compares her family to a quilt</a:t>
            </a:r>
            <a:r>
              <a:rPr lang="en-US" sz="1600" b="1" dirty="0">
                <a:ln/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.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A family is made up of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different people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, each unique, like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different pieces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of fabric in a quilt. These pieces are 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"patched together" to create something strong and warm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  <a:endParaRPr lang="en-US" sz="1600" b="1" dirty="0">
              <a:ln/>
              <a:solidFill>
                <a:schemeClr val="bg2">
                  <a:lumMod val="50000"/>
                </a:schemeClr>
              </a:solidFill>
              <a:latin typeface="Segoe Print" panose="02000600000000000000" pitchFamily="2" charset="0"/>
            </a:endParaRPr>
          </a:p>
          <a:p>
            <a:endParaRPr lang="en-US" sz="105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2. Like a quilt, the family provides </a:t>
            </a:r>
            <a:r>
              <a:rPr lang="en-US" sz="1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warmth</a:t>
            </a:r>
            <a:r>
              <a:rPr lang="en-US" sz="16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and </a:t>
            </a:r>
            <a:r>
              <a:rPr lang="en-US" sz="1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comfort</a:t>
            </a:r>
            <a:r>
              <a:rPr lang="en-US" sz="16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 by caring for one another, even during </a:t>
            </a:r>
            <a:r>
              <a:rPr lang="en-US" sz="1600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challenging times</a:t>
            </a:r>
            <a:r>
              <a:rPr lang="en-US" sz="16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.</a:t>
            </a:r>
          </a:p>
          <a:p>
            <a:endParaRPr lang="en-US" sz="1600" b="1" dirty="0">
              <a:ln/>
              <a:solidFill>
                <a:schemeClr val="accent3"/>
              </a:solidFill>
              <a:latin typeface="Segoe Print" panose="02000600000000000000" pitchFamily="2" charset="0"/>
            </a:endParaRPr>
          </a:p>
          <a:p>
            <a:r>
              <a:rPr lang="en-US" sz="1600" b="1" dirty="0">
                <a:ln/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3. The bonds within the family </a:t>
            </a:r>
            <a:r>
              <a:rPr lang="en-US" sz="16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may weaken </a:t>
            </a:r>
            <a:r>
              <a:rPr lang="en-US" sz="1600" b="1" dirty="0">
                <a:ln/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over time, but </a:t>
            </a:r>
            <a:r>
              <a:rPr lang="en-US" sz="16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won’t break</a:t>
            </a:r>
            <a:r>
              <a:rPr lang="en-US" sz="1600" b="1" dirty="0">
                <a:ln/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. </a:t>
            </a:r>
          </a:p>
          <a:p>
            <a:endParaRPr lang="en-US" sz="1600" b="1" dirty="0">
              <a:ln/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en-US" sz="1600" b="1" dirty="0">
                <a:solidFill>
                  <a:srgbClr val="0070C0"/>
                </a:solidFill>
                <a:latin typeface="Segoe Print" panose="02000600000000000000" pitchFamily="2" charset="0"/>
              </a:rPr>
              <a:t>4. Family, like a quilt, is made up of different,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imperfect pieces </a:t>
            </a:r>
            <a:r>
              <a:rPr lang="en-US" sz="1600" b="1" dirty="0">
                <a:solidFill>
                  <a:srgbClr val="0070C0"/>
                </a:solidFill>
                <a:latin typeface="Segoe Print" panose="02000600000000000000" pitchFamily="2" charset="0"/>
              </a:rPr>
              <a:t>that come together to create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warmth</a:t>
            </a:r>
            <a:r>
              <a:rPr lang="en-US" sz="1600" b="1" dirty="0">
                <a:solidFill>
                  <a:srgbClr val="0070C0"/>
                </a:solidFill>
                <a:latin typeface="Segoe Print" panose="02000600000000000000" pitchFamily="2" charset="0"/>
              </a:rPr>
              <a:t>,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strength</a:t>
            </a:r>
            <a:r>
              <a:rPr lang="en-US" sz="1600" b="1" dirty="0">
                <a:solidFill>
                  <a:srgbClr val="0070C0"/>
                </a:solidFill>
                <a:latin typeface="Segoe Print" panose="02000600000000000000" pitchFamily="2" charset="0"/>
              </a:rPr>
              <a:t>, and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support</a:t>
            </a:r>
            <a:r>
              <a:rPr lang="en-US" sz="1600" b="1" dirty="0">
                <a:solidFill>
                  <a:srgbClr val="0070C0"/>
                </a:solidFill>
                <a:latin typeface="Segoe Print" panose="02000600000000000000" pitchFamily="2" charset="0"/>
              </a:rPr>
              <a:t>, especially </a:t>
            </a:r>
            <a:r>
              <a:rPr lang="en-US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during difficult times</a:t>
            </a:r>
            <a:r>
              <a:rPr lang="en-US" sz="1600" b="1" dirty="0">
                <a:solidFill>
                  <a:srgbClr val="0070C0"/>
                </a:solidFill>
                <a:latin typeface="Segoe Print" panose="02000600000000000000" pitchFamily="2" charset="0"/>
              </a:rPr>
              <a:t>.</a:t>
            </a:r>
          </a:p>
          <a:p>
            <a:endParaRPr lang="en-US" sz="1600" b="1" dirty="0">
              <a:ln/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5. The poem talks about </a:t>
            </a:r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building strong and positive family relationships</a:t>
            </a:r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, especially during difficult times. Yu-</a:t>
            </a:r>
            <a:r>
              <a:rPr lang="en-US" sz="1600" b="1" dirty="0" err="1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lan’s</a:t>
            </a:r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mother sacrificed to support and help her daughter </a:t>
            </a:r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overcome a difficulty</a:t>
            </a:r>
            <a:r>
              <a:rPr lang="en-US" sz="1600" b="1" dirty="0">
                <a:ln/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. </a:t>
            </a:r>
          </a:p>
        </p:txBody>
      </p:sp>
      <p:sp>
        <p:nvSpPr>
          <p:cNvPr id="97" name="Google Shape;4082;p79"/>
          <p:cNvSpPr txBox="1"/>
          <p:nvPr/>
        </p:nvSpPr>
        <p:spPr>
          <a:xfrm>
            <a:off x="3681514" y="0"/>
            <a:ext cx="197862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dk1"/>
                </a:solidFill>
                <a:highlight>
                  <a:schemeClr val="dk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Feedback</a:t>
            </a:r>
            <a:endParaRPr sz="2400" b="1" dirty="0">
              <a:solidFill>
                <a:schemeClr val="dk1"/>
              </a:solidFill>
              <a:highlight>
                <a:schemeClr val="dk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3"/>
          <a:srcRect l="407" t="9282" r="85085" b="20994"/>
          <a:stretch/>
        </p:blipFill>
        <p:spPr>
          <a:xfrm rot="5400000">
            <a:off x="2029192" y="-1209062"/>
            <a:ext cx="502922" cy="299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8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0923" y="206017"/>
            <a:ext cx="722665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Connect – Critical Thinking Questions </a:t>
            </a:r>
          </a:p>
        </p:txBody>
      </p:sp>
      <p:sp>
        <p:nvSpPr>
          <p:cNvPr id="9" name="Rectangle 8"/>
          <p:cNvSpPr/>
          <p:nvPr/>
        </p:nvSpPr>
        <p:spPr>
          <a:xfrm>
            <a:off x="720923" y="980622"/>
            <a:ext cx="8223052" cy="44627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1. Have you ever had to learn another language? </a:t>
            </a:r>
          </a:p>
          <a:p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If so, what was your </a:t>
            </a:r>
            <a:r>
              <a:rPr lang="en-US" sz="2000" b="1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approach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? </a:t>
            </a:r>
          </a:p>
          <a:p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What </a:t>
            </a:r>
            <a:r>
              <a:rPr lang="en-US" sz="2000" b="1" cap="none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resources</a:t>
            </a:r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did you use?</a:t>
            </a:r>
          </a:p>
          <a:p>
            <a:endParaRPr lang="en-US" sz="2000" b="1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2. Would you </a:t>
            </a:r>
            <a:r>
              <a:rPr lang="en-US" sz="2000" b="1" cap="none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recommend</a:t>
            </a:r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Yu-Lan’s mother’s </a:t>
            </a:r>
            <a:r>
              <a:rPr lang="en-US" sz="2000" b="1" cap="none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approach</a:t>
            </a:r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of learning five new words a day?</a:t>
            </a:r>
          </a:p>
          <a:p>
            <a:endParaRPr lang="en-US" sz="2000" b="1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3. Have you ever helped someone </a:t>
            </a:r>
            <a:r>
              <a:rPr lang="en-US" sz="2000" b="1" cap="none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face a challenge</a:t>
            </a:r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? What did you do? How did the experience make you feel?</a:t>
            </a:r>
          </a:p>
          <a:p>
            <a:endParaRPr lang="en-US" sz="2000" b="1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en-US" sz="20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4. 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Think of a recent challenge you’ve had to face. Compare your experience to Yu-Lan’s in terms of </a:t>
            </a:r>
            <a:r>
              <a:rPr lang="en-US" sz="2000" b="1" i="1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feelings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</a:t>
            </a:r>
            <a:r>
              <a:rPr lang="en-US" sz="2000" b="1" i="1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approach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, and </a:t>
            </a:r>
            <a:r>
              <a:rPr lang="en-US" sz="2000" b="1" i="1" spc="50" dirty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outcome</a:t>
            </a:r>
            <a:r>
              <a:rPr lang="en-US" sz="2000" b="1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</a:t>
            </a:r>
            <a:endParaRPr lang="en-US" sz="2000" b="1" cap="none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  <a:p>
            <a:r>
              <a:rPr lang="en-US" sz="2400" b="1" cap="none" spc="50" dirty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110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6553" y="192839"/>
            <a:ext cx="2947988" cy="527050"/>
          </a:xfrm>
        </p:spPr>
        <p:txBody>
          <a:bodyPr/>
          <a:lstStyle/>
          <a:p>
            <a:r>
              <a:rPr lang="en-US" sz="27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Oral Discussion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55322" y="895689"/>
            <a:ext cx="9071942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buClrTx/>
              <a:buFontTx/>
              <a:buAutoNum type="arabicPeriod"/>
            </a:pPr>
            <a:r>
              <a:rPr lang="en-US" sz="2100" b="1" kern="1200" spc="38" dirty="0">
                <a:ln w="0"/>
                <a:solidFill>
                  <a:srgbClr val="E83FA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We all have challenges in life. What are some </a:t>
            </a:r>
          </a:p>
          <a:p>
            <a:pPr>
              <a:buClrTx/>
            </a:pPr>
            <a:r>
              <a:rPr lang="en-US" sz="2100" b="1" kern="1200" spc="38" dirty="0">
                <a:ln w="0"/>
                <a:solidFill>
                  <a:srgbClr val="E83FA7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examples of challenges people face?</a:t>
            </a:r>
          </a:p>
        </p:txBody>
      </p:sp>
      <p:sp>
        <p:nvSpPr>
          <p:cNvPr id="8" name="Rectangle 7"/>
          <p:cNvSpPr/>
          <p:nvPr/>
        </p:nvSpPr>
        <p:spPr>
          <a:xfrm>
            <a:off x="310599" y="1745269"/>
            <a:ext cx="8833402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9E206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2. What are the benefits of facing and overcoming </a:t>
            </a:r>
          </a:p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9E206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those challenges?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599" y="2538748"/>
            <a:ext cx="883340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27AEB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3. Do you know anyone who has overcome a big challenge?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0596" y="3081942"/>
            <a:ext cx="6716369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FEC1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4. Have you ever overcome a big challenge?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5322" y="3634013"/>
            <a:ext cx="8982489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20298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5. How can family members be helpful when someone in </a:t>
            </a:r>
          </a:p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20298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  the family is facing a challenge?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0596" y="4668905"/>
            <a:ext cx="7240658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buClrTx/>
              <a:buFontTx/>
              <a:buNone/>
            </a:pPr>
            <a:r>
              <a:rPr lang="en-US" sz="2100" b="1" kern="1200" spc="38" dirty="0">
                <a:ln w="0"/>
                <a:solidFill>
                  <a:srgbClr val="FC8A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6. What challenges does our country face?</a:t>
            </a:r>
          </a:p>
        </p:txBody>
      </p:sp>
    </p:spTree>
    <p:extLst>
      <p:ext uri="{BB962C8B-B14F-4D97-AF65-F5344CB8AC3E}">
        <p14:creationId xmlns:p14="http://schemas.microsoft.com/office/powerpoint/2010/main" val="1777084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51"/>
          <p:cNvSpPr txBox="1">
            <a:spLocks noGrp="1"/>
          </p:cNvSpPr>
          <p:nvPr>
            <p:ph type="title"/>
          </p:nvPr>
        </p:nvSpPr>
        <p:spPr>
          <a:xfrm>
            <a:off x="713225" y="539000"/>
            <a:ext cx="77175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Outcomes</a:t>
            </a:r>
            <a:endParaRPr dirty="0"/>
          </a:p>
        </p:txBody>
      </p:sp>
      <p:sp>
        <p:nvSpPr>
          <p:cNvPr id="1960" name="Google Shape;1960;p51"/>
          <p:cNvSpPr txBox="1">
            <a:spLocks noGrp="1"/>
          </p:cNvSpPr>
          <p:nvPr>
            <p:ph type="subTitle" idx="1"/>
          </p:nvPr>
        </p:nvSpPr>
        <p:spPr>
          <a:xfrm>
            <a:off x="1014076" y="2038505"/>
            <a:ext cx="4044602" cy="9378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/>
              <a:t>c</a:t>
            </a:r>
            <a:r>
              <a:rPr lang="en" sz="1600" b="1" dirty="0"/>
              <a:t>onnect the story to the concept of </a:t>
            </a:r>
            <a:r>
              <a:rPr lang="en" sz="1800" b="1" dirty="0">
                <a:solidFill>
                  <a:schemeClr val="accent3"/>
                </a:solidFill>
              </a:rPr>
              <a:t>facing and overcoming challenges </a:t>
            </a:r>
            <a:r>
              <a:rPr lang="en" sz="1600" b="1" dirty="0"/>
              <a:t>and </a:t>
            </a:r>
            <a:r>
              <a:rPr lang="en" sz="1800" b="1" dirty="0">
                <a:solidFill>
                  <a:schemeClr val="accent3"/>
                </a:solidFill>
              </a:rPr>
              <a:t>relate to the main character</a:t>
            </a:r>
            <a:endParaRPr sz="1600" b="1" dirty="0">
              <a:solidFill>
                <a:schemeClr val="accent3"/>
              </a:solidFill>
            </a:endParaRPr>
          </a:p>
        </p:txBody>
      </p:sp>
      <p:sp>
        <p:nvSpPr>
          <p:cNvPr id="1961" name="Google Shape;1961;p51"/>
          <p:cNvSpPr txBox="1">
            <a:spLocks noGrp="1"/>
          </p:cNvSpPr>
          <p:nvPr>
            <p:ph type="title" idx="2"/>
          </p:nvPr>
        </p:nvSpPr>
        <p:spPr>
          <a:xfrm>
            <a:off x="2037316" y="1597762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ig Question</a:t>
            </a:r>
            <a:endParaRPr dirty="0"/>
          </a:p>
        </p:txBody>
      </p:sp>
      <p:sp>
        <p:nvSpPr>
          <p:cNvPr id="1962" name="Google Shape;1962;p51"/>
          <p:cNvSpPr txBox="1">
            <a:spLocks noGrp="1"/>
          </p:cNvSpPr>
          <p:nvPr>
            <p:ph type="title" idx="3"/>
          </p:nvPr>
        </p:nvSpPr>
        <p:spPr>
          <a:xfrm>
            <a:off x="1209789" y="1214811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963" name="Google Shape;1963;p51"/>
          <p:cNvSpPr txBox="1">
            <a:spLocks noGrp="1"/>
          </p:cNvSpPr>
          <p:nvPr>
            <p:ph type="title" idx="4"/>
          </p:nvPr>
        </p:nvSpPr>
        <p:spPr>
          <a:xfrm>
            <a:off x="5870188" y="1578655"/>
            <a:ext cx="21486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Genre</a:t>
            </a:r>
            <a:endParaRPr dirty="0"/>
          </a:p>
        </p:txBody>
      </p:sp>
      <p:sp>
        <p:nvSpPr>
          <p:cNvPr id="1964" name="Google Shape;1964;p51"/>
          <p:cNvSpPr txBox="1">
            <a:spLocks noGrp="1"/>
          </p:cNvSpPr>
          <p:nvPr>
            <p:ph type="subTitle" idx="5"/>
          </p:nvPr>
        </p:nvSpPr>
        <p:spPr>
          <a:xfrm>
            <a:off x="5549693" y="2183123"/>
            <a:ext cx="289121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/>
              <a:t>i</a:t>
            </a:r>
            <a:r>
              <a:rPr lang="en" sz="1600" b="1" dirty="0"/>
              <a:t>dentify the </a:t>
            </a:r>
            <a:r>
              <a:rPr lang="en" sz="1800" b="1" dirty="0">
                <a:solidFill>
                  <a:schemeClr val="accent3"/>
                </a:solidFill>
              </a:rPr>
              <a:t>special elements </a:t>
            </a:r>
            <a:r>
              <a:rPr lang="en" sz="1600" b="1" dirty="0"/>
              <a:t>of the genre </a:t>
            </a:r>
            <a:r>
              <a:rPr lang="en" sz="1800" b="1" dirty="0">
                <a:solidFill>
                  <a:schemeClr val="accent3"/>
                </a:solidFill>
              </a:rPr>
              <a:t>personal narrative </a:t>
            </a:r>
            <a:endParaRPr sz="1600" b="1" dirty="0">
              <a:solidFill>
                <a:schemeClr val="accent3"/>
              </a:solidFill>
            </a:endParaRPr>
          </a:p>
        </p:txBody>
      </p:sp>
      <p:sp>
        <p:nvSpPr>
          <p:cNvPr id="1965" name="Google Shape;1965;p51"/>
          <p:cNvSpPr txBox="1">
            <a:spLocks noGrp="1"/>
          </p:cNvSpPr>
          <p:nvPr>
            <p:ph type="title" idx="6"/>
          </p:nvPr>
        </p:nvSpPr>
        <p:spPr>
          <a:xfrm>
            <a:off x="4872673" y="1193995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966" name="Google Shape;1966;p51"/>
          <p:cNvSpPr txBox="1">
            <a:spLocks noGrp="1"/>
          </p:cNvSpPr>
          <p:nvPr>
            <p:ph type="title" idx="7"/>
          </p:nvPr>
        </p:nvSpPr>
        <p:spPr>
          <a:xfrm>
            <a:off x="5719303" y="3513088"/>
            <a:ext cx="2404743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Comprehension</a:t>
            </a:r>
            <a:endParaRPr dirty="0"/>
          </a:p>
        </p:txBody>
      </p:sp>
      <p:sp>
        <p:nvSpPr>
          <p:cNvPr id="1967" name="Google Shape;1967;p51"/>
          <p:cNvSpPr txBox="1">
            <a:spLocks noGrp="1"/>
          </p:cNvSpPr>
          <p:nvPr>
            <p:ph type="subTitle" idx="8"/>
          </p:nvPr>
        </p:nvSpPr>
        <p:spPr>
          <a:xfrm>
            <a:off x="5586784" y="4243913"/>
            <a:ext cx="3304125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>
                <a:solidFill>
                  <a:schemeClr val="accent3"/>
                </a:solidFill>
              </a:rPr>
              <a:t>analyze</a:t>
            </a:r>
            <a:r>
              <a:rPr lang="en-US" sz="1600" b="1" dirty="0"/>
              <a:t> and </a:t>
            </a:r>
            <a:r>
              <a:rPr lang="en-US" sz="1800" b="1" dirty="0">
                <a:solidFill>
                  <a:schemeClr val="accent3"/>
                </a:solidFill>
              </a:rPr>
              <a:t>summarize</a:t>
            </a:r>
            <a:r>
              <a:rPr lang="en-US" sz="1600" b="1" dirty="0"/>
              <a:t> the main events and </a:t>
            </a:r>
            <a:r>
              <a:rPr lang="en-US" sz="1800" b="1" dirty="0">
                <a:solidFill>
                  <a:schemeClr val="accent3"/>
                </a:solidFill>
              </a:rPr>
              <a:t>respond </a:t>
            </a:r>
            <a:r>
              <a:rPr lang="en-US" sz="1600" b="1" dirty="0"/>
              <a:t>to comprehension questions effectively </a:t>
            </a:r>
            <a:endParaRPr sz="1600" b="1" dirty="0"/>
          </a:p>
        </p:txBody>
      </p:sp>
      <p:sp>
        <p:nvSpPr>
          <p:cNvPr id="1968" name="Google Shape;1968;p51"/>
          <p:cNvSpPr txBox="1">
            <a:spLocks noGrp="1"/>
          </p:cNvSpPr>
          <p:nvPr>
            <p:ph type="title" idx="9"/>
          </p:nvPr>
        </p:nvSpPr>
        <p:spPr>
          <a:xfrm>
            <a:off x="1132240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969" name="Google Shape;1969;p51"/>
          <p:cNvSpPr txBox="1">
            <a:spLocks noGrp="1"/>
          </p:cNvSpPr>
          <p:nvPr>
            <p:ph type="title" idx="13"/>
          </p:nvPr>
        </p:nvSpPr>
        <p:spPr>
          <a:xfrm>
            <a:off x="1963151" y="3522049"/>
            <a:ext cx="2555008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Literary Words</a:t>
            </a:r>
            <a:endParaRPr dirty="0"/>
          </a:p>
        </p:txBody>
      </p:sp>
      <p:sp>
        <p:nvSpPr>
          <p:cNvPr id="1970" name="Google Shape;1970;p51"/>
          <p:cNvSpPr txBox="1">
            <a:spLocks noGrp="1"/>
          </p:cNvSpPr>
          <p:nvPr>
            <p:ph type="subTitle" idx="14"/>
          </p:nvPr>
        </p:nvSpPr>
        <p:spPr>
          <a:xfrm>
            <a:off x="1123467" y="4117014"/>
            <a:ext cx="3421917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1" dirty="0"/>
              <a:t>i</a:t>
            </a:r>
            <a:r>
              <a:rPr lang="en" sz="1600" b="1" dirty="0"/>
              <a:t>dentify the </a:t>
            </a:r>
            <a:r>
              <a:rPr lang="en" sz="1800" b="1" dirty="0">
                <a:solidFill>
                  <a:schemeClr val="accent3"/>
                </a:solidFill>
              </a:rPr>
              <a:t>characters</a:t>
            </a:r>
            <a:r>
              <a:rPr lang="en" sz="1600" b="1" dirty="0"/>
              <a:t> and </a:t>
            </a:r>
            <a:r>
              <a:rPr lang="en" sz="1800" b="1" dirty="0">
                <a:solidFill>
                  <a:schemeClr val="accent3"/>
                </a:solidFill>
              </a:rPr>
              <a:t>point of view</a:t>
            </a:r>
            <a:endParaRPr sz="1800" b="1" dirty="0">
              <a:solidFill>
                <a:schemeClr val="accent3"/>
              </a:solidFill>
            </a:endParaRPr>
          </a:p>
        </p:txBody>
      </p:sp>
      <p:sp>
        <p:nvSpPr>
          <p:cNvPr id="1971" name="Google Shape;1971;p51"/>
          <p:cNvSpPr txBox="1">
            <a:spLocks noGrp="1"/>
          </p:cNvSpPr>
          <p:nvPr>
            <p:ph type="title" idx="15"/>
          </p:nvPr>
        </p:nvSpPr>
        <p:spPr>
          <a:xfrm>
            <a:off x="4842281" y="3215319"/>
            <a:ext cx="839700" cy="8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972" name="Google Shape;1972;p51"/>
          <p:cNvGrpSpPr/>
          <p:nvPr/>
        </p:nvGrpSpPr>
        <p:grpSpPr>
          <a:xfrm>
            <a:off x="1144394" y="1214567"/>
            <a:ext cx="900900" cy="824524"/>
            <a:chOff x="-164200" y="1462250"/>
            <a:chExt cx="1037425" cy="949475"/>
          </a:xfrm>
        </p:grpSpPr>
        <p:sp>
          <p:nvSpPr>
            <p:cNvPr id="1973" name="Google Shape;1973;p51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1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1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1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1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1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1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1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1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1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1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1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1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1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1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1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1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1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1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1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1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1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1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1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1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8" name="Google Shape;1998;p51"/>
          <p:cNvGrpSpPr/>
          <p:nvPr/>
        </p:nvGrpSpPr>
        <p:grpSpPr>
          <a:xfrm>
            <a:off x="1075368" y="3213939"/>
            <a:ext cx="900900" cy="824524"/>
            <a:chOff x="-164200" y="1462250"/>
            <a:chExt cx="1037425" cy="949475"/>
          </a:xfrm>
        </p:grpSpPr>
        <p:sp>
          <p:nvSpPr>
            <p:cNvPr id="1999" name="Google Shape;1999;p51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1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1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1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1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1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1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1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1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1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1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1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1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1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1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1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1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1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1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1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1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1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1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1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1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51"/>
          <p:cNvGrpSpPr/>
          <p:nvPr/>
        </p:nvGrpSpPr>
        <p:grpSpPr>
          <a:xfrm>
            <a:off x="4818403" y="1208912"/>
            <a:ext cx="900900" cy="824524"/>
            <a:chOff x="-164200" y="1462250"/>
            <a:chExt cx="1037425" cy="949475"/>
          </a:xfrm>
        </p:grpSpPr>
        <p:sp>
          <p:nvSpPr>
            <p:cNvPr id="2025" name="Google Shape;2025;p51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1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1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1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1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1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1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1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1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1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1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1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1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1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1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51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51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51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51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51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51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51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51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51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51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0" name="Google Shape;2050;p51"/>
          <p:cNvGrpSpPr/>
          <p:nvPr/>
        </p:nvGrpSpPr>
        <p:grpSpPr>
          <a:xfrm>
            <a:off x="4781311" y="3259594"/>
            <a:ext cx="900900" cy="824524"/>
            <a:chOff x="-164200" y="1462250"/>
            <a:chExt cx="1037425" cy="949475"/>
          </a:xfrm>
        </p:grpSpPr>
        <p:sp>
          <p:nvSpPr>
            <p:cNvPr id="2051" name="Google Shape;2051;p51"/>
            <p:cNvSpPr/>
            <p:nvPr/>
          </p:nvSpPr>
          <p:spPr>
            <a:xfrm>
              <a:off x="-75800" y="1462250"/>
              <a:ext cx="946050" cy="851550"/>
            </a:xfrm>
            <a:custGeom>
              <a:avLst/>
              <a:gdLst/>
              <a:ahLst/>
              <a:cxnLst/>
              <a:rect l="l" t="t" r="r" b="b"/>
              <a:pathLst>
                <a:path w="37842" h="34062" extrusionOk="0">
                  <a:moveTo>
                    <a:pt x="35826" y="993"/>
                  </a:moveTo>
                  <a:cubicBezTo>
                    <a:pt x="36076" y="1010"/>
                    <a:pt x="36318" y="1018"/>
                    <a:pt x="36555" y="1018"/>
                  </a:cubicBezTo>
                  <a:cubicBezTo>
                    <a:pt x="36658" y="1018"/>
                    <a:pt x="36759" y="1017"/>
                    <a:pt x="36860" y="1014"/>
                  </a:cubicBezTo>
                  <a:lnTo>
                    <a:pt x="36860" y="1014"/>
                  </a:lnTo>
                  <a:lnTo>
                    <a:pt x="36860" y="33083"/>
                  </a:lnTo>
                  <a:lnTo>
                    <a:pt x="1968" y="33083"/>
                  </a:lnTo>
                  <a:cubicBezTo>
                    <a:pt x="1735" y="33050"/>
                    <a:pt x="1493" y="33033"/>
                    <a:pt x="1251" y="33033"/>
                  </a:cubicBezTo>
                  <a:cubicBezTo>
                    <a:pt x="1145" y="33033"/>
                    <a:pt x="1039" y="33036"/>
                    <a:pt x="934" y="33043"/>
                  </a:cubicBezTo>
                  <a:lnTo>
                    <a:pt x="934" y="33043"/>
                  </a:lnTo>
                  <a:lnTo>
                    <a:pt x="934" y="993"/>
                  </a:lnTo>
                  <a:close/>
                  <a:moveTo>
                    <a:pt x="2019" y="0"/>
                  </a:moveTo>
                  <a:cubicBezTo>
                    <a:pt x="1520" y="0"/>
                    <a:pt x="1023" y="15"/>
                    <a:pt x="534" y="59"/>
                  </a:cubicBezTo>
                  <a:lnTo>
                    <a:pt x="467" y="59"/>
                  </a:lnTo>
                  <a:cubicBezTo>
                    <a:pt x="200" y="59"/>
                    <a:pt x="0" y="260"/>
                    <a:pt x="0" y="526"/>
                  </a:cubicBezTo>
                  <a:lnTo>
                    <a:pt x="0" y="33550"/>
                  </a:lnTo>
                  <a:cubicBezTo>
                    <a:pt x="0" y="33784"/>
                    <a:pt x="200" y="34017"/>
                    <a:pt x="467" y="34017"/>
                  </a:cubicBezTo>
                  <a:lnTo>
                    <a:pt x="32790" y="34017"/>
                  </a:lnTo>
                  <a:cubicBezTo>
                    <a:pt x="33769" y="34017"/>
                    <a:pt x="34777" y="34062"/>
                    <a:pt x="35775" y="34062"/>
                  </a:cubicBezTo>
                  <a:cubicBezTo>
                    <a:pt x="36274" y="34062"/>
                    <a:pt x="36771" y="34050"/>
                    <a:pt x="37260" y="34017"/>
                  </a:cubicBezTo>
                  <a:lnTo>
                    <a:pt x="37327" y="34017"/>
                  </a:lnTo>
                  <a:cubicBezTo>
                    <a:pt x="37686" y="34017"/>
                    <a:pt x="37841" y="33718"/>
                    <a:pt x="37794" y="33458"/>
                  </a:cubicBezTo>
                  <a:lnTo>
                    <a:pt x="37794" y="33458"/>
                  </a:lnTo>
                  <a:lnTo>
                    <a:pt x="37794" y="526"/>
                  </a:lnTo>
                  <a:cubicBezTo>
                    <a:pt x="37794" y="260"/>
                    <a:pt x="37594" y="59"/>
                    <a:pt x="37327" y="59"/>
                  </a:cubicBezTo>
                  <a:lnTo>
                    <a:pt x="5004" y="59"/>
                  </a:lnTo>
                  <a:cubicBezTo>
                    <a:pt x="4025" y="59"/>
                    <a:pt x="3017" y="0"/>
                    <a:pt x="2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51"/>
            <p:cNvSpPr/>
            <p:nvPr/>
          </p:nvSpPr>
          <p:spPr>
            <a:xfrm>
              <a:off x="-164200" y="1462700"/>
              <a:ext cx="1037425" cy="949025"/>
            </a:xfrm>
            <a:custGeom>
              <a:avLst/>
              <a:gdLst/>
              <a:ahLst/>
              <a:cxnLst/>
              <a:rect l="l" t="t" r="r" b="b"/>
              <a:pathLst>
                <a:path w="41497" h="37961" extrusionOk="0">
                  <a:moveTo>
                    <a:pt x="3970" y="1"/>
                  </a:moveTo>
                  <a:cubicBezTo>
                    <a:pt x="3867" y="1"/>
                    <a:pt x="3761" y="42"/>
                    <a:pt x="3670" y="141"/>
                  </a:cubicBezTo>
                  <a:lnTo>
                    <a:pt x="3670" y="175"/>
                  </a:lnTo>
                  <a:lnTo>
                    <a:pt x="934" y="3310"/>
                  </a:lnTo>
                  <a:cubicBezTo>
                    <a:pt x="667" y="3611"/>
                    <a:pt x="67" y="4078"/>
                    <a:pt x="34" y="4545"/>
                  </a:cubicBezTo>
                  <a:cubicBezTo>
                    <a:pt x="0" y="4645"/>
                    <a:pt x="0" y="4778"/>
                    <a:pt x="34" y="4878"/>
                  </a:cubicBezTo>
                  <a:cubicBezTo>
                    <a:pt x="34" y="6946"/>
                    <a:pt x="67" y="9014"/>
                    <a:pt x="100" y="11083"/>
                  </a:cubicBezTo>
                  <a:lnTo>
                    <a:pt x="234" y="21757"/>
                  </a:lnTo>
                  <a:cubicBezTo>
                    <a:pt x="267" y="25193"/>
                    <a:pt x="334" y="28629"/>
                    <a:pt x="367" y="32064"/>
                  </a:cubicBezTo>
                  <a:lnTo>
                    <a:pt x="434" y="35667"/>
                  </a:lnTo>
                  <a:cubicBezTo>
                    <a:pt x="434" y="36234"/>
                    <a:pt x="401" y="36834"/>
                    <a:pt x="434" y="37401"/>
                  </a:cubicBezTo>
                  <a:lnTo>
                    <a:pt x="434" y="37468"/>
                  </a:lnTo>
                  <a:cubicBezTo>
                    <a:pt x="434" y="37735"/>
                    <a:pt x="667" y="37935"/>
                    <a:pt x="901" y="37935"/>
                  </a:cubicBezTo>
                  <a:lnTo>
                    <a:pt x="36993" y="37935"/>
                  </a:lnTo>
                  <a:cubicBezTo>
                    <a:pt x="37227" y="37952"/>
                    <a:pt x="37460" y="37960"/>
                    <a:pt x="37694" y="37960"/>
                  </a:cubicBezTo>
                  <a:cubicBezTo>
                    <a:pt x="37927" y="37960"/>
                    <a:pt x="38161" y="37952"/>
                    <a:pt x="38394" y="37935"/>
                  </a:cubicBezTo>
                  <a:cubicBezTo>
                    <a:pt x="38928" y="37902"/>
                    <a:pt x="39228" y="37068"/>
                    <a:pt x="39462" y="36701"/>
                  </a:cubicBezTo>
                  <a:lnTo>
                    <a:pt x="40963" y="34299"/>
                  </a:lnTo>
                  <a:lnTo>
                    <a:pt x="41263" y="33799"/>
                  </a:lnTo>
                  <a:cubicBezTo>
                    <a:pt x="41496" y="33426"/>
                    <a:pt x="41175" y="33085"/>
                    <a:pt x="40847" y="33085"/>
                  </a:cubicBezTo>
                  <a:cubicBezTo>
                    <a:pt x="40705" y="33085"/>
                    <a:pt x="40563" y="33148"/>
                    <a:pt x="40462" y="33299"/>
                  </a:cubicBezTo>
                  <a:lnTo>
                    <a:pt x="38172" y="37001"/>
                  </a:lnTo>
                  <a:lnTo>
                    <a:pt x="2469" y="37001"/>
                  </a:lnTo>
                  <a:cubicBezTo>
                    <a:pt x="2219" y="36968"/>
                    <a:pt x="1968" y="36951"/>
                    <a:pt x="1718" y="36951"/>
                  </a:cubicBezTo>
                  <a:cubicBezTo>
                    <a:pt x="1599" y="36951"/>
                    <a:pt x="1481" y="36955"/>
                    <a:pt x="1362" y="36962"/>
                  </a:cubicBezTo>
                  <a:lnTo>
                    <a:pt x="1362" y="36962"/>
                  </a:lnTo>
                  <a:lnTo>
                    <a:pt x="1234" y="26327"/>
                  </a:lnTo>
                  <a:cubicBezTo>
                    <a:pt x="1168" y="20423"/>
                    <a:pt x="1101" y="14485"/>
                    <a:pt x="1001" y="8581"/>
                  </a:cubicBezTo>
                  <a:cubicBezTo>
                    <a:pt x="1001" y="7306"/>
                    <a:pt x="971" y="6001"/>
                    <a:pt x="968" y="4723"/>
                  </a:cubicBezTo>
                  <a:lnTo>
                    <a:pt x="968" y="4723"/>
                  </a:lnTo>
                  <a:lnTo>
                    <a:pt x="4337" y="809"/>
                  </a:lnTo>
                  <a:cubicBezTo>
                    <a:pt x="4645" y="474"/>
                    <a:pt x="4319" y="1"/>
                    <a:pt x="39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51"/>
            <p:cNvSpPr/>
            <p:nvPr/>
          </p:nvSpPr>
          <p:spPr>
            <a:xfrm>
              <a:off x="-159200" y="1543150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2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lnTo>
                    <a:pt x="3736" y="1293"/>
                  </a:ln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2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51"/>
            <p:cNvSpPr/>
            <p:nvPr/>
          </p:nvSpPr>
          <p:spPr>
            <a:xfrm>
              <a:off x="-163400" y="1609475"/>
              <a:ext cx="116000" cy="122150"/>
            </a:xfrm>
            <a:custGeom>
              <a:avLst/>
              <a:gdLst/>
              <a:ahLst/>
              <a:cxnLst/>
              <a:rect l="l" t="t" r="r" b="b"/>
              <a:pathLst>
                <a:path w="4640" h="4886" extrusionOk="0">
                  <a:moveTo>
                    <a:pt x="3969" y="1"/>
                  </a:moveTo>
                  <a:cubicBezTo>
                    <a:pt x="3860" y="1"/>
                    <a:pt x="3744" y="42"/>
                    <a:pt x="3638" y="141"/>
                  </a:cubicBezTo>
                  <a:lnTo>
                    <a:pt x="769" y="3610"/>
                  </a:lnTo>
                  <a:lnTo>
                    <a:pt x="335" y="4077"/>
                  </a:lnTo>
                  <a:cubicBezTo>
                    <a:pt x="1" y="4412"/>
                    <a:pt x="321" y="4885"/>
                    <a:pt x="684" y="4885"/>
                  </a:cubicBezTo>
                  <a:cubicBezTo>
                    <a:pt x="792" y="4885"/>
                    <a:pt x="903" y="4844"/>
                    <a:pt x="1002" y="4745"/>
                  </a:cubicBezTo>
                  <a:cubicBezTo>
                    <a:pt x="1970" y="3610"/>
                    <a:pt x="2937" y="2443"/>
                    <a:pt x="3904" y="1309"/>
                  </a:cubicBezTo>
                  <a:lnTo>
                    <a:pt x="4305" y="808"/>
                  </a:lnTo>
                  <a:cubicBezTo>
                    <a:pt x="4639" y="474"/>
                    <a:pt x="4339" y="1"/>
                    <a:pt x="3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51"/>
            <p:cNvSpPr/>
            <p:nvPr/>
          </p:nvSpPr>
          <p:spPr>
            <a:xfrm>
              <a:off x="-159200" y="1676575"/>
              <a:ext cx="108425" cy="121375"/>
            </a:xfrm>
            <a:custGeom>
              <a:avLst/>
              <a:gdLst/>
              <a:ahLst/>
              <a:cxnLst/>
              <a:rect l="l" t="t" r="r" b="b"/>
              <a:pathLst>
                <a:path w="4337" h="4855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3"/>
                    <a:pt x="384" y="4854"/>
                    <a:pt x="501" y="4854"/>
                  </a:cubicBezTo>
                  <a:cubicBezTo>
                    <a:pt x="618" y="4854"/>
                    <a:pt x="734" y="4813"/>
                    <a:pt x="834" y="4729"/>
                  </a:cubicBezTo>
                  <a:cubicBezTo>
                    <a:pt x="1802" y="3595"/>
                    <a:pt x="2769" y="2428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51"/>
            <p:cNvSpPr/>
            <p:nvPr/>
          </p:nvSpPr>
          <p:spPr>
            <a:xfrm>
              <a:off x="-159200" y="174330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5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84" y="4854"/>
                    <a:pt x="501" y="4854"/>
                  </a:cubicBezTo>
                  <a:cubicBezTo>
                    <a:pt x="618" y="4854"/>
                    <a:pt x="734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5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51"/>
            <p:cNvSpPr/>
            <p:nvPr/>
          </p:nvSpPr>
          <p:spPr>
            <a:xfrm>
              <a:off x="-159200" y="180937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51"/>
                    <a:pt x="3470" y="151"/>
                  </a:cubicBezTo>
                  <a:lnTo>
                    <a:pt x="601" y="3587"/>
                  </a:lnTo>
                  <a:lnTo>
                    <a:pt x="167" y="4087"/>
                  </a:lnTo>
                  <a:cubicBezTo>
                    <a:pt x="0" y="4254"/>
                    <a:pt x="0" y="4554"/>
                    <a:pt x="167" y="4754"/>
                  </a:cubicBezTo>
                  <a:cubicBezTo>
                    <a:pt x="267" y="4838"/>
                    <a:pt x="384" y="4879"/>
                    <a:pt x="501" y="4879"/>
                  </a:cubicBezTo>
                  <a:cubicBezTo>
                    <a:pt x="618" y="4879"/>
                    <a:pt x="734" y="4838"/>
                    <a:pt x="834" y="4754"/>
                  </a:cubicBezTo>
                  <a:cubicBezTo>
                    <a:pt x="1802" y="3587"/>
                    <a:pt x="2769" y="2453"/>
                    <a:pt x="3736" y="1285"/>
                  </a:cubicBezTo>
                  <a:lnTo>
                    <a:pt x="4137" y="818"/>
                  </a:lnTo>
                  <a:cubicBezTo>
                    <a:pt x="4337" y="618"/>
                    <a:pt x="4337" y="318"/>
                    <a:pt x="4137" y="151"/>
                  </a:cubicBezTo>
                  <a:cubicBezTo>
                    <a:pt x="4053" y="51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51"/>
            <p:cNvSpPr/>
            <p:nvPr/>
          </p:nvSpPr>
          <p:spPr>
            <a:xfrm>
              <a:off x="-160025" y="1876100"/>
              <a:ext cx="109250" cy="121775"/>
            </a:xfrm>
            <a:custGeom>
              <a:avLst/>
              <a:gdLst/>
              <a:ahLst/>
              <a:cxnLst/>
              <a:rect l="l" t="t" r="r" b="b"/>
              <a:pathLst>
                <a:path w="4370" h="4871" extrusionOk="0">
                  <a:moveTo>
                    <a:pt x="3849" y="1"/>
                  </a:moveTo>
                  <a:cubicBezTo>
                    <a:pt x="3728" y="1"/>
                    <a:pt x="3603" y="51"/>
                    <a:pt x="3503" y="151"/>
                  </a:cubicBezTo>
                  <a:lnTo>
                    <a:pt x="600" y="3586"/>
                  </a:lnTo>
                  <a:lnTo>
                    <a:pt x="200" y="4087"/>
                  </a:lnTo>
                  <a:cubicBezTo>
                    <a:pt x="0" y="4254"/>
                    <a:pt x="0" y="4554"/>
                    <a:pt x="200" y="4721"/>
                  </a:cubicBezTo>
                  <a:cubicBezTo>
                    <a:pt x="284" y="4821"/>
                    <a:pt x="400" y="4871"/>
                    <a:pt x="521" y="4871"/>
                  </a:cubicBezTo>
                  <a:cubicBezTo>
                    <a:pt x="642" y="4871"/>
                    <a:pt x="767" y="4821"/>
                    <a:pt x="867" y="4721"/>
                  </a:cubicBezTo>
                  <a:lnTo>
                    <a:pt x="867" y="4754"/>
                  </a:lnTo>
                  <a:lnTo>
                    <a:pt x="3769" y="1285"/>
                  </a:lnTo>
                  <a:lnTo>
                    <a:pt x="4170" y="818"/>
                  </a:lnTo>
                  <a:cubicBezTo>
                    <a:pt x="4370" y="618"/>
                    <a:pt x="4370" y="317"/>
                    <a:pt x="4170" y="151"/>
                  </a:cubicBezTo>
                  <a:cubicBezTo>
                    <a:pt x="4086" y="51"/>
                    <a:pt x="3970" y="1"/>
                    <a:pt x="3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51"/>
            <p:cNvSpPr/>
            <p:nvPr/>
          </p:nvSpPr>
          <p:spPr>
            <a:xfrm>
              <a:off x="-159200" y="1942825"/>
              <a:ext cx="108425" cy="121775"/>
            </a:xfrm>
            <a:custGeom>
              <a:avLst/>
              <a:gdLst/>
              <a:ahLst/>
              <a:cxnLst/>
              <a:rect l="l" t="t" r="r" b="b"/>
              <a:pathLst>
                <a:path w="4337" h="4871" extrusionOk="0">
                  <a:moveTo>
                    <a:pt x="3816" y="0"/>
                  </a:moveTo>
                  <a:cubicBezTo>
                    <a:pt x="3695" y="0"/>
                    <a:pt x="3570" y="50"/>
                    <a:pt x="3470" y="150"/>
                  </a:cubicBezTo>
                  <a:lnTo>
                    <a:pt x="601" y="3586"/>
                  </a:lnTo>
                  <a:lnTo>
                    <a:pt x="167" y="4086"/>
                  </a:lnTo>
                  <a:cubicBezTo>
                    <a:pt x="0" y="4253"/>
                    <a:pt x="0" y="4553"/>
                    <a:pt x="167" y="4720"/>
                  </a:cubicBezTo>
                  <a:cubicBezTo>
                    <a:pt x="267" y="4820"/>
                    <a:pt x="384" y="4870"/>
                    <a:pt x="501" y="4870"/>
                  </a:cubicBezTo>
                  <a:cubicBezTo>
                    <a:pt x="618" y="4870"/>
                    <a:pt x="734" y="4820"/>
                    <a:pt x="834" y="4720"/>
                  </a:cubicBezTo>
                  <a:lnTo>
                    <a:pt x="3736" y="1284"/>
                  </a:lnTo>
                  <a:lnTo>
                    <a:pt x="4137" y="817"/>
                  </a:lnTo>
                  <a:cubicBezTo>
                    <a:pt x="4337" y="617"/>
                    <a:pt x="4337" y="317"/>
                    <a:pt x="4137" y="150"/>
                  </a:cubicBezTo>
                  <a:cubicBezTo>
                    <a:pt x="4053" y="50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51"/>
            <p:cNvSpPr/>
            <p:nvPr/>
          </p:nvSpPr>
          <p:spPr>
            <a:xfrm>
              <a:off x="-163325" y="2008925"/>
              <a:ext cx="115925" cy="122250"/>
            </a:xfrm>
            <a:custGeom>
              <a:avLst/>
              <a:gdLst/>
              <a:ahLst/>
              <a:cxnLst/>
              <a:rect l="l" t="t" r="r" b="b"/>
              <a:pathLst>
                <a:path w="4637" h="4890" extrusionOk="0">
                  <a:moveTo>
                    <a:pt x="3966" y="1"/>
                  </a:moveTo>
                  <a:cubicBezTo>
                    <a:pt x="3857" y="1"/>
                    <a:pt x="3741" y="42"/>
                    <a:pt x="3635" y="141"/>
                  </a:cubicBezTo>
                  <a:lnTo>
                    <a:pt x="766" y="3611"/>
                  </a:lnTo>
                  <a:lnTo>
                    <a:pt x="332" y="4078"/>
                  </a:lnTo>
                  <a:cubicBezTo>
                    <a:pt x="0" y="4435"/>
                    <a:pt x="313" y="4890"/>
                    <a:pt x="672" y="4890"/>
                  </a:cubicBezTo>
                  <a:cubicBezTo>
                    <a:pt x="783" y="4890"/>
                    <a:pt x="897" y="4847"/>
                    <a:pt x="999" y="4745"/>
                  </a:cubicBezTo>
                  <a:cubicBezTo>
                    <a:pt x="1967" y="3611"/>
                    <a:pt x="2934" y="2443"/>
                    <a:pt x="3901" y="1309"/>
                  </a:cubicBezTo>
                  <a:lnTo>
                    <a:pt x="4302" y="809"/>
                  </a:lnTo>
                  <a:cubicBezTo>
                    <a:pt x="4636" y="474"/>
                    <a:pt x="4336" y="1"/>
                    <a:pt x="3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51"/>
            <p:cNvSpPr/>
            <p:nvPr/>
          </p:nvSpPr>
          <p:spPr>
            <a:xfrm>
              <a:off x="-159200" y="2076025"/>
              <a:ext cx="108425" cy="122000"/>
            </a:xfrm>
            <a:custGeom>
              <a:avLst/>
              <a:gdLst/>
              <a:ahLst/>
              <a:cxnLst/>
              <a:rect l="l" t="t" r="r" b="b"/>
              <a:pathLst>
                <a:path w="4337" h="4880" extrusionOk="0">
                  <a:moveTo>
                    <a:pt x="3816" y="1"/>
                  </a:moveTo>
                  <a:cubicBezTo>
                    <a:pt x="3695" y="1"/>
                    <a:pt x="3570" y="43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63"/>
                    <a:pt x="167" y="4729"/>
                  </a:cubicBezTo>
                  <a:cubicBezTo>
                    <a:pt x="267" y="4829"/>
                    <a:pt x="384" y="4879"/>
                    <a:pt x="501" y="4879"/>
                  </a:cubicBezTo>
                  <a:cubicBezTo>
                    <a:pt x="618" y="4879"/>
                    <a:pt x="734" y="4829"/>
                    <a:pt x="834" y="4729"/>
                  </a:cubicBezTo>
                  <a:cubicBezTo>
                    <a:pt x="1802" y="3595"/>
                    <a:pt x="2769" y="2428"/>
                    <a:pt x="3736" y="1294"/>
                  </a:cubicBezTo>
                  <a:lnTo>
                    <a:pt x="4137" y="793"/>
                  </a:lnTo>
                  <a:cubicBezTo>
                    <a:pt x="4337" y="626"/>
                    <a:pt x="4337" y="326"/>
                    <a:pt x="4137" y="126"/>
                  </a:cubicBezTo>
                  <a:cubicBezTo>
                    <a:pt x="4053" y="43"/>
                    <a:pt x="3937" y="1"/>
                    <a:pt x="3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51"/>
            <p:cNvSpPr/>
            <p:nvPr/>
          </p:nvSpPr>
          <p:spPr>
            <a:xfrm>
              <a:off x="-159200" y="2142750"/>
              <a:ext cx="108425" cy="121350"/>
            </a:xfrm>
            <a:custGeom>
              <a:avLst/>
              <a:gdLst/>
              <a:ahLst/>
              <a:cxnLst/>
              <a:rect l="l" t="t" r="r" b="b"/>
              <a:pathLst>
                <a:path w="4337" h="4854" extrusionOk="0">
                  <a:moveTo>
                    <a:pt x="3816" y="0"/>
                  </a:moveTo>
                  <a:cubicBezTo>
                    <a:pt x="3695" y="0"/>
                    <a:pt x="3570" y="42"/>
                    <a:pt x="3470" y="126"/>
                  </a:cubicBezTo>
                  <a:lnTo>
                    <a:pt x="601" y="3595"/>
                  </a:lnTo>
                  <a:lnTo>
                    <a:pt x="167" y="4062"/>
                  </a:lnTo>
                  <a:cubicBezTo>
                    <a:pt x="0" y="4262"/>
                    <a:pt x="0" y="4529"/>
                    <a:pt x="167" y="4729"/>
                  </a:cubicBezTo>
                  <a:cubicBezTo>
                    <a:pt x="267" y="4812"/>
                    <a:pt x="392" y="4854"/>
                    <a:pt x="513" y="4854"/>
                  </a:cubicBezTo>
                  <a:cubicBezTo>
                    <a:pt x="634" y="4854"/>
                    <a:pt x="751" y="4812"/>
                    <a:pt x="834" y="4729"/>
                  </a:cubicBezTo>
                  <a:cubicBezTo>
                    <a:pt x="1802" y="3595"/>
                    <a:pt x="2769" y="2427"/>
                    <a:pt x="3736" y="1293"/>
                  </a:cubicBezTo>
                  <a:lnTo>
                    <a:pt x="4137" y="793"/>
                  </a:lnTo>
                  <a:cubicBezTo>
                    <a:pt x="4337" y="593"/>
                    <a:pt x="4337" y="326"/>
                    <a:pt x="4137" y="126"/>
                  </a:cubicBezTo>
                  <a:cubicBezTo>
                    <a:pt x="4053" y="42"/>
                    <a:pt x="3937" y="0"/>
                    <a:pt x="3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51"/>
            <p:cNvSpPr/>
            <p:nvPr/>
          </p:nvSpPr>
          <p:spPr>
            <a:xfrm>
              <a:off x="-160025" y="2209475"/>
              <a:ext cx="109250" cy="121975"/>
            </a:xfrm>
            <a:custGeom>
              <a:avLst/>
              <a:gdLst/>
              <a:ahLst/>
              <a:cxnLst/>
              <a:rect l="l" t="t" r="r" b="b"/>
              <a:pathLst>
                <a:path w="4370" h="4879" extrusionOk="0">
                  <a:moveTo>
                    <a:pt x="3849" y="0"/>
                  </a:moveTo>
                  <a:cubicBezTo>
                    <a:pt x="3728" y="0"/>
                    <a:pt x="3603" y="42"/>
                    <a:pt x="3503" y="125"/>
                  </a:cubicBezTo>
                  <a:lnTo>
                    <a:pt x="600" y="3594"/>
                  </a:lnTo>
                  <a:lnTo>
                    <a:pt x="200" y="4095"/>
                  </a:lnTo>
                  <a:cubicBezTo>
                    <a:pt x="0" y="4261"/>
                    <a:pt x="0" y="4562"/>
                    <a:pt x="200" y="4728"/>
                  </a:cubicBezTo>
                  <a:cubicBezTo>
                    <a:pt x="284" y="4829"/>
                    <a:pt x="400" y="4879"/>
                    <a:pt x="521" y="4879"/>
                  </a:cubicBezTo>
                  <a:cubicBezTo>
                    <a:pt x="642" y="4879"/>
                    <a:pt x="767" y="4829"/>
                    <a:pt x="867" y="4728"/>
                  </a:cubicBezTo>
                  <a:cubicBezTo>
                    <a:pt x="1835" y="3561"/>
                    <a:pt x="2802" y="2427"/>
                    <a:pt x="3769" y="1259"/>
                  </a:cubicBezTo>
                  <a:lnTo>
                    <a:pt x="4170" y="792"/>
                  </a:lnTo>
                  <a:cubicBezTo>
                    <a:pt x="4370" y="592"/>
                    <a:pt x="4370" y="325"/>
                    <a:pt x="4170" y="125"/>
                  </a:cubicBezTo>
                  <a:cubicBezTo>
                    <a:pt x="4086" y="42"/>
                    <a:pt x="3970" y="0"/>
                    <a:pt x="3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51"/>
            <p:cNvSpPr/>
            <p:nvPr/>
          </p:nvSpPr>
          <p:spPr>
            <a:xfrm>
              <a:off x="-1542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70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1" y="4153"/>
                    <a:pt x="1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51"/>
            <p:cNvSpPr/>
            <p:nvPr/>
          </p:nvSpPr>
          <p:spPr>
            <a:xfrm>
              <a:off x="-766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84" y="4779"/>
                    <a:pt x="501" y="4779"/>
                  </a:cubicBezTo>
                  <a:cubicBezTo>
                    <a:pt x="618" y="4779"/>
                    <a:pt x="735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51"/>
            <p:cNvSpPr/>
            <p:nvPr/>
          </p:nvSpPr>
          <p:spPr>
            <a:xfrm>
              <a:off x="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6" y="0"/>
                  </a:moveTo>
                  <a:cubicBezTo>
                    <a:pt x="3495" y="0"/>
                    <a:pt x="3370" y="50"/>
                    <a:pt x="3270" y="150"/>
                  </a:cubicBezTo>
                  <a:cubicBezTo>
                    <a:pt x="2369" y="1251"/>
                    <a:pt x="1468" y="2385"/>
                    <a:pt x="568" y="3520"/>
                  </a:cubicBez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4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lnTo>
                    <a:pt x="3570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53" y="50"/>
                    <a:pt x="3737" y="0"/>
                    <a:pt x="36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51"/>
            <p:cNvSpPr/>
            <p:nvPr/>
          </p:nvSpPr>
          <p:spPr>
            <a:xfrm>
              <a:off x="776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1" y="0"/>
                  </a:moveTo>
                  <a:cubicBezTo>
                    <a:pt x="3470" y="0"/>
                    <a:pt x="3353" y="50"/>
                    <a:pt x="3270" y="150"/>
                  </a:cubicBezTo>
                  <a:cubicBezTo>
                    <a:pt x="2369" y="1251"/>
                    <a:pt x="1469" y="2385"/>
                    <a:pt x="568" y="3520"/>
                  </a:cubicBezTo>
                  <a:lnTo>
                    <a:pt x="168" y="3987"/>
                  </a:lnTo>
                  <a:cubicBezTo>
                    <a:pt x="1" y="4153"/>
                    <a:pt x="1" y="4454"/>
                    <a:pt x="168" y="4654"/>
                  </a:cubicBezTo>
                  <a:cubicBezTo>
                    <a:pt x="268" y="4737"/>
                    <a:pt x="393" y="4779"/>
                    <a:pt x="514" y="4779"/>
                  </a:cubicBezTo>
                  <a:cubicBezTo>
                    <a:pt x="635" y="4779"/>
                    <a:pt x="751" y="4737"/>
                    <a:pt x="835" y="4654"/>
                  </a:cubicBezTo>
                  <a:lnTo>
                    <a:pt x="3537" y="1285"/>
                  </a:lnTo>
                  <a:lnTo>
                    <a:pt x="3937" y="818"/>
                  </a:lnTo>
                  <a:cubicBezTo>
                    <a:pt x="4104" y="617"/>
                    <a:pt x="4104" y="317"/>
                    <a:pt x="3937" y="150"/>
                  </a:cubicBezTo>
                  <a:cubicBezTo>
                    <a:pt x="3837" y="50"/>
                    <a:pt x="3712" y="0"/>
                    <a:pt x="35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51"/>
            <p:cNvSpPr/>
            <p:nvPr/>
          </p:nvSpPr>
          <p:spPr>
            <a:xfrm>
              <a:off x="155200" y="2288900"/>
              <a:ext cx="102575" cy="119475"/>
            </a:xfrm>
            <a:custGeom>
              <a:avLst/>
              <a:gdLst/>
              <a:ahLst/>
              <a:cxnLst/>
              <a:rect l="l" t="t" r="r" b="b"/>
              <a:pathLst>
                <a:path w="4103" h="4779" extrusionOk="0">
                  <a:moveTo>
                    <a:pt x="3590" y="0"/>
                  </a:moveTo>
                  <a:cubicBezTo>
                    <a:pt x="3469" y="0"/>
                    <a:pt x="3352" y="50"/>
                    <a:pt x="3269" y="150"/>
                  </a:cubicBezTo>
                  <a:cubicBezTo>
                    <a:pt x="2368" y="1251"/>
                    <a:pt x="1434" y="2385"/>
                    <a:pt x="534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50" y="4737"/>
                    <a:pt x="367" y="4779"/>
                    <a:pt x="488" y="4779"/>
                  </a:cubicBezTo>
                  <a:cubicBezTo>
                    <a:pt x="609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51"/>
            <p:cNvSpPr/>
            <p:nvPr/>
          </p:nvSpPr>
          <p:spPr>
            <a:xfrm>
              <a:off x="232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9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7" y="4779"/>
                    <a:pt x="734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51"/>
            <p:cNvSpPr/>
            <p:nvPr/>
          </p:nvSpPr>
          <p:spPr>
            <a:xfrm>
              <a:off x="3094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69" y="0"/>
                    <a:pt x="3353" y="50"/>
                    <a:pt x="3269" y="150"/>
                  </a:cubicBezTo>
                  <a:cubicBezTo>
                    <a:pt x="2368" y="1251"/>
                    <a:pt x="1468" y="2385"/>
                    <a:pt x="567" y="3520"/>
                  </a:cubicBez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36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51"/>
            <p:cNvSpPr/>
            <p:nvPr/>
          </p:nvSpPr>
          <p:spPr>
            <a:xfrm>
              <a:off x="386175" y="2288900"/>
              <a:ext cx="103450" cy="119475"/>
            </a:xfrm>
            <a:custGeom>
              <a:avLst/>
              <a:gdLst/>
              <a:ahLst/>
              <a:cxnLst/>
              <a:rect l="l" t="t" r="r" b="b"/>
              <a:pathLst>
                <a:path w="4138" h="4779" extrusionOk="0">
                  <a:moveTo>
                    <a:pt x="3620" y="0"/>
                  </a:moveTo>
                  <a:cubicBezTo>
                    <a:pt x="3503" y="0"/>
                    <a:pt x="3387" y="50"/>
                    <a:pt x="3303" y="150"/>
                  </a:cubicBezTo>
                  <a:lnTo>
                    <a:pt x="568" y="3520"/>
                  </a:lnTo>
                  <a:lnTo>
                    <a:pt x="201" y="3987"/>
                  </a:lnTo>
                  <a:cubicBezTo>
                    <a:pt x="1" y="4153"/>
                    <a:pt x="1" y="4454"/>
                    <a:pt x="201" y="4654"/>
                  </a:cubicBezTo>
                  <a:cubicBezTo>
                    <a:pt x="285" y="4737"/>
                    <a:pt x="401" y="4779"/>
                    <a:pt x="522" y="4779"/>
                  </a:cubicBezTo>
                  <a:cubicBezTo>
                    <a:pt x="643" y="4779"/>
                    <a:pt x="768" y="4737"/>
                    <a:pt x="868" y="4654"/>
                  </a:cubicBezTo>
                  <a:cubicBezTo>
                    <a:pt x="1769" y="3520"/>
                    <a:pt x="2670" y="2419"/>
                    <a:pt x="3570" y="1285"/>
                  </a:cubicBezTo>
                  <a:lnTo>
                    <a:pt x="3937" y="818"/>
                  </a:lnTo>
                  <a:cubicBezTo>
                    <a:pt x="4137" y="617"/>
                    <a:pt x="4137" y="317"/>
                    <a:pt x="3937" y="150"/>
                  </a:cubicBezTo>
                  <a:cubicBezTo>
                    <a:pt x="3854" y="50"/>
                    <a:pt x="3737" y="0"/>
                    <a:pt x="3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51"/>
            <p:cNvSpPr/>
            <p:nvPr/>
          </p:nvSpPr>
          <p:spPr>
            <a:xfrm>
              <a:off x="46375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0" y="4779"/>
                    <a:pt x="517" y="4779"/>
                  </a:cubicBezTo>
                  <a:cubicBezTo>
                    <a:pt x="634" y="4779"/>
                    <a:pt x="751" y="4737"/>
                    <a:pt x="834" y="4654"/>
                  </a:cubicBezTo>
                  <a:cubicBezTo>
                    <a:pt x="1735" y="3520"/>
                    <a:pt x="2635" y="2419"/>
                    <a:pt x="3569" y="1285"/>
                  </a:cubicBez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36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51"/>
            <p:cNvSpPr/>
            <p:nvPr/>
          </p:nvSpPr>
          <p:spPr>
            <a:xfrm>
              <a:off x="541300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590" y="0"/>
                  </a:moveTo>
                  <a:cubicBezTo>
                    <a:pt x="3470" y="0"/>
                    <a:pt x="3353" y="50"/>
                    <a:pt x="3269" y="150"/>
                  </a:cubicBezTo>
                  <a:lnTo>
                    <a:pt x="567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84" y="4779"/>
                    <a:pt x="501" y="4779"/>
                  </a:cubicBezTo>
                  <a:cubicBezTo>
                    <a:pt x="618" y="4779"/>
                    <a:pt x="734" y="4737"/>
                    <a:pt x="834" y="4654"/>
                  </a:cubicBezTo>
                  <a:cubicBezTo>
                    <a:pt x="1735" y="3520"/>
                    <a:pt x="2636" y="2419"/>
                    <a:pt x="3536" y="1285"/>
                  </a:cubicBez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6" y="50"/>
                    <a:pt x="3711" y="0"/>
                    <a:pt x="35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51"/>
            <p:cNvSpPr/>
            <p:nvPr/>
          </p:nvSpPr>
          <p:spPr>
            <a:xfrm>
              <a:off x="61802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15" y="0"/>
                  </a:moveTo>
                  <a:cubicBezTo>
                    <a:pt x="3494" y="0"/>
                    <a:pt x="3369" y="50"/>
                    <a:pt x="3269" y="150"/>
                  </a:cubicBezTo>
                  <a:lnTo>
                    <a:pt x="567" y="3520"/>
                  </a:lnTo>
                  <a:lnTo>
                    <a:pt x="200" y="3987"/>
                  </a:lnTo>
                  <a:cubicBezTo>
                    <a:pt x="0" y="4153"/>
                    <a:pt x="0" y="4454"/>
                    <a:pt x="200" y="4654"/>
                  </a:cubicBezTo>
                  <a:cubicBezTo>
                    <a:pt x="284" y="4737"/>
                    <a:pt x="401" y="4779"/>
                    <a:pt x="521" y="4779"/>
                  </a:cubicBezTo>
                  <a:cubicBezTo>
                    <a:pt x="642" y="4779"/>
                    <a:pt x="767" y="4737"/>
                    <a:pt x="868" y="4654"/>
                  </a:cubicBezTo>
                  <a:lnTo>
                    <a:pt x="3569" y="1285"/>
                  </a:lnTo>
                  <a:lnTo>
                    <a:pt x="3936" y="818"/>
                  </a:lnTo>
                  <a:cubicBezTo>
                    <a:pt x="4103" y="617"/>
                    <a:pt x="4103" y="317"/>
                    <a:pt x="3936" y="150"/>
                  </a:cubicBezTo>
                  <a:cubicBezTo>
                    <a:pt x="3853" y="50"/>
                    <a:pt x="3736" y="0"/>
                    <a:pt x="36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51"/>
            <p:cNvSpPr/>
            <p:nvPr/>
          </p:nvSpPr>
          <p:spPr>
            <a:xfrm>
              <a:off x="695575" y="2288900"/>
              <a:ext cx="102600" cy="119475"/>
            </a:xfrm>
            <a:custGeom>
              <a:avLst/>
              <a:gdLst/>
              <a:ahLst/>
              <a:cxnLst/>
              <a:rect l="l" t="t" r="r" b="b"/>
              <a:pathLst>
                <a:path w="4104" h="4779" extrusionOk="0">
                  <a:moveTo>
                    <a:pt x="3603" y="0"/>
                  </a:moveTo>
                  <a:cubicBezTo>
                    <a:pt x="3486" y="0"/>
                    <a:pt x="3370" y="50"/>
                    <a:pt x="3269" y="150"/>
                  </a:cubicBezTo>
                  <a:lnTo>
                    <a:pt x="568" y="3520"/>
                  </a:lnTo>
                  <a:lnTo>
                    <a:pt x="167" y="3987"/>
                  </a:lnTo>
                  <a:cubicBezTo>
                    <a:pt x="0" y="4153"/>
                    <a:pt x="0" y="4454"/>
                    <a:pt x="167" y="4654"/>
                  </a:cubicBezTo>
                  <a:cubicBezTo>
                    <a:pt x="267" y="4737"/>
                    <a:pt x="392" y="4779"/>
                    <a:pt x="513" y="4779"/>
                  </a:cubicBezTo>
                  <a:cubicBezTo>
                    <a:pt x="634" y="4779"/>
                    <a:pt x="751" y="4737"/>
                    <a:pt x="834" y="4654"/>
                  </a:cubicBezTo>
                  <a:lnTo>
                    <a:pt x="3536" y="1285"/>
                  </a:lnTo>
                  <a:lnTo>
                    <a:pt x="3937" y="818"/>
                  </a:lnTo>
                  <a:cubicBezTo>
                    <a:pt x="4103" y="617"/>
                    <a:pt x="4103" y="317"/>
                    <a:pt x="3937" y="150"/>
                  </a:cubicBezTo>
                  <a:cubicBezTo>
                    <a:pt x="3837" y="50"/>
                    <a:pt x="3720" y="0"/>
                    <a:pt x="3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6" name="Google Shape;2076;p51"/>
          <p:cNvGrpSpPr/>
          <p:nvPr/>
        </p:nvGrpSpPr>
        <p:grpSpPr>
          <a:xfrm rot="390124">
            <a:off x="-711125" y="318230"/>
            <a:ext cx="1719442" cy="916249"/>
            <a:chOff x="7463504" y="3075665"/>
            <a:chExt cx="2603050" cy="1387103"/>
          </a:xfrm>
        </p:grpSpPr>
        <p:sp>
          <p:nvSpPr>
            <p:cNvPr id="2077" name="Google Shape;2077;p51"/>
            <p:cNvSpPr/>
            <p:nvPr/>
          </p:nvSpPr>
          <p:spPr>
            <a:xfrm rot="-970049">
              <a:off x="7514122" y="3409760"/>
              <a:ext cx="2501813" cy="718914"/>
            </a:xfrm>
            <a:custGeom>
              <a:avLst/>
              <a:gdLst/>
              <a:ahLst/>
              <a:cxnLst/>
              <a:rect l="l" t="t" r="r" b="b"/>
              <a:pathLst>
                <a:path w="128944" h="37053" extrusionOk="0">
                  <a:moveTo>
                    <a:pt x="119723" y="3025"/>
                  </a:moveTo>
                  <a:cubicBezTo>
                    <a:pt x="119950" y="3025"/>
                    <a:pt x="120176" y="3078"/>
                    <a:pt x="120387" y="3183"/>
                  </a:cubicBezTo>
                  <a:cubicBezTo>
                    <a:pt x="121455" y="3183"/>
                    <a:pt x="122523" y="3192"/>
                    <a:pt x="123590" y="3192"/>
                  </a:cubicBezTo>
                  <a:cubicBezTo>
                    <a:pt x="124124" y="3192"/>
                    <a:pt x="124658" y="3190"/>
                    <a:pt x="125192" y="3183"/>
                  </a:cubicBezTo>
                  <a:cubicBezTo>
                    <a:pt x="125219" y="3182"/>
                    <a:pt x="125245" y="3181"/>
                    <a:pt x="125270" y="3181"/>
                  </a:cubicBezTo>
                  <a:cubicBezTo>
                    <a:pt x="125652" y="3181"/>
                    <a:pt x="125782" y="3338"/>
                    <a:pt x="125782" y="3773"/>
                  </a:cubicBezTo>
                  <a:cubicBezTo>
                    <a:pt x="125782" y="5544"/>
                    <a:pt x="125782" y="7335"/>
                    <a:pt x="125782" y="9105"/>
                  </a:cubicBezTo>
                  <a:lnTo>
                    <a:pt x="125782" y="10560"/>
                  </a:lnTo>
                  <a:lnTo>
                    <a:pt x="125782" y="18063"/>
                  </a:lnTo>
                  <a:lnTo>
                    <a:pt x="125782" y="19517"/>
                  </a:lnTo>
                  <a:lnTo>
                    <a:pt x="125782" y="26493"/>
                  </a:lnTo>
                  <a:lnTo>
                    <a:pt x="125782" y="27947"/>
                  </a:lnTo>
                  <a:cubicBezTo>
                    <a:pt x="125782" y="29739"/>
                    <a:pt x="125761" y="31509"/>
                    <a:pt x="125782" y="33280"/>
                  </a:cubicBezTo>
                  <a:cubicBezTo>
                    <a:pt x="125803" y="33764"/>
                    <a:pt x="125635" y="33870"/>
                    <a:pt x="125171" y="33870"/>
                  </a:cubicBezTo>
                  <a:lnTo>
                    <a:pt x="4257" y="33870"/>
                  </a:lnTo>
                  <a:cubicBezTo>
                    <a:pt x="4052" y="33870"/>
                    <a:pt x="3889" y="33874"/>
                    <a:pt x="3759" y="33874"/>
                  </a:cubicBezTo>
                  <a:cubicBezTo>
                    <a:pt x="3197" y="33874"/>
                    <a:pt x="3267" y="33791"/>
                    <a:pt x="3267" y="32900"/>
                  </a:cubicBezTo>
                  <a:lnTo>
                    <a:pt x="3267" y="27947"/>
                  </a:lnTo>
                  <a:cubicBezTo>
                    <a:pt x="3098" y="27484"/>
                    <a:pt x="3098" y="26978"/>
                    <a:pt x="3267" y="26493"/>
                  </a:cubicBezTo>
                  <a:lnTo>
                    <a:pt x="3267" y="19517"/>
                  </a:lnTo>
                  <a:cubicBezTo>
                    <a:pt x="3098" y="19053"/>
                    <a:pt x="3098" y="18547"/>
                    <a:pt x="3267" y="18084"/>
                  </a:cubicBezTo>
                  <a:lnTo>
                    <a:pt x="3267" y="10560"/>
                  </a:lnTo>
                  <a:cubicBezTo>
                    <a:pt x="3098" y="10096"/>
                    <a:pt x="3098" y="9590"/>
                    <a:pt x="3267" y="9127"/>
                  </a:cubicBezTo>
                  <a:cubicBezTo>
                    <a:pt x="3267" y="7356"/>
                    <a:pt x="3309" y="5628"/>
                    <a:pt x="3267" y="3879"/>
                  </a:cubicBezTo>
                  <a:cubicBezTo>
                    <a:pt x="3267" y="3310"/>
                    <a:pt x="3457" y="3183"/>
                    <a:pt x="3983" y="3183"/>
                  </a:cubicBezTo>
                  <a:cubicBezTo>
                    <a:pt x="4812" y="3190"/>
                    <a:pt x="5641" y="3192"/>
                    <a:pt x="6471" y="3192"/>
                  </a:cubicBezTo>
                  <a:cubicBezTo>
                    <a:pt x="8131" y="3192"/>
                    <a:pt x="9793" y="3183"/>
                    <a:pt x="11465" y="3183"/>
                  </a:cubicBezTo>
                  <a:cubicBezTo>
                    <a:pt x="11645" y="3078"/>
                    <a:pt x="11845" y="3025"/>
                    <a:pt x="12048" y="3025"/>
                  </a:cubicBezTo>
                  <a:cubicBezTo>
                    <a:pt x="12251" y="3025"/>
                    <a:pt x="12456" y="3078"/>
                    <a:pt x="12646" y="3183"/>
                  </a:cubicBezTo>
                  <a:lnTo>
                    <a:pt x="25966" y="3183"/>
                  </a:lnTo>
                  <a:cubicBezTo>
                    <a:pt x="26166" y="3078"/>
                    <a:pt x="26387" y="3025"/>
                    <a:pt x="26611" y="3025"/>
                  </a:cubicBezTo>
                  <a:cubicBezTo>
                    <a:pt x="26835" y="3025"/>
                    <a:pt x="27062" y="3078"/>
                    <a:pt x="27273" y="3183"/>
                  </a:cubicBezTo>
                  <a:lnTo>
                    <a:pt x="38064" y="3183"/>
                  </a:lnTo>
                  <a:cubicBezTo>
                    <a:pt x="38274" y="3078"/>
                    <a:pt x="38501" y="3025"/>
                    <a:pt x="38727" y="3025"/>
                  </a:cubicBezTo>
                  <a:cubicBezTo>
                    <a:pt x="38954" y="3025"/>
                    <a:pt x="39181" y="3078"/>
                    <a:pt x="39391" y="3183"/>
                  </a:cubicBezTo>
                  <a:lnTo>
                    <a:pt x="52690" y="3183"/>
                  </a:lnTo>
                  <a:cubicBezTo>
                    <a:pt x="52901" y="3078"/>
                    <a:pt x="53128" y="3025"/>
                    <a:pt x="53352" y="3025"/>
                  </a:cubicBezTo>
                  <a:cubicBezTo>
                    <a:pt x="53576" y="3025"/>
                    <a:pt x="53797" y="3078"/>
                    <a:pt x="53997" y="3183"/>
                  </a:cubicBezTo>
                  <a:lnTo>
                    <a:pt x="65463" y="3183"/>
                  </a:lnTo>
                  <a:cubicBezTo>
                    <a:pt x="65673" y="3078"/>
                    <a:pt x="65900" y="3025"/>
                    <a:pt x="66126" y="3025"/>
                  </a:cubicBezTo>
                  <a:cubicBezTo>
                    <a:pt x="66353" y="3025"/>
                    <a:pt x="66580" y="3078"/>
                    <a:pt x="66790" y="3183"/>
                  </a:cubicBezTo>
                  <a:lnTo>
                    <a:pt x="79963" y="3183"/>
                  </a:lnTo>
                  <a:cubicBezTo>
                    <a:pt x="80163" y="3078"/>
                    <a:pt x="80384" y="3025"/>
                    <a:pt x="80608" y="3025"/>
                  </a:cubicBezTo>
                  <a:cubicBezTo>
                    <a:pt x="80832" y="3025"/>
                    <a:pt x="81059" y="3078"/>
                    <a:pt x="81270" y="3183"/>
                  </a:cubicBezTo>
                  <a:lnTo>
                    <a:pt x="92208" y="3183"/>
                  </a:lnTo>
                  <a:cubicBezTo>
                    <a:pt x="92419" y="3078"/>
                    <a:pt x="92645" y="3025"/>
                    <a:pt x="92869" y="3025"/>
                  </a:cubicBezTo>
                  <a:cubicBezTo>
                    <a:pt x="93093" y="3025"/>
                    <a:pt x="93315" y="3078"/>
                    <a:pt x="93515" y="3183"/>
                  </a:cubicBezTo>
                  <a:lnTo>
                    <a:pt x="106687" y="3183"/>
                  </a:lnTo>
                  <a:cubicBezTo>
                    <a:pt x="106898" y="3078"/>
                    <a:pt x="107125" y="3025"/>
                    <a:pt x="107351" y="3025"/>
                  </a:cubicBezTo>
                  <a:cubicBezTo>
                    <a:pt x="107578" y="3025"/>
                    <a:pt x="107804" y="3078"/>
                    <a:pt x="108015" y="3183"/>
                  </a:cubicBezTo>
                  <a:lnTo>
                    <a:pt x="119059" y="3183"/>
                  </a:lnTo>
                  <a:cubicBezTo>
                    <a:pt x="119270" y="3078"/>
                    <a:pt x="119496" y="3025"/>
                    <a:pt x="119723" y="3025"/>
                  </a:cubicBezTo>
                  <a:close/>
                  <a:moveTo>
                    <a:pt x="125677" y="1"/>
                  </a:moveTo>
                  <a:cubicBezTo>
                    <a:pt x="84874" y="1"/>
                    <a:pt x="44049" y="22"/>
                    <a:pt x="3225" y="22"/>
                  </a:cubicBezTo>
                  <a:cubicBezTo>
                    <a:pt x="3187" y="20"/>
                    <a:pt x="3149" y="20"/>
                    <a:pt x="3111" y="20"/>
                  </a:cubicBezTo>
                  <a:cubicBezTo>
                    <a:pt x="2017" y="20"/>
                    <a:pt x="1015" y="604"/>
                    <a:pt x="506" y="1581"/>
                  </a:cubicBezTo>
                  <a:cubicBezTo>
                    <a:pt x="63" y="2361"/>
                    <a:pt x="0" y="3246"/>
                    <a:pt x="0" y="4110"/>
                  </a:cubicBezTo>
                  <a:lnTo>
                    <a:pt x="0" y="31699"/>
                  </a:lnTo>
                  <a:cubicBezTo>
                    <a:pt x="0" y="32479"/>
                    <a:pt x="63" y="33280"/>
                    <a:pt x="105" y="34059"/>
                  </a:cubicBezTo>
                  <a:cubicBezTo>
                    <a:pt x="190" y="35893"/>
                    <a:pt x="1834" y="37052"/>
                    <a:pt x="3372" y="37052"/>
                  </a:cubicBezTo>
                  <a:cubicBezTo>
                    <a:pt x="23732" y="37031"/>
                    <a:pt x="44070" y="37031"/>
                    <a:pt x="64430" y="37031"/>
                  </a:cubicBezTo>
                  <a:lnTo>
                    <a:pt x="125593" y="37031"/>
                  </a:lnTo>
                  <a:cubicBezTo>
                    <a:pt x="125633" y="37033"/>
                    <a:pt x="125673" y="37033"/>
                    <a:pt x="125713" y="37033"/>
                  </a:cubicBezTo>
                  <a:cubicBezTo>
                    <a:pt x="126786" y="37033"/>
                    <a:pt x="127806" y="36491"/>
                    <a:pt x="128375" y="35577"/>
                  </a:cubicBezTo>
                  <a:cubicBezTo>
                    <a:pt x="128902" y="34797"/>
                    <a:pt x="128944" y="33933"/>
                    <a:pt x="128944" y="33069"/>
                  </a:cubicBezTo>
                  <a:lnTo>
                    <a:pt x="128944" y="5206"/>
                  </a:lnTo>
                  <a:cubicBezTo>
                    <a:pt x="128944" y="4427"/>
                    <a:pt x="128902" y="3626"/>
                    <a:pt x="128838" y="2846"/>
                  </a:cubicBezTo>
                  <a:cubicBezTo>
                    <a:pt x="128733" y="1307"/>
                    <a:pt x="127173" y="1"/>
                    <a:pt x="125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000000" algn="bl" rotWithShape="0">
                <a:schemeClr val="dk1">
                  <a:alpha val="7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51"/>
            <p:cNvSpPr/>
            <p:nvPr/>
          </p:nvSpPr>
          <p:spPr>
            <a:xfrm rot="-970049">
              <a:off x="7643875" y="3941661"/>
              <a:ext cx="2378822" cy="115793"/>
            </a:xfrm>
            <a:custGeom>
              <a:avLst/>
              <a:gdLst/>
              <a:ahLst/>
              <a:cxnLst/>
              <a:rect l="l" t="t" r="r" b="b"/>
              <a:pathLst>
                <a:path w="122605" h="5968" extrusionOk="0">
                  <a:moveTo>
                    <a:pt x="7529" y="0"/>
                  </a:moveTo>
                  <a:cubicBezTo>
                    <a:pt x="5042" y="21"/>
                    <a:pt x="2534" y="21"/>
                    <a:pt x="26" y="21"/>
                  </a:cubicBezTo>
                  <a:cubicBezTo>
                    <a:pt x="26" y="1665"/>
                    <a:pt x="26" y="3309"/>
                    <a:pt x="89" y="4974"/>
                  </a:cubicBezTo>
                  <a:cubicBezTo>
                    <a:pt x="89" y="5893"/>
                    <a:pt x="0" y="5968"/>
                    <a:pt x="630" y="5968"/>
                  </a:cubicBezTo>
                  <a:cubicBezTo>
                    <a:pt x="752" y="5968"/>
                    <a:pt x="900" y="5965"/>
                    <a:pt x="1080" y="5965"/>
                  </a:cubicBezTo>
                  <a:lnTo>
                    <a:pt x="116724" y="5965"/>
                  </a:lnTo>
                  <a:cubicBezTo>
                    <a:pt x="117905" y="5965"/>
                    <a:pt x="119076" y="5955"/>
                    <a:pt x="120243" y="5955"/>
                  </a:cubicBezTo>
                  <a:cubicBezTo>
                    <a:pt x="120827" y="5955"/>
                    <a:pt x="121410" y="5958"/>
                    <a:pt x="121993" y="5965"/>
                  </a:cubicBezTo>
                  <a:cubicBezTo>
                    <a:pt x="122436" y="5965"/>
                    <a:pt x="122605" y="5838"/>
                    <a:pt x="122605" y="5375"/>
                  </a:cubicBezTo>
                  <a:cubicBezTo>
                    <a:pt x="122584" y="3583"/>
                    <a:pt x="122584" y="1813"/>
                    <a:pt x="122584" y="42"/>
                  </a:cubicBezTo>
                  <a:cubicBezTo>
                    <a:pt x="120982" y="42"/>
                    <a:pt x="119380" y="42"/>
                    <a:pt x="117778" y="21"/>
                  </a:cubicBezTo>
                  <a:cubicBezTo>
                    <a:pt x="117755" y="20"/>
                    <a:pt x="117733" y="20"/>
                    <a:pt x="117711" y="20"/>
                  </a:cubicBezTo>
                  <a:cubicBezTo>
                    <a:pt x="117302" y="20"/>
                    <a:pt x="117188" y="212"/>
                    <a:pt x="117188" y="633"/>
                  </a:cubicBezTo>
                  <a:cubicBezTo>
                    <a:pt x="117209" y="2129"/>
                    <a:pt x="117188" y="3625"/>
                    <a:pt x="117209" y="5101"/>
                  </a:cubicBezTo>
                  <a:cubicBezTo>
                    <a:pt x="117230" y="5628"/>
                    <a:pt x="117104" y="5838"/>
                    <a:pt x="116535" y="5838"/>
                  </a:cubicBezTo>
                  <a:cubicBezTo>
                    <a:pt x="116513" y="5839"/>
                    <a:pt x="116493" y="5839"/>
                    <a:pt x="116473" y="5839"/>
                  </a:cubicBezTo>
                  <a:cubicBezTo>
                    <a:pt x="115901" y="5839"/>
                    <a:pt x="115881" y="5548"/>
                    <a:pt x="115881" y="5080"/>
                  </a:cubicBezTo>
                  <a:cubicBezTo>
                    <a:pt x="115902" y="3604"/>
                    <a:pt x="115881" y="2129"/>
                    <a:pt x="115902" y="675"/>
                  </a:cubicBezTo>
                  <a:cubicBezTo>
                    <a:pt x="115902" y="190"/>
                    <a:pt x="115797" y="21"/>
                    <a:pt x="115270" y="21"/>
                  </a:cubicBezTo>
                  <a:lnTo>
                    <a:pt x="105406" y="21"/>
                  </a:lnTo>
                  <a:cubicBezTo>
                    <a:pt x="104922" y="21"/>
                    <a:pt x="104816" y="190"/>
                    <a:pt x="104816" y="633"/>
                  </a:cubicBezTo>
                  <a:cubicBezTo>
                    <a:pt x="104837" y="2129"/>
                    <a:pt x="104795" y="3625"/>
                    <a:pt x="104837" y="5101"/>
                  </a:cubicBezTo>
                  <a:cubicBezTo>
                    <a:pt x="104837" y="5628"/>
                    <a:pt x="104732" y="5838"/>
                    <a:pt x="104142" y="5838"/>
                  </a:cubicBezTo>
                  <a:cubicBezTo>
                    <a:pt x="104121" y="5839"/>
                    <a:pt x="104102" y="5839"/>
                    <a:pt x="104082" y="5839"/>
                  </a:cubicBezTo>
                  <a:cubicBezTo>
                    <a:pt x="103528" y="5839"/>
                    <a:pt x="103489" y="5548"/>
                    <a:pt x="103489" y="5080"/>
                  </a:cubicBezTo>
                  <a:cubicBezTo>
                    <a:pt x="103510" y="3604"/>
                    <a:pt x="103489" y="2150"/>
                    <a:pt x="103510" y="675"/>
                  </a:cubicBezTo>
                  <a:cubicBezTo>
                    <a:pt x="103531" y="211"/>
                    <a:pt x="103425" y="21"/>
                    <a:pt x="102898" y="21"/>
                  </a:cubicBezTo>
                  <a:lnTo>
                    <a:pt x="90906" y="21"/>
                  </a:lnTo>
                  <a:cubicBezTo>
                    <a:pt x="90442" y="21"/>
                    <a:pt x="90316" y="190"/>
                    <a:pt x="90316" y="633"/>
                  </a:cubicBezTo>
                  <a:cubicBezTo>
                    <a:pt x="90337" y="2129"/>
                    <a:pt x="90316" y="3604"/>
                    <a:pt x="90337" y="5101"/>
                  </a:cubicBezTo>
                  <a:cubicBezTo>
                    <a:pt x="90358" y="5628"/>
                    <a:pt x="90232" y="5838"/>
                    <a:pt x="89663" y="5838"/>
                  </a:cubicBezTo>
                  <a:cubicBezTo>
                    <a:pt x="89641" y="5839"/>
                    <a:pt x="89621" y="5839"/>
                    <a:pt x="89601" y="5839"/>
                  </a:cubicBezTo>
                  <a:cubicBezTo>
                    <a:pt x="89029" y="5839"/>
                    <a:pt x="89009" y="5548"/>
                    <a:pt x="89009" y="5080"/>
                  </a:cubicBezTo>
                  <a:cubicBezTo>
                    <a:pt x="89030" y="3625"/>
                    <a:pt x="88988" y="2171"/>
                    <a:pt x="89030" y="738"/>
                  </a:cubicBezTo>
                  <a:cubicBezTo>
                    <a:pt x="89030" y="211"/>
                    <a:pt x="88904" y="21"/>
                    <a:pt x="88335" y="21"/>
                  </a:cubicBezTo>
                  <a:cubicBezTo>
                    <a:pt x="86733" y="32"/>
                    <a:pt x="85131" y="37"/>
                    <a:pt x="83529" y="37"/>
                  </a:cubicBezTo>
                  <a:cubicBezTo>
                    <a:pt x="81928" y="37"/>
                    <a:pt x="80326" y="32"/>
                    <a:pt x="78724" y="21"/>
                  </a:cubicBezTo>
                  <a:cubicBezTo>
                    <a:pt x="78699" y="20"/>
                    <a:pt x="78675" y="20"/>
                    <a:pt x="78652" y="20"/>
                  </a:cubicBezTo>
                  <a:cubicBezTo>
                    <a:pt x="78167" y="20"/>
                    <a:pt x="78071" y="233"/>
                    <a:pt x="78071" y="696"/>
                  </a:cubicBezTo>
                  <a:cubicBezTo>
                    <a:pt x="78092" y="2108"/>
                    <a:pt x="78071" y="3520"/>
                    <a:pt x="78071" y="4911"/>
                  </a:cubicBezTo>
                  <a:cubicBezTo>
                    <a:pt x="78071" y="5375"/>
                    <a:pt x="78218" y="5859"/>
                    <a:pt x="77396" y="5859"/>
                  </a:cubicBezTo>
                  <a:cubicBezTo>
                    <a:pt x="76638" y="5838"/>
                    <a:pt x="76764" y="5396"/>
                    <a:pt x="76764" y="4953"/>
                  </a:cubicBezTo>
                  <a:cubicBezTo>
                    <a:pt x="76764" y="3541"/>
                    <a:pt x="76722" y="2129"/>
                    <a:pt x="76764" y="738"/>
                  </a:cubicBezTo>
                  <a:cubicBezTo>
                    <a:pt x="76785" y="211"/>
                    <a:pt x="76638" y="21"/>
                    <a:pt x="76069" y="21"/>
                  </a:cubicBezTo>
                  <a:cubicBezTo>
                    <a:pt x="74098" y="32"/>
                    <a:pt x="72122" y="37"/>
                    <a:pt x="70146" y="37"/>
                  </a:cubicBezTo>
                  <a:cubicBezTo>
                    <a:pt x="68170" y="37"/>
                    <a:pt x="66194" y="32"/>
                    <a:pt x="64224" y="21"/>
                  </a:cubicBezTo>
                  <a:cubicBezTo>
                    <a:pt x="64197" y="20"/>
                    <a:pt x="64171" y="20"/>
                    <a:pt x="64146" y="20"/>
                  </a:cubicBezTo>
                  <a:cubicBezTo>
                    <a:pt x="63666" y="20"/>
                    <a:pt x="63570" y="215"/>
                    <a:pt x="63570" y="696"/>
                  </a:cubicBezTo>
                  <a:cubicBezTo>
                    <a:pt x="63570" y="2129"/>
                    <a:pt x="63570" y="3541"/>
                    <a:pt x="63570" y="4974"/>
                  </a:cubicBezTo>
                  <a:cubicBezTo>
                    <a:pt x="63570" y="5447"/>
                    <a:pt x="63630" y="5839"/>
                    <a:pt x="62950" y="5839"/>
                  </a:cubicBezTo>
                  <a:cubicBezTo>
                    <a:pt x="62933" y="5839"/>
                    <a:pt x="62915" y="5839"/>
                    <a:pt x="62896" y="5838"/>
                  </a:cubicBezTo>
                  <a:cubicBezTo>
                    <a:pt x="62200" y="5838"/>
                    <a:pt x="62264" y="5459"/>
                    <a:pt x="62264" y="5016"/>
                  </a:cubicBezTo>
                  <a:cubicBezTo>
                    <a:pt x="62264" y="3583"/>
                    <a:pt x="62222" y="2150"/>
                    <a:pt x="62264" y="738"/>
                  </a:cubicBezTo>
                  <a:cubicBezTo>
                    <a:pt x="62264" y="211"/>
                    <a:pt x="62137" y="21"/>
                    <a:pt x="61568" y="21"/>
                  </a:cubicBezTo>
                  <a:cubicBezTo>
                    <a:pt x="59882" y="32"/>
                    <a:pt x="58191" y="37"/>
                    <a:pt x="56499" y="37"/>
                  </a:cubicBezTo>
                  <a:cubicBezTo>
                    <a:pt x="54808" y="37"/>
                    <a:pt x="53117" y="32"/>
                    <a:pt x="51431" y="21"/>
                  </a:cubicBezTo>
                  <a:cubicBezTo>
                    <a:pt x="51406" y="20"/>
                    <a:pt x="51382" y="20"/>
                    <a:pt x="51359" y="20"/>
                  </a:cubicBezTo>
                  <a:cubicBezTo>
                    <a:pt x="50873" y="20"/>
                    <a:pt x="50777" y="233"/>
                    <a:pt x="50777" y="696"/>
                  </a:cubicBezTo>
                  <a:cubicBezTo>
                    <a:pt x="50777" y="2108"/>
                    <a:pt x="50777" y="3520"/>
                    <a:pt x="50777" y="4911"/>
                  </a:cubicBezTo>
                  <a:cubicBezTo>
                    <a:pt x="50777" y="5375"/>
                    <a:pt x="50925" y="5859"/>
                    <a:pt x="50103" y="5859"/>
                  </a:cubicBezTo>
                  <a:cubicBezTo>
                    <a:pt x="49323" y="5838"/>
                    <a:pt x="49449" y="5396"/>
                    <a:pt x="49449" y="4953"/>
                  </a:cubicBezTo>
                  <a:cubicBezTo>
                    <a:pt x="49449" y="3562"/>
                    <a:pt x="49428" y="2192"/>
                    <a:pt x="49449" y="801"/>
                  </a:cubicBezTo>
                  <a:cubicBezTo>
                    <a:pt x="49470" y="211"/>
                    <a:pt x="49344" y="0"/>
                    <a:pt x="48712" y="0"/>
                  </a:cubicBezTo>
                  <a:cubicBezTo>
                    <a:pt x="46741" y="21"/>
                    <a:pt x="44776" y="32"/>
                    <a:pt x="42810" y="32"/>
                  </a:cubicBezTo>
                  <a:cubicBezTo>
                    <a:pt x="40845" y="32"/>
                    <a:pt x="38880" y="21"/>
                    <a:pt x="36909" y="0"/>
                  </a:cubicBezTo>
                  <a:cubicBezTo>
                    <a:pt x="36256" y="0"/>
                    <a:pt x="36108" y="211"/>
                    <a:pt x="36129" y="843"/>
                  </a:cubicBezTo>
                  <a:cubicBezTo>
                    <a:pt x="36171" y="2255"/>
                    <a:pt x="36129" y="3689"/>
                    <a:pt x="36150" y="5122"/>
                  </a:cubicBezTo>
                  <a:cubicBezTo>
                    <a:pt x="36171" y="5628"/>
                    <a:pt x="36024" y="5838"/>
                    <a:pt x="35455" y="5838"/>
                  </a:cubicBezTo>
                  <a:cubicBezTo>
                    <a:pt x="34907" y="5838"/>
                    <a:pt x="34823" y="5628"/>
                    <a:pt x="34823" y="5143"/>
                  </a:cubicBezTo>
                  <a:cubicBezTo>
                    <a:pt x="34844" y="3646"/>
                    <a:pt x="34801" y="2150"/>
                    <a:pt x="34844" y="654"/>
                  </a:cubicBezTo>
                  <a:cubicBezTo>
                    <a:pt x="34844" y="190"/>
                    <a:pt x="34717" y="0"/>
                    <a:pt x="34211" y="0"/>
                  </a:cubicBezTo>
                  <a:cubicBezTo>
                    <a:pt x="32620" y="11"/>
                    <a:pt x="31029" y="16"/>
                    <a:pt x="29438" y="16"/>
                  </a:cubicBezTo>
                  <a:cubicBezTo>
                    <a:pt x="27846" y="16"/>
                    <a:pt x="26255" y="11"/>
                    <a:pt x="24664" y="0"/>
                  </a:cubicBezTo>
                  <a:cubicBezTo>
                    <a:pt x="24116" y="0"/>
                    <a:pt x="24011" y="190"/>
                    <a:pt x="24011" y="696"/>
                  </a:cubicBezTo>
                  <a:cubicBezTo>
                    <a:pt x="24032" y="2150"/>
                    <a:pt x="24011" y="3583"/>
                    <a:pt x="24032" y="5037"/>
                  </a:cubicBezTo>
                  <a:cubicBezTo>
                    <a:pt x="24032" y="5543"/>
                    <a:pt x="23968" y="5838"/>
                    <a:pt x="23336" y="5838"/>
                  </a:cubicBezTo>
                  <a:cubicBezTo>
                    <a:pt x="22704" y="5817"/>
                    <a:pt x="22704" y="5543"/>
                    <a:pt x="22704" y="5059"/>
                  </a:cubicBezTo>
                  <a:cubicBezTo>
                    <a:pt x="22704" y="3583"/>
                    <a:pt x="22683" y="2129"/>
                    <a:pt x="22704" y="654"/>
                  </a:cubicBezTo>
                  <a:cubicBezTo>
                    <a:pt x="22725" y="169"/>
                    <a:pt x="22598" y="0"/>
                    <a:pt x="22093" y="0"/>
                  </a:cubicBezTo>
                  <a:cubicBezTo>
                    <a:pt x="20080" y="11"/>
                    <a:pt x="18072" y="16"/>
                    <a:pt x="16065" y="16"/>
                  </a:cubicBezTo>
                  <a:cubicBezTo>
                    <a:pt x="14057" y="16"/>
                    <a:pt x="12050" y="11"/>
                    <a:pt x="10037" y="0"/>
                  </a:cubicBezTo>
                  <a:cubicBezTo>
                    <a:pt x="9489" y="0"/>
                    <a:pt x="9405" y="211"/>
                    <a:pt x="9405" y="696"/>
                  </a:cubicBezTo>
                  <a:cubicBezTo>
                    <a:pt x="9405" y="2192"/>
                    <a:pt x="9384" y="3689"/>
                    <a:pt x="9405" y="5164"/>
                  </a:cubicBezTo>
                  <a:cubicBezTo>
                    <a:pt x="9426" y="5649"/>
                    <a:pt x="9278" y="5838"/>
                    <a:pt x="8794" y="5838"/>
                  </a:cubicBezTo>
                  <a:cubicBezTo>
                    <a:pt x="8309" y="5817"/>
                    <a:pt x="8203" y="5628"/>
                    <a:pt x="8203" y="5206"/>
                  </a:cubicBezTo>
                  <a:cubicBezTo>
                    <a:pt x="8224" y="3710"/>
                    <a:pt x="8203" y="2213"/>
                    <a:pt x="8224" y="717"/>
                  </a:cubicBezTo>
                  <a:cubicBezTo>
                    <a:pt x="8246" y="190"/>
                    <a:pt x="8098" y="0"/>
                    <a:pt x="752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51"/>
            <p:cNvSpPr/>
            <p:nvPr/>
          </p:nvSpPr>
          <p:spPr>
            <a:xfrm rot="-970049">
              <a:off x="7726880" y="3725119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1" y="0"/>
                  </a:moveTo>
                  <a:cubicBezTo>
                    <a:pt x="1" y="1770"/>
                    <a:pt x="22" y="3562"/>
                    <a:pt x="1" y="5332"/>
                  </a:cubicBezTo>
                  <a:cubicBezTo>
                    <a:pt x="1" y="5796"/>
                    <a:pt x="148" y="5944"/>
                    <a:pt x="612" y="5944"/>
                  </a:cubicBezTo>
                  <a:cubicBezTo>
                    <a:pt x="2625" y="5933"/>
                    <a:pt x="4643" y="5928"/>
                    <a:pt x="6663" y="5928"/>
                  </a:cubicBezTo>
                  <a:cubicBezTo>
                    <a:pt x="8684" y="5928"/>
                    <a:pt x="10707" y="5933"/>
                    <a:pt x="12731" y="5944"/>
                  </a:cubicBezTo>
                  <a:cubicBezTo>
                    <a:pt x="13194" y="5944"/>
                    <a:pt x="13321" y="5796"/>
                    <a:pt x="13321" y="5332"/>
                  </a:cubicBezTo>
                  <a:lnTo>
                    <a:pt x="13321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51"/>
            <p:cNvSpPr/>
            <p:nvPr/>
          </p:nvSpPr>
          <p:spPr>
            <a:xfrm rot="-970049">
              <a:off x="8225258" y="3580598"/>
              <a:ext cx="258458" cy="115327"/>
            </a:xfrm>
            <a:custGeom>
              <a:avLst/>
              <a:gdLst/>
              <a:ahLst/>
              <a:cxnLst/>
              <a:rect l="l" t="t" r="r" b="b"/>
              <a:pathLst>
                <a:path w="13321" h="5944" extrusionOk="0">
                  <a:moveTo>
                    <a:pt x="0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56" y="5933"/>
                    <a:pt x="4658" y="5928"/>
                    <a:pt x="6660" y="5928"/>
                  </a:cubicBezTo>
                  <a:cubicBezTo>
                    <a:pt x="8663" y="5928"/>
                    <a:pt x="10665" y="5933"/>
                    <a:pt x="12667" y="5944"/>
                  </a:cubicBezTo>
                  <a:cubicBezTo>
                    <a:pt x="13215" y="5944"/>
                    <a:pt x="13320" y="5733"/>
                    <a:pt x="13320" y="5248"/>
                  </a:cubicBezTo>
                  <a:cubicBezTo>
                    <a:pt x="13299" y="3499"/>
                    <a:pt x="13320" y="1749"/>
                    <a:pt x="1332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51"/>
            <p:cNvSpPr/>
            <p:nvPr/>
          </p:nvSpPr>
          <p:spPr>
            <a:xfrm rot="-970049">
              <a:off x="8735460" y="3433005"/>
              <a:ext cx="255994" cy="115327"/>
            </a:xfrm>
            <a:custGeom>
              <a:avLst/>
              <a:gdLst/>
              <a:ahLst/>
              <a:cxnLst/>
              <a:rect l="l" t="t" r="r" b="b"/>
              <a:pathLst>
                <a:path w="13194" h="5944" extrusionOk="0">
                  <a:moveTo>
                    <a:pt x="21" y="0"/>
                  </a:moveTo>
                  <a:cubicBezTo>
                    <a:pt x="0" y="1749"/>
                    <a:pt x="21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635" y="5933"/>
                    <a:pt x="4616" y="5928"/>
                    <a:pt x="6597" y="5928"/>
                  </a:cubicBezTo>
                  <a:cubicBezTo>
                    <a:pt x="8578" y="5928"/>
                    <a:pt x="10559" y="5933"/>
                    <a:pt x="12540" y="5944"/>
                  </a:cubicBezTo>
                  <a:cubicBezTo>
                    <a:pt x="13088" y="5944"/>
                    <a:pt x="13194" y="5754"/>
                    <a:pt x="13194" y="5248"/>
                  </a:cubicBezTo>
                  <a:lnTo>
                    <a:pt x="1319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51"/>
            <p:cNvSpPr/>
            <p:nvPr/>
          </p:nvSpPr>
          <p:spPr>
            <a:xfrm rot="-970049">
              <a:off x="9233818" y="3288487"/>
              <a:ext cx="256014" cy="115327"/>
            </a:xfrm>
            <a:custGeom>
              <a:avLst/>
              <a:gdLst/>
              <a:ahLst/>
              <a:cxnLst/>
              <a:rect l="l" t="t" r="r" b="b"/>
              <a:pathLst>
                <a:path w="13195" h="5944" extrusionOk="0">
                  <a:moveTo>
                    <a:pt x="22" y="0"/>
                  </a:moveTo>
                  <a:cubicBezTo>
                    <a:pt x="1" y="1749"/>
                    <a:pt x="43" y="3499"/>
                    <a:pt x="1" y="5248"/>
                  </a:cubicBezTo>
                  <a:cubicBezTo>
                    <a:pt x="1" y="5754"/>
                    <a:pt x="106" y="5944"/>
                    <a:pt x="654" y="5944"/>
                  </a:cubicBezTo>
                  <a:cubicBezTo>
                    <a:pt x="2635" y="5933"/>
                    <a:pt x="4622" y="5928"/>
                    <a:pt x="6608" y="5928"/>
                  </a:cubicBezTo>
                  <a:cubicBezTo>
                    <a:pt x="8595" y="5928"/>
                    <a:pt x="10581" y="5933"/>
                    <a:pt x="12562" y="5944"/>
                  </a:cubicBezTo>
                  <a:cubicBezTo>
                    <a:pt x="13110" y="5944"/>
                    <a:pt x="13194" y="5754"/>
                    <a:pt x="13194" y="5248"/>
                  </a:cubicBezTo>
                  <a:cubicBezTo>
                    <a:pt x="13194" y="3499"/>
                    <a:pt x="13194" y="1749"/>
                    <a:pt x="1319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51"/>
            <p:cNvSpPr/>
            <p:nvPr/>
          </p:nvSpPr>
          <p:spPr>
            <a:xfrm rot="-970049">
              <a:off x="8498125" y="3506629"/>
              <a:ext cx="222875" cy="115327"/>
            </a:xfrm>
            <a:custGeom>
              <a:avLst/>
              <a:gdLst/>
              <a:ahLst/>
              <a:cxnLst/>
              <a:rect l="l" t="t" r="r" b="b"/>
              <a:pathLst>
                <a:path w="11487" h="5944" extrusionOk="0">
                  <a:moveTo>
                    <a:pt x="21" y="0"/>
                  </a:moveTo>
                  <a:cubicBezTo>
                    <a:pt x="21" y="1749"/>
                    <a:pt x="21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350" y="5933"/>
                    <a:pt x="4047" y="5928"/>
                    <a:pt x="5743" y="5928"/>
                  </a:cubicBezTo>
                  <a:cubicBezTo>
                    <a:pt x="7440" y="5928"/>
                    <a:pt x="9137" y="5933"/>
                    <a:pt x="10833" y="5944"/>
                  </a:cubicBezTo>
                  <a:cubicBezTo>
                    <a:pt x="11381" y="5944"/>
                    <a:pt x="11487" y="5733"/>
                    <a:pt x="11487" y="5248"/>
                  </a:cubicBezTo>
                  <a:cubicBezTo>
                    <a:pt x="11465" y="3499"/>
                    <a:pt x="11487" y="1749"/>
                    <a:pt x="11487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51"/>
            <p:cNvSpPr/>
            <p:nvPr/>
          </p:nvSpPr>
          <p:spPr>
            <a:xfrm rot="-970049">
              <a:off x="9504826" y="3215769"/>
              <a:ext cx="215521" cy="115327"/>
            </a:xfrm>
            <a:custGeom>
              <a:avLst/>
              <a:gdLst/>
              <a:ahLst/>
              <a:cxnLst/>
              <a:rect l="l" t="t" r="r" b="b"/>
              <a:pathLst>
                <a:path w="11108" h="5944" extrusionOk="0">
                  <a:moveTo>
                    <a:pt x="21" y="0"/>
                  </a:moveTo>
                  <a:cubicBezTo>
                    <a:pt x="0" y="1749"/>
                    <a:pt x="42" y="3499"/>
                    <a:pt x="0" y="5248"/>
                  </a:cubicBezTo>
                  <a:cubicBezTo>
                    <a:pt x="0" y="5754"/>
                    <a:pt x="105" y="5944"/>
                    <a:pt x="653" y="5944"/>
                  </a:cubicBezTo>
                  <a:cubicBezTo>
                    <a:pt x="2287" y="5933"/>
                    <a:pt x="3920" y="5928"/>
                    <a:pt x="5554" y="5928"/>
                  </a:cubicBezTo>
                  <a:cubicBezTo>
                    <a:pt x="7187" y="5928"/>
                    <a:pt x="8820" y="5933"/>
                    <a:pt x="10454" y="5944"/>
                  </a:cubicBezTo>
                  <a:cubicBezTo>
                    <a:pt x="11002" y="5944"/>
                    <a:pt x="11107" y="5754"/>
                    <a:pt x="11107" y="5248"/>
                  </a:cubicBezTo>
                  <a:cubicBezTo>
                    <a:pt x="11086" y="3499"/>
                    <a:pt x="11086" y="1749"/>
                    <a:pt x="1108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51"/>
            <p:cNvSpPr/>
            <p:nvPr/>
          </p:nvSpPr>
          <p:spPr>
            <a:xfrm rot="-970049">
              <a:off x="9006505" y="3360687"/>
              <a:ext cx="212669" cy="115327"/>
            </a:xfrm>
            <a:custGeom>
              <a:avLst/>
              <a:gdLst/>
              <a:ahLst/>
              <a:cxnLst/>
              <a:rect l="l" t="t" r="r" b="b"/>
              <a:pathLst>
                <a:path w="10961" h="5944" extrusionOk="0">
                  <a:moveTo>
                    <a:pt x="1" y="0"/>
                  </a:moveTo>
                  <a:cubicBezTo>
                    <a:pt x="1" y="1749"/>
                    <a:pt x="22" y="3499"/>
                    <a:pt x="1" y="5248"/>
                  </a:cubicBezTo>
                  <a:cubicBezTo>
                    <a:pt x="1" y="5733"/>
                    <a:pt x="106" y="5944"/>
                    <a:pt x="654" y="5944"/>
                  </a:cubicBezTo>
                  <a:cubicBezTo>
                    <a:pt x="2266" y="5933"/>
                    <a:pt x="3879" y="5928"/>
                    <a:pt x="5488" y="5928"/>
                  </a:cubicBezTo>
                  <a:cubicBezTo>
                    <a:pt x="7098" y="5928"/>
                    <a:pt x="8705" y="5933"/>
                    <a:pt x="10307" y="5944"/>
                  </a:cubicBezTo>
                  <a:cubicBezTo>
                    <a:pt x="10855" y="5944"/>
                    <a:pt x="10960" y="5733"/>
                    <a:pt x="10960" y="5248"/>
                  </a:cubicBezTo>
                  <a:cubicBezTo>
                    <a:pt x="10939" y="3499"/>
                    <a:pt x="10960" y="1749"/>
                    <a:pt x="10960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51"/>
            <p:cNvSpPr/>
            <p:nvPr/>
          </p:nvSpPr>
          <p:spPr>
            <a:xfrm rot="-970049">
              <a:off x="7999999" y="3652914"/>
              <a:ext cx="210205" cy="115327"/>
            </a:xfrm>
            <a:custGeom>
              <a:avLst/>
              <a:gdLst/>
              <a:ahLst/>
              <a:cxnLst/>
              <a:rect l="l" t="t" r="r" b="b"/>
              <a:pathLst>
                <a:path w="10834" h="5944" extrusionOk="0">
                  <a:moveTo>
                    <a:pt x="0" y="0"/>
                  </a:moveTo>
                  <a:cubicBezTo>
                    <a:pt x="0" y="1749"/>
                    <a:pt x="22" y="3499"/>
                    <a:pt x="0" y="5248"/>
                  </a:cubicBezTo>
                  <a:cubicBezTo>
                    <a:pt x="0" y="5754"/>
                    <a:pt x="106" y="5944"/>
                    <a:pt x="654" y="5944"/>
                  </a:cubicBezTo>
                  <a:cubicBezTo>
                    <a:pt x="2245" y="5933"/>
                    <a:pt x="3831" y="5928"/>
                    <a:pt x="5417" y="5928"/>
                  </a:cubicBezTo>
                  <a:cubicBezTo>
                    <a:pt x="7003" y="5928"/>
                    <a:pt x="8589" y="5933"/>
                    <a:pt x="10180" y="5944"/>
                  </a:cubicBezTo>
                  <a:cubicBezTo>
                    <a:pt x="10728" y="5944"/>
                    <a:pt x="10834" y="5754"/>
                    <a:pt x="10834" y="5248"/>
                  </a:cubicBezTo>
                  <a:lnTo>
                    <a:pt x="10834" y="0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51"/>
            <p:cNvSpPr/>
            <p:nvPr/>
          </p:nvSpPr>
          <p:spPr>
            <a:xfrm rot="-970049">
              <a:off x="7598541" y="3925954"/>
              <a:ext cx="159099" cy="146410"/>
            </a:xfrm>
            <a:custGeom>
              <a:avLst/>
              <a:gdLst/>
              <a:ahLst/>
              <a:cxnLst/>
              <a:rect l="l" t="t" r="r" b="b"/>
              <a:pathLst>
                <a:path w="8200" h="7546" extrusionOk="0">
                  <a:moveTo>
                    <a:pt x="7504" y="1"/>
                  </a:moveTo>
                  <a:cubicBezTo>
                    <a:pt x="6260" y="22"/>
                    <a:pt x="5012" y="27"/>
                    <a:pt x="3760" y="27"/>
                  </a:cubicBezTo>
                  <a:cubicBezTo>
                    <a:pt x="2509" y="27"/>
                    <a:pt x="1255" y="22"/>
                    <a:pt x="1" y="22"/>
                  </a:cubicBezTo>
                  <a:lnTo>
                    <a:pt x="1" y="7525"/>
                  </a:lnTo>
                  <a:cubicBezTo>
                    <a:pt x="1244" y="7525"/>
                    <a:pt x="2493" y="7519"/>
                    <a:pt x="3745" y="7519"/>
                  </a:cubicBezTo>
                  <a:cubicBezTo>
                    <a:pt x="4996" y="7519"/>
                    <a:pt x="6250" y="7525"/>
                    <a:pt x="7504" y="7546"/>
                  </a:cubicBezTo>
                  <a:cubicBezTo>
                    <a:pt x="8052" y="7546"/>
                    <a:pt x="8199" y="7356"/>
                    <a:pt x="8199" y="6829"/>
                  </a:cubicBezTo>
                  <a:cubicBezTo>
                    <a:pt x="8178" y="4785"/>
                    <a:pt x="8178" y="2762"/>
                    <a:pt x="8199" y="717"/>
                  </a:cubicBezTo>
                  <a:cubicBezTo>
                    <a:pt x="8199" y="169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51"/>
            <p:cNvSpPr/>
            <p:nvPr/>
          </p:nvSpPr>
          <p:spPr>
            <a:xfrm rot="-970049">
              <a:off x="7645519" y="4093058"/>
              <a:ext cx="159099" cy="136204"/>
            </a:xfrm>
            <a:custGeom>
              <a:avLst/>
              <a:gdLst/>
              <a:ahLst/>
              <a:cxnLst/>
              <a:rect l="l" t="t" r="r" b="b"/>
              <a:pathLst>
                <a:path w="8200" h="7020" extrusionOk="0">
                  <a:moveTo>
                    <a:pt x="7504" y="1"/>
                  </a:moveTo>
                  <a:cubicBezTo>
                    <a:pt x="5017" y="22"/>
                    <a:pt x="2509" y="22"/>
                    <a:pt x="1" y="22"/>
                  </a:cubicBezTo>
                  <a:lnTo>
                    <a:pt x="1" y="6998"/>
                  </a:lnTo>
                  <a:cubicBezTo>
                    <a:pt x="1244" y="6998"/>
                    <a:pt x="2493" y="6993"/>
                    <a:pt x="3745" y="6993"/>
                  </a:cubicBezTo>
                  <a:cubicBezTo>
                    <a:pt x="4996" y="6993"/>
                    <a:pt x="6250" y="6998"/>
                    <a:pt x="7504" y="7019"/>
                  </a:cubicBezTo>
                  <a:cubicBezTo>
                    <a:pt x="8052" y="7019"/>
                    <a:pt x="8199" y="6830"/>
                    <a:pt x="8199" y="6303"/>
                  </a:cubicBezTo>
                  <a:cubicBezTo>
                    <a:pt x="8178" y="4448"/>
                    <a:pt x="8178" y="2572"/>
                    <a:pt x="8199" y="717"/>
                  </a:cubicBezTo>
                  <a:cubicBezTo>
                    <a:pt x="8199" y="170"/>
                    <a:pt x="8052" y="1"/>
                    <a:pt x="7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51"/>
            <p:cNvSpPr/>
            <p:nvPr/>
          </p:nvSpPr>
          <p:spPr>
            <a:xfrm rot="-970049">
              <a:off x="7554414" y="3789119"/>
              <a:ext cx="159099" cy="115735"/>
            </a:xfrm>
            <a:custGeom>
              <a:avLst/>
              <a:gdLst/>
              <a:ahLst/>
              <a:cxnLst/>
              <a:rect l="l" t="t" r="r" b="b"/>
              <a:pathLst>
                <a:path w="8200" h="5965" extrusionOk="0">
                  <a:moveTo>
                    <a:pt x="696" y="0"/>
                  </a:moveTo>
                  <a:cubicBezTo>
                    <a:pt x="169" y="0"/>
                    <a:pt x="1" y="126"/>
                    <a:pt x="1" y="696"/>
                  </a:cubicBezTo>
                  <a:cubicBezTo>
                    <a:pt x="22" y="2445"/>
                    <a:pt x="1" y="4194"/>
                    <a:pt x="1" y="5943"/>
                  </a:cubicBezTo>
                  <a:cubicBezTo>
                    <a:pt x="1244" y="5943"/>
                    <a:pt x="2488" y="5938"/>
                    <a:pt x="3734" y="5938"/>
                  </a:cubicBezTo>
                  <a:cubicBezTo>
                    <a:pt x="4980" y="5938"/>
                    <a:pt x="6229" y="5943"/>
                    <a:pt x="7483" y="5965"/>
                  </a:cubicBezTo>
                  <a:cubicBezTo>
                    <a:pt x="8094" y="5965"/>
                    <a:pt x="8199" y="5754"/>
                    <a:pt x="8199" y="5206"/>
                  </a:cubicBezTo>
                  <a:cubicBezTo>
                    <a:pt x="8178" y="3478"/>
                    <a:pt x="8199" y="1749"/>
                    <a:pt x="8199" y="21"/>
                  </a:cubicBezTo>
                  <a:cubicBezTo>
                    <a:pt x="6945" y="21"/>
                    <a:pt x="5697" y="26"/>
                    <a:pt x="4448" y="26"/>
                  </a:cubicBezTo>
                  <a:cubicBezTo>
                    <a:pt x="3199" y="26"/>
                    <a:pt x="1950" y="21"/>
                    <a:pt x="69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51"/>
            <p:cNvSpPr/>
            <p:nvPr/>
          </p:nvSpPr>
          <p:spPr>
            <a:xfrm rot="-970049">
              <a:off x="9781589" y="3301079"/>
              <a:ext cx="105122" cy="145653"/>
            </a:xfrm>
            <a:custGeom>
              <a:avLst/>
              <a:gdLst/>
              <a:ahLst/>
              <a:cxnLst/>
              <a:rect l="l" t="t" r="r" b="b"/>
              <a:pathLst>
                <a:path w="5418" h="7507" extrusionOk="0">
                  <a:moveTo>
                    <a:pt x="509" y="1"/>
                  </a:moveTo>
                  <a:cubicBezTo>
                    <a:pt x="179" y="1"/>
                    <a:pt x="22" y="108"/>
                    <a:pt x="22" y="531"/>
                  </a:cubicBezTo>
                  <a:cubicBezTo>
                    <a:pt x="22" y="2680"/>
                    <a:pt x="22" y="4830"/>
                    <a:pt x="22" y="6980"/>
                  </a:cubicBezTo>
                  <a:cubicBezTo>
                    <a:pt x="1" y="7422"/>
                    <a:pt x="212" y="7507"/>
                    <a:pt x="612" y="7507"/>
                  </a:cubicBezTo>
                  <a:cubicBezTo>
                    <a:pt x="2214" y="7486"/>
                    <a:pt x="3794" y="7486"/>
                    <a:pt x="5396" y="7486"/>
                  </a:cubicBezTo>
                  <a:cubicBezTo>
                    <a:pt x="5396" y="4999"/>
                    <a:pt x="5417" y="2512"/>
                    <a:pt x="5417" y="25"/>
                  </a:cubicBezTo>
                  <a:cubicBezTo>
                    <a:pt x="3816" y="25"/>
                    <a:pt x="2214" y="25"/>
                    <a:pt x="612" y="4"/>
                  </a:cubicBezTo>
                  <a:cubicBezTo>
                    <a:pt x="576" y="2"/>
                    <a:pt x="542" y="1"/>
                    <a:pt x="509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51"/>
            <p:cNvSpPr/>
            <p:nvPr/>
          </p:nvSpPr>
          <p:spPr>
            <a:xfrm rot="-970049">
              <a:off x="9828515" y="3467822"/>
              <a:ext cx="105122" cy="135816"/>
            </a:xfrm>
            <a:custGeom>
              <a:avLst/>
              <a:gdLst/>
              <a:ahLst/>
              <a:cxnLst/>
              <a:rect l="l" t="t" r="r" b="b"/>
              <a:pathLst>
                <a:path w="5418" h="7000" extrusionOk="0">
                  <a:moveTo>
                    <a:pt x="536" y="0"/>
                  </a:moveTo>
                  <a:cubicBezTo>
                    <a:pt x="116" y="0"/>
                    <a:pt x="22" y="175"/>
                    <a:pt x="22" y="613"/>
                  </a:cubicBezTo>
                  <a:cubicBezTo>
                    <a:pt x="22" y="2531"/>
                    <a:pt x="22" y="4470"/>
                    <a:pt x="22" y="6409"/>
                  </a:cubicBezTo>
                  <a:cubicBezTo>
                    <a:pt x="1" y="6852"/>
                    <a:pt x="148" y="6999"/>
                    <a:pt x="612" y="6999"/>
                  </a:cubicBezTo>
                  <a:lnTo>
                    <a:pt x="5417" y="6999"/>
                  </a:lnTo>
                  <a:cubicBezTo>
                    <a:pt x="5396" y="4681"/>
                    <a:pt x="5396" y="2341"/>
                    <a:pt x="5396" y="23"/>
                  </a:cubicBezTo>
                  <a:cubicBezTo>
                    <a:pt x="3794" y="23"/>
                    <a:pt x="2214" y="23"/>
                    <a:pt x="612" y="2"/>
                  </a:cubicBezTo>
                  <a:cubicBezTo>
                    <a:pt x="585" y="1"/>
                    <a:pt x="560" y="0"/>
                    <a:pt x="53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51"/>
            <p:cNvSpPr/>
            <p:nvPr/>
          </p:nvSpPr>
          <p:spPr>
            <a:xfrm rot="-970049">
              <a:off x="9737527" y="3164293"/>
              <a:ext cx="105122" cy="115327"/>
            </a:xfrm>
            <a:custGeom>
              <a:avLst/>
              <a:gdLst/>
              <a:ahLst/>
              <a:cxnLst/>
              <a:rect l="l" t="t" r="r" b="b"/>
              <a:pathLst>
                <a:path w="5418" h="5944" extrusionOk="0">
                  <a:moveTo>
                    <a:pt x="22" y="0"/>
                  </a:moveTo>
                  <a:cubicBezTo>
                    <a:pt x="22" y="1770"/>
                    <a:pt x="43" y="3541"/>
                    <a:pt x="22" y="5332"/>
                  </a:cubicBezTo>
                  <a:cubicBezTo>
                    <a:pt x="1" y="5775"/>
                    <a:pt x="127" y="5944"/>
                    <a:pt x="612" y="5944"/>
                  </a:cubicBezTo>
                  <a:cubicBezTo>
                    <a:pt x="2214" y="5922"/>
                    <a:pt x="3794" y="5922"/>
                    <a:pt x="5417" y="5922"/>
                  </a:cubicBezTo>
                  <a:cubicBezTo>
                    <a:pt x="5417" y="4152"/>
                    <a:pt x="5396" y="2361"/>
                    <a:pt x="5417" y="590"/>
                  </a:cubicBezTo>
                  <a:cubicBezTo>
                    <a:pt x="5417" y="127"/>
                    <a:pt x="5270" y="0"/>
                    <a:pt x="4806" y="0"/>
                  </a:cubicBezTo>
                  <a:cubicBezTo>
                    <a:pt x="4272" y="7"/>
                    <a:pt x="3741" y="9"/>
                    <a:pt x="3210" y="9"/>
                  </a:cubicBezTo>
                  <a:cubicBezTo>
                    <a:pt x="2148" y="9"/>
                    <a:pt x="1090" y="0"/>
                    <a:pt x="22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51"/>
            <p:cNvSpPr/>
            <p:nvPr/>
          </p:nvSpPr>
          <p:spPr>
            <a:xfrm rot="-970049">
              <a:off x="7770942" y="3861499"/>
              <a:ext cx="258866" cy="146410"/>
            </a:xfrm>
            <a:custGeom>
              <a:avLst/>
              <a:gdLst/>
              <a:ahLst/>
              <a:cxnLst/>
              <a:rect l="l" t="t" r="r" b="b"/>
              <a:pathLst>
                <a:path w="13342" h="7546" extrusionOk="0">
                  <a:moveTo>
                    <a:pt x="675" y="1"/>
                  </a:moveTo>
                  <a:cubicBezTo>
                    <a:pt x="169" y="1"/>
                    <a:pt x="22" y="148"/>
                    <a:pt x="22" y="675"/>
                  </a:cubicBezTo>
                  <a:cubicBezTo>
                    <a:pt x="43" y="2740"/>
                    <a:pt x="43" y="4806"/>
                    <a:pt x="22" y="6871"/>
                  </a:cubicBezTo>
                  <a:cubicBezTo>
                    <a:pt x="1" y="7377"/>
                    <a:pt x="148" y="7546"/>
                    <a:pt x="675" y="7546"/>
                  </a:cubicBezTo>
                  <a:cubicBezTo>
                    <a:pt x="1666" y="7525"/>
                    <a:pt x="2656" y="7519"/>
                    <a:pt x="3644" y="7519"/>
                  </a:cubicBezTo>
                  <a:cubicBezTo>
                    <a:pt x="4632" y="7519"/>
                    <a:pt x="5617" y="7525"/>
                    <a:pt x="6598" y="7525"/>
                  </a:cubicBezTo>
                  <a:cubicBezTo>
                    <a:pt x="7609" y="7525"/>
                    <a:pt x="8621" y="7519"/>
                    <a:pt x="9632" y="7519"/>
                  </a:cubicBezTo>
                  <a:cubicBezTo>
                    <a:pt x="10644" y="7519"/>
                    <a:pt x="11656" y="7525"/>
                    <a:pt x="12667" y="7546"/>
                  </a:cubicBezTo>
                  <a:cubicBezTo>
                    <a:pt x="13194" y="7546"/>
                    <a:pt x="13342" y="7398"/>
                    <a:pt x="13342" y="6871"/>
                  </a:cubicBezTo>
                  <a:cubicBezTo>
                    <a:pt x="13300" y="4806"/>
                    <a:pt x="13300" y="2740"/>
                    <a:pt x="13342" y="675"/>
                  </a:cubicBezTo>
                  <a:cubicBezTo>
                    <a:pt x="13342" y="169"/>
                    <a:pt x="13194" y="1"/>
                    <a:pt x="12667" y="1"/>
                  </a:cubicBezTo>
                  <a:cubicBezTo>
                    <a:pt x="10665" y="11"/>
                    <a:pt x="8668" y="16"/>
                    <a:pt x="6671" y="16"/>
                  </a:cubicBezTo>
                  <a:cubicBezTo>
                    <a:pt x="4674" y="16"/>
                    <a:pt x="2677" y="1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51"/>
            <p:cNvSpPr/>
            <p:nvPr/>
          </p:nvSpPr>
          <p:spPr>
            <a:xfrm rot="-970049">
              <a:off x="8269271" y="3717043"/>
              <a:ext cx="258458" cy="146002"/>
            </a:xfrm>
            <a:custGeom>
              <a:avLst/>
              <a:gdLst/>
              <a:ahLst/>
              <a:cxnLst/>
              <a:rect l="l" t="t" r="r" b="b"/>
              <a:pathLst>
                <a:path w="13321" h="7525" extrusionOk="0">
                  <a:moveTo>
                    <a:pt x="590" y="1"/>
                  </a:moveTo>
                  <a:cubicBezTo>
                    <a:pt x="106" y="1"/>
                    <a:pt x="0" y="169"/>
                    <a:pt x="0" y="612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398"/>
                    <a:pt x="169" y="7525"/>
                    <a:pt x="675" y="7525"/>
                  </a:cubicBezTo>
                  <a:cubicBezTo>
                    <a:pt x="1342" y="7518"/>
                    <a:pt x="2010" y="7515"/>
                    <a:pt x="2677" y="7515"/>
                  </a:cubicBezTo>
                  <a:cubicBezTo>
                    <a:pt x="4012" y="7515"/>
                    <a:pt x="5347" y="7525"/>
                    <a:pt x="6681" y="7525"/>
                  </a:cubicBezTo>
                  <a:lnTo>
                    <a:pt x="12667" y="7525"/>
                  </a:lnTo>
                  <a:cubicBezTo>
                    <a:pt x="13131" y="7525"/>
                    <a:pt x="13320" y="7440"/>
                    <a:pt x="13320" y="6914"/>
                  </a:cubicBezTo>
                  <a:cubicBezTo>
                    <a:pt x="13299" y="4806"/>
                    <a:pt x="13299" y="2698"/>
                    <a:pt x="13320" y="591"/>
                  </a:cubicBezTo>
                  <a:cubicBezTo>
                    <a:pt x="13320" y="106"/>
                    <a:pt x="13152" y="1"/>
                    <a:pt x="12709" y="1"/>
                  </a:cubicBezTo>
                  <a:cubicBezTo>
                    <a:pt x="10686" y="11"/>
                    <a:pt x="8668" y="16"/>
                    <a:pt x="6650" y="16"/>
                  </a:cubicBezTo>
                  <a:cubicBezTo>
                    <a:pt x="4632" y="16"/>
                    <a:pt x="2614" y="11"/>
                    <a:pt x="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51"/>
            <p:cNvSpPr/>
            <p:nvPr/>
          </p:nvSpPr>
          <p:spPr>
            <a:xfrm rot="-970049">
              <a:off x="9277888" y="3424923"/>
              <a:ext cx="256014" cy="146410"/>
            </a:xfrm>
            <a:custGeom>
              <a:avLst/>
              <a:gdLst/>
              <a:ahLst/>
              <a:cxnLst/>
              <a:rect l="l" t="t" r="r" b="b"/>
              <a:pathLst>
                <a:path w="13195" h="7546" extrusionOk="0">
                  <a:moveTo>
                    <a:pt x="633" y="1"/>
                  </a:moveTo>
                  <a:cubicBezTo>
                    <a:pt x="127" y="1"/>
                    <a:pt x="1" y="169"/>
                    <a:pt x="1" y="633"/>
                  </a:cubicBezTo>
                  <a:cubicBezTo>
                    <a:pt x="22" y="2719"/>
                    <a:pt x="22" y="4806"/>
                    <a:pt x="1" y="6892"/>
                  </a:cubicBezTo>
                  <a:cubicBezTo>
                    <a:pt x="1" y="7377"/>
                    <a:pt x="148" y="7525"/>
                    <a:pt x="633" y="7525"/>
                  </a:cubicBezTo>
                  <a:cubicBezTo>
                    <a:pt x="1300" y="7518"/>
                    <a:pt x="1966" y="7515"/>
                    <a:pt x="2630" y="7515"/>
                  </a:cubicBezTo>
                  <a:cubicBezTo>
                    <a:pt x="3958" y="7515"/>
                    <a:pt x="5284" y="7525"/>
                    <a:pt x="6619" y="7525"/>
                  </a:cubicBezTo>
                  <a:cubicBezTo>
                    <a:pt x="8600" y="7525"/>
                    <a:pt x="10560" y="7525"/>
                    <a:pt x="12541" y="7546"/>
                  </a:cubicBezTo>
                  <a:cubicBezTo>
                    <a:pt x="12984" y="7546"/>
                    <a:pt x="13194" y="7462"/>
                    <a:pt x="13194" y="6935"/>
                  </a:cubicBezTo>
                  <a:cubicBezTo>
                    <a:pt x="13173" y="4827"/>
                    <a:pt x="13173" y="2719"/>
                    <a:pt x="13194" y="612"/>
                  </a:cubicBezTo>
                  <a:cubicBezTo>
                    <a:pt x="13194" y="148"/>
                    <a:pt x="13068" y="1"/>
                    <a:pt x="12604" y="1"/>
                  </a:cubicBezTo>
                  <a:cubicBezTo>
                    <a:pt x="10602" y="11"/>
                    <a:pt x="8605" y="16"/>
                    <a:pt x="6611" y="16"/>
                  </a:cubicBezTo>
                  <a:cubicBezTo>
                    <a:pt x="4616" y="16"/>
                    <a:pt x="2625" y="11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51"/>
            <p:cNvSpPr/>
            <p:nvPr/>
          </p:nvSpPr>
          <p:spPr>
            <a:xfrm rot="-970049">
              <a:off x="8779522" y="3569385"/>
              <a:ext cx="256402" cy="146410"/>
            </a:xfrm>
            <a:custGeom>
              <a:avLst/>
              <a:gdLst/>
              <a:ahLst/>
              <a:cxnLst/>
              <a:rect l="l" t="t" r="r" b="b"/>
              <a:pathLst>
                <a:path w="13215" h="7546" extrusionOk="0">
                  <a:moveTo>
                    <a:pt x="654" y="1"/>
                  </a:moveTo>
                  <a:cubicBezTo>
                    <a:pt x="148" y="1"/>
                    <a:pt x="21" y="148"/>
                    <a:pt x="21" y="633"/>
                  </a:cubicBezTo>
                  <a:cubicBezTo>
                    <a:pt x="42" y="2719"/>
                    <a:pt x="42" y="4806"/>
                    <a:pt x="21" y="6892"/>
                  </a:cubicBezTo>
                  <a:cubicBezTo>
                    <a:pt x="0" y="7440"/>
                    <a:pt x="232" y="7525"/>
                    <a:pt x="717" y="7525"/>
                  </a:cubicBezTo>
                  <a:lnTo>
                    <a:pt x="6639" y="7525"/>
                  </a:lnTo>
                  <a:cubicBezTo>
                    <a:pt x="8599" y="7525"/>
                    <a:pt x="10580" y="7525"/>
                    <a:pt x="12540" y="7546"/>
                  </a:cubicBezTo>
                  <a:cubicBezTo>
                    <a:pt x="13004" y="7546"/>
                    <a:pt x="13215" y="7462"/>
                    <a:pt x="13215" y="6935"/>
                  </a:cubicBezTo>
                  <a:cubicBezTo>
                    <a:pt x="13173" y="4827"/>
                    <a:pt x="13194" y="2719"/>
                    <a:pt x="13215" y="612"/>
                  </a:cubicBezTo>
                  <a:cubicBezTo>
                    <a:pt x="13215" y="169"/>
                    <a:pt x="13088" y="1"/>
                    <a:pt x="12604" y="1"/>
                  </a:cubicBezTo>
                  <a:cubicBezTo>
                    <a:pt x="10612" y="11"/>
                    <a:pt x="8620" y="16"/>
                    <a:pt x="6629" y="16"/>
                  </a:cubicBezTo>
                  <a:cubicBezTo>
                    <a:pt x="4637" y="16"/>
                    <a:pt x="26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51"/>
            <p:cNvSpPr/>
            <p:nvPr/>
          </p:nvSpPr>
          <p:spPr>
            <a:xfrm rot="-970049">
              <a:off x="8316354" y="3884481"/>
              <a:ext cx="258866" cy="135797"/>
            </a:xfrm>
            <a:custGeom>
              <a:avLst/>
              <a:gdLst/>
              <a:ahLst/>
              <a:cxnLst/>
              <a:rect l="l" t="t" r="r" b="b"/>
              <a:pathLst>
                <a:path w="13342" h="6999" extrusionOk="0">
                  <a:moveTo>
                    <a:pt x="611" y="1"/>
                  </a:moveTo>
                  <a:cubicBezTo>
                    <a:pt x="148" y="1"/>
                    <a:pt x="0" y="149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51"/>
                    <a:pt x="148" y="6998"/>
                    <a:pt x="611" y="6998"/>
                  </a:cubicBezTo>
                  <a:cubicBezTo>
                    <a:pt x="2624" y="6988"/>
                    <a:pt x="4642" y="6982"/>
                    <a:pt x="6663" y="6982"/>
                  </a:cubicBezTo>
                  <a:cubicBezTo>
                    <a:pt x="8684" y="6982"/>
                    <a:pt x="10707" y="6988"/>
                    <a:pt x="12730" y="6998"/>
                  </a:cubicBezTo>
                  <a:cubicBezTo>
                    <a:pt x="13194" y="6998"/>
                    <a:pt x="13320" y="6851"/>
                    <a:pt x="13320" y="6387"/>
                  </a:cubicBezTo>
                  <a:cubicBezTo>
                    <a:pt x="13299" y="4490"/>
                    <a:pt x="13299" y="2572"/>
                    <a:pt x="13320" y="675"/>
                  </a:cubicBezTo>
                  <a:cubicBezTo>
                    <a:pt x="13341" y="149"/>
                    <a:pt x="13173" y="1"/>
                    <a:pt x="12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51"/>
            <p:cNvSpPr/>
            <p:nvPr/>
          </p:nvSpPr>
          <p:spPr>
            <a:xfrm rot="-970049">
              <a:off x="7817920" y="4028603"/>
              <a:ext cx="258866" cy="136204"/>
            </a:xfrm>
            <a:custGeom>
              <a:avLst/>
              <a:gdLst/>
              <a:ahLst/>
              <a:cxnLst/>
              <a:rect l="l" t="t" r="r" b="b"/>
              <a:pathLst>
                <a:path w="13342" h="7020" extrusionOk="0">
                  <a:moveTo>
                    <a:pt x="696" y="1"/>
                  </a:moveTo>
                  <a:cubicBezTo>
                    <a:pt x="169" y="1"/>
                    <a:pt x="1" y="148"/>
                    <a:pt x="1" y="675"/>
                  </a:cubicBezTo>
                  <a:cubicBezTo>
                    <a:pt x="43" y="2551"/>
                    <a:pt x="43" y="4448"/>
                    <a:pt x="1" y="6324"/>
                  </a:cubicBezTo>
                  <a:cubicBezTo>
                    <a:pt x="1" y="6830"/>
                    <a:pt x="148" y="7019"/>
                    <a:pt x="675" y="7019"/>
                  </a:cubicBezTo>
                  <a:cubicBezTo>
                    <a:pt x="2667" y="7009"/>
                    <a:pt x="4664" y="7003"/>
                    <a:pt x="6661" y="7003"/>
                  </a:cubicBezTo>
                  <a:cubicBezTo>
                    <a:pt x="8658" y="7003"/>
                    <a:pt x="10655" y="7009"/>
                    <a:pt x="12646" y="7019"/>
                  </a:cubicBezTo>
                  <a:cubicBezTo>
                    <a:pt x="13173" y="7019"/>
                    <a:pt x="13342" y="6872"/>
                    <a:pt x="13342" y="6345"/>
                  </a:cubicBezTo>
                  <a:cubicBezTo>
                    <a:pt x="13300" y="4490"/>
                    <a:pt x="13300" y="2614"/>
                    <a:pt x="13342" y="760"/>
                  </a:cubicBezTo>
                  <a:cubicBezTo>
                    <a:pt x="13342" y="191"/>
                    <a:pt x="13194" y="1"/>
                    <a:pt x="12604" y="1"/>
                  </a:cubicBezTo>
                  <a:cubicBezTo>
                    <a:pt x="11614" y="22"/>
                    <a:pt x="10628" y="27"/>
                    <a:pt x="9643" y="27"/>
                  </a:cubicBezTo>
                  <a:cubicBezTo>
                    <a:pt x="8658" y="27"/>
                    <a:pt x="7672" y="22"/>
                    <a:pt x="6682" y="22"/>
                  </a:cubicBezTo>
                  <a:cubicBezTo>
                    <a:pt x="4680" y="22"/>
                    <a:pt x="2677" y="22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51"/>
            <p:cNvSpPr/>
            <p:nvPr/>
          </p:nvSpPr>
          <p:spPr>
            <a:xfrm rot="-970049">
              <a:off x="9324798" y="3591959"/>
              <a:ext cx="256421" cy="135816"/>
            </a:xfrm>
            <a:custGeom>
              <a:avLst/>
              <a:gdLst/>
              <a:ahLst/>
              <a:cxnLst/>
              <a:rect l="l" t="t" r="r" b="b"/>
              <a:pathLst>
                <a:path w="13216" h="7000" extrusionOk="0">
                  <a:moveTo>
                    <a:pt x="582" y="0"/>
                  </a:moveTo>
                  <a:cubicBezTo>
                    <a:pt x="97" y="0"/>
                    <a:pt x="1" y="214"/>
                    <a:pt x="1" y="676"/>
                  </a:cubicBezTo>
                  <a:cubicBezTo>
                    <a:pt x="22" y="2573"/>
                    <a:pt x="43" y="4449"/>
                    <a:pt x="1" y="6346"/>
                  </a:cubicBezTo>
                  <a:cubicBezTo>
                    <a:pt x="1" y="6873"/>
                    <a:pt x="169" y="6999"/>
                    <a:pt x="675" y="6999"/>
                  </a:cubicBezTo>
                  <a:cubicBezTo>
                    <a:pt x="1329" y="6992"/>
                    <a:pt x="1982" y="6990"/>
                    <a:pt x="2634" y="6990"/>
                  </a:cubicBezTo>
                  <a:cubicBezTo>
                    <a:pt x="3940" y="6990"/>
                    <a:pt x="5242" y="6999"/>
                    <a:pt x="6534" y="6999"/>
                  </a:cubicBezTo>
                  <a:lnTo>
                    <a:pt x="12520" y="6999"/>
                  </a:lnTo>
                  <a:cubicBezTo>
                    <a:pt x="13005" y="6999"/>
                    <a:pt x="13194" y="6894"/>
                    <a:pt x="13194" y="6346"/>
                  </a:cubicBezTo>
                  <a:cubicBezTo>
                    <a:pt x="13173" y="4428"/>
                    <a:pt x="13173" y="2531"/>
                    <a:pt x="13194" y="634"/>
                  </a:cubicBezTo>
                  <a:cubicBezTo>
                    <a:pt x="13215" y="128"/>
                    <a:pt x="13047" y="2"/>
                    <a:pt x="12562" y="2"/>
                  </a:cubicBezTo>
                  <a:cubicBezTo>
                    <a:pt x="10581" y="12"/>
                    <a:pt x="8595" y="18"/>
                    <a:pt x="6608" y="18"/>
                  </a:cubicBezTo>
                  <a:cubicBezTo>
                    <a:pt x="4622" y="18"/>
                    <a:pt x="2635" y="12"/>
                    <a:pt x="654" y="2"/>
                  </a:cubicBezTo>
                  <a:cubicBezTo>
                    <a:pt x="629" y="1"/>
                    <a:pt x="605" y="0"/>
                    <a:pt x="5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51"/>
            <p:cNvSpPr/>
            <p:nvPr/>
          </p:nvSpPr>
          <p:spPr>
            <a:xfrm rot="-970049">
              <a:off x="8826899" y="3736432"/>
              <a:ext cx="255994" cy="136204"/>
            </a:xfrm>
            <a:custGeom>
              <a:avLst/>
              <a:gdLst/>
              <a:ahLst/>
              <a:cxnLst/>
              <a:rect l="l" t="t" r="r" b="b"/>
              <a:pathLst>
                <a:path w="13194" h="7020" extrusionOk="0">
                  <a:moveTo>
                    <a:pt x="611" y="1"/>
                  </a:moveTo>
                  <a:cubicBezTo>
                    <a:pt x="169" y="1"/>
                    <a:pt x="0" y="127"/>
                    <a:pt x="0" y="591"/>
                  </a:cubicBezTo>
                  <a:cubicBezTo>
                    <a:pt x="21" y="2530"/>
                    <a:pt x="21" y="4469"/>
                    <a:pt x="0" y="6387"/>
                  </a:cubicBezTo>
                  <a:cubicBezTo>
                    <a:pt x="0" y="6893"/>
                    <a:pt x="169" y="7019"/>
                    <a:pt x="654" y="7019"/>
                  </a:cubicBezTo>
                  <a:cubicBezTo>
                    <a:pt x="2635" y="7009"/>
                    <a:pt x="4616" y="7003"/>
                    <a:pt x="6597" y="7003"/>
                  </a:cubicBezTo>
                  <a:cubicBezTo>
                    <a:pt x="8578" y="7003"/>
                    <a:pt x="10559" y="7009"/>
                    <a:pt x="12541" y="7019"/>
                  </a:cubicBezTo>
                  <a:cubicBezTo>
                    <a:pt x="13025" y="7019"/>
                    <a:pt x="13194" y="6893"/>
                    <a:pt x="13194" y="6387"/>
                  </a:cubicBezTo>
                  <a:cubicBezTo>
                    <a:pt x="13173" y="4490"/>
                    <a:pt x="13173" y="2572"/>
                    <a:pt x="13194" y="675"/>
                  </a:cubicBezTo>
                  <a:cubicBezTo>
                    <a:pt x="13194" y="127"/>
                    <a:pt x="13025" y="22"/>
                    <a:pt x="12519" y="22"/>
                  </a:cubicBezTo>
                  <a:lnTo>
                    <a:pt x="6597" y="22"/>
                  </a:lnTo>
                  <a:cubicBezTo>
                    <a:pt x="4595" y="22"/>
                    <a:pt x="2614" y="22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51"/>
            <p:cNvSpPr/>
            <p:nvPr/>
          </p:nvSpPr>
          <p:spPr>
            <a:xfrm rot="-970049">
              <a:off x="8542700" y="3643344"/>
              <a:ext cx="222875" cy="146410"/>
            </a:xfrm>
            <a:custGeom>
              <a:avLst/>
              <a:gdLst/>
              <a:ahLst/>
              <a:cxnLst/>
              <a:rect l="l" t="t" r="r" b="b"/>
              <a:pathLst>
                <a:path w="11487" h="7546" extrusionOk="0">
                  <a:moveTo>
                    <a:pt x="5796" y="1"/>
                  </a:moveTo>
                  <a:cubicBezTo>
                    <a:pt x="4068" y="1"/>
                    <a:pt x="2340" y="1"/>
                    <a:pt x="611" y="22"/>
                  </a:cubicBezTo>
                  <a:cubicBezTo>
                    <a:pt x="581" y="20"/>
                    <a:pt x="552" y="20"/>
                    <a:pt x="525" y="20"/>
                  </a:cubicBezTo>
                  <a:cubicBezTo>
                    <a:pt x="147" y="20"/>
                    <a:pt x="0" y="160"/>
                    <a:pt x="0" y="612"/>
                  </a:cubicBezTo>
                  <a:cubicBezTo>
                    <a:pt x="21" y="2719"/>
                    <a:pt x="21" y="4848"/>
                    <a:pt x="0" y="6977"/>
                  </a:cubicBezTo>
                  <a:cubicBezTo>
                    <a:pt x="0" y="7419"/>
                    <a:pt x="148" y="7546"/>
                    <a:pt x="569" y="7546"/>
                  </a:cubicBezTo>
                  <a:cubicBezTo>
                    <a:pt x="2287" y="7535"/>
                    <a:pt x="4010" y="7530"/>
                    <a:pt x="5733" y="7530"/>
                  </a:cubicBezTo>
                  <a:cubicBezTo>
                    <a:pt x="7456" y="7530"/>
                    <a:pt x="9179" y="7535"/>
                    <a:pt x="10896" y="7546"/>
                  </a:cubicBezTo>
                  <a:cubicBezTo>
                    <a:pt x="11381" y="7546"/>
                    <a:pt x="11487" y="7335"/>
                    <a:pt x="11487" y="6914"/>
                  </a:cubicBezTo>
                  <a:cubicBezTo>
                    <a:pt x="11466" y="4806"/>
                    <a:pt x="11466" y="2698"/>
                    <a:pt x="11487" y="591"/>
                  </a:cubicBezTo>
                  <a:cubicBezTo>
                    <a:pt x="11487" y="127"/>
                    <a:pt x="11318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51"/>
            <p:cNvSpPr/>
            <p:nvPr/>
          </p:nvSpPr>
          <p:spPr>
            <a:xfrm rot="-970049">
              <a:off x="9548896" y="3352205"/>
              <a:ext cx="215521" cy="146410"/>
            </a:xfrm>
            <a:custGeom>
              <a:avLst/>
              <a:gdLst/>
              <a:ahLst/>
              <a:cxnLst/>
              <a:rect l="l" t="t" r="r" b="b"/>
              <a:pathLst>
                <a:path w="11108" h="7546" extrusionOk="0">
                  <a:moveTo>
                    <a:pt x="653" y="1"/>
                  </a:moveTo>
                  <a:cubicBezTo>
                    <a:pt x="169" y="1"/>
                    <a:pt x="0" y="127"/>
                    <a:pt x="0" y="633"/>
                  </a:cubicBezTo>
                  <a:cubicBezTo>
                    <a:pt x="21" y="2698"/>
                    <a:pt x="21" y="4785"/>
                    <a:pt x="0" y="6871"/>
                  </a:cubicBezTo>
                  <a:cubicBezTo>
                    <a:pt x="0" y="7419"/>
                    <a:pt x="190" y="7525"/>
                    <a:pt x="696" y="7525"/>
                  </a:cubicBezTo>
                  <a:cubicBezTo>
                    <a:pt x="1237" y="7518"/>
                    <a:pt x="1778" y="7515"/>
                    <a:pt x="2318" y="7515"/>
                  </a:cubicBezTo>
                  <a:cubicBezTo>
                    <a:pt x="3398" y="7515"/>
                    <a:pt x="4475" y="7525"/>
                    <a:pt x="5543" y="7525"/>
                  </a:cubicBezTo>
                  <a:cubicBezTo>
                    <a:pt x="6365" y="7525"/>
                    <a:pt x="7187" y="7519"/>
                    <a:pt x="8009" y="7519"/>
                  </a:cubicBezTo>
                  <a:cubicBezTo>
                    <a:pt x="8831" y="7519"/>
                    <a:pt x="9653" y="7525"/>
                    <a:pt x="10475" y="7546"/>
                  </a:cubicBezTo>
                  <a:cubicBezTo>
                    <a:pt x="10939" y="7546"/>
                    <a:pt x="11086" y="7419"/>
                    <a:pt x="11086" y="6935"/>
                  </a:cubicBezTo>
                  <a:cubicBezTo>
                    <a:pt x="11065" y="4827"/>
                    <a:pt x="11065" y="2719"/>
                    <a:pt x="11086" y="612"/>
                  </a:cubicBezTo>
                  <a:cubicBezTo>
                    <a:pt x="11107" y="106"/>
                    <a:pt x="10918" y="1"/>
                    <a:pt x="10433" y="1"/>
                  </a:cubicBezTo>
                  <a:cubicBezTo>
                    <a:pt x="8799" y="11"/>
                    <a:pt x="7166" y="16"/>
                    <a:pt x="5535" y="16"/>
                  </a:cubicBezTo>
                  <a:cubicBezTo>
                    <a:pt x="3904" y="16"/>
                    <a:pt x="2276" y="11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51"/>
            <p:cNvSpPr/>
            <p:nvPr/>
          </p:nvSpPr>
          <p:spPr>
            <a:xfrm rot="-970049">
              <a:off x="9050524" y="3497131"/>
              <a:ext cx="212669" cy="146041"/>
            </a:xfrm>
            <a:custGeom>
              <a:avLst/>
              <a:gdLst/>
              <a:ahLst/>
              <a:cxnLst/>
              <a:rect l="l" t="t" r="r" b="b"/>
              <a:pathLst>
                <a:path w="10961" h="7527" extrusionOk="0">
                  <a:moveTo>
                    <a:pt x="612" y="1"/>
                  </a:moveTo>
                  <a:cubicBezTo>
                    <a:pt x="169" y="1"/>
                    <a:pt x="1" y="127"/>
                    <a:pt x="1" y="591"/>
                  </a:cubicBezTo>
                  <a:cubicBezTo>
                    <a:pt x="22" y="2698"/>
                    <a:pt x="22" y="4806"/>
                    <a:pt x="1" y="6914"/>
                  </a:cubicBezTo>
                  <a:cubicBezTo>
                    <a:pt x="1" y="7377"/>
                    <a:pt x="148" y="7525"/>
                    <a:pt x="612" y="7525"/>
                  </a:cubicBezTo>
                  <a:cubicBezTo>
                    <a:pt x="1153" y="7518"/>
                    <a:pt x="1694" y="7515"/>
                    <a:pt x="2235" y="7515"/>
                  </a:cubicBezTo>
                  <a:cubicBezTo>
                    <a:pt x="3316" y="7515"/>
                    <a:pt x="4398" y="7525"/>
                    <a:pt x="5480" y="7525"/>
                  </a:cubicBezTo>
                  <a:cubicBezTo>
                    <a:pt x="6562" y="7525"/>
                    <a:pt x="7644" y="7515"/>
                    <a:pt x="8726" y="7515"/>
                  </a:cubicBezTo>
                  <a:cubicBezTo>
                    <a:pt x="9267" y="7515"/>
                    <a:pt x="9808" y="7518"/>
                    <a:pt x="10349" y="7525"/>
                  </a:cubicBezTo>
                  <a:cubicBezTo>
                    <a:pt x="10377" y="7526"/>
                    <a:pt x="10404" y="7527"/>
                    <a:pt x="10430" y="7527"/>
                  </a:cubicBezTo>
                  <a:cubicBezTo>
                    <a:pt x="10830" y="7527"/>
                    <a:pt x="10960" y="7370"/>
                    <a:pt x="10960" y="6935"/>
                  </a:cubicBezTo>
                  <a:cubicBezTo>
                    <a:pt x="10939" y="4827"/>
                    <a:pt x="10939" y="2719"/>
                    <a:pt x="10960" y="612"/>
                  </a:cubicBezTo>
                  <a:cubicBezTo>
                    <a:pt x="10960" y="148"/>
                    <a:pt x="10834" y="1"/>
                    <a:pt x="10370" y="1"/>
                  </a:cubicBezTo>
                  <a:cubicBezTo>
                    <a:pt x="8747" y="11"/>
                    <a:pt x="7119" y="16"/>
                    <a:pt x="5491" y="16"/>
                  </a:cubicBezTo>
                  <a:cubicBezTo>
                    <a:pt x="3863" y="16"/>
                    <a:pt x="2235" y="11"/>
                    <a:pt x="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51"/>
            <p:cNvSpPr/>
            <p:nvPr/>
          </p:nvSpPr>
          <p:spPr>
            <a:xfrm rot="-970049">
              <a:off x="8044452" y="3789180"/>
              <a:ext cx="210612" cy="146410"/>
            </a:xfrm>
            <a:custGeom>
              <a:avLst/>
              <a:gdLst/>
              <a:ahLst/>
              <a:cxnLst/>
              <a:rect l="l" t="t" r="r" b="b"/>
              <a:pathLst>
                <a:path w="10855" h="7546" extrusionOk="0">
                  <a:moveTo>
                    <a:pt x="633" y="1"/>
                  </a:moveTo>
                  <a:cubicBezTo>
                    <a:pt x="169" y="1"/>
                    <a:pt x="22" y="127"/>
                    <a:pt x="22" y="612"/>
                  </a:cubicBezTo>
                  <a:cubicBezTo>
                    <a:pt x="43" y="2719"/>
                    <a:pt x="43" y="4827"/>
                    <a:pt x="22" y="6935"/>
                  </a:cubicBezTo>
                  <a:cubicBezTo>
                    <a:pt x="1" y="7440"/>
                    <a:pt x="190" y="7546"/>
                    <a:pt x="675" y="7546"/>
                  </a:cubicBezTo>
                  <a:cubicBezTo>
                    <a:pt x="2256" y="7535"/>
                    <a:pt x="3842" y="7530"/>
                    <a:pt x="5430" y="7530"/>
                  </a:cubicBezTo>
                  <a:cubicBezTo>
                    <a:pt x="7019" y="7530"/>
                    <a:pt x="8610" y="7535"/>
                    <a:pt x="10201" y="7546"/>
                  </a:cubicBezTo>
                  <a:cubicBezTo>
                    <a:pt x="10686" y="7546"/>
                    <a:pt x="10855" y="7419"/>
                    <a:pt x="10855" y="6914"/>
                  </a:cubicBezTo>
                  <a:cubicBezTo>
                    <a:pt x="10813" y="4827"/>
                    <a:pt x="10813" y="2762"/>
                    <a:pt x="10855" y="675"/>
                  </a:cubicBezTo>
                  <a:cubicBezTo>
                    <a:pt x="10855" y="127"/>
                    <a:pt x="10665" y="22"/>
                    <a:pt x="10159" y="22"/>
                  </a:cubicBezTo>
                  <a:cubicBezTo>
                    <a:pt x="9632" y="29"/>
                    <a:pt x="9105" y="31"/>
                    <a:pt x="8578" y="31"/>
                  </a:cubicBezTo>
                  <a:cubicBezTo>
                    <a:pt x="7525" y="31"/>
                    <a:pt x="6471" y="22"/>
                    <a:pt x="5417" y="22"/>
                  </a:cubicBezTo>
                  <a:cubicBezTo>
                    <a:pt x="3815" y="22"/>
                    <a:pt x="2213" y="22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51"/>
            <p:cNvSpPr/>
            <p:nvPr/>
          </p:nvSpPr>
          <p:spPr>
            <a:xfrm rot="-970049">
              <a:off x="8589616" y="3810417"/>
              <a:ext cx="222875" cy="135836"/>
            </a:xfrm>
            <a:custGeom>
              <a:avLst/>
              <a:gdLst/>
              <a:ahLst/>
              <a:cxnLst/>
              <a:rect l="l" t="t" r="r" b="b"/>
              <a:pathLst>
                <a:path w="11487" h="7001" extrusionOk="0">
                  <a:moveTo>
                    <a:pt x="525" y="1"/>
                  </a:moveTo>
                  <a:cubicBezTo>
                    <a:pt x="147" y="1"/>
                    <a:pt x="0" y="141"/>
                    <a:pt x="0" y="593"/>
                  </a:cubicBezTo>
                  <a:cubicBezTo>
                    <a:pt x="21" y="2532"/>
                    <a:pt x="21" y="4492"/>
                    <a:pt x="0" y="6431"/>
                  </a:cubicBezTo>
                  <a:cubicBezTo>
                    <a:pt x="0" y="6874"/>
                    <a:pt x="148" y="7000"/>
                    <a:pt x="569" y="7000"/>
                  </a:cubicBezTo>
                  <a:cubicBezTo>
                    <a:pt x="2287" y="6990"/>
                    <a:pt x="4005" y="6984"/>
                    <a:pt x="5725" y="6984"/>
                  </a:cubicBezTo>
                  <a:cubicBezTo>
                    <a:pt x="7445" y="6984"/>
                    <a:pt x="9168" y="6990"/>
                    <a:pt x="10896" y="7000"/>
                  </a:cubicBezTo>
                  <a:cubicBezTo>
                    <a:pt x="11318" y="7000"/>
                    <a:pt x="11466" y="6874"/>
                    <a:pt x="11466" y="6431"/>
                  </a:cubicBezTo>
                  <a:cubicBezTo>
                    <a:pt x="11444" y="4492"/>
                    <a:pt x="11444" y="2532"/>
                    <a:pt x="11466" y="593"/>
                  </a:cubicBezTo>
                  <a:cubicBezTo>
                    <a:pt x="11487" y="129"/>
                    <a:pt x="11318" y="3"/>
                    <a:pt x="10854" y="3"/>
                  </a:cubicBezTo>
                  <a:lnTo>
                    <a:pt x="611" y="3"/>
                  </a:lnTo>
                  <a:cubicBezTo>
                    <a:pt x="581" y="2"/>
                    <a:pt x="552" y="1"/>
                    <a:pt x="5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51"/>
            <p:cNvSpPr/>
            <p:nvPr/>
          </p:nvSpPr>
          <p:spPr>
            <a:xfrm rot="-970049">
              <a:off x="9595882" y="3519366"/>
              <a:ext cx="215114" cy="136204"/>
            </a:xfrm>
            <a:custGeom>
              <a:avLst/>
              <a:gdLst/>
              <a:ahLst/>
              <a:cxnLst/>
              <a:rect l="l" t="t" r="r" b="b"/>
              <a:pathLst>
                <a:path w="11087" h="7020" extrusionOk="0">
                  <a:moveTo>
                    <a:pt x="653" y="1"/>
                  </a:moveTo>
                  <a:cubicBezTo>
                    <a:pt x="190" y="1"/>
                    <a:pt x="0" y="106"/>
                    <a:pt x="0" y="633"/>
                  </a:cubicBezTo>
                  <a:cubicBezTo>
                    <a:pt x="21" y="2572"/>
                    <a:pt x="21" y="4490"/>
                    <a:pt x="0" y="6429"/>
                  </a:cubicBezTo>
                  <a:cubicBezTo>
                    <a:pt x="0" y="6893"/>
                    <a:pt x="148" y="7019"/>
                    <a:pt x="611" y="7019"/>
                  </a:cubicBezTo>
                  <a:cubicBezTo>
                    <a:pt x="2255" y="7009"/>
                    <a:pt x="3899" y="7003"/>
                    <a:pt x="5543" y="7003"/>
                  </a:cubicBezTo>
                  <a:cubicBezTo>
                    <a:pt x="7187" y="7003"/>
                    <a:pt x="8831" y="7009"/>
                    <a:pt x="10475" y="7019"/>
                  </a:cubicBezTo>
                  <a:cubicBezTo>
                    <a:pt x="10981" y="7019"/>
                    <a:pt x="11086" y="6851"/>
                    <a:pt x="11086" y="6366"/>
                  </a:cubicBezTo>
                  <a:cubicBezTo>
                    <a:pt x="11065" y="4469"/>
                    <a:pt x="11065" y="2551"/>
                    <a:pt x="11086" y="654"/>
                  </a:cubicBezTo>
                  <a:cubicBezTo>
                    <a:pt x="11086" y="148"/>
                    <a:pt x="10939" y="22"/>
                    <a:pt x="10454" y="22"/>
                  </a:cubicBezTo>
                  <a:lnTo>
                    <a:pt x="5585" y="22"/>
                  </a:lnTo>
                  <a:cubicBezTo>
                    <a:pt x="3941" y="22"/>
                    <a:pt x="2297" y="22"/>
                    <a:pt x="6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51"/>
            <p:cNvSpPr/>
            <p:nvPr/>
          </p:nvSpPr>
          <p:spPr>
            <a:xfrm rot="-970049">
              <a:off x="9097607" y="3664608"/>
              <a:ext cx="212669" cy="135816"/>
            </a:xfrm>
            <a:custGeom>
              <a:avLst/>
              <a:gdLst/>
              <a:ahLst/>
              <a:cxnLst/>
              <a:rect l="l" t="t" r="r" b="b"/>
              <a:pathLst>
                <a:path w="10961" h="7000" extrusionOk="0">
                  <a:moveTo>
                    <a:pt x="534" y="0"/>
                  </a:moveTo>
                  <a:cubicBezTo>
                    <a:pt x="149" y="0"/>
                    <a:pt x="1" y="157"/>
                    <a:pt x="1" y="592"/>
                  </a:cubicBezTo>
                  <a:cubicBezTo>
                    <a:pt x="22" y="2531"/>
                    <a:pt x="22" y="4491"/>
                    <a:pt x="1" y="6430"/>
                  </a:cubicBezTo>
                  <a:cubicBezTo>
                    <a:pt x="1" y="6873"/>
                    <a:pt x="169" y="6999"/>
                    <a:pt x="591" y="6999"/>
                  </a:cubicBezTo>
                  <a:cubicBezTo>
                    <a:pt x="2224" y="6989"/>
                    <a:pt x="3857" y="6983"/>
                    <a:pt x="5491" y="6983"/>
                  </a:cubicBezTo>
                  <a:cubicBezTo>
                    <a:pt x="7124" y="6983"/>
                    <a:pt x="8758" y="6989"/>
                    <a:pt x="10391" y="6999"/>
                  </a:cubicBezTo>
                  <a:cubicBezTo>
                    <a:pt x="10791" y="6999"/>
                    <a:pt x="10960" y="6873"/>
                    <a:pt x="10960" y="6430"/>
                  </a:cubicBezTo>
                  <a:cubicBezTo>
                    <a:pt x="10939" y="4491"/>
                    <a:pt x="10939" y="2531"/>
                    <a:pt x="10960" y="592"/>
                  </a:cubicBezTo>
                  <a:cubicBezTo>
                    <a:pt x="10960" y="107"/>
                    <a:pt x="10791" y="2"/>
                    <a:pt x="10349" y="2"/>
                  </a:cubicBezTo>
                  <a:lnTo>
                    <a:pt x="612" y="2"/>
                  </a:lnTo>
                  <a:cubicBezTo>
                    <a:pt x="585" y="1"/>
                    <a:pt x="559" y="0"/>
                    <a:pt x="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51"/>
            <p:cNvSpPr/>
            <p:nvPr/>
          </p:nvSpPr>
          <p:spPr>
            <a:xfrm rot="-970049">
              <a:off x="8090987" y="3956405"/>
              <a:ext cx="210612" cy="135836"/>
            </a:xfrm>
            <a:custGeom>
              <a:avLst/>
              <a:gdLst/>
              <a:ahLst/>
              <a:cxnLst/>
              <a:rect l="l" t="t" r="r" b="b"/>
              <a:pathLst>
                <a:path w="10855" h="7001" extrusionOk="0">
                  <a:moveTo>
                    <a:pt x="654" y="1"/>
                  </a:moveTo>
                  <a:cubicBezTo>
                    <a:pt x="169" y="1"/>
                    <a:pt x="22" y="127"/>
                    <a:pt x="22" y="633"/>
                  </a:cubicBezTo>
                  <a:cubicBezTo>
                    <a:pt x="43" y="2530"/>
                    <a:pt x="43" y="4448"/>
                    <a:pt x="22" y="6345"/>
                  </a:cubicBezTo>
                  <a:cubicBezTo>
                    <a:pt x="0" y="6893"/>
                    <a:pt x="211" y="6998"/>
                    <a:pt x="717" y="6998"/>
                  </a:cubicBezTo>
                  <a:cubicBezTo>
                    <a:pt x="1230" y="6991"/>
                    <a:pt x="1745" y="6989"/>
                    <a:pt x="2262" y="6989"/>
                  </a:cubicBezTo>
                  <a:cubicBezTo>
                    <a:pt x="3295" y="6989"/>
                    <a:pt x="4335" y="6998"/>
                    <a:pt x="5375" y="6998"/>
                  </a:cubicBezTo>
                  <a:cubicBezTo>
                    <a:pt x="6443" y="6998"/>
                    <a:pt x="7511" y="6989"/>
                    <a:pt x="8572" y="6989"/>
                  </a:cubicBezTo>
                  <a:cubicBezTo>
                    <a:pt x="9103" y="6989"/>
                    <a:pt x="9632" y="6991"/>
                    <a:pt x="10159" y="6998"/>
                  </a:cubicBezTo>
                  <a:cubicBezTo>
                    <a:pt x="10191" y="6999"/>
                    <a:pt x="10221" y="7000"/>
                    <a:pt x="10250" y="7000"/>
                  </a:cubicBezTo>
                  <a:cubicBezTo>
                    <a:pt x="10706" y="7000"/>
                    <a:pt x="10855" y="6840"/>
                    <a:pt x="10855" y="6345"/>
                  </a:cubicBezTo>
                  <a:cubicBezTo>
                    <a:pt x="10812" y="4448"/>
                    <a:pt x="10812" y="2572"/>
                    <a:pt x="10855" y="675"/>
                  </a:cubicBezTo>
                  <a:cubicBezTo>
                    <a:pt x="10855" y="191"/>
                    <a:pt x="10728" y="1"/>
                    <a:pt x="10180" y="1"/>
                  </a:cubicBezTo>
                  <a:cubicBezTo>
                    <a:pt x="8599" y="11"/>
                    <a:pt x="7014" y="17"/>
                    <a:pt x="5425" y="17"/>
                  </a:cubicBezTo>
                  <a:cubicBezTo>
                    <a:pt x="3836" y="17"/>
                    <a:pt x="2245" y="1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51"/>
            <p:cNvSpPr/>
            <p:nvPr/>
          </p:nvSpPr>
          <p:spPr>
            <a:xfrm rot="-970049">
              <a:off x="7574270" y="3471541"/>
              <a:ext cx="2381597" cy="596854"/>
            </a:xfrm>
            <a:custGeom>
              <a:avLst/>
              <a:gdLst/>
              <a:ahLst/>
              <a:cxnLst/>
              <a:rect l="l" t="t" r="r" b="b"/>
              <a:pathLst>
                <a:path w="122748" h="30762" extrusionOk="0">
                  <a:moveTo>
                    <a:pt x="22318" y="7534"/>
                  </a:moveTo>
                  <a:cubicBezTo>
                    <a:pt x="22778" y="7534"/>
                    <a:pt x="22910" y="7712"/>
                    <a:pt x="22910" y="8210"/>
                  </a:cubicBezTo>
                  <a:cubicBezTo>
                    <a:pt x="22868" y="10254"/>
                    <a:pt x="22868" y="12320"/>
                    <a:pt x="22910" y="14385"/>
                  </a:cubicBezTo>
                  <a:cubicBezTo>
                    <a:pt x="22910" y="14912"/>
                    <a:pt x="22762" y="15060"/>
                    <a:pt x="22235" y="15060"/>
                  </a:cubicBezTo>
                  <a:cubicBezTo>
                    <a:pt x="21561" y="15053"/>
                    <a:pt x="20887" y="15050"/>
                    <a:pt x="20212" y="15050"/>
                  </a:cubicBezTo>
                  <a:cubicBezTo>
                    <a:pt x="18863" y="15050"/>
                    <a:pt x="17514" y="15060"/>
                    <a:pt x="16166" y="15060"/>
                  </a:cubicBezTo>
                  <a:cubicBezTo>
                    <a:pt x="14859" y="15060"/>
                    <a:pt x="13543" y="15050"/>
                    <a:pt x="12223" y="15050"/>
                  </a:cubicBezTo>
                  <a:cubicBezTo>
                    <a:pt x="11564" y="15050"/>
                    <a:pt x="10903" y="15053"/>
                    <a:pt x="10243" y="15060"/>
                  </a:cubicBezTo>
                  <a:cubicBezTo>
                    <a:pt x="9716" y="15060"/>
                    <a:pt x="9590" y="14912"/>
                    <a:pt x="9590" y="14385"/>
                  </a:cubicBezTo>
                  <a:cubicBezTo>
                    <a:pt x="9611" y="12320"/>
                    <a:pt x="9611" y="10254"/>
                    <a:pt x="9590" y="8189"/>
                  </a:cubicBezTo>
                  <a:cubicBezTo>
                    <a:pt x="9569" y="7683"/>
                    <a:pt x="9737" y="7536"/>
                    <a:pt x="10264" y="7536"/>
                  </a:cubicBezTo>
                  <a:cubicBezTo>
                    <a:pt x="12256" y="7546"/>
                    <a:pt x="14253" y="7551"/>
                    <a:pt x="16250" y="7551"/>
                  </a:cubicBezTo>
                  <a:cubicBezTo>
                    <a:pt x="18247" y="7551"/>
                    <a:pt x="20244" y="7546"/>
                    <a:pt x="22235" y="7536"/>
                  </a:cubicBezTo>
                  <a:cubicBezTo>
                    <a:pt x="22264" y="7534"/>
                    <a:pt x="22291" y="7534"/>
                    <a:pt x="22318" y="7534"/>
                  </a:cubicBezTo>
                  <a:close/>
                  <a:moveTo>
                    <a:pt x="49023" y="7536"/>
                  </a:moveTo>
                  <a:cubicBezTo>
                    <a:pt x="49466" y="7536"/>
                    <a:pt x="49634" y="7641"/>
                    <a:pt x="49634" y="8126"/>
                  </a:cubicBezTo>
                  <a:cubicBezTo>
                    <a:pt x="49613" y="10233"/>
                    <a:pt x="49613" y="12341"/>
                    <a:pt x="49634" y="14449"/>
                  </a:cubicBezTo>
                  <a:cubicBezTo>
                    <a:pt x="49655" y="14954"/>
                    <a:pt x="49445" y="15060"/>
                    <a:pt x="48981" y="15060"/>
                  </a:cubicBezTo>
                  <a:lnTo>
                    <a:pt x="42995" y="15060"/>
                  </a:lnTo>
                  <a:cubicBezTo>
                    <a:pt x="41661" y="15060"/>
                    <a:pt x="40326" y="15050"/>
                    <a:pt x="38997" y="15050"/>
                  </a:cubicBezTo>
                  <a:cubicBezTo>
                    <a:pt x="38333" y="15050"/>
                    <a:pt x="37670" y="15053"/>
                    <a:pt x="37010" y="15060"/>
                  </a:cubicBezTo>
                  <a:cubicBezTo>
                    <a:pt x="36504" y="15060"/>
                    <a:pt x="36314" y="14933"/>
                    <a:pt x="36314" y="14406"/>
                  </a:cubicBezTo>
                  <a:cubicBezTo>
                    <a:pt x="36335" y="12320"/>
                    <a:pt x="36335" y="10233"/>
                    <a:pt x="36314" y="8147"/>
                  </a:cubicBezTo>
                  <a:cubicBezTo>
                    <a:pt x="36314" y="7704"/>
                    <a:pt x="36441" y="7536"/>
                    <a:pt x="36904" y="7536"/>
                  </a:cubicBezTo>
                  <a:close/>
                  <a:moveTo>
                    <a:pt x="76317" y="7515"/>
                  </a:moveTo>
                  <a:cubicBezTo>
                    <a:pt x="76780" y="7515"/>
                    <a:pt x="76907" y="7683"/>
                    <a:pt x="76907" y="8126"/>
                  </a:cubicBezTo>
                  <a:cubicBezTo>
                    <a:pt x="76886" y="10233"/>
                    <a:pt x="76886" y="12341"/>
                    <a:pt x="76907" y="14449"/>
                  </a:cubicBezTo>
                  <a:cubicBezTo>
                    <a:pt x="76907" y="14975"/>
                    <a:pt x="76696" y="15060"/>
                    <a:pt x="76254" y="15060"/>
                  </a:cubicBezTo>
                  <a:lnTo>
                    <a:pt x="64409" y="15060"/>
                  </a:lnTo>
                  <a:cubicBezTo>
                    <a:pt x="63924" y="15060"/>
                    <a:pt x="63713" y="14975"/>
                    <a:pt x="63713" y="14406"/>
                  </a:cubicBezTo>
                  <a:cubicBezTo>
                    <a:pt x="63734" y="12320"/>
                    <a:pt x="63734" y="10254"/>
                    <a:pt x="63713" y="8168"/>
                  </a:cubicBezTo>
                  <a:cubicBezTo>
                    <a:pt x="63713" y="7683"/>
                    <a:pt x="63840" y="7515"/>
                    <a:pt x="64346" y="7515"/>
                  </a:cubicBezTo>
                  <a:cubicBezTo>
                    <a:pt x="66337" y="7525"/>
                    <a:pt x="68334" y="7530"/>
                    <a:pt x="70331" y="7530"/>
                  </a:cubicBezTo>
                  <a:cubicBezTo>
                    <a:pt x="72328" y="7530"/>
                    <a:pt x="74325" y="7525"/>
                    <a:pt x="76317" y="7515"/>
                  </a:cubicBezTo>
                  <a:close/>
                  <a:moveTo>
                    <a:pt x="88562" y="7515"/>
                  </a:moveTo>
                  <a:cubicBezTo>
                    <a:pt x="89026" y="7515"/>
                    <a:pt x="89152" y="7683"/>
                    <a:pt x="89152" y="8126"/>
                  </a:cubicBezTo>
                  <a:cubicBezTo>
                    <a:pt x="89131" y="10233"/>
                    <a:pt x="89131" y="12341"/>
                    <a:pt x="89152" y="14449"/>
                  </a:cubicBezTo>
                  <a:cubicBezTo>
                    <a:pt x="89152" y="14912"/>
                    <a:pt x="89005" y="15060"/>
                    <a:pt x="88541" y="15060"/>
                  </a:cubicBezTo>
                  <a:cubicBezTo>
                    <a:pt x="88000" y="15053"/>
                    <a:pt x="87459" y="15050"/>
                    <a:pt x="86918" y="15050"/>
                  </a:cubicBezTo>
                  <a:cubicBezTo>
                    <a:pt x="85836" y="15050"/>
                    <a:pt x="84754" y="15060"/>
                    <a:pt x="83672" y="15060"/>
                  </a:cubicBezTo>
                  <a:cubicBezTo>
                    <a:pt x="82576" y="15060"/>
                    <a:pt x="81499" y="15050"/>
                    <a:pt x="80422" y="15050"/>
                  </a:cubicBezTo>
                  <a:cubicBezTo>
                    <a:pt x="79883" y="15050"/>
                    <a:pt x="79345" y="15053"/>
                    <a:pt x="78804" y="15060"/>
                  </a:cubicBezTo>
                  <a:cubicBezTo>
                    <a:pt x="78340" y="15060"/>
                    <a:pt x="78193" y="14891"/>
                    <a:pt x="78193" y="14449"/>
                  </a:cubicBezTo>
                  <a:cubicBezTo>
                    <a:pt x="78214" y="12341"/>
                    <a:pt x="78214" y="10233"/>
                    <a:pt x="78193" y="8126"/>
                  </a:cubicBezTo>
                  <a:cubicBezTo>
                    <a:pt x="78193" y="7662"/>
                    <a:pt x="78340" y="7515"/>
                    <a:pt x="78804" y="7515"/>
                  </a:cubicBezTo>
                  <a:cubicBezTo>
                    <a:pt x="80427" y="7525"/>
                    <a:pt x="82049" y="7530"/>
                    <a:pt x="83675" y="7530"/>
                  </a:cubicBezTo>
                  <a:cubicBezTo>
                    <a:pt x="85300" y="7530"/>
                    <a:pt x="86929" y="7525"/>
                    <a:pt x="88562" y="7515"/>
                  </a:cubicBezTo>
                  <a:close/>
                  <a:moveTo>
                    <a:pt x="103041" y="7515"/>
                  </a:moveTo>
                  <a:cubicBezTo>
                    <a:pt x="103505" y="7515"/>
                    <a:pt x="103652" y="7683"/>
                    <a:pt x="103652" y="8126"/>
                  </a:cubicBezTo>
                  <a:cubicBezTo>
                    <a:pt x="103631" y="10233"/>
                    <a:pt x="103610" y="12341"/>
                    <a:pt x="103652" y="14449"/>
                  </a:cubicBezTo>
                  <a:cubicBezTo>
                    <a:pt x="103652" y="14975"/>
                    <a:pt x="103442" y="15060"/>
                    <a:pt x="102978" y="15060"/>
                  </a:cubicBezTo>
                  <a:lnTo>
                    <a:pt x="97056" y="15060"/>
                  </a:lnTo>
                  <a:cubicBezTo>
                    <a:pt x="95735" y="15060"/>
                    <a:pt x="94405" y="15050"/>
                    <a:pt x="93078" y="15050"/>
                  </a:cubicBezTo>
                  <a:cubicBezTo>
                    <a:pt x="92414" y="15050"/>
                    <a:pt x="91751" y="15053"/>
                    <a:pt x="91091" y="15060"/>
                  </a:cubicBezTo>
                  <a:cubicBezTo>
                    <a:pt x="90585" y="15060"/>
                    <a:pt x="90459" y="14891"/>
                    <a:pt x="90459" y="14406"/>
                  </a:cubicBezTo>
                  <a:cubicBezTo>
                    <a:pt x="90480" y="12341"/>
                    <a:pt x="90480" y="10254"/>
                    <a:pt x="90459" y="8168"/>
                  </a:cubicBezTo>
                  <a:cubicBezTo>
                    <a:pt x="90438" y="7683"/>
                    <a:pt x="90585" y="7515"/>
                    <a:pt x="91070" y="7515"/>
                  </a:cubicBezTo>
                  <a:cubicBezTo>
                    <a:pt x="93072" y="7525"/>
                    <a:pt x="95069" y="7530"/>
                    <a:pt x="97064" y="7530"/>
                  </a:cubicBezTo>
                  <a:cubicBezTo>
                    <a:pt x="99058" y="7530"/>
                    <a:pt x="101050" y="7525"/>
                    <a:pt x="103041" y="7515"/>
                  </a:cubicBezTo>
                  <a:close/>
                  <a:moveTo>
                    <a:pt x="115371" y="7515"/>
                  </a:moveTo>
                  <a:cubicBezTo>
                    <a:pt x="115856" y="7515"/>
                    <a:pt x="116024" y="7641"/>
                    <a:pt x="116024" y="8147"/>
                  </a:cubicBezTo>
                  <a:cubicBezTo>
                    <a:pt x="116003" y="10254"/>
                    <a:pt x="116003" y="12362"/>
                    <a:pt x="116024" y="14470"/>
                  </a:cubicBezTo>
                  <a:cubicBezTo>
                    <a:pt x="116024" y="14933"/>
                    <a:pt x="115877" y="15060"/>
                    <a:pt x="115413" y="15060"/>
                  </a:cubicBezTo>
                  <a:cubicBezTo>
                    <a:pt x="114865" y="15053"/>
                    <a:pt x="114317" y="15050"/>
                    <a:pt x="113769" y="15050"/>
                  </a:cubicBezTo>
                  <a:cubicBezTo>
                    <a:pt x="112673" y="15050"/>
                    <a:pt x="111577" y="15060"/>
                    <a:pt x="110481" y="15060"/>
                  </a:cubicBezTo>
                  <a:cubicBezTo>
                    <a:pt x="109399" y="15060"/>
                    <a:pt x="108317" y="15050"/>
                    <a:pt x="107235" y="15050"/>
                  </a:cubicBezTo>
                  <a:cubicBezTo>
                    <a:pt x="106694" y="15050"/>
                    <a:pt x="106154" y="15053"/>
                    <a:pt x="105613" y="15060"/>
                  </a:cubicBezTo>
                  <a:cubicBezTo>
                    <a:pt x="105128" y="15060"/>
                    <a:pt x="104938" y="14933"/>
                    <a:pt x="104938" y="14385"/>
                  </a:cubicBezTo>
                  <a:cubicBezTo>
                    <a:pt x="104959" y="12320"/>
                    <a:pt x="104959" y="10233"/>
                    <a:pt x="104938" y="8147"/>
                  </a:cubicBezTo>
                  <a:cubicBezTo>
                    <a:pt x="104917" y="7662"/>
                    <a:pt x="105086" y="7515"/>
                    <a:pt x="105570" y="7515"/>
                  </a:cubicBezTo>
                  <a:cubicBezTo>
                    <a:pt x="107204" y="7525"/>
                    <a:pt x="108837" y="7530"/>
                    <a:pt x="110471" y="7530"/>
                  </a:cubicBezTo>
                  <a:cubicBezTo>
                    <a:pt x="112104" y="7530"/>
                    <a:pt x="113737" y="7525"/>
                    <a:pt x="115371" y="7515"/>
                  </a:cubicBezTo>
                  <a:close/>
                  <a:moveTo>
                    <a:pt x="61795" y="7536"/>
                  </a:moveTo>
                  <a:cubicBezTo>
                    <a:pt x="62259" y="7536"/>
                    <a:pt x="62407" y="7662"/>
                    <a:pt x="62407" y="8126"/>
                  </a:cubicBezTo>
                  <a:cubicBezTo>
                    <a:pt x="62385" y="10233"/>
                    <a:pt x="62385" y="12341"/>
                    <a:pt x="62407" y="14449"/>
                  </a:cubicBezTo>
                  <a:cubicBezTo>
                    <a:pt x="62407" y="14891"/>
                    <a:pt x="62322" y="15081"/>
                    <a:pt x="61837" y="15081"/>
                  </a:cubicBezTo>
                  <a:cubicBezTo>
                    <a:pt x="60109" y="15070"/>
                    <a:pt x="58386" y="15065"/>
                    <a:pt x="56666" y="15065"/>
                  </a:cubicBezTo>
                  <a:cubicBezTo>
                    <a:pt x="54946" y="15065"/>
                    <a:pt x="53228" y="15070"/>
                    <a:pt x="51510" y="15081"/>
                  </a:cubicBezTo>
                  <a:cubicBezTo>
                    <a:pt x="51089" y="15081"/>
                    <a:pt x="50941" y="14954"/>
                    <a:pt x="50941" y="14512"/>
                  </a:cubicBezTo>
                  <a:cubicBezTo>
                    <a:pt x="50941" y="12383"/>
                    <a:pt x="50941" y="10254"/>
                    <a:pt x="50941" y="8147"/>
                  </a:cubicBezTo>
                  <a:cubicBezTo>
                    <a:pt x="50920" y="7662"/>
                    <a:pt x="51110" y="7557"/>
                    <a:pt x="51552" y="7557"/>
                  </a:cubicBezTo>
                  <a:lnTo>
                    <a:pt x="56737" y="7557"/>
                  </a:lnTo>
                  <a:cubicBezTo>
                    <a:pt x="58423" y="7557"/>
                    <a:pt x="60109" y="7557"/>
                    <a:pt x="61795" y="7536"/>
                  </a:cubicBezTo>
                  <a:close/>
                  <a:moveTo>
                    <a:pt x="34354" y="7557"/>
                  </a:moveTo>
                  <a:cubicBezTo>
                    <a:pt x="34839" y="7557"/>
                    <a:pt x="35029" y="7683"/>
                    <a:pt x="35029" y="8210"/>
                  </a:cubicBezTo>
                  <a:cubicBezTo>
                    <a:pt x="35008" y="10297"/>
                    <a:pt x="35008" y="12383"/>
                    <a:pt x="35029" y="14470"/>
                  </a:cubicBezTo>
                  <a:cubicBezTo>
                    <a:pt x="35029" y="14954"/>
                    <a:pt x="34881" y="15102"/>
                    <a:pt x="34396" y="15102"/>
                  </a:cubicBezTo>
                  <a:cubicBezTo>
                    <a:pt x="32805" y="15091"/>
                    <a:pt x="31214" y="15086"/>
                    <a:pt x="29623" y="15086"/>
                  </a:cubicBezTo>
                  <a:cubicBezTo>
                    <a:pt x="28031" y="15086"/>
                    <a:pt x="26440" y="15091"/>
                    <a:pt x="24849" y="15102"/>
                  </a:cubicBezTo>
                  <a:cubicBezTo>
                    <a:pt x="24385" y="15102"/>
                    <a:pt x="24196" y="14975"/>
                    <a:pt x="24196" y="14470"/>
                  </a:cubicBezTo>
                  <a:cubicBezTo>
                    <a:pt x="24217" y="12362"/>
                    <a:pt x="24217" y="10254"/>
                    <a:pt x="24196" y="8147"/>
                  </a:cubicBezTo>
                  <a:cubicBezTo>
                    <a:pt x="24196" y="7683"/>
                    <a:pt x="24364" y="7557"/>
                    <a:pt x="24807" y="7557"/>
                  </a:cubicBezTo>
                  <a:lnTo>
                    <a:pt x="29612" y="7557"/>
                  </a:lnTo>
                  <a:cubicBezTo>
                    <a:pt x="30666" y="7557"/>
                    <a:pt x="31720" y="7566"/>
                    <a:pt x="32773" y="7566"/>
                  </a:cubicBezTo>
                  <a:cubicBezTo>
                    <a:pt x="33300" y="7566"/>
                    <a:pt x="33827" y="7564"/>
                    <a:pt x="34354" y="7557"/>
                  </a:cubicBezTo>
                  <a:close/>
                  <a:moveTo>
                    <a:pt x="34375" y="16472"/>
                  </a:moveTo>
                  <a:cubicBezTo>
                    <a:pt x="34923" y="16472"/>
                    <a:pt x="35029" y="16683"/>
                    <a:pt x="35029" y="17167"/>
                  </a:cubicBezTo>
                  <a:cubicBezTo>
                    <a:pt x="35008" y="19043"/>
                    <a:pt x="34986" y="20940"/>
                    <a:pt x="35029" y="22816"/>
                  </a:cubicBezTo>
                  <a:cubicBezTo>
                    <a:pt x="35029" y="23343"/>
                    <a:pt x="34881" y="23490"/>
                    <a:pt x="34354" y="23490"/>
                  </a:cubicBezTo>
                  <a:cubicBezTo>
                    <a:pt x="33820" y="23483"/>
                    <a:pt x="33286" y="23481"/>
                    <a:pt x="32752" y="23481"/>
                  </a:cubicBezTo>
                  <a:cubicBezTo>
                    <a:pt x="31685" y="23481"/>
                    <a:pt x="30617" y="23490"/>
                    <a:pt x="29549" y="23490"/>
                  </a:cubicBezTo>
                  <a:cubicBezTo>
                    <a:pt x="28509" y="23490"/>
                    <a:pt x="27479" y="23481"/>
                    <a:pt x="26445" y="23481"/>
                  </a:cubicBezTo>
                  <a:cubicBezTo>
                    <a:pt x="25928" y="23481"/>
                    <a:pt x="25411" y="23483"/>
                    <a:pt x="24891" y="23490"/>
                  </a:cubicBezTo>
                  <a:cubicBezTo>
                    <a:pt x="24385" y="23490"/>
                    <a:pt x="24196" y="23385"/>
                    <a:pt x="24196" y="22837"/>
                  </a:cubicBezTo>
                  <a:cubicBezTo>
                    <a:pt x="24217" y="20940"/>
                    <a:pt x="24217" y="19022"/>
                    <a:pt x="24196" y="17125"/>
                  </a:cubicBezTo>
                  <a:cubicBezTo>
                    <a:pt x="24196" y="16619"/>
                    <a:pt x="24343" y="16472"/>
                    <a:pt x="24828" y="16472"/>
                  </a:cubicBezTo>
                  <a:cubicBezTo>
                    <a:pt x="26665" y="16484"/>
                    <a:pt x="28503" y="16496"/>
                    <a:pt x="30340" y="16496"/>
                  </a:cubicBezTo>
                  <a:cubicBezTo>
                    <a:pt x="31685" y="16496"/>
                    <a:pt x="33030" y="16490"/>
                    <a:pt x="34375" y="16472"/>
                  </a:cubicBezTo>
                  <a:close/>
                  <a:moveTo>
                    <a:pt x="102999" y="16493"/>
                  </a:moveTo>
                  <a:cubicBezTo>
                    <a:pt x="103484" y="16493"/>
                    <a:pt x="103652" y="16619"/>
                    <a:pt x="103652" y="17125"/>
                  </a:cubicBezTo>
                  <a:cubicBezTo>
                    <a:pt x="103610" y="19022"/>
                    <a:pt x="103610" y="20940"/>
                    <a:pt x="103652" y="22837"/>
                  </a:cubicBezTo>
                  <a:cubicBezTo>
                    <a:pt x="103652" y="23385"/>
                    <a:pt x="103463" y="23490"/>
                    <a:pt x="102957" y="23490"/>
                  </a:cubicBezTo>
                  <a:lnTo>
                    <a:pt x="96971" y="23490"/>
                  </a:lnTo>
                  <a:cubicBezTo>
                    <a:pt x="95679" y="23490"/>
                    <a:pt x="94377" y="23481"/>
                    <a:pt x="93078" y="23481"/>
                  </a:cubicBezTo>
                  <a:cubicBezTo>
                    <a:pt x="92428" y="23481"/>
                    <a:pt x="91780" y="23483"/>
                    <a:pt x="91133" y="23490"/>
                  </a:cubicBezTo>
                  <a:cubicBezTo>
                    <a:pt x="91103" y="23491"/>
                    <a:pt x="91074" y="23492"/>
                    <a:pt x="91045" y="23492"/>
                  </a:cubicBezTo>
                  <a:cubicBezTo>
                    <a:pt x="90608" y="23492"/>
                    <a:pt x="90459" y="23332"/>
                    <a:pt x="90459" y="22837"/>
                  </a:cubicBezTo>
                  <a:cubicBezTo>
                    <a:pt x="90480" y="20940"/>
                    <a:pt x="90480" y="19064"/>
                    <a:pt x="90459" y="17188"/>
                  </a:cubicBezTo>
                  <a:cubicBezTo>
                    <a:pt x="90438" y="16683"/>
                    <a:pt x="90543" y="16493"/>
                    <a:pt x="91091" y="16493"/>
                  </a:cubicBezTo>
                  <a:cubicBezTo>
                    <a:pt x="93083" y="16503"/>
                    <a:pt x="95069" y="16509"/>
                    <a:pt x="97053" y="16509"/>
                  </a:cubicBezTo>
                  <a:cubicBezTo>
                    <a:pt x="99037" y="16509"/>
                    <a:pt x="101018" y="16503"/>
                    <a:pt x="102999" y="16493"/>
                  </a:cubicBezTo>
                  <a:close/>
                  <a:moveTo>
                    <a:pt x="22172" y="16493"/>
                  </a:moveTo>
                  <a:cubicBezTo>
                    <a:pt x="22762" y="16493"/>
                    <a:pt x="22910" y="16683"/>
                    <a:pt x="22910" y="17252"/>
                  </a:cubicBezTo>
                  <a:cubicBezTo>
                    <a:pt x="22868" y="19127"/>
                    <a:pt x="22868" y="20982"/>
                    <a:pt x="22910" y="22858"/>
                  </a:cubicBezTo>
                  <a:cubicBezTo>
                    <a:pt x="22910" y="23385"/>
                    <a:pt x="22741" y="23511"/>
                    <a:pt x="22214" y="23511"/>
                  </a:cubicBezTo>
                  <a:cubicBezTo>
                    <a:pt x="20223" y="23501"/>
                    <a:pt x="18226" y="23495"/>
                    <a:pt x="16229" y="23495"/>
                  </a:cubicBezTo>
                  <a:cubicBezTo>
                    <a:pt x="14232" y="23495"/>
                    <a:pt x="12235" y="23501"/>
                    <a:pt x="10243" y="23511"/>
                  </a:cubicBezTo>
                  <a:cubicBezTo>
                    <a:pt x="9716" y="23511"/>
                    <a:pt x="9590" y="23343"/>
                    <a:pt x="9590" y="22837"/>
                  </a:cubicBezTo>
                  <a:cubicBezTo>
                    <a:pt x="9611" y="20940"/>
                    <a:pt x="9611" y="19064"/>
                    <a:pt x="9590" y="17167"/>
                  </a:cubicBezTo>
                  <a:cubicBezTo>
                    <a:pt x="9569" y="16640"/>
                    <a:pt x="9737" y="16514"/>
                    <a:pt x="10264" y="16514"/>
                  </a:cubicBezTo>
                  <a:lnTo>
                    <a:pt x="16250" y="16514"/>
                  </a:lnTo>
                  <a:cubicBezTo>
                    <a:pt x="17240" y="16514"/>
                    <a:pt x="18226" y="16519"/>
                    <a:pt x="19211" y="16519"/>
                  </a:cubicBezTo>
                  <a:cubicBezTo>
                    <a:pt x="20196" y="16519"/>
                    <a:pt x="21182" y="16514"/>
                    <a:pt x="22172" y="16493"/>
                  </a:cubicBezTo>
                  <a:close/>
                  <a:moveTo>
                    <a:pt x="49051" y="16512"/>
                  </a:moveTo>
                  <a:cubicBezTo>
                    <a:pt x="49504" y="16512"/>
                    <a:pt x="49634" y="16672"/>
                    <a:pt x="49634" y="17167"/>
                  </a:cubicBezTo>
                  <a:cubicBezTo>
                    <a:pt x="49613" y="19085"/>
                    <a:pt x="49613" y="21003"/>
                    <a:pt x="49634" y="22900"/>
                  </a:cubicBezTo>
                  <a:cubicBezTo>
                    <a:pt x="49634" y="23364"/>
                    <a:pt x="49508" y="23511"/>
                    <a:pt x="49044" y="23511"/>
                  </a:cubicBezTo>
                  <a:cubicBezTo>
                    <a:pt x="47021" y="23501"/>
                    <a:pt x="44998" y="23495"/>
                    <a:pt x="42977" y="23495"/>
                  </a:cubicBezTo>
                  <a:cubicBezTo>
                    <a:pt x="40956" y="23495"/>
                    <a:pt x="38938" y="23501"/>
                    <a:pt x="36925" y="23511"/>
                  </a:cubicBezTo>
                  <a:cubicBezTo>
                    <a:pt x="36462" y="23511"/>
                    <a:pt x="36314" y="23364"/>
                    <a:pt x="36314" y="22900"/>
                  </a:cubicBezTo>
                  <a:cubicBezTo>
                    <a:pt x="36335" y="20982"/>
                    <a:pt x="36335" y="19043"/>
                    <a:pt x="36314" y="17104"/>
                  </a:cubicBezTo>
                  <a:cubicBezTo>
                    <a:pt x="36314" y="16662"/>
                    <a:pt x="36462" y="16514"/>
                    <a:pt x="36925" y="16514"/>
                  </a:cubicBezTo>
                  <a:lnTo>
                    <a:pt x="48960" y="16514"/>
                  </a:lnTo>
                  <a:cubicBezTo>
                    <a:pt x="48992" y="16513"/>
                    <a:pt x="49022" y="16512"/>
                    <a:pt x="49051" y="16512"/>
                  </a:cubicBezTo>
                  <a:close/>
                  <a:moveTo>
                    <a:pt x="61816" y="16514"/>
                  </a:moveTo>
                  <a:cubicBezTo>
                    <a:pt x="62259" y="16514"/>
                    <a:pt x="62428" y="16640"/>
                    <a:pt x="62428" y="17104"/>
                  </a:cubicBezTo>
                  <a:cubicBezTo>
                    <a:pt x="62407" y="19043"/>
                    <a:pt x="62407" y="21003"/>
                    <a:pt x="62428" y="22963"/>
                  </a:cubicBezTo>
                  <a:cubicBezTo>
                    <a:pt x="62428" y="23385"/>
                    <a:pt x="62259" y="23511"/>
                    <a:pt x="61837" y="23511"/>
                  </a:cubicBezTo>
                  <a:cubicBezTo>
                    <a:pt x="60120" y="23501"/>
                    <a:pt x="58397" y="23495"/>
                    <a:pt x="56674" y="23495"/>
                  </a:cubicBezTo>
                  <a:cubicBezTo>
                    <a:pt x="54951" y="23495"/>
                    <a:pt x="53228" y="23501"/>
                    <a:pt x="51510" y="23511"/>
                  </a:cubicBezTo>
                  <a:cubicBezTo>
                    <a:pt x="51089" y="23511"/>
                    <a:pt x="50941" y="23385"/>
                    <a:pt x="50941" y="22942"/>
                  </a:cubicBezTo>
                  <a:cubicBezTo>
                    <a:pt x="50962" y="21003"/>
                    <a:pt x="50962" y="19043"/>
                    <a:pt x="50941" y="17104"/>
                  </a:cubicBezTo>
                  <a:cubicBezTo>
                    <a:pt x="50941" y="16619"/>
                    <a:pt x="51110" y="16514"/>
                    <a:pt x="51552" y="16514"/>
                  </a:cubicBezTo>
                  <a:close/>
                  <a:moveTo>
                    <a:pt x="76232" y="16514"/>
                  </a:moveTo>
                  <a:cubicBezTo>
                    <a:pt x="76717" y="16514"/>
                    <a:pt x="76907" y="16640"/>
                    <a:pt x="76907" y="17167"/>
                  </a:cubicBezTo>
                  <a:cubicBezTo>
                    <a:pt x="76886" y="19085"/>
                    <a:pt x="76886" y="20982"/>
                    <a:pt x="76907" y="22900"/>
                  </a:cubicBezTo>
                  <a:cubicBezTo>
                    <a:pt x="76907" y="23406"/>
                    <a:pt x="76738" y="23511"/>
                    <a:pt x="76254" y="23511"/>
                  </a:cubicBezTo>
                  <a:lnTo>
                    <a:pt x="64367" y="23511"/>
                  </a:lnTo>
                  <a:cubicBezTo>
                    <a:pt x="63882" y="23511"/>
                    <a:pt x="63713" y="23406"/>
                    <a:pt x="63713" y="22900"/>
                  </a:cubicBezTo>
                  <a:cubicBezTo>
                    <a:pt x="63734" y="20961"/>
                    <a:pt x="63734" y="19022"/>
                    <a:pt x="63713" y="17104"/>
                  </a:cubicBezTo>
                  <a:cubicBezTo>
                    <a:pt x="63713" y="16619"/>
                    <a:pt x="63882" y="16514"/>
                    <a:pt x="64324" y="16514"/>
                  </a:cubicBezTo>
                  <a:close/>
                  <a:moveTo>
                    <a:pt x="88541" y="16514"/>
                  </a:moveTo>
                  <a:cubicBezTo>
                    <a:pt x="88983" y="16514"/>
                    <a:pt x="89152" y="16619"/>
                    <a:pt x="89152" y="17104"/>
                  </a:cubicBezTo>
                  <a:cubicBezTo>
                    <a:pt x="89131" y="19043"/>
                    <a:pt x="89131" y="21003"/>
                    <a:pt x="89152" y="22942"/>
                  </a:cubicBezTo>
                  <a:cubicBezTo>
                    <a:pt x="89152" y="23385"/>
                    <a:pt x="89005" y="23511"/>
                    <a:pt x="88583" y="23511"/>
                  </a:cubicBezTo>
                  <a:cubicBezTo>
                    <a:pt x="86950" y="23501"/>
                    <a:pt x="85316" y="23495"/>
                    <a:pt x="83683" y="23495"/>
                  </a:cubicBezTo>
                  <a:cubicBezTo>
                    <a:pt x="82049" y="23495"/>
                    <a:pt x="80416" y="23501"/>
                    <a:pt x="78783" y="23511"/>
                  </a:cubicBezTo>
                  <a:cubicBezTo>
                    <a:pt x="78361" y="23511"/>
                    <a:pt x="78214" y="23385"/>
                    <a:pt x="78214" y="22942"/>
                  </a:cubicBezTo>
                  <a:cubicBezTo>
                    <a:pt x="78235" y="21003"/>
                    <a:pt x="78235" y="19043"/>
                    <a:pt x="78214" y="17104"/>
                  </a:cubicBezTo>
                  <a:cubicBezTo>
                    <a:pt x="78193" y="16640"/>
                    <a:pt x="78361" y="16514"/>
                    <a:pt x="78825" y="16514"/>
                  </a:cubicBezTo>
                  <a:close/>
                  <a:moveTo>
                    <a:pt x="115392" y="16514"/>
                  </a:moveTo>
                  <a:cubicBezTo>
                    <a:pt x="115877" y="16514"/>
                    <a:pt x="116024" y="16662"/>
                    <a:pt x="116024" y="17146"/>
                  </a:cubicBezTo>
                  <a:cubicBezTo>
                    <a:pt x="116003" y="19064"/>
                    <a:pt x="116003" y="20961"/>
                    <a:pt x="116024" y="22879"/>
                  </a:cubicBezTo>
                  <a:cubicBezTo>
                    <a:pt x="116045" y="23343"/>
                    <a:pt x="115919" y="23532"/>
                    <a:pt x="115413" y="23532"/>
                  </a:cubicBezTo>
                  <a:cubicBezTo>
                    <a:pt x="113769" y="23522"/>
                    <a:pt x="112125" y="23516"/>
                    <a:pt x="110481" y="23516"/>
                  </a:cubicBezTo>
                  <a:cubicBezTo>
                    <a:pt x="108837" y="23516"/>
                    <a:pt x="107193" y="23522"/>
                    <a:pt x="105549" y="23532"/>
                  </a:cubicBezTo>
                  <a:cubicBezTo>
                    <a:pt x="105086" y="23532"/>
                    <a:pt x="104938" y="23385"/>
                    <a:pt x="104938" y="22921"/>
                  </a:cubicBezTo>
                  <a:cubicBezTo>
                    <a:pt x="104959" y="20982"/>
                    <a:pt x="104959" y="19064"/>
                    <a:pt x="104938" y="17125"/>
                  </a:cubicBezTo>
                  <a:cubicBezTo>
                    <a:pt x="104938" y="16619"/>
                    <a:pt x="105128" y="16514"/>
                    <a:pt x="105591" y="16514"/>
                  </a:cubicBezTo>
                  <a:close/>
                  <a:moveTo>
                    <a:pt x="8968" y="1"/>
                  </a:moveTo>
                  <a:cubicBezTo>
                    <a:pt x="8763" y="1"/>
                    <a:pt x="8557" y="54"/>
                    <a:pt x="8367" y="159"/>
                  </a:cubicBezTo>
                  <a:cubicBezTo>
                    <a:pt x="8367" y="1887"/>
                    <a:pt x="8346" y="3615"/>
                    <a:pt x="8367" y="5344"/>
                  </a:cubicBezTo>
                  <a:cubicBezTo>
                    <a:pt x="8388" y="5892"/>
                    <a:pt x="8283" y="6102"/>
                    <a:pt x="7672" y="6102"/>
                  </a:cubicBezTo>
                  <a:cubicBezTo>
                    <a:pt x="5164" y="6081"/>
                    <a:pt x="2677" y="6081"/>
                    <a:pt x="190" y="6081"/>
                  </a:cubicBezTo>
                  <a:cubicBezTo>
                    <a:pt x="0" y="6566"/>
                    <a:pt x="0" y="7072"/>
                    <a:pt x="190" y="7536"/>
                  </a:cubicBezTo>
                  <a:cubicBezTo>
                    <a:pt x="1848" y="7536"/>
                    <a:pt x="3515" y="7545"/>
                    <a:pt x="5179" y="7545"/>
                  </a:cubicBezTo>
                  <a:cubicBezTo>
                    <a:pt x="6011" y="7545"/>
                    <a:pt x="6843" y="7543"/>
                    <a:pt x="7672" y="7536"/>
                  </a:cubicBezTo>
                  <a:cubicBezTo>
                    <a:pt x="7700" y="7535"/>
                    <a:pt x="7727" y="7534"/>
                    <a:pt x="7753" y="7534"/>
                  </a:cubicBezTo>
                  <a:cubicBezTo>
                    <a:pt x="8253" y="7534"/>
                    <a:pt x="8367" y="7730"/>
                    <a:pt x="8367" y="8231"/>
                  </a:cubicBezTo>
                  <a:cubicBezTo>
                    <a:pt x="8346" y="10275"/>
                    <a:pt x="8346" y="12320"/>
                    <a:pt x="8367" y="14343"/>
                  </a:cubicBezTo>
                  <a:cubicBezTo>
                    <a:pt x="8388" y="14891"/>
                    <a:pt x="8241" y="15060"/>
                    <a:pt x="7672" y="15060"/>
                  </a:cubicBezTo>
                  <a:cubicBezTo>
                    <a:pt x="5185" y="15039"/>
                    <a:pt x="2677" y="15039"/>
                    <a:pt x="190" y="15039"/>
                  </a:cubicBezTo>
                  <a:cubicBezTo>
                    <a:pt x="0" y="15523"/>
                    <a:pt x="0" y="16029"/>
                    <a:pt x="190" y="16493"/>
                  </a:cubicBezTo>
                  <a:cubicBezTo>
                    <a:pt x="1433" y="16493"/>
                    <a:pt x="2682" y="16498"/>
                    <a:pt x="3931" y="16498"/>
                  </a:cubicBezTo>
                  <a:cubicBezTo>
                    <a:pt x="5180" y="16498"/>
                    <a:pt x="6428" y="16493"/>
                    <a:pt x="7672" y="16472"/>
                  </a:cubicBezTo>
                  <a:cubicBezTo>
                    <a:pt x="8241" y="16472"/>
                    <a:pt x="8367" y="16640"/>
                    <a:pt x="8367" y="17188"/>
                  </a:cubicBezTo>
                  <a:cubicBezTo>
                    <a:pt x="8346" y="19043"/>
                    <a:pt x="8346" y="20919"/>
                    <a:pt x="8367" y="22774"/>
                  </a:cubicBezTo>
                  <a:cubicBezTo>
                    <a:pt x="8388" y="23322"/>
                    <a:pt x="8241" y="23490"/>
                    <a:pt x="7672" y="23490"/>
                  </a:cubicBezTo>
                  <a:cubicBezTo>
                    <a:pt x="5185" y="23469"/>
                    <a:pt x="2677" y="23469"/>
                    <a:pt x="190" y="23469"/>
                  </a:cubicBezTo>
                  <a:cubicBezTo>
                    <a:pt x="0" y="23933"/>
                    <a:pt x="0" y="24460"/>
                    <a:pt x="190" y="24923"/>
                  </a:cubicBezTo>
                  <a:cubicBezTo>
                    <a:pt x="1433" y="24923"/>
                    <a:pt x="2682" y="24929"/>
                    <a:pt x="3933" y="24929"/>
                  </a:cubicBezTo>
                  <a:cubicBezTo>
                    <a:pt x="5185" y="24929"/>
                    <a:pt x="6439" y="24923"/>
                    <a:pt x="7693" y="24902"/>
                  </a:cubicBezTo>
                  <a:cubicBezTo>
                    <a:pt x="8262" y="24902"/>
                    <a:pt x="8367" y="25092"/>
                    <a:pt x="8367" y="25619"/>
                  </a:cubicBezTo>
                  <a:cubicBezTo>
                    <a:pt x="8346" y="27115"/>
                    <a:pt x="8367" y="28612"/>
                    <a:pt x="8346" y="30108"/>
                  </a:cubicBezTo>
                  <a:cubicBezTo>
                    <a:pt x="8346" y="30551"/>
                    <a:pt x="8431" y="30740"/>
                    <a:pt x="8936" y="30740"/>
                  </a:cubicBezTo>
                  <a:cubicBezTo>
                    <a:pt x="9442" y="30740"/>
                    <a:pt x="9569" y="30551"/>
                    <a:pt x="9569" y="30087"/>
                  </a:cubicBezTo>
                  <a:cubicBezTo>
                    <a:pt x="9548" y="28591"/>
                    <a:pt x="9569" y="27094"/>
                    <a:pt x="9548" y="25598"/>
                  </a:cubicBezTo>
                  <a:cubicBezTo>
                    <a:pt x="9527" y="25113"/>
                    <a:pt x="9632" y="24902"/>
                    <a:pt x="10180" y="24902"/>
                  </a:cubicBezTo>
                  <a:cubicBezTo>
                    <a:pt x="12193" y="24913"/>
                    <a:pt x="14205" y="24918"/>
                    <a:pt x="16216" y="24918"/>
                  </a:cubicBezTo>
                  <a:cubicBezTo>
                    <a:pt x="18226" y="24918"/>
                    <a:pt x="20233" y="24913"/>
                    <a:pt x="22235" y="24902"/>
                  </a:cubicBezTo>
                  <a:cubicBezTo>
                    <a:pt x="22741" y="24902"/>
                    <a:pt x="22868" y="25092"/>
                    <a:pt x="22868" y="25556"/>
                  </a:cubicBezTo>
                  <a:cubicBezTo>
                    <a:pt x="22847" y="27031"/>
                    <a:pt x="22868" y="28506"/>
                    <a:pt x="22847" y="29960"/>
                  </a:cubicBezTo>
                  <a:cubicBezTo>
                    <a:pt x="22847" y="30445"/>
                    <a:pt x="22847" y="30719"/>
                    <a:pt x="23500" y="30740"/>
                  </a:cubicBezTo>
                  <a:cubicBezTo>
                    <a:pt x="23521" y="30741"/>
                    <a:pt x="23541" y="30741"/>
                    <a:pt x="23560" y="30741"/>
                  </a:cubicBezTo>
                  <a:cubicBezTo>
                    <a:pt x="24155" y="30741"/>
                    <a:pt x="24174" y="30430"/>
                    <a:pt x="24174" y="29960"/>
                  </a:cubicBezTo>
                  <a:cubicBezTo>
                    <a:pt x="24153" y="28506"/>
                    <a:pt x="24174" y="27052"/>
                    <a:pt x="24153" y="25598"/>
                  </a:cubicBezTo>
                  <a:cubicBezTo>
                    <a:pt x="24153" y="25113"/>
                    <a:pt x="24259" y="24923"/>
                    <a:pt x="24807" y="24923"/>
                  </a:cubicBezTo>
                  <a:cubicBezTo>
                    <a:pt x="26398" y="24934"/>
                    <a:pt x="27989" y="24939"/>
                    <a:pt x="29580" y="24939"/>
                  </a:cubicBezTo>
                  <a:cubicBezTo>
                    <a:pt x="31172" y="24939"/>
                    <a:pt x="32763" y="24934"/>
                    <a:pt x="34354" y="24923"/>
                  </a:cubicBezTo>
                  <a:cubicBezTo>
                    <a:pt x="34860" y="24923"/>
                    <a:pt x="34986" y="25092"/>
                    <a:pt x="34986" y="25577"/>
                  </a:cubicBezTo>
                  <a:cubicBezTo>
                    <a:pt x="34965" y="27073"/>
                    <a:pt x="34986" y="28548"/>
                    <a:pt x="34965" y="30045"/>
                  </a:cubicBezTo>
                  <a:cubicBezTo>
                    <a:pt x="34965" y="30529"/>
                    <a:pt x="35050" y="30761"/>
                    <a:pt x="35619" y="30761"/>
                  </a:cubicBezTo>
                  <a:cubicBezTo>
                    <a:pt x="36188" y="30761"/>
                    <a:pt x="36293" y="30551"/>
                    <a:pt x="36293" y="30024"/>
                  </a:cubicBezTo>
                  <a:cubicBezTo>
                    <a:pt x="36272" y="28591"/>
                    <a:pt x="36314" y="27178"/>
                    <a:pt x="36272" y="25745"/>
                  </a:cubicBezTo>
                  <a:cubicBezTo>
                    <a:pt x="36272" y="25134"/>
                    <a:pt x="36420" y="24923"/>
                    <a:pt x="37073" y="24923"/>
                  </a:cubicBezTo>
                  <a:cubicBezTo>
                    <a:pt x="39033" y="24934"/>
                    <a:pt x="40998" y="24939"/>
                    <a:pt x="42964" y="24939"/>
                  </a:cubicBezTo>
                  <a:cubicBezTo>
                    <a:pt x="44929" y="24939"/>
                    <a:pt x="46894" y="24934"/>
                    <a:pt x="48855" y="24923"/>
                  </a:cubicBezTo>
                  <a:cubicBezTo>
                    <a:pt x="49487" y="24923"/>
                    <a:pt x="49634" y="25134"/>
                    <a:pt x="49613" y="25703"/>
                  </a:cubicBezTo>
                  <a:cubicBezTo>
                    <a:pt x="49592" y="27094"/>
                    <a:pt x="49613" y="28485"/>
                    <a:pt x="49613" y="29855"/>
                  </a:cubicBezTo>
                  <a:cubicBezTo>
                    <a:pt x="49613" y="30298"/>
                    <a:pt x="49466" y="30740"/>
                    <a:pt x="50246" y="30761"/>
                  </a:cubicBezTo>
                  <a:cubicBezTo>
                    <a:pt x="50263" y="30762"/>
                    <a:pt x="50280" y="30762"/>
                    <a:pt x="50296" y="30762"/>
                  </a:cubicBezTo>
                  <a:cubicBezTo>
                    <a:pt x="51061" y="30762"/>
                    <a:pt x="50920" y="30288"/>
                    <a:pt x="50920" y="29834"/>
                  </a:cubicBezTo>
                  <a:cubicBezTo>
                    <a:pt x="50920" y="28422"/>
                    <a:pt x="50941" y="27010"/>
                    <a:pt x="50920" y="25619"/>
                  </a:cubicBezTo>
                  <a:cubicBezTo>
                    <a:pt x="50920" y="25113"/>
                    <a:pt x="51025" y="24923"/>
                    <a:pt x="51573" y="24923"/>
                  </a:cubicBezTo>
                  <a:cubicBezTo>
                    <a:pt x="53270" y="24934"/>
                    <a:pt x="54961" y="24939"/>
                    <a:pt x="56650" y="24939"/>
                  </a:cubicBezTo>
                  <a:cubicBezTo>
                    <a:pt x="58339" y="24939"/>
                    <a:pt x="60025" y="24934"/>
                    <a:pt x="61711" y="24923"/>
                  </a:cubicBezTo>
                  <a:cubicBezTo>
                    <a:pt x="62280" y="24923"/>
                    <a:pt x="62407" y="25113"/>
                    <a:pt x="62407" y="25640"/>
                  </a:cubicBezTo>
                  <a:cubicBezTo>
                    <a:pt x="62385" y="27073"/>
                    <a:pt x="62407" y="28485"/>
                    <a:pt x="62407" y="29918"/>
                  </a:cubicBezTo>
                  <a:cubicBezTo>
                    <a:pt x="62407" y="30382"/>
                    <a:pt x="62343" y="30761"/>
                    <a:pt x="63039" y="30761"/>
                  </a:cubicBezTo>
                  <a:cubicBezTo>
                    <a:pt x="63798" y="30761"/>
                    <a:pt x="63734" y="30361"/>
                    <a:pt x="63734" y="29897"/>
                  </a:cubicBezTo>
                  <a:cubicBezTo>
                    <a:pt x="63713" y="28464"/>
                    <a:pt x="63734" y="27031"/>
                    <a:pt x="63713" y="25598"/>
                  </a:cubicBezTo>
                  <a:cubicBezTo>
                    <a:pt x="63713" y="25113"/>
                    <a:pt x="63819" y="24923"/>
                    <a:pt x="64367" y="24923"/>
                  </a:cubicBezTo>
                  <a:cubicBezTo>
                    <a:pt x="66348" y="24934"/>
                    <a:pt x="68324" y="24939"/>
                    <a:pt x="70300" y="24939"/>
                  </a:cubicBezTo>
                  <a:cubicBezTo>
                    <a:pt x="72275" y="24939"/>
                    <a:pt x="74251" y="24934"/>
                    <a:pt x="76232" y="24923"/>
                  </a:cubicBezTo>
                  <a:cubicBezTo>
                    <a:pt x="76801" y="24923"/>
                    <a:pt x="76928" y="25113"/>
                    <a:pt x="76907" y="25640"/>
                  </a:cubicBezTo>
                  <a:cubicBezTo>
                    <a:pt x="76886" y="27052"/>
                    <a:pt x="76907" y="28443"/>
                    <a:pt x="76907" y="29855"/>
                  </a:cubicBezTo>
                  <a:cubicBezTo>
                    <a:pt x="76907" y="30298"/>
                    <a:pt x="76780" y="30740"/>
                    <a:pt x="77560" y="30761"/>
                  </a:cubicBezTo>
                  <a:cubicBezTo>
                    <a:pt x="77578" y="30762"/>
                    <a:pt x="77594" y="30762"/>
                    <a:pt x="77611" y="30762"/>
                  </a:cubicBezTo>
                  <a:cubicBezTo>
                    <a:pt x="78375" y="30762"/>
                    <a:pt x="78214" y="30288"/>
                    <a:pt x="78214" y="29834"/>
                  </a:cubicBezTo>
                  <a:cubicBezTo>
                    <a:pt x="78214" y="28422"/>
                    <a:pt x="78256" y="27010"/>
                    <a:pt x="78214" y="25619"/>
                  </a:cubicBezTo>
                  <a:cubicBezTo>
                    <a:pt x="78214" y="25113"/>
                    <a:pt x="78340" y="24923"/>
                    <a:pt x="78888" y="24923"/>
                  </a:cubicBezTo>
                  <a:cubicBezTo>
                    <a:pt x="80490" y="24934"/>
                    <a:pt x="82092" y="24939"/>
                    <a:pt x="83693" y="24939"/>
                  </a:cubicBezTo>
                  <a:cubicBezTo>
                    <a:pt x="85295" y="24939"/>
                    <a:pt x="86897" y="24934"/>
                    <a:pt x="88499" y="24923"/>
                  </a:cubicBezTo>
                  <a:cubicBezTo>
                    <a:pt x="89068" y="24923"/>
                    <a:pt x="89173" y="25113"/>
                    <a:pt x="89173" y="25640"/>
                  </a:cubicBezTo>
                  <a:cubicBezTo>
                    <a:pt x="89152" y="27094"/>
                    <a:pt x="89173" y="28548"/>
                    <a:pt x="89152" y="29982"/>
                  </a:cubicBezTo>
                  <a:cubicBezTo>
                    <a:pt x="89152" y="30466"/>
                    <a:pt x="89194" y="30761"/>
                    <a:pt x="89805" y="30761"/>
                  </a:cubicBezTo>
                  <a:cubicBezTo>
                    <a:pt x="90396" y="30740"/>
                    <a:pt x="90480" y="30551"/>
                    <a:pt x="90480" y="30024"/>
                  </a:cubicBezTo>
                  <a:cubicBezTo>
                    <a:pt x="90480" y="28527"/>
                    <a:pt x="90501" y="27031"/>
                    <a:pt x="90480" y="25534"/>
                  </a:cubicBezTo>
                  <a:cubicBezTo>
                    <a:pt x="90459" y="25092"/>
                    <a:pt x="90585" y="24923"/>
                    <a:pt x="91070" y="24923"/>
                  </a:cubicBezTo>
                  <a:cubicBezTo>
                    <a:pt x="93062" y="24934"/>
                    <a:pt x="95059" y="24939"/>
                    <a:pt x="97056" y="24939"/>
                  </a:cubicBezTo>
                  <a:cubicBezTo>
                    <a:pt x="99053" y="24939"/>
                    <a:pt x="101050" y="24934"/>
                    <a:pt x="103041" y="24923"/>
                  </a:cubicBezTo>
                  <a:cubicBezTo>
                    <a:pt x="103568" y="24923"/>
                    <a:pt x="103674" y="25113"/>
                    <a:pt x="103674" y="25577"/>
                  </a:cubicBezTo>
                  <a:cubicBezTo>
                    <a:pt x="103652" y="27052"/>
                    <a:pt x="103674" y="28527"/>
                    <a:pt x="103652" y="29982"/>
                  </a:cubicBezTo>
                  <a:cubicBezTo>
                    <a:pt x="103631" y="30466"/>
                    <a:pt x="103674" y="30761"/>
                    <a:pt x="104306" y="30761"/>
                  </a:cubicBezTo>
                  <a:cubicBezTo>
                    <a:pt x="104875" y="30740"/>
                    <a:pt x="104980" y="30551"/>
                    <a:pt x="104980" y="30024"/>
                  </a:cubicBezTo>
                  <a:cubicBezTo>
                    <a:pt x="104959" y="28527"/>
                    <a:pt x="104980" y="27031"/>
                    <a:pt x="104959" y="25534"/>
                  </a:cubicBezTo>
                  <a:cubicBezTo>
                    <a:pt x="104959" y="25092"/>
                    <a:pt x="105086" y="24923"/>
                    <a:pt x="105549" y="24923"/>
                  </a:cubicBezTo>
                  <a:cubicBezTo>
                    <a:pt x="107193" y="24934"/>
                    <a:pt x="108837" y="24939"/>
                    <a:pt x="110484" y="24939"/>
                  </a:cubicBezTo>
                  <a:cubicBezTo>
                    <a:pt x="112130" y="24939"/>
                    <a:pt x="113780" y="24934"/>
                    <a:pt x="115434" y="24923"/>
                  </a:cubicBezTo>
                  <a:cubicBezTo>
                    <a:pt x="115940" y="24923"/>
                    <a:pt x="116045" y="25113"/>
                    <a:pt x="116045" y="25577"/>
                  </a:cubicBezTo>
                  <a:cubicBezTo>
                    <a:pt x="116024" y="27052"/>
                    <a:pt x="116045" y="28527"/>
                    <a:pt x="116024" y="29982"/>
                  </a:cubicBezTo>
                  <a:cubicBezTo>
                    <a:pt x="116024" y="30466"/>
                    <a:pt x="116066" y="30761"/>
                    <a:pt x="116678" y="30761"/>
                  </a:cubicBezTo>
                  <a:cubicBezTo>
                    <a:pt x="117268" y="30740"/>
                    <a:pt x="117373" y="30551"/>
                    <a:pt x="117373" y="30024"/>
                  </a:cubicBezTo>
                  <a:cubicBezTo>
                    <a:pt x="117352" y="28527"/>
                    <a:pt x="117373" y="27031"/>
                    <a:pt x="117352" y="25534"/>
                  </a:cubicBezTo>
                  <a:cubicBezTo>
                    <a:pt x="117331" y="25092"/>
                    <a:pt x="117457" y="24923"/>
                    <a:pt x="117942" y="24923"/>
                  </a:cubicBezTo>
                  <a:cubicBezTo>
                    <a:pt x="119544" y="24944"/>
                    <a:pt x="121146" y="24944"/>
                    <a:pt x="122747" y="24944"/>
                  </a:cubicBezTo>
                  <a:lnTo>
                    <a:pt x="122747" y="23469"/>
                  </a:lnTo>
                  <a:cubicBezTo>
                    <a:pt x="121947" y="23480"/>
                    <a:pt x="121146" y="23480"/>
                    <a:pt x="120345" y="23480"/>
                  </a:cubicBezTo>
                  <a:cubicBezTo>
                    <a:pt x="119544" y="23480"/>
                    <a:pt x="118743" y="23480"/>
                    <a:pt x="117942" y="23490"/>
                  </a:cubicBezTo>
                  <a:cubicBezTo>
                    <a:pt x="117917" y="23491"/>
                    <a:pt x="117892" y="23492"/>
                    <a:pt x="117869" y="23492"/>
                  </a:cubicBezTo>
                  <a:cubicBezTo>
                    <a:pt x="117465" y="23492"/>
                    <a:pt x="117352" y="23318"/>
                    <a:pt x="117352" y="22900"/>
                  </a:cubicBezTo>
                  <a:cubicBezTo>
                    <a:pt x="117373" y="20961"/>
                    <a:pt x="117373" y="19022"/>
                    <a:pt x="117352" y="17104"/>
                  </a:cubicBezTo>
                  <a:cubicBezTo>
                    <a:pt x="117331" y="16640"/>
                    <a:pt x="117478" y="16493"/>
                    <a:pt x="117942" y="16493"/>
                  </a:cubicBezTo>
                  <a:cubicBezTo>
                    <a:pt x="119544" y="16514"/>
                    <a:pt x="121146" y="16514"/>
                    <a:pt x="122747" y="16514"/>
                  </a:cubicBezTo>
                  <a:lnTo>
                    <a:pt x="122747" y="15039"/>
                  </a:lnTo>
                  <a:cubicBezTo>
                    <a:pt x="121146" y="15039"/>
                    <a:pt x="119544" y="15039"/>
                    <a:pt x="117942" y="15060"/>
                  </a:cubicBezTo>
                  <a:cubicBezTo>
                    <a:pt x="117542" y="15060"/>
                    <a:pt x="117352" y="14975"/>
                    <a:pt x="117352" y="14512"/>
                  </a:cubicBezTo>
                  <a:cubicBezTo>
                    <a:pt x="117373" y="12362"/>
                    <a:pt x="117373" y="10212"/>
                    <a:pt x="117352" y="8063"/>
                  </a:cubicBezTo>
                  <a:cubicBezTo>
                    <a:pt x="117352" y="7620"/>
                    <a:pt x="117542" y="7536"/>
                    <a:pt x="117942" y="7536"/>
                  </a:cubicBezTo>
                  <a:cubicBezTo>
                    <a:pt x="119544" y="7557"/>
                    <a:pt x="121146" y="7557"/>
                    <a:pt x="122747" y="7557"/>
                  </a:cubicBezTo>
                  <a:lnTo>
                    <a:pt x="122747" y="6102"/>
                  </a:lnTo>
                  <a:cubicBezTo>
                    <a:pt x="121947" y="6102"/>
                    <a:pt x="121146" y="6097"/>
                    <a:pt x="120345" y="6097"/>
                  </a:cubicBezTo>
                  <a:cubicBezTo>
                    <a:pt x="119544" y="6097"/>
                    <a:pt x="118743" y="6102"/>
                    <a:pt x="117942" y="6124"/>
                  </a:cubicBezTo>
                  <a:cubicBezTo>
                    <a:pt x="117478" y="6124"/>
                    <a:pt x="117352" y="5955"/>
                    <a:pt x="117352" y="5512"/>
                  </a:cubicBezTo>
                  <a:lnTo>
                    <a:pt x="117352" y="180"/>
                  </a:lnTo>
                  <a:cubicBezTo>
                    <a:pt x="117141" y="75"/>
                    <a:pt x="116915" y="22"/>
                    <a:pt x="116688" y="22"/>
                  </a:cubicBezTo>
                  <a:cubicBezTo>
                    <a:pt x="116461" y="22"/>
                    <a:pt x="116235" y="75"/>
                    <a:pt x="116024" y="180"/>
                  </a:cubicBezTo>
                  <a:cubicBezTo>
                    <a:pt x="116045" y="1929"/>
                    <a:pt x="116024" y="3679"/>
                    <a:pt x="116045" y="5428"/>
                  </a:cubicBezTo>
                  <a:cubicBezTo>
                    <a:pt x="116045" y="5934"/>
                    <a:pt x="115940" y="6124"/>
                    <a:pt x="115392" y="6124"/>
                  </a:cubicBezTo>
                  <a:cubicBezTo>
                    <a:pt x="113758" y="6113"/>
                    <a:pt x="112125" y="6108"/>
                    <a:pt x="110494" y="6108"/>
                  </a:cubicBezTo>
                  <a:cubicBezTo>
                    <a:pt x="108864" y="6108"/>
                    <a:pt x="107235" y="6113"/>
                    <a:pt x="105613" y="6124"/>
                  </a:cubicBezTo>
                  <a:cubicBezTo>
                    <a:pt x="105065" y="6124"/>
                    <a:pt x="104959" y="5934"/>
                    <a:pt x="104959" y="5428"/>
                  </a:cubicBezTo>
                  <a:cubicBezTo>
                    <a:pt x="104959" y="3679"/>
                    <a:pt x="104959" y="1929"/>
                    <a:pt x="104959" y="180"/>
                  </a:cubicBezTo>
                  <a:cubicBezTo>
                    <a:pt x="104759" y="75"/>
                    <a:pt x="104532" y="22"/>
                    <a:pt x="104306" y="22"/>
                  </a:cubicBezTo>
                  <a:cubicBezTo>
                    <a:pt x="104079" y="22"/>
                    <a:pt x="103853" y="75"/>
                    <a:pt x="103652" y="180"/>
                  </a:cubicBezTo>
                  <a:cubicBezTo>
                    <a:pt x="103652" y="1929"/>
                    <a:pt x="103631" y="3679"/>
                    <a:pt x="103652" y="5428"/>
                  </a:cubicBezTo>
                  <a:cubicBezTo>
                    <a:pt x="103652" y="5934"/>
                    <a:pt x="103547" y="6124"/>
                    <a:pt x="102999" y="6124"/>
                  </a:cubicBezTo>
                  <a:cubicBezTo>
                    <a:pt x="101018" y="6113"/>
                    <a:pt x="99037" y="6108"/>
                    <a:pt x="97056" y="6108"/>
                  </a:cubicBezTo>
                  <a:cubicBezTo>
                    <a:pt x="95074" y="6108"/>
                    <a:pt x="93093" y="6113"/>
                    <a:pt x="91112" y="6124"/>
                  </a:cubicBezTo>
                  <a:cubicBezTo>
                    <a:pt x="90564" y="6124"/>
                    <a:pt x="90459" y="5934"/>
                    <a:pt x="90459" y="5428"/>
                  </a:cubicBezTo>
                  <a:cubicBezTo>
                    <a:pt x="90459" y="3679"/>
                    <a:pt x="90459" y="1929"/>
                    <a:pt x="90459" y="180"/>
                  </a:cubicBezTo>
                  <a:cubicBezTo>
                    <a:pt x="90259" y="75"/>
                    <a:pt x="90037" y="22"/>
                    <a:pt x="89813" y="22"/>
                  </a:cubicBezTo>
                  <a:cubicBezTo>
                    <a:pt x="89589" y="22"/>
                    <a:pt x="89363" y="75"/>
                    <a:pt x="89152" y="180"/>
                  </a:cubicBezTo>
                  <a:cubicBezTo>
                    <a:pt x="89152" y="1929"/>
                    <a:pt x="89131" y="3679"/>
                    <a:pt x="89236" y="5428"/>
                  </a:cubicBezTo>
                  <a:cubicBezTo>
                    <a:pt x="89236" y="5913"/>
                    <a:pt x="89131" y="6102"/>
                    <a:pt x="88583" y="6102"/>
                  </a:cubicBezTo>
                  <a:cubicBezTo>
                    <a:pt x="86971" y="6092"/>
                    <a:pt x="85358" y="6087"/>
                    <a:pt x="83749" y="6087"/>
                  </a:cubicBezTo>
                  <a:cubicBezTo>
                    <a:pt x="82139" y="6087"/>
                    <a:pt x="80532" y="6092"/>
                    <a:pt x="78930" y="6102"/>
                  </a:cubicBezTo>
                  <a:cubicBezTo>
                    <a:pt x="78382" y="6102"/>
                    <a:pt x="78277" y="5913"/>
                    <a:pt x="78277" y="5428"/>
                  </a:cubicBezTo>
                  <a:lnTo>
                    <a:pt x="78277" y="159"/>
                  </a:lnTo>
                  <a:cubicBezTo>
                    <a:pt x="78066" y="54"/>
                    <a:pt x="77839" y="1"/>
                    <a:pt x="77613" y="1"/>
                  </a:cubicBezTo>
                  <a:cubicBezTo>
                    <a:pt x="77386" y="1"/>
                    <a:pt x="77160" y="54"/>
                    <a:pt x="76949" y="159"/>
                  </a:cubicBezTo>
                  <a:cubicBezTo>
                    <a:pt x="76949" y="1908"/>
                    <a:pt x="76928" y="3679"/>
                    <a:pt x="76949" y="5428"/>
                  </a:cubicBezTo>
                  <a:cubicBezTo>
                    <a:pt x="76970" y="5913"/>
                    <a:pt x="76844" y="6102"/>
                    <a:pt x="76296" y="6102"/>
                  </a:cubicBezTo>
                  <a:cubicBezTo>
                    <a:pt x="74315" y="6092"/>
                    <a:pt x="72333" y="6087"/>
                    <a:pt x="70352" y="6087"/>
                  </a:cubicBezTo>
                  <a:cubicBezTo>
                    <a:pt x="68371" y="6087"/>
                    <a:pt x="66390" y="6092"/>
                    <a:pt x="64409" y="6102"/>
                  </a:cubicBezTo>
                  <a:cubicBezTo>
                    <a:pt x="63861" y="6102"/>
                    <a:pt x="63755" y="5913"/>
                    <a:pt x="63755" y="5428"/>
                  </a:cubicBezTo>
                  <a:cubicBezTo>
                    <a:pt x="63776" y="3679"/>
                    <a:pt x="63776" y="1908"/>
                    <a:pt x="63776" y="159"/>
                  </a:cubicBezTo>
                  <a:cubicBezTo>
                    <a:pt x="63566" y="54"/>
                    <a:pt x="63339" y="1"/>
                    <a:pt x="63113" y="1"/>
                  </a:cubicBezTo>
                  <a:cubicBezTo>
                    <a:pt x="62886" y="1"/>
                    <a:pt x="62659" y="54"/>
                    <a:pt x="62449" y="159"/>
                  </a:cubicBezTo>
                  <a:cubicBezTo>
                    <a:pt x="62449" y="1908"/>
                    <a:pt x="62428" y="3658"/>
                    <a:pt x="62449" y="5428"/>
                  </a:cubicBezTo>
                  <a:cubicBezTo>
                    <a:pt x="62470" y="5913"/>
                    <a:pt x="62364" y="6102"/>
                    <a:pt x="61816" y="6102"/>
                  </a:cubicBezTo>
                  <a:cubicBezTo>
                    <a:pt x="60120" y="6092"/>
                    <a:pt x="58423" y="6087"/>
                    <a:pt x="56726" y="6087"/>
                  </a:cubicBezTo>
                  <a:cubicBezTo>
                    <a:pt x="55030" y="6087"/>
                    <a:pt x="53333" y="6092"/>
                    <a:pt x="51637" y="6102"/>
                  </a:cubicBezTo>
                  <a:cubicBezTo>
                    <a:pt x="51089" y="6102"/>
                    <a:pt x="50983" y="5913"/>
                    <a:pt x="50983" y="5428"/>
                  </a:cubicBezTo>
                  <a:cubicBezTo>
                    <a:pt x="50983" y="3679"/>
                    <a:pt x="50983" y="1908"/>
                    <a:pt x="50983" y="159"/>
                  </a:cubicBezTo>
                  <a:cubicBezTo>
                    <a:pt x="50783" y="54"/>
                    <a:pt x="50556" y="1"/>
                    <a:pt x="50330" y="1"/>
                  </a:cubicBezTo>
                  <a:cubicBezTo>
                    <a:pt x="50103" y="1"/>
                    <a:pt x="49877" y="54"/>
                    <a:pt x="49677" y="159"/>
                  </a:cubicBezTo>
                  <a:cubicBezTo>
                    <a:pt x="49677" y="1908"/>
                    <a:pt x="49655" y="3679"/>
                    <a:pt x="49677" y="5428"/>
                  </a:cubicBezTo>
                  <a:cubicBezTo>
                    <a:pt x="49677" y="5913"/>
                    <a:pt x="49571" y="6102"/>
                    <a:pt x="49023" y="6102"/>
                  </a:cubicBezTo>
                  <a:cubicBezTo>
                    <a:pt x="47021" y="6092"/>
                    <a:pt x="45019" y="6087"/>
                    <a:pt x="43014" y="6087"/>
                  </a:cubicBezTo>
                  <a:cubicBezTo>
                    <a:pt x="41009" y="6087"/>
                    <a:pt x="39001" y="6092"/>
                    <a:pt x="36989" y="6102"/>
                  </a:cubicBezTo>
                  <a:cubicBezTo>
                    <a:pt x="36441" y="6102"/>
                    <a:pt x="36356" y="5913"/>
                    <a:pt x="36356" y="5428"/>
                  </a:cubicBezTo>
                  <a:lnTo>
                    <a:pt x="36356" y="159"/>
                  </a:lnTo>
                  <a:cubicBezTo>
                    <a:pt x="36146" y="54"/>
                    <a:pt x="35919" y="1"/>
                    <a:pt x="35693" y="1"/>
                  </a:cubicBezTo>
                  <a:cubicBezTo>
                    <a:pt x="35466" y="1"/>
                    <a:pt x="35239" y="54"/>
                    <a:pt x="35029" y="159"/>
                  </a:cubicBezTo>
                  <a:cubicBezTo>
                    <a:pt x="35029" y="1908"/>
                    <a:pt x="35008" y="3679"/>
                    <a:pt x="35029" y="5428"/>
                  </a:cubicBezTo>
                  <a:cubicBezTo>
                    <a:pt x="35029" y="5913"/>
                    <a:pt x="34923" y="6102"/>
                    <a:pt x="34375" y="6102"/>
                  </a:cubicBezTo>
                  <a:cubicBezTo>
                    <a:pt x="32795" y="6092"/>
                    <a:pt x="31209" y="6087"/>
                    <a:pt x="29620" y="6087"/>
                  </a:cubicBezTo>
                  <a:cubicBezTo>
                    <a:pt x="28031" y="6087"/>
                    <a:pt x="26440" y="6092"/>
                    <a:pt x="24849" y="6102"/>
                  </a:cubicBezTo>
                  <a:cubicBezTo>
                    <a:pt x="24301" y="6102"/>
                    <a:pt x="24196" y="5913"/>
                    <a:pt x="24196" y="5428"/>
                  </a:cubicBezTo>
                  <a:lnTo>
                    <a:pt x="24196" y="159"/>
                  </a:lnTo>
                  <a:cubicBezTo>
                    <a:pt x="23995" y="54"/>
                    <a:pt x="23774" y="1"/>
                    <a:pt x="23550" y="1"/>
                  </a:cubicBezTo>
                  <a:cubicBezTo>
                    <a:pt x="23326" y="1"/>
                    <a:pt x="23100" y="54"/>
                    <a:pt x="22889" y="159"/>
                  </a:cubicBezTo>
                  <a:cubicBezTo>
                    <a:pt x="22889" y="1950"/>
                    <a:pt x="22868" y="3721"/>
                    <a:pt x="22889" y="5491"/>
                  </a:cubicBezTo>
                  <a:cubicBezTo>
                    <a:pt x="22889" y="5955"/>
                    <a:pt x="22741" y="6102"/>
                    <a:pt x="22278" y="6102"/>
                  </a:cubicBezTo>
                  <a:cubicBezTo>
                    <a:pt x="20265" y="6092"/>
                    <a:pt x="18247" y="6087"/>
                    <a:pt x="16226" y="6087"/>
                  </a:cubicBezTo>
                  <a:cubicBezTo>
                    <a:pt x="14205" y="6087"/>
                    <a:pt x="12182" y="6092"/>
                    <a:pt x="10159" y="6102"/>
                  </a:cubicBezTo>
                  <a:cubicBezTo>
                    <a:pt x="9695" y="6102"/>
                    <a:pt x="9569" y="5955"/>
                    <a:pt x="9569" y="5491"/>
                  </a:cubicBezTo>
                  <a:cubicBezTo>
                    <a:pt x="9569" y="3721"/>
                    <a:pt x="9569" y="1950"/>
                    <a:pt x="9569" y="159"/>
                  </a:cubicBezTo>
                  <a:cubicBezTo>
                    <a:pt x="9379" y="54"/>
                    <a:pt x="9173" y="1"/>
                    <a:pt x="896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0" name="Google Shape;2110;p51"/>
          <p:cNvGrpSpPr/>
          <p:nvPr/>
        </p:nvGrpSpPr>
        <p:grpSpPr>
          <a:xfrm rot="2065613">
            <a:off x="8269269" y="3635549"/>
            <a:ext cx="1653875" cy="539976"/>
            <a:chOff x="2564525" y="5223525"/>
            <a:chExt cx="2556110" cy="834547"/>
          </a:xfrm>
        </p:grpSpPr>
        <p:sp>
          <p:nvSpPr>
            <p:cNvPr id="2111" name="Google Shape;2111;p51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51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51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51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51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51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51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51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51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51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714" y="142001"/>
            <a:ext cx="5151017" cy="444600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ln w="0"/>
                <a:solidFill>
                  <a:schemeClr val="accent2">
                    <a:lumMod val="9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Genre and Big Question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172" y="856038"/>
            <a:ext cx="6775895" cy="41640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2563" y="853585"/>
            <a:ext cx="27142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Personal  Narrative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83495" y="1253695"/>
            <a:ext cx="284404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800" b="1" cap="none" spc="0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Overcoming Challenges</a:t>
            </a:r>
          </a:p>
        </p:txBody>
      </p:sp>
    </p:spTree>
    <p:extLst>
      <p:ext uri="{BB962C8B-B14F-4D97-AF65-F5344CB8AC3E}">
        <p14:creationId xmlns:p14="http://schemas.microsoft.com/office/powerpoint/2010/main" val="186910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1824" y="461042"/>
            <a:ext cx="1736155" cy="444600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Genre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08731" y="1279421"/>
            <a:ext cx="65886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What is a </a:t>
            </a:r>
            <a:r>
              <a:rPr lang="en-US" sz="3200" b="1" i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Personal </a:t>
            </a:r>
            <a:r>
              <a:rPr lang="en-US" sz="3200" b="1" i="1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N</a:t>
            </a:r>
            <a:r>
              <a:rPr lang="en-US" sz="3200" b="1" i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arrative</a:t>
            </a:r>
            <a:r>
              <a:rPr lang="en-US" sz="3200" b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188720" y="1864196"/>
            <a:ext cx="786384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A personal narrative is a </a:t>
            </a:r>
            <a:r>
              <a:rPr lang="en-US" sz="3200" b="1" u="sng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story</a:t>
            </a:r>
            <a:r>
              <a:rPr lang="en-US" sz="3200" b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based on real-life </a:t>
            </a:r>
            <a:r>
              <a:rPr lang="en-US" sz="3200" b="1" u="sng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personal experiences</a:t>
            </a:r>
            <a:r>
              <a:rPr lang="en-US" sz="3200" b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. It’s usually told in </a:t>
            </a:r>
            <a:r>
              <a:rPr lang="en-US" sz="3200" b="1" u="sng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first person</a:t>
            </a:r>
            <a:r>
              <a:rPr lang="en-US" sz="3200" b="1" cap="none" spc="50" dirty="0">
                <a:ln w="0"/>
                <a:solidFill>
                  <a:schemeClr val="accent2">
                    <a:lumMod val="9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 point of view. </a:t>
            </a:r>
          </a:p>
        </p:txBody>
      </p:sp>
    </p:spTree>
    <p:extLst>
      <p:ext uri="{BB962C8B-B14F-4D97-AF65-F5344CB8AC3E}">
        <p14:creationId xmlns:p14="http://schemas.microsoft.com/office/powerpoint/2010/main" val="22162564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229" y="277415"/>
            <a:ext cx="3313208" cy="444600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>
                <a:ln/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Introduction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987" y="860611"/>
            <a:ext cx="6850831" cy="37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0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25" y="983601"/>
            <a:ext cx="8150520" cy="342937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13225" y="419360"/>
            <a:ext cx="3666674" cy="444600"/>
          </a:xfr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Illustration p.84</a:t>
            </a:r>
          </a:p>
        </p:txBody>
      </p:sp>
    </p:spTree>
    <p:extLst>
      <p:ext uri="{BB962C8B-B14F-4D97-AF65-F5344CB8AC3E}">
        <p14:creationId xmlns:p14="http://schemas.microsoft.com/office/powerpoint/2010/main" val="1868808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6278" b="53403"/>
          <a:stretch/>
        </p:blipFill>
        <p:spPr>
          <a:xfrm>
            <a:off x="2958232" y="22054"/>
            <a:ext cx="3102859" cy="1440171"/>
          </a:xfrm>
          <a:prstGeom prst="rect">
            <a:avLst/>
          </a:prstGeom>
        </p:spPr>
      </p:pic>
      <p:grpSp>
        <p:nvGrpSpPr>
          <p:cNvPr id="1937" name="Google Shape;1937;p50"/>
          <p:cNvGrpSpPr/>
          <p:nvPr/>
        </p:nvGrpSpPr>
        <p:grpSpPr>
          <a:xfrm>
            <a:off x="5716921" y="-277420"/>
            <a:ext cx="1209021" cy="648130"/>
            <a:chOff x="0" y="6078527"/>
            <a:chExt cx="2501774" cy="1267169"/>
          </a:xfrm>
        </p:grpSpPr>
        <p:sp>
          <p:nvSpPr>
            <p:cNvPr id="1938" name="Google Shape;1938;p50"/>
            <p:cNvSpPr/>
            <p:nvPr/>
          </p:nvSpPr>
          <p:spPr>
            <a:xfrm>
              <a:off x="0" y="6078527"/>
              <a:ext cx="2501774" cy="1267169"/>
            </a:xfrm>
            <a:custGeom>
              <a:avLst/>
              <a:gdLst/>
              <a:ahLst/>
              <a:cxnLst/>
              <a:rect l="l" t="t" r="r" b="b"/>
              <a:pathLst>
                <a:path w="136448" h="69112" extrusionOk="0">
                  <a:moveTo>
                    <a:pt x="124307" y="3227"/>
                  </a:moveTo>
                  <a:lnTo>
                    <a:pt x="124307" y="3227"/>
                  </a:lnTo>
                  <a:cubicBezTo>
                    <a:pt x="123991" y="3965"/>
                    <a:pt x="123443" y="4450"/>
                    <a:pt x="123022" y="4998"/>
                  </a:cubicBezTo>
                  <a:cubicBezTo>
                    <a:pt x="122242" y="6051"/>
                    <a:pt x="121420" y="7084"/>
                    <a:pt x="120619" y="8117"/>
                  </a:cubicBezTo>
                  <a:cubicBezTo>
                    <a:pt x="120577" y="8201"/>
                    <a:pt x="120556" y="8264"/>
                    <a:pt x="120535" y="8349"/>
                  </a:cubicBezTo>
                  <a:cubicBezTo>
                    <a:pt x="122347" y="9065"/>
                    <a:pt x="124139" y="9803"/>
                    <a:pt x="125951" y="10498"/>
                  </a:cubicBezTo>
                  <a:cubicBezTo>
                    <a:pt x="126457" y="10688"/>
                    <a:pt x="126394" y="10899"/>
                    <a:pt x="126141" y="11236"/>
                  </a:cubicBezTo>
                  <a:cubicBezTo>
                    <a:pt x="125108" y="12543"/>
                    <a:pt x="124076" y="13828"/>
                    <a:pt x="123043" y="15135"/>
                  </a:cubicBezTo>
                  <a:cubicBezTo>
                    <a:pt x="122853" y="15388"/>
                    <a:pt x="122685" y="15641"/>
                    <a:pt x="122495" y="15873"/>
                  </a:cubicBezTo>
                  <a:lnTo>
                    <a:pt x="128544" y="18339"/>
                  </a:lnTo>
                  <a:cubicBezTo>
                    <a:pt x="127701" y="19392"/>
                    <a:pt x="126858" y="20446"/>
                    <a:pt x="126078" y="21500"/>
                  </a:cubicBezTo>
                  <a:cubicBezTo>
                    <a:pt x="125572" y="22153"/>
                    <a:pt x="124940" y="22722"/>
                    <a:pt x="124645" y="23523"/>
                  </a:cubicBezTo>
                  <a:cubicBezTo>
                    <a:pt x="126457" y="24261"/>
                    <a:pt x="128270" y="24999"/>
                    <a:pt x="130103" y="25736"/>
                  </a:cubicBezTo>
                  <a:cubicBezTo>
                    <a:pt x="130504" y="25884"/>
                    <a:pt x="130567" y="26031"/>
                    <a:pt x="130272" y="26411"/>
                  </a:cubicBezTo>
                  <a:cubicBezTo>
                    <a:pt x="129029" y="27928"/>
                    <a:pt x="127827" y="29488"/>
                    <a:pt x="126605" y="31026"/>
                  </a:cubicBezTo>
                  <a:cubicBezTo>
                    <a:pt x="127827" y="31701"/>
                    <a:pt x="129155" y="32080"/>
                    <a:pt x="130420" y="32628"/>
                  </a:cubicBezTo>
                  <a:cubicBezTo>
                    <a:pt x="131052" y="32923"/>
                    <a:pt x="131747" y="33092"/>
                    <a:pt x="132485" y="33555"/>
                  </a:cubicBezTo>
                  <a:lnTo>
                    <a:pt x="11466" y="65970"/>
                  </a:lnTo>
                  <a:cubicBezTo>
                    <a:pt x="12414" y="64748"/>
                    <a:pt x="13278" y="63673"/>
                    <a:pt x="14100" y="62577"/>
                  </a:cubicBezTo>
                  <a:cubicBezTo>
                    <a:pt x="14543" y="61987"/>
                    <a:pt x="15112" y="61481"/>
                    <a:pt x="15428" y="60786"/>
                  </a:cubicBezTo>
                  <a:cubicBezTo>
                    <a:pt x="13721" y="60111"/>
                    <a:pt x="12014" y="59437"/>
                    <a:pt x="10307" y="58741"/>
                  </a:cubicBezTo>
                  <a:cubicBezTo>
                    <a:pt x="9400" y="58383"/>
                    <a:pt x="9400" y="58383"/>
                    <a:pt x="10012" y="57603"/>
                  </a:cubicBezTo>
                  <a:cubicBezTo>
                    <a:pt x="11108" y="56170"/>
                    <a:pt x="12225" y="54737"/>
                    <a:pt x="13342" y="53304"/>
                  </a:cubicBezTo>
                  <a:cubicBezTo>
                    <a:pt x="12899" y="52840"/>
                    <a:pt x="12267" y="52756"/>
                    <a:pt x="11698" y="52524"/>
                  </a:cubicBezTo>
                  <a:cubicBezTo>
                    <a:pt x="10454" y="51997"/>
                    <a:pt x="9211" y="51470"/>
                    <a:pt x="7925" y="51006"/>
                  </a:cubicBezTo>
                  <a:cubicBezTo>
                    <a:pt x="7440" y="50838"/>
                    <a:pt x="7419" y="50669"/>
                    <a:pt x="7714" y="50311"/>
                  </a:cubicBezTo>
                  <a:cubicBezTo>
                    <a:pt x="8789" y="48962"/>
                    <a:pt x="9864" y="47613"/>
                    <a:pt x="10939" y="46243"/>
                  </a:cubicBezTo>
                  <a:cubicBezTo>
                    <a:pt x="11087" y="46075"/>
                    <a:pt x="11213" y="45864"/>
                    <a:pt x="11339" y="45653"/>
                  </a:cubicBezTo>
                  <a:cubicBezTo>
                    <a:pt x="9674" y="44852"/>
                    <a:pt x="7925" y="44262"/>
                    <a:pt x="6239" y="43545"/>
                  </a:cubicBezTo>
                  <a:cubicBezTo>
                    <a:pt x="5312" y="43166"/>
                    <a:pt x="5333" y="43187"/>
                    <a:pt x="5944" y="42407"/>
                  </a:cubicBezTo>
                  <a:cubicBezTo>
                    <a:pt x="7103" y="40953"/>
                    <a:pt x="8305" y="39541"/>
                    <a:pt x="9358" y="38002"/>
                  </a:cubicBezTo>
                  <a:lnTo>
                    <a:pt x="3541" y="35705"/>
                  </a:lnTo>
                  <a:lnTo>
                    <a:pt x="3562" y="35558"/>
                  </a:lnTo>
                  <a:lnTo>
                    <a:pt x="7946" y="34377"/>
                  </a:lnTo>
                  <a:cubicBezTo>
                    <a:pt x="13995" y="32755"/>
                    <a:pt x="20044" y="31132"/>
                    <a:pt x="26114" y="29509"/>
                  </a:cubicBezTo>
                  <a:cubicBezTo>
                    <a:pt x="34460" y="27275"/>
                    <a:pt x="42806" y="25062"/>
                    <a:pt x="51152" y="22828"/>
                  </a:cubicBezTo>
                  <a:cubicBezTo>
                    <a:pt x="57180" y="21205"/>
                    <a:pt x="63229" y="19582"/>
                    <a:pt x="69278" y="17959"/>
                  </a:cubicBezTo>
                  <a:lnTo>
                    <a:pt x="93410" y="11510"/>
                  </a:lnTo>
                  <a:cubicBezTo>
                    <a:pt x="100133" y="9719"/>
                    <a:pt x="106856" y="7906"/>
                    <a:pt x="113559" y="6093"/>
                  </a:cubicBezTo>
                  <a:cubicBezTo>
                    <a:pt x="117036" y="5166"/>
                    <a:pt x="120493" y="4239"/>
                    <a:pt x="123949" y="3290"/>
                  </a:cubicBezTo>
                  <a:cubicBezTo>
                    <a:pt x="124034" y="3269"/>
                    <a:pt x="124118" y="3269"/>
                    <a:pt x="124307" y="3227"/>
                  </a:cubicBezTo>
                  <a:close/>
                  <a:moveTo>
                    <a:pt x="124677" y="1"/>
                  </a:moveTo>
                  <a:cubicBezTo>
                    <a:pt x="124482" y="1"/>
                    <a:pt x="124281" y="22"/>
                    <a:pt x="124076" y="66"/>
                  </a:cubicBezTo>
                  <a:cubicBezTo>
                    <a:pt x="120893" y="740"/>
                    <a:pt x="117795" y="1689"/>
                    <a:pt x="114676" y="2532"/>
                  </a:cubicBezTo>
                  <a:cubicBezTo>
                    <a:pt x="106941" y="4576"/>
                    <a:pt x="99206" y="6641"/>
                    <a:pt x="91471" y="8728"/>
                  </a:cubicBezTo>
                  <a:cubicBezTo>
                    <a:pt x="84453" y="10625"/>
                    <a:pt x="77413" y="12501"/>
                    <a:pt x="70374" y="14397"/>
                  </a:cubicBezTo>
                  <a:cubicBezTo>
                    <a:pt x="64620" y="15936"/>
                    <a:pt x="58866" y="17453"/>
                    <a:pt x="53133" y="18992"/>
                  </a:cubicBezTo>
                  <a:lnTo>
                    <a:pt x="29107" y="25420"/>
                  </a:lnTo>
                  <a:lnTo>
                    <a:pt x="8557" y="30921"/>
                  </a:lnTo>
                  <a:cubicBezTo>
                    <a:pt x="6597" y="31448"/>
                    <a:pt x="4616" y="31975"/>
                    <a:pt x="2656" y="32502"/>
                  </a:cubicBezTo>
                  <a:cubicBezTo>
                    <a:pt x="1223" y="32881"/>
                    <a:pt x="275" y="33893"/>
                    <a:pt x="148" y="35284"/>
                  </a:cubicBezTo>
                  <a:cubicBezTo>
                    <a:pt x="1" y="36675"/>
                    <a:pt x="738" y="37918"/>
                    <a:pt x="2108" y="38529"/>
                  </a:cubicBezTo>
                  <a:cubicBezTo>
                    <a:pt x="2677" y="38782"/>
                    <a:pt x="3246" y="38993"/>
                    <a:pt x="3815" y="39204"/>
                  </a:cubicBezTo>
                  <a:cubicBezTo>
                    <a:pt x="4216" y="39351"/>
                    <a:pt x="4237" y="39499"/>
                    <a:pt x="3963" y="39794"/>
                  </a:cubicBezTo>
                  <a:cubicBezTo>
                    <a:pt x="3562" y="40237"/>
                    <a:pt x="3183" y="40700"/>
                    <a:pt x="2867" y="41185"/>
                  </a:cubicBezTo>
                  <a:cubicBezTo>
                    <a:pt x="1855" y="42660"/>
                    <a:pt x="1855" y="44241"/>
                    <a:pt x="3267" y="45548"/>
                  </a:cubicBezTo>
                  <a:cubicBezTo>
                    <a:pt x="3984" y="46201"/>
                    <a:pt x="4911" y="46433"/>
                    <a:pt x="5775" y="46791"/>
                  </a:cubicBezTo>
                  <a:cubicBezTo>
                    <a:pt x="6218" y="46960"/>
                    <a:pt x="6218" y="47086"/>
                    <a:pt x="5944" y="47423"/>
                  </a:cubicBezTo>
                  <a:cubicBezTo>
                    <a:pt x="5501" y="47950"/>
                    <a:pt x="5101" y="48477"/>
                    <a:pt x="4722" y="49046"/>
                  </a:cubicBezTo>
                  <a:cubicBezTo>
                    <a:pt x="3900" y="50290"/>
                    <a:pt x="4068" y="51934"/>
                    <a:pt x="5143" y="52966"/>
                  </a:cubicBezTo>
                  <a:cubicBezTo>
                    <a:pt x="5902" y="53746"/>
                    <a:pt x="6935" y="53999"/>
                    <a:pt x="7904" y="54400"/>
                  </a:cubicBezTo>
                  <a:cubicBezTo>
                    <a:pt x="8220" y="54526"/>
                    <a:pt x="8368" y="54610"/>
                    <a:pt x="8073" y="54926"/>
                  </a:cubicBezTo>
                  <a:cubicBezTo>
                    <a:pt x="7714" y="55306"/>
                    <a:pt x="7440" y="55748"/>
                    <a:pt x="7082" y="56149"/>
                  </a:cubicBezTo>
                  <a:cubicBezTo>
                    <a:pt x="6007" y="57350"/>
                    <a:pt x="5944" y="59163"/>
                    <a:pt x="6956" y="60427"/>
                  </a:cubicBezTo>
                  <a:cubicBezTo>
                    <a:pt x="7525" y="61123"/>
                    <a:pt x="8347" y="61397"/>
                    <a:pt x="9148" y="61713"/>
                  </a:cubicBezTo>
                  <a:cubicBezTo>
                    <a:pt x="10328" y="62156"/>
                    <a:pt x="10328" y="62156"/>
                    <a:pt x="9590" y="63146"/>
                  </a:cubicBezTo>
                  <a:cubicBezTo>
                    <a:pt x="8979" y="63989"/>
                    <a:pt x="8157" y="64727"/>
                    <a:pt x="8305" y="65886"/>
                  </a:cubicBezTo>
                  <a:cubicBezTo>
                    <a:pt x="8177" y="67642"/>
                    <a:pt x="9651" y="69112"/>
                    <a:pt x="11449" y="69112"/>
                  </a:cubicBezTo>
                  <a:cubicBezTo>
                    <a:pt x="11722" y="69112"/>
                    <a:pt x="12004" y="69078"/>
                    <a:pt x="12288" y="69005"/>
                  </a:cubicBezTo>
                  <a:cubicBezTo>
                    <a:pt x="16377" y="67930"/>
                    <a:pt x="20465" y="66813"/>
                    <a:pt x="24575" y="65717"/>
                  </a:cubicBezTo>
                  <a:cubicBezTo>
                    <a:pt x="32310" y="63652"/>
                    <a:pt x="40045" y="61586"/>
                    <a:pt x="47780" y="59500"/>
                  </a:cubicBezTo>
                  <a:cubicBezTo>
                    <a:pt x="54820" y="57624"/>
                    <a:pt x="61859" y="55706"/>
                    <a:pt x="68898" y="53809"/>
                  </a:cubicBezTo>
                  <a:cubicBezTo>
                    <a:pt x="74294" y="52355"/>
                    <a:pt x="79668" y="50901"/>
                    <a:pt x="85064" y="49468"/>
                  </a:cubicBezTo>
                  <a:cubicBezTo>
                    <a:pt x="92757" y="47423"/>
                    <a:pt x="100449" y="45358"/>
                    <a:pt x="108142" y="43314"/>
                  </a:cubicBezTo>
                  <a:cubicBezTo>
                    <a:pt x="115013" y="41480"/>
                    <a:pt x="121905" y="39667"/>
                    <a:pt x="128755" y="37792"/>
                  </a:cubicBezTo>
                  <a:cubicBezTo>
                    <a:pt x="130462" y="37328"/>
                    <a:pt x="132190" y="36991"/>
                    <a:pt x="133855" y="36359"/>
                  </a:cubicBezTo>
                  <a:cubicBezTo>
                    <a:pt x="135899" y="35600"/>
                    <a:pt x="136447" y="32944"/>
                    <a:pt x="134972" y="31364"/>
                  </a:cubicBezTo>
                  <a:cubicBezTo>
                    <a:pt x="134213" y="30542"/>
                    <a:pt x="133223" y="30310"/>
                    <a:pt x="132274" y="29930"/>
                  </a:cubicBezTo>
                  <a:cubicBezTo>
                    <a:pt x="131768" y="29741"/>
                    <a:pt x="131726" y="29530"/>
                    <a:pt x="132085" y="29129"/>
                  </a:cubicBezTo>
                  <a:cubicBezTo>
                    <a:pt x="132464" y="28708"/>
                    <a:pt x="132822" y="28223"/>
                    <a:pt x="133202" y="27760"/>
                  </a:cubicBezTo>
                  <a:cubicBezTo>
                    <a:pt x="133981" y="26811"/>
                    <a:pt x="133876" y="24556"/>
                    <a:pt x="132928" y="23755"/>
                  </a:cubicBezTo>
                  <a:cubicBezTo>
                    <a:pt x="132042" y="23017"/>
                    <a:pt x="131031" y="22680"/>
                    <a:pt x="130040" y="22238"/>
                  </a:cubicBezTo>
                  <a:cubicBezTo>
                    <a:pt x="129724" y="22111"/>
                    <a:pt x="129577" y="22048"/>
                    <a:pt x="129872" y="21711"/>
                  </a:cubicBezTo>
                  <a:cubicBezTo>
                    <a:pt x="130272" y="21289"/>
                    <a:pt x="130630" y="20804"/>
                    <a:pt x="130989" y="20341"/>
                  </a:cubicBezTo>
                  <a:cubicBezTo>
                    <a:pt x="132295" y="18676"/>
                    <a:pt x="131895" y="16610"/>
                    <a:pt x="130061" y="15514"/>
                  </a:cubicBezTo>
                  <a:cubicBezTo>
                    <a:pt x="129450" y="15198"/>
                    <a:pt x="128797" y="14924"/>
                    <a:pt x="128143" y="14692"/>
                  </a:cubicBezTo>
                  <a:cubicBezTo>
                    <a:pt x="127764" y="14545"/>
                    <a:pt x="127574" y="14418"/>
                    <a:pt x="127954" y="14018"/>
                  </a:cubicBezTo>
                  <a:cubicBezTo>
                    <a:pt x="128333" y="13597"/>
                    <a:pt x="128691" y="13175"/>
                    <a:pt x="129007" y="12711"/>
                  </a:cubicBezTo>
                  <a:cubicBezTo>
                    <a:pt x="130251" y="11025"/>
                    <a:pt x="129829" y="9002"/>
                    <a:pt x="128017" y="7948"/>
                  </a:cubicBezTo>
                  <a:cubicBezTo>
                    <a:pt x="127406" y="7611"/>
                    <a:pt x="126752" y="7337"/>
                    <a:pt x="126099" y="7105"/>
                  </a:cubicBezTo>
                  <a:cubicBezTo>
                    <a:pt x="125762" y="6979"/>
                    <a:pt x="125551" y="6810"/>
                    <a:pt x="125909" y="6452"/>
                  </a:cubicBezTo>
                  <a:cubicBezTo>
                    <a:pt x="126162" y="6199"/>
                    <a:pt x="126394" y="5946"/>
                    <a:pt x="126584" y="5651"/>
                  </a:cubicBezTo>
                  <a:cubicBezTo>
                    <a:pt x="127216" y="4850"/>
                    <a:pt x="127722" y="4007"/>
                    <a:pt x="127659" y="2911"/>
                  </a:cubicBezTo>
                  <a:cubicBezTo>
                    <a:pt x="127564" y="1515"/>
                    <a:pt x="126339" y="1"/>
                    <a:pt x="124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180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0"/>
            <p:cNvSpPr/>
            <p:nvPr/>
          </p:nvSpPr>
          <p:spPr>
            <a:xfrm>
              <a:off x="129158" y="6370241"/>
              <a:ext cx="2231644" cy="690152"/>
            </a:xfrm>
            <a:custGeom>
              <a:avLst/>
              <a:gdLst/>
              <a:ahLst/>
              <a:cxnLst/>
              <a:rect l="l" t="t" r="r" b="b"/>
              <a:pathLst>
                <a:path w="121104" h="37432" extrusionOk="0">
                  <a:moveTo>
                    <a:pt x="115076" y="1"/>
                  </a:moveTo>
                  <a:cubicBezTo>
                    <a:pt x="112968" y="570"/>
                    <a:pt x="110861" y="1097"/>
                    <a:pt x="108732" y="1645"/>
                  </a:cubicBezTo>
                  <a:cubicBezTo>
                    <a:pt x="100407" y="3879"/>
                    <a:pt x="92061" y="6092"/>
                    <a:pt x="83715" y="8326"/>
                  </a:cubicBezTo>
                  <a:cubicBezTo>
                    <a:pt x="76991" y="10117"/>
                    <a:pt x="70289" y="11909"/>
                    <a:pt x="63566" y="13721"/>
                  </a:cubicBezTo>
                  <a:lnTo>
                    <a:pt x="41457" y="19644"/>
                  </a:lnTo>
                  <a:lnTo>
                    <a:pt x="17325" y="26114"/>
                  </a:lnTo>
                  <a:cubicBezTo>
                    <a:pt x="13089" y="27231"/>
                    <a:pt x="8873" y="28369"/>
                    <a:pt x="4658" y="29507"/>
                  </a:cubicBezTo>
                  <a:cubicBezTo>
                    <a:pt x="4405" y="29570"/>
                    <a:pt x="4152" y="29676"/>
                    <a:pt x="3920" y="29781"/>
                  </a:cubicBezTo>
                  <a:cubicBezTo>
                    <a:pt x="3773" y="29971"/>
                    <a:pt x="3668" y="30181"/>
                    <a:pt x="3520" y="30371"/>
                  </a:cubicBezTo>
                  <a:cubicBezTo>
                    <a:pt x="2445" y="31720"/>
                    <a:pt x="1370" y="33069"/>
                    <a:pt x="274" y="34418"/>
                  </a:cubicBezTo>
                  <a:cubicBezTo>
                    <a:pt x="0" y="34776"/>
                    <a:pt x="21" y="34945"/>
                    <a:pt x="506" y="35134"/>
                  </a:cubicBezTo>
                  <a:cubicBezTo>
                    <a:pt x="1771" y="35577"/>
                    <a:pt x="3035" y="36104"/>
                    <a:pt x="4279" y="36631"/>
                  </a:cubicBezTo>
                  <a:cubicBezTo>
                    <a:pt x="4827" y="36884"/>
                    <a:pt x="5459" y="36968"/>
                    <a:pt x="5902" y="37432"/>
                  </a:cubicBezTo>
                  <a:cubicBezTo>
                    <a:pt x="8136" y="36799"/>
                    <a:pt x="10370" y="36188"/>
                    <a:pt x="12625" y="35577"/>
                  </a:cubicBezTo>
                  <a:cubicBezTo>
                    <a:pt x="18948" y="33870"/>
                    <a:pt x="25292" y="32184"/>
                    <a:pt x="31615" y="30477"/>
                  </a:cubicBezTo>
                  <a:cubicBezTo>
                    <a:pt x="35724" y="29381"/>
                    <a:pt x="39834" y="28306"/>
                    <a:pt x="43923" y="27210"/>
                  </a:cubicBezTo>
                  <a:cubicBezTo>
                    <a:pt x="49824" y="25629"/>
                    <a:pt x="55705" y="24048"/>
                    <a:pt x="61606" y="22468"/>
                  </a:cubicBezTo>
                  <a:cubicBezTo>
                    <a:pt x="69952" y="20234"/>
                    <a:pt x="78298" y="18000"/>
                    <a:pt x="86644" y="15787"/>
                  </a:cubicBezTo>
                  <a:cubicBezTo>
                    <a:pt x="94021" y="13805"/>
                    <a:pt x="101398" y="11824"/>
                    <a:pt x="108774" y="9843"/>
                  </a:cubicBezTo>
                  <a:cubicBezTo>
                    <a:pt x="111409" y="9148"/>
                    <a:pt x="114043" y="8410"/>
                    <a:pt x="116678" y="7693"/>
                  </a:cubicBezTo>
                  <a:cubicBezTo>
                    <a:pt x="116846" y="7672"/>
                    <a:pt x="117015" y="7651"/>
                    <a:pt x="117205" y="7630"/>
                  </a:cubicBezTo>
                  <a:cubicBezTo>
                    <a:pt x="117500" y="6829"/>
                    <a:pt x="118132" y="6281"/>
                    <a:pt x="118638" y="5628"/>
                  </a:cubicBezTo>
                  <a:cubicBezTo>
                    <a:pt x="119439" y="4574"/>
                    <a:pt x="120261" y="3520"/>
                    <a:pt x="121104" y="2467"/>
                  </a:cubicBezTo>
                  <a:lnTo>
                    <a:pt x="1150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50"/>
            <p:cNvSpPr/>
            <p:nvPr/>
          </p:nvSpPr>
          <p:spPr>
            <a:xfrm>
              <a:off x="90315" y="6231518"/>
              <a:ext cx="2232823" cy="687829"/>
            </a:xfrm>
            <a:custGeom>
              <a:avLst/>
              <a:gdLst/>
              <a:ahLst/>
              <a:cxnLst/>
              <a:rect l="l" t="t" r="r" b="b"/>
              <a:pathLst>
                <a:path w="121168" h="37306" extrusionOk="0">
                  <a:moveTo>
                    <a:pt x="115224" y="1"/>
                  </a:moveTo>
                  <a:cubicBezTo>
                    <a:pt x="113917" y="338"/>
                    <a:pt x="112610" y="654"/>
                    <a:pt x="111283" y="1012"/>
                  </a:cubicBezTo>
                  <a:cubicBezTo>
                    <a:pt x="107636" y="1982"/>
                    <a:pt x="103990" y="2972"/>
                    <a:pt x="100323" y="3942"/>
                  </a:cubicBezTo>
                  <a:cubicBezTo>
                    <a:pt x="94000" y="5649"/>
                    <a:pt x="87656" y="7356"/>
                    <a:pt x="81312" y="9063"/>
                  </a:cubicBezTo>
                  <a:cubicBezTo>
                    <a:pt x="76633" y="10307"/>
                    <a:pt x="71934" y="11550"/>
                    <a:pt x="67255" y="12794"/>
                  </a:cubicBezTo>
                  <a:cubicBezTo>
                    <a:pt x="60784" y="14543"/>
                    <a:pt x="54314" y="16292"/>
                    <a:pt x="47865" y="18021"/>
                  </a:cubicBezTo>
                  <a:cubicBezTo>
                    <a:pt x="43122" y="19285"/>
                    <a:pt x="38401" y="20529"/>
                    <a:pt x="33659" y="21793"/>
                  </a:cubicBezTo>
                  <a:cubicBezTo>
                    <a:pt x="27252" y="23521"/>
                    <a:pt x="20845" y="25229"/>
                    <a:pt x="14459" y="26957"/>
                  </a:cubicBezTo>
                  <a:cubicBezTo>
                    <a:pt x="11171" y="27821"/>
                    <a:pt x="7904" y="28706"/>
                    <a:pt x="4616" y="29570"/>
                  </a:cubicBezTo>
                  <a:cubicBezTo>
                    <a:pt x="4427" y="29612"/>
                    <a:pt x="4237" y="29633"/>
                    <a:pt x="4047" y="29654"/>
                  </a:cubicBezTo>
                  <a:cubicBezTo>
                    <a:pt x="2994" y="31193"/>
                    <a:pt x="1771" y="32605"/>
                    <a:pt x="612" y="34059"/>
                  </a:cubicBezTo>
                  <a:cubicBezTo>
                    <a:pt x="22" y="34839"/>
                    <a:pt x="1" y="34818"/>
                    <a:pt x="907" y="35197"/>
                  </a:cubicBezTo>
                  <a:cubicBezTo>
                    <a:pt x="2614" y="35914"/>
                    <a:pt x="4363" y="36525"/>
                    <a:pt x="6028" y="37305"/>
                  </a:cubicBezTo>
                  <a:cubicBezTo>
                    <a:pt x="6260" y="37221"/>
                    <a:pt x="6492" y="37115"/>
                    <a:pt x="6766" y="37052"/>
                  </a:cubicBezTo>
                  <a:cubicBezTo>
                    <a:pt x="11002" y="35914"/>
                    <a:pt x="15218" y="34776"/>
                    <a:pt x="19433" y="33638"/>
                  </a:cubicBezTo>
                  <a:lnTo>
                    <a:pt x="43565" y="27189"/>
                  </a:lnTo>
                  <a:lnTo>
                    <a:pt x="65674" y="21245"/>
                  </a:lnTo>
                  <a:cubicBezTo>
                    <a:pt x="72397" y="19454"/>
                    <a:pt x="79099" y="17662"/>
                    <a:pt x="85823" y="15850"/>
                  </a:cubicBezTo>
                  <a:cubicBezTo>
                    <a:pt x="94169" y="13637"/>
                    <a:pt x="102494" y="11403"/>
                    <a:pt x="110840" y="9190"/>
                  </a:cubicBezTo>
                  <a:cubicBezTo>
                    <a:pt x="112969" y="8621"/>
                    <a:pt x="115076" y="8073"/>
                    <a:pt x="117184" y="7525"/>
                  </a:cubicBezTo>
                  <a:cubicBezTo>
                    <a:pt x="117374" y="7293"/>
                    <a:pt x="117563" y="7040"/>
                    <a:pt x="117732" y="6787"/>
                  </a:cubicBezTo>
                  <a:cubicBezTo>
                    <a:pt x="118765" y="5480"/>
                    <a:pt x="119797" y="4174"/>
                    <a:pt x="120830" y="2888"/>
                  </a:cubicBezTo>
                  <a:cubicBezTo>
                    <a:pt x="121104" y="2551"/>
                    <a:pt x="121167" y="2340"/>
                    <a:pt x="120662" y="2150"/>
                  </a:cubicBezTo>
                  <a:cubicBezTo>
                    <a:pt x="118849" y="1455"/>
                    <a:pt x="117036" y="717"/>
                    <a:pt x="115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0"/>
            <p:cNvSpPr/>
            <p:nvPr/>
          </p:nvSpPr>
          <p:spPr>
            <a:xfrm>
              <a:off x="203326" y="6649642"/>
              <a:ext cx="2230096" cy="644298"/>
            </a:xfrm>
            <a:custGeom>
              <a:avLst/>
              <a:gdLst/>
              <a:ahLst/>
              <a:cxnLst/>
              <a:rect l="l" t="t" r="r" b="b"/>
              <a:pathLst>
                <a:path w="121020" h="34945" extrusionOk="0">
                  <a:moveTo>
                    <a:pt x="115140" y="0"/>
                  </a:moveTo>
                  <a:cubicBezTo>
                    <a:pt x="112927" y="612"/>
                    <a:pt x="110672" y="1223"/>
                    <a:pt x="108438" y="1834"/>
                  </a:cubicBezTo>
                  <a:cubicBezTo>
                    <a:pt x="100386" y="3984"/>
                    <a:pt x="92356" y="6133"/>
                    <a:pt x="84305" y="8283"/>
                  </a:cubicBezTo>
                  <a:cubicBezTo>
                    <a:pt x="78257" y="9906"/>
                    <a:pt x="72229" y="11529"/>
                    <a:pt x="66180" y="13152"/>
                  </a:cubicBezTo>
                  <a:cubicBezTo>
                    <a:pt x="57159" y="15554"/>
                    <a:pt x="48139" y="17957"/>
                    <a:pt x="39139" y="20360"/>
                  </a:cubicBezTo>
                  <a:lnTo>
                    <a:pt x="21456" y="25102"/>
                  </a:lnTo>
                  <a:cubicBezTo>
                    <a:pt x="17852" y="26071"/>
                    <a:pt x="14227" y="27041"/>
                    <a:pt x="10623" y="28010"/>
                  </a:cubicBezTo>
                  <a:cubicBezTo>
                    <a:pt x="8410" y="28600"/>
                    <a:pt x="6197" y="29191"/>
                    <a:pt x="3963" y="29760"/>
                  </a:cubicBezTo>
                  <a:cubicBezTo>
                    <a:pt x="3668" y="30455"/>
                    <a:pt x="3099" y="30961"/>
                    <a:pt x="2635" y="31551"/>
                  </a:cubicBezTo>
                  <a:cubicBezTo>
                    <a:pt x="1813" y="32647"/>
                    <a:pt x="949" y="33722"/>
                    <a:pt x="1" y="34944"/>
                  </a:cubicBezTo>
                  <a:lnTo>
                    <a:pt x="121020" y="2529"/>
                  </a:lnTo>
                  <a:cubicBezTo>
                    <a:pt x="120303" y="2066"/>
                    <a:pt x="119587" y="1897"/>
                    <a:pt x="118954" y="1602"/>
                  </a:cubicBezTo>
                  <a:cubicBezTo>
                    <a:pt x="117690" y="1054"/>
                    <a:pt x="116362" y="675"/>
                    <a:pt x="115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50"/>
            <p:cNvSpPr/>
            <p:nvPr/>
          </p:nvSpPr>
          <p:spPr>
            <a:xfrm>
              <a:off x="165662" y="6510918"/>
              <a:ext cx="2232436" cy="687424"/>
            </a:xfrm>
            <a:custGeom>
              <a:avLst/>
              <a:gdLst/>
              <a:ahLst/>
              <a:cxnLst/>
              <a:rect l="l" t="t" r="r" b="b"/>
              <a:pathLst>
                <a:path w="121147" h="37284" extrusionOk="0">
                  <a:moveTo>
                    <a:pt x="115224" y="0"/>
                  </a:moveTo>
                  <a:cubicBezTo>
                    <a:pt x="115034" y="0"/>
                    <a:pt x="114865" y="42"/>
                    <a:pt x="114697" y="63"/>
                  </a:cubicBezTo>
                  <a:cubicBezTo>
                    <a:pt x="112062" y="780"/>
                    <a:pt x="109428" y="1518"/>
                    <a:pt x="106793" y="2213"/>
                  </a:cubicBezTo>
                  <a:cubicBezTo>
                    <a:pt x="99417" y="4194"/>
                    <a:pt x="92040" y="6175"/>
                    <a:pt x="84663" y="8136"/>
                  </a:cubicBezTo>
                  <a:cubicBezTo>
                    <a:pt x="76317" y="10370"/>
                    <a:pt x="67971" y="12604"/>
                    <a:pt x="59625" y="14838"/>
                  </a:cubicBezTo>
                  <a:cubicBezTo>
                    <a:pt x="53745" y="16397"/>
                    <a:pt x="47843" y="17978"/>
                    <a:pt x="41942" y="19580"/>
                  </a:cubicBezTo>
                  <a:cubicBezTo>
                    <a:pt x="37853" y="20676"/>
                    <a:pt x="33743" y="21751"/>
                    <a:pt x="29655" y="22847"/>
                  </a:cubicBezTo>
                  <a:cubicBezTo>
                    <a:pt x="23311" y="24533"/>
                    <a:pt x="16967" y="26240"/>
                    <a:pt x="10644" y="27947"/>
                  </a:cubicBezTo>
                  <a:cubicBezTo>
                    <a:pt x="8410" y="28558"/>
                    <a:pt x="6176" y="29190"/>
                    <a:pt x="3942" y="29802"/>
                  </a:cubicBezTo>
                  <a:cubicBezTo>
                    <a:pt x="2825" y="31235"/>
                    <a:pt x="1708" y="32668"/>
                    <a:pt x="612" y="34080"/>
                  </a:cubicBezTo>
                  <a:cubicBezTo>
                    <a:pt x="0" y="34881"/>
                    <a:pt x="0" y="34881"/>
                    <a:pt x="907" y="35239"/>
                  </a:cubicBezTo>
                  <a:cubicBezTo>
                    <a:pt x="2614" y="35914"/>
                    <a:pt x="4321" y="36609"/>
                    <a:pt x="6028" y="37284"/>
                  </a:cubicBezTo>
                  <a:cubicBezTo>
                    <a:pt x="8241" y="36693"/>
                    <a:pt x="10454" y="36124"/>
                    <a:pt x="12667" y="35513"/>
                  </a:cubicBezTo>
                  <a:cubicBezTo>
                    <a:pt x="16292" y="34565"/>
                    <a:pt x="19896" y="33595"/>
                    <a:pt x="23500" y="32626"/>
                  </a:cubicBezTo>
                  <a:cubicBezTo>
                    <a:pt x="29402" y="31045"/>
                    <a:pt x="35282" y="29464"/>
                    <a:pt x="41183" y="27884"/>
                  </a:cubicBezTo>
                  <a:cubicBezTo>
                    <a:pt x="50204" y="25481"/>
                    <a:pt x="59203" y="23057"/>
                    <a:pt x="68224" y="20655"/>
                  </a:cubicBezTo>
                  <a:cubicBezTo>
                    <a:pt x="74252" y="19032"/>
                    <a:pt x="80301" y="17409"/>
                    <a:pt x="86349" y="15786"/>
                  </a:cubicBezTo>
                  <a:cubicBezTo>
                    <a:pt x="94379" y="13636"/>
                    <a:pt x="102430" y="11487"/>
                    <a:pt x="110482" y="9337"/>
                  </a:cubicBezTo>
                  <a:cubicBezTo>
                    <a:pt x="112716" y="8726"/>
                    <a:pt x="114950" y="8114"/>
                    <a:pt x="117184" y="7524"/>
                  </a:cubicBezTo>
                  <a:cubicBezTo>
                    <a:pt x="118406" y="5965"/>
                    <a:pt x="119607" y="4405"/>
                    <a:pt x="120851" y="2888"/>
                  </a:cubicBezTo>
                  <a:cubicBezTo>
                    <a:pt x="121146" y="2508"/>
                    <a:pt x="121083" y="2382"/>
                    <a:pt x="120682" y="2213"/>
                  </a:cubicBezTo>
                  <a:cubicBezTo>
                    <a:pt x="118849" y="1476"/>
                    <a:pt x="117036" y="738"/>
                    <a:pt x="115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0"/>
            <p:cNvSpPr/>
            <p:nvPr/>
          </p:nvSpPr>
          <p:spPr>
            <a:xfrm>
              <a:off x="57312" y="6136303"/>
              <a:ext cx="2225434" cy="641183"/>
            </a:xfrm>
            <a:custGeom>
              <a:avLst/>
              <a:gdLst/>
              <a:ahLst/>
              <a:cxnLst/>
              <a:rect l="l" t="t" r="r" b="b"/>
              <a:pathLst>
                <a:path w="120767" h="34776" extrusionOk="0">
                  <a:moveTo>
                    <a:pt x="120766" y="0"/>
                  </a:moveTo>
                  <a:cubicBezTo>
                    <a:pt x="120577" y="42"/>
                    <a:pt x="120492" y="42"/>
                    <a:pt x="120408" y="63"/>
                  </a:cubicBezTo>
                  <a:cubicBezTo>
                    <a:pt x="116952" y="1012"/>
                    <a:pt x="113495" y="1939"/>
                    <a:pt x="110039" y="2866"/>
                  </a:cubicBezTo>
                  <a:cubicBezTo>
                    <a:pt x="103315" y="4679"/>
                    <a:pt x="96592" y="6470"/>
                    <a:pt x="89869" y="8283"/>
                  </a:cubicBezTo>
                  <a:lnTo>
                    <a:pt x="65737" y="14732"/>
                  </a:lnTo>
                  <a:cubicBezTo>
                    <a:pt x="59688" y="16355"/>
                    <a:pt x="53639" y="17978"/>
                    <a:pt x="47611" y="19601"/>
                  </a:cubicBezTo>
                  <a:cubicBezTo>
                    <a:pt x="39265" y="21814"/>
                    <a:pt x="30919" y="24048"/>
                    <a:pt x="22573" y="26282"/>
                  </a:cubicBezTo>
                  <a:cubicBezTo>
                    <a:pt x="16524" y="27905"/>
                    <a:pt x="10454" y="29528"/>
                    <a:pt x="4405" y="31150"/>
                  </a:cubicBezTo>
                  <a:lnTo>
                    <a:pt x="21" y="32331"/>
                  </a:lnTo>
                  <a:lnTo>
                    <a:pt x="0" y="32478"/>
                  </a:lnTo>
                  <a:lnTo>
                    <a:pt x="5838" y="34775"/>
                  </a:lnTo>
                  <a:cubicBezTo>
                    <a:pt x="6028" y="34754"/>
                    <a:pt x="6218" y="34733"/>
                    <a:pt x="6407" y="34691"/>
                  </a:cubicBezTo>
                  <a:cubicBezTo>
                    <a:pt x="9695" y="33827"/>
                    <a:pt x="12962" y="32963"/>
                    <a:pt x="16229" y="32078"/>
                  </a:cubicBezTo>
                  <a:cubicBezTo>
                    <a:pt x="22636" y="30350"/>
                    <a:pt x="29043" y="28621"/>
                    <a:pt x="35450" y="26914"/>
                  </a:cubicBezTo>
                  <a:cubicBezTo>
                    <a:pt x="40171" y="25650"/>
                    <a:pt x="44913" y="24406"/>
                    <a:pt x="49656" y="23142"/>
                  </a:cubicBezTo>
                  <a:cubicBezTo>
                    <a:pt x="56105" y="21392"/>
                    <a:pt x="62575" y="19664"/>
                    <a:pt x="69046" y="17936"/>
                  </a:cubicBezTo>
                  <a:cubicBezTo>
                    <a:pt x="73725" y="16671"/>
                    <a:pt x="78424" y="15428"/>
                    <a:pt x="83103" y="14184"/>
                  </a:cubicBezTo>
                  <a:lnTo>
                    <a:pt x="102114" y="9084"/>
                  </a:lnTo>
                  <a:cubicBezTo>
                    <a:pt x="105781" y="8093"/>
                    <a:pt x="109427" y="7103"/>
                    <a:pt x="113074" y="6133"/>
                  </a:cubicBezTo>
                  <a:cubicBezTo>
                    <a:pt x="114380" y="5775"/>
                    <a:pt x="115708" y="5459"/>
                    <a:pt x="117015" y="5122"/>
                  </a:cubicBezTo>
                  <a:cubicBezTo>
                    <a:pt x="117015" y="5037"/>
                    <a:pt x="117036" y="4974"/>
                    <a:pt x="117078" y="4890"/>
                  </a:cubicBezTo>
                  <a:cubicBezTo>
                    <a:pt x="117879" y="3836"/>
                    <a:pt x="118701" y="2824"/>
                    <a:pt x="119481" y="1771"/>
                  </a:cubicBezTo>
                  <a:cubicBezTo>
                    <a:pt x="119923" y="1223"/>
                    <a:pt x="120450" y="738"/>
                    <a:pt x="1207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4" name="Google Shape;1944;p50"/>
          <p:cNvGrpSpPr/>
          <p:nvPr/>
        </p:nvGrpSpPr>
        <p:grpSpPr>
          <a:xfrm rot="1087281">
            <a:off x="1879262" y="839563"/>
            <a:ext cx="1261808" cy="457446"/>
            <a:chOff x="2564525" y="5223525"/>
            <a:chExt cx="2556110" cy="834547"/>
          </a:xfrm>
        </p:grpSpPr>
        <p:sp>
          <p:nvSpPr>
            <p:cNvPr id="1945" name="Google Shape;1945;p50"/>
            <p:cNvSpPr/>
            <p:nvPr/>
          </p:nvSpPr>
          <p:spPr>
            <a:xfrm>
              <a:off x="2564525" y="5223525"/>
              <a:ext cx="2556110" cy="834547"/>
            </a:xfrm>
            <a:custGeom>
              <a:avLst/>
              <a:gdLst/>
              <a:ahLst/>
              <a:cxnLst/>
              <a:rect l="l" t="t" r="r" b="b"/>
              <a:pathLst>
                <a:path w="137333" h="44838" extrusionOk="0">
                  <a:moveTo>
                    <a:pt x="132358" y="3182"/>
                  </a:moveTo>
                  <a:lnTo>
                    <a:pt x="129681" y="5395"/>
                  </a:lnTo>
                  <a:cubicBezTo>
                    <a:pt x="128986" y="5986"/>
                    <a:pt x="128290" y="6555"/>
                    <a:pt x="127595" y="7124"/>
                  </a:cubicBezTo>
                  <a:cubicBezTo>
                    <a:pt x="127258" y="7398"/>
                    <a:pt x="127300" y="7566"/>
                    <a:pt x="127637" y="7798"/>
                  </a:cubicBezTo>
                  <a:cubicBezTo>
                    <a:pt x="129155" y="8810"/>
                    <a:pt x="130651" y="9864"/>
                    <a:pt x="132168" y="10875"/>
                  </a:cubicBezTo>
                  <a:cubicBezTo>
                    <a:pt x="132632" y="11170"/>
                    <a:pt x="132716" y="11339"/>
                    <a:pt x="132211" y="11718"/>
                  </a:cubicBezTo>
                  <a:cubicBezTo>
                    <a:pt x="130841" y="12793"/>
                    <a:pt x="129492" y="13910"/>
                    <a:pt x="128143" y="15048"/>
                  </a:cubicBezTo>
                  <a:cubicBezTo>
                    <a:pt x="127532" y="15554"/>
                    <a:pt x="127553" y="15554"/>
                    <a:pt x="128185" y="15997"/>
                  </a:cubicBezTo>
                  <a:lnTo>
                    <a:pt x="132463" y="18905"/>
                  </a:lnTo>
                  <a:cubicBezTo>
                    <a:pt x="133075" y="19327"/>
                    <a:pt x="133075" y="19369"/>
                    <a:pt x="132506" y="19854"/>
                  </a:cubicBezTo>
                  <a:cubicBezTo>
                    <a:pt x="131157" y="20971"/>
                    <a:pt x="129766" y="22109"/>
                    <a:pt x="128396" y="23226"/>
                  </a:cubicBezTo>
                  <a:cubicBezTo>
                    <a:pt x="128248" y="23352"/>
                    <a:pt x="128122" y="23500"/>
                    <a:pt x="127932" y="23668"/>
                  </a:cubicBezTo>
                  <a:cubicBezTo>
                    <a:pt x="129618" y="24806"/>
                    <a:pt x="131262" y="25945"/>
                    <a:pt x="132927" y="27040"/>
                  </a:cubicBezTo>
                  <a:cubicBezTo>
                    <a:pt x="133370" y="27336"/>
                    <a:pt x="133517" y="27462"/>
                    <a:pt x="132990" y="27884"/>
                  </a:cubicBezTo>
                  <a:cubicBezTo>
                    <a:pt x="131515" y="29022"/>
                    <a:pt x="130103" y="30244"/>
                    <a:pt x="128649" y="31403"/>
                  </a:cubicBezTo>
                  <a:cubicBezTo>
                    <a:pt x="128290" y="31698"/>
                    <a:pt x="128438" y="31825"/>
                    <a:pt x="128733" y="32014"/>
                  </a:cubicBezTo>
                  <a:cubicBezTo>
                    <a:pt x="130229" y="33026"/>
                    <a:pt x="131726" y="34017"/>
                    <a:pt x="133201" y="35028"/>
                  </a:cubicBezTo>
                  <a:cubicBezTo>
                    <a:pt x="133391" y="35176"/>
                    <a:pt x="133644" y="35239"/>
                    <a:pt x="133770" y="35534"/>
                  </a:cubicBezTo>
                  <a:cubicBezTo>
                    <a:pt x="132737" y="35597"/>
                    <a:pt x="131747" y="35618"/>
                    <a:pt x="130756" y="35661"/>
                  </a:cubicBezTo>
                  <a:cubicBezTo>
                    <a:pt x="128269" y="35808"/>
                    <a:pt x="125761" y="35850"/>
                    <a:pt x="123274" y="35998"/>
                  </a:cubicBezTo>
                  <a:cubicBezTo>
                    <a:pt x="122410" y="36040"/>
                    <a:pt x="121567" y="36082"/>
                    <a:pt x="120703" y="36082"/>
                  </a:cubicBezTo>
                  <a:cubicBezTo>
                    <a:pt x="117816" y="36272"/>
                    <a:pt x="114886" y="36398"/>
                    <a:pt x="111999" y="36525"/>
                  </a:cubicBezTo>
                  <a:cubicBezTo>
                    <a:pt x="110017" y="36588"/>
                    <a:pt x="108057" y="36756"/>
                    <a:pt x="106097" y="36756"/>
                  </a:cubicBezTo>
                  <a:cubicBezTo>
                    <a:pt x="105971" y="36862"/>
                    <a:pt x="105802" y="36883"/>
                    <a:pt x="105655" y="36883"/>
                  </a:cubicBezTo>
                  <a:cubicBezTo>
                    <a:pt x="103210" y="36967"/>
                    <a:pt x="100765" y="37052"/>
                    <a:pt x="98341" y="37157"/>
                  </a:cubicBezTo>
                  <a:cubicBezTo>
                    <a:pt x="96065" y="37262"/>
                    <a:pt x="93810" y="37410"/>
                    <a:pt x="91491" y="37515"/>
                  </a:cubicBezTo>
                  <a:cubicBezTo>
                    <a:pt x="89173" y="37621"/>
                    <a:pt x="86855" y="37684"/>
                    <a:pt x="84536" y="37831"/>
                  </a:cubicBezTo>
                  <a:cubicBezTo>
                    <a:pt x="81965" y="37979"/>
                    <a:pt x="79415" y="38148"/>
                    <a:pt x="76865" y="38211"/>
                  </a:cubicBezTo>
                  <a:lnTo>
                    <a:pt x="76865" y="38190"/>
                  </a:lnTo>
                  <a:cubicBezTo>
                    <a:pt x="74083" y="38379"/>
                    <a:pt x="71322" y="38506"/>
                    <a:pt x="68540" y="38590"/>
                  </a:cubicBezTo>
                  <a:cubicBezTo>
                    <a:pt x="67022" y="38632"/>
                    <a:pt x="65484" y="38738"/>
                    <a:pt x="63966" y="38801"/>
                  </a:cubicBezTo>
                  <a:cubicBezTo>
                    <a:pt x="61774" y="38948"/>
                    <a:pt x="59582" y="39012"/>
                    <a:pt x="57411" y="39117"/>
                  </a:cubicBezTo>
                  <a:cubicBezTo>
                    <a:pt x="54714" y="39243"/>
                    <a:pt x="52037" y="39412"/>
                    <a:pt x="49339" y="39475"/>
                  </a:cubicBezTo>
                  <a:cubicBezTo>
                    <a:pt x="46452" y="39686"/>
                    <a:pt x="43564" y="39791"/>
                    <a:pt x="40677" y="39897"/>
                  </a:cubicBezTo>
                  <a:cubicBezTo>
                    <a:pt x="38851" y="39992"/>
                    <a:pt x="37024" y="40156"/>
                    <a:pt x="35183" y="40156"/>
                  </a:cubicBezTo>
                  <a:cubicBezTo>
                    <a:pt x="34984" y="40156"/>
                    <a:pt x="34785" y="40154"/>
                    <a:pt x="34586" y="40150"/>
                  </a:cubicBezTo>
                  <a:cubicBezTo>
                    <a:pt x="34453" y="40259"/>
                    <a:pt x="34312" y="40277"/>
                    <a:pt x="34165" y="40277"/>
                  </a:cubicBezTo>
                  <a:cubicBezTo>
                    <a:pt x="34090" y="40277"/>
                    <a:pt x="34013" y="40272"/>
                    <a:pt x="33934" y="40272"/>
                  </a:cubicBezTo>
                  <a:cubicBezTo>
                    <a:pt x="33899" y="40272"/>
                    <a:pt x="33863" y="40273"/>
                    <a:pt x="33827" y="40276"/>
                  </a:cubicBezTo>
                  <a:cubicBezTo>
                    <a:pt x="31593" y="40360"/>
                    <a:pt x="29338" y="40445"/>
                    <a:pt x="27083" y="40571"/>
                  </a:cubicBezTo>
                  <a:cubicBezTo>
                    <a:pt x="24975" y="40656"/>
                    <a:pt x="22868" y="40803"/>
                    <a:pt x="20760" y="40930"/>
                  </a:cubicBezTo>
                  <a:cubicBezTo>
                    <a:pt x="20669" y="40937"/>
                    <a:pt x="20580" y="40939"/>
                    <a:pt x="20491" y="40939"/>
                  </a:cubicBezTo>
                  <a:cubicBezTo>
                    <a:pt x="20315" y="40939"/>
                    <a:pt x="20142" y="40930"/>
                    <a:pt x="19959" y="40930"/>
                  </a:cubicBezTo>
                  <a:lnTo>
                    <a:pt x="5290" y="41667"/>
                  </a:lnTo>
                  <a:cubicBezTo>
                    <a:pt x="5269" y="41604"/>
                    <a:pt x="5269" y="41541"/>
                    <a:pt x="5248" y="41499"/>
                  </a:cubicBezTo>
                  <a:cubicBezTo>
                    <a:pt x="5944" y="40740"/>
                    <a:pt x="6787" y="40171"/>
                    <a:pt x="7545" y="39517"/>
                  </a:cubicBezTo>
                  <a:cubicBezTo>
                    <a:pt x="8262" y="38885"/>
                    <a:pt x="8978" y="38274"/>
                    <a:pt x="9716" y="37705"/>
                  </a:cubicBezTo>
                  <a:cubicBezTo>
                    <a:pt x="10138" y="37389"/>
                    <a:pt x="10011" y="37241"/>
                    <a:pt x="9653" y="37030"/>
                  </a:cubicBezTo>
                  <a:cubicBezTo>
                    <a:pt x="8135" y="36019"/>
                    <a:pt x="6639" y="34986"/>
                    <a:pt x="5100" y="33996"/>
                  </a:cubicBezTo>
                  <a:cubicBezTo>
                    <a:pt x="4637" y="33679"/>
                    <a:pt x="4616" y="33511"/>
                    <a:pt x="5079" y="33152"/>
                  </a:cubicBezTo>
                  <a:cubicBezTo>
                    <a:pt x="6513" y="32014"/>
                    <a:pt x="7883" y="30834"/>
                    <a:pt x="9295" y="29696"/>
                  </a:cubicBezTo>
                  <a:cubicBezTo>
                    <a:pt x="9653" y="29380"/>
                    <a:pt x="9695" y="29211"/>
                    <a:pt x="9252" y="28937"/>
                  </a:cubicBezTo>
                  <a:cubicBezTo>
                    <a:pt x="7735" y="27947"/>
                    <a:pt x="6260" y="26914"/>
                    <a:pt x="4784" y="25902"/>
                  </a:cubicBezTo>
                  <a:cubicBezTo>
                    <a:pt x="4574" y="25776"/>
                    <a:pt x="4384" y="25649"/>
                    <a:pt x="4152" y="25481"/>
                  </a:cubicBezTo>
                  <a:lnTo>
                    <a:pt x="8178" y="22172"/>
                  </a:lnTo>
                  <a:cubicBezTo>
                    <a:pt x="8367" y="22003"/>
                    <a:pt x="8557" y="21856"/>
                    <a:pt x="8747" y="21708"/>
                  </a:cubicBezTo>
                  <a:cubicBezTo>
                    <a:pt x="9316" y="21202"/>
                    <a:pt x="9316" y="21202"/>
                    <a:pt x="8641" y="20760"/>
                  </a:cubicBezTo>
                  <a:cubicBezTo>
                    <a:pt x="7187" y="19769"/>
                    <a:pt x="5754" y="18779"/>
                    <a:pt x="4278" y="17809"/>
                  </a:cubicBezTo>
                  <a:cubicBezTo>
                    <a:pt x="3857" y="17535"/>
                    <a:pt x="3815" y="17346"/>
                    <a:pt x="4236" y="17008"/>
                  </a:cubicBezTo>
                  <a:cubicBezTo>
                    <a:pt x="5691" y="15828"/>
                    <a:pt x="7124" y="14627"/>
                    <a:pt x="8557" y="13468"/>
                  </a:cubicBezTo>
                  <a:cubicBezTo>
                    <a:pt x="8894" y="13194"/>
                    <a:pt x="8852" y="13088"/>
                    <a:pt x="8536" y="12856"/>
                  </a:cubicBezTo>
                  <a:cubicBezTo>
                    <a:pt x="6850" y="11760"/>
                    <a:pt x="5227" y="10643"/>
                    <a:pt x="3435" y="9442"/>
                  </a:cubicBezTo>
                  <a:cubicBezTo>
                    <a:pt x="4321" y="9295"/>
                    <a:pt x="5079" y="9316"/>
                    <a:pt x="5817" y="9273"/>
                  </a:cubicBezTo>
                  <a:cubicBezTo>
                    <a:pt x="8157" y="9126"/>
                    <a:pt x="10517" y="9084"/>
                    <a:pt x="12856" y="8957"/>
                  </a:cubicBezTo>
                  <a:cubicBezTo>
                    <a:pt x="14664" y="8858"/>
                    <a:pt x="16471" y="8703"/>
                    <a:pt x="18295" y="8703"/>
                  </a:cubicBezTo>
                  <a:cubicBezTo>
                    <a:pt x="18407" y="8703"/>
                    <a:pt x="18519" y="8703"/>
                    <a:pt x="18631" y="8704"/>
                  </a:cubicBezTo>
                  <a:cubicBezTo>
                    <a:pt x="18737" y="8617"/>
                    <a:pt x="18857" y="8573"/>
                    <a:pt x="18979" y="8573"/>
                  </a:cubicBezTo>
                  <a:cubicBezTo>
                    <a:pt x="19004" y="8573"/>
                    <a:pt x="19028" y="8574"/>
                    <a:pt x="19053" y="8578"/>
                  </a:cubicBezTo>
                  <a:cubicBezTo>
                    <a:pt x="21540" y="8494"/>
                    <a:pt x="24048" y="8409"/>
                    <a:pt x="26535" y="8304"/>
                  </a:cubicBezTo>
                  <a:cubicBezTo>
                    <a:pt x="28642" y="8199"/>
                    <a:pt x="30750" y="8051"/>
                    <a:pt x="32858" y="7925"/>
                  </a:cubicBezTo>
                  <a:cubicBezTo>
                    <a:pt x="33005" y="7925"/>
                    <a:pt x="33132" y="7946"/>
                    <a:pt x="33258" y="7946"/>
                  </a:cubicBezTo>
                  <a:cubicBezTo>
                    <a:pt x="35408" y="7840"/>
                    <a:pt x="37537" y="7756"/>
                    <a:pt x="39686" y="7651"/>
                  </a:cubicBezTo>
                  <a:cubicBezTo>
                    <a:pt x="42068" y="7545"/>
                    <a:pt x="44471" y="7398"/>
                    <a:pt x="46831" y="7271"/>
                  </a:cubicBezTo>
                  <a:cubicBezTo>
                    <a:pt x="46937" y="7264"/>
                    <a:pt x="47040" y="7262"/>
                    <a:pt x="47142" y="7262"/>
                  </a:cubicBezTo>
                  <a:cubicBezTo>
                    <a:pt x="47346" y="7262"/>
                    <a:pt x="47548" y="7271"/>
                    <a:pt x="47759" y="7271"/>
                  </a:cubicBezTo>
                  <a:cubicBezTo>
                    <a:pt x="49993" y="7166"/>
                    <a:pt x="52206" y="7082"/>
                    <a:pt x="54440" y="6955"/>
                  </a:cubicBezTo>
                  <a:cubicBezTo>
                    <a:pt x="57095" y="6808"/>
                    <a:pt x="59730" y="6597"/>
                    <a:pt x="62385" y="6597"/>
                  </a:cubicBezTo>
                  <a:cubicBezTo>
                    <a:pt x="62533" y="6534"/>
                    <a:pt x="62701" y="6491"/>
                    <a:pt x="62891" y="6470"/>
                  </a:cubicBezTo>
                  <a:cubicBezTo>
                    <a:pt x="65462" y="6386"/>
                    <a:pt x="68055" y="6281"/>
                    <a:pt x="70626" y="6175"/>
                  </a:cubicBezTo>
                  <a:cubicBezTo>
                    <a:pt x="72186" y="6112"/>
                    <a:pt x="73724" y="6028"/>
                    <a:pt x="75284" y="5965"/>
                  </a:cubicBezTo>
                  <a:cubicBezTo>
                    <a:pt x="77518" y="5859"/>
                    <a:pt x="79731" y="5775"/>
                    <a:pt x="81965" y="5648"/>
                  </a:cubicBezTo>
                  <a:cubicBezTo>
                    <a:pt x="84621" y="5501"/>
                    <a:pt x="87255" y="5290"/>
                    <a:pt x="89911" y="5269"/>
                  </a:cubicBezTo>
                  <a:cubicBezTo>
                    <a:pt x="90058" y="5227"/>
                    <a:pt x="90227" y="5185"/>
                    <a:pt x="90417" y="5164"/>
                  </a:cubicBezTo>
                  <a:cubicBezTo>
                    <a:pt x="92882" y="5058"/>
                    <a:pt x="95348" y="4974"/>
                    <a:pt x="97814" y="4869"/>
                  </a:cubicBezTo>
                  <a:cubicBezTo>
                    <a:pt x="100006" y="4784"/>
                    <a:pt x="102177" y="4637"/>
                    <a:pt x="104369" y="4510"/>
                  </a:cubicBezTo>
                  <a:cubicBezTo>
                    <a:pt x="106708" y="4426"/>
                    <a:pt x="109069" y="4321"/>
                    <a:pt x="111429" y="4215"/>
                  </a:cubicBezTo>
                  <a:cubicBezTo>
                    <a:pt x="113600" y="4110"/>
                    <a:pt x="115771" y="3962"/>
                    <a:pt x="117963" y="3857"/>
                  </a:cubicBezTo>
                  <a:cubicBezTo>
                    <a:pt x="118083" y="3843"/>
                    <a:pt x="118200" y="3838"/>
                    <a:pt x="118316" y="3838"/>
                  </a:cubicBezTo>
                  <a:cubicBezTo>
                    <a:pt x="118549" y="3838"/>
                    <a:pt x="118778" y="3857"/>
                    <a:pt x="119017" y="3857"/>
                  </a:cubicBezTo>
                  <a:lnTo>
                    <a:pt x="132358" y="3182"/>
                  </a:lnTo>
                  <a:close/>
                  <a:moveTo>
                    <a:pt x="131831" y="0"/>
                  </a:moveTo>
                  <a:cubicBezTo>
                    <a:pt x="129787" y="253"/>
                    <a:pt x="127468" y="211"/>
                    <a:pt x="125150" y="337"/>
                  </a:cubicBezTo>
                  <a:cubicBezTo>
                    <a:pt x="123232" y="464"/>
                    <a:pt x="121314" y="506"/>
                    <a:pt x="119396" y="590"/>
                  </a:cubicBezTo>
                  <a:cubicBezTo>
                    <a:pt x="117647" y="674"/>
                    <a:pt x="115898" y="780"/>
                    <a:pt x="114148" y="864"/>
                  </a:cubicBezTo>
                  <a:cubicBezTo>
                    <a:pt x="112357" y="948"/>
                    <a:pt x="110565" y="1033"/>
                    <a:pt x="108774" y="1117"/>
                  </a:cubicBezTo>
                  <a:cubicBezTo>
                    <a:pt x="107004" y="1201"/>
                    <a:pt x="105212" y="1307"/>
                    <a:pt x="103421" y="1391"/>
                  </a:cubicBezTo>
                  <a:lnTo>
                    <a:pt x="97646" y="1644"/>
                  </a:lnTo>
                  <a:lnTo>
                    <a:pt x="91744" y="1918"/>
                  </a:lnTo>
                  <a:cubicBezTo>
                    <a:pt x="89995" y="2002"/>
                    <a:pt x="88267" y="2108"/>
                    <a:pt x="86518" y="2171"/>
                  </a:cubicBezTo>
                  <a:cubicBezTo>
                    <a:pt x="83757" y="2297"/>
                    <a:pt x="81017" y="2445"/>
                    <a:pt x="78256" y="2571"/>
                  </a:cubicBezTo>
                  <a:cubicBezTo>
                    <a:pt x="76527" y="2677"/>
                    <a:pt x="74820" y="2761"/>
                    <a:pt x="73092" y="2845"/>
                  </a:cubicBezTo>
                  <a:cubicBezTo>
                    <a:pt x="70289" y="2972"/>
                    <a:pt x="67486" y="3098"/>
                    <a:pt x="64704" y="3246"/>
                  </a:cubicBezTo>
                  <a:cubicBezTo>
                    <a:pt x="62975" y="3330"/>
                    <a:pt x="61247" y="3435"/>
                    <a:pt x="59519" y="3499"/>
                  </a:cubicBezTo>
                  <a:cubicBezTo>
                    <a:pt x="56674" y="3625"/>
                    <a:pt x="53807" y="3773"/>
                    <a:pt x="50941" y="3899"/>
                  </a:cubicBezTo>
                  <a:cubicBezTo>
                    <a:pt x="49150" y="4004"/>
                    <a:pt x="47358" y="4089"/>
                    <a:pt x="45567" y="4173"/>
                  </a:cubicBezTo>
                  <a:cubicBezTo>
                    <a:pt x="42700" y="4300"/>
                    <a:pt x="39813" y="4447"/>
                    <a:pt x="36925" y="4573"/>
                  </a:cubicBezTo>
                  <a:cubicBezTo>
                    <a:pt x="35197" y="4658"/>
                    <a:pt x="33469" y="4763"/>
                    <a:pt x="31762" y="4847"/>
                  </a:cubicBezTo>
                  <a:cubicBezTo>
                    <a:pt x="28769" y="4953"/>
                    <a:pt x="25818" y="5100"/>
                    <a:pt x="22847" y="5248"/>
                  </a:cubicBezTo>
                  <a:cubicBezTo>
                    <a:pt x="21160" y="5332"/>
                    <a:pt x="19474" y="5438"/>
                    <a:pt x="17788" y="5501"/>
                  </a:cubicBezTo>
                  <a:cubicBezTo>
                    <a:pt x="14985" y="5627"/>
                    <a:pt x="12161" y="5796"/>
                    <a:pt x="9358" y="5901"/>
                  </a:cubicBezTo>
                  <a:cubicBezTo>
                    <a:pt x="7967" y="5965"/>
                    <a:pt x="6597" y="6028"/>
                    <a:pt x="5206" y="6091"/>
                  </a:cubicBezTo>
                  <a:cubicBezTo>
                    <a:pt x="4321" y="6154"/>
                    <a:pt x="3414" y="6049"/>
                    <a:pt x="2550" y="6323"/>
                  </a:cubicBezTo>
                  <a:cubicBezTo>
                    <a:pt x="1433" y="6681"/>
                    <a:pt x="632" y="7377"/>
                    <a:pt x="337" y="8536"/>
                  </a:cubicBezTo>
                  <a:cubicBezTo>
                    <a:pt x="0" y="9611"/>
                    <a:pt x="316" y="10770"/>
                    <a:pt x="1117" y="11550"/>
                  </a:cubicBezTo>
                  <a:cubicBezTo>
                    <a:pt x="1749" y="12182"/>
                    <a:pt x="2529" y="12603"/>
                    <a:pt x="3246" y="13088"/>
                  </a:cubicBezTo>
                  <a:cubicBezTo>
                    <a:pt x="3625" y="13320"/>
                    <a:pt x="3562" y="13489"/>
                    <a:pt x="3288" y="13699"/>
                  </a:cubicBezTo>
                  <a:cubicBezTo>
                    <a:pt x="2909" y="14016"/>
                    <a:pt x="2550" y="14332"/>
                    <a:pt x="2171" y="14627"/>
                  </a:cubicBezTo>
                  <a:cubicBezTo>
                    <a:pt x="127" y="16081"/>
                    <a:pt x="42" y="18779"/>
                    <a:pt x="2087" y="20128"/>
                  </a:cubicBezTo>
                  <a:cubicBezTo>
                    <a:pt x="2550" y="20444"/>
                    <a:pt x="3014" y="20781"/>
                    <a:pt x="3457" y="21055"/>
                  </a:cubicBezTo>
                  <a:cubicBezTo>
                    <a:pt x="3899" y="21308"/>
                    <a:pt x="3920" y="21582"/>
                    <a:pt x="3541" y="21877"/>
                  </a:cubicBezTo>
                  <a:cubicBezTo>
                    <a:pt x="3161" y="22172"/>
                    <a:pt x="2803" y="22509"/>
                    <a:pt x="2424" y="22783"/>
                  </a:cubicBezTo>
                  <a:cubicBezTo>
                    <a:pt x="485" y="24216"/>
                    <a:pt x="527" y="26872"/>
                    <a:pt x="2508" y="28221"/>
                  </a:cubicBezTo>
                  <a:cubicBezTo>
                    <a:pt x="2993" y="28558"/>
                    <a:pt x="3457" y="28937"/>
                    <a:pt x="3962" y="29232"/>
                  </a:cubicBezTo>
                  <a:cubicBezTo>
                    <a:pt x="4531" y="29549"/>
                    <a:pt x="4278" y="29759"/>
                    <a:pt x="3920" y="30012"/>
                  </a:cubicBezTo>
                  <a:cubicBezTo>
                    <a:pt x="3309" y="30476"/>
                    <a:pt x="2740" y="30982"/>
                    <a:pt x="2192" y="31509"/>
                  </a:cubicBezTo>
                  <a:cubicBezTo>
                    <a:pt x="948" y="32794"/>
                    <a:pt x="1244" y="35028"/>
                    <a:pt x="2466" y="35956"/>
                  </a:cubicBezTo>
                  <a:cubicBezTo>
                    <a:pt x="3098" y="36461"/>
                    <a:pt x="3773" y="36925"/>
                    <a:pt x="4447" y="37368"/>
                  </a:cubicBezTo>
                  <a:cubicBezTo>
                    <a:pt x="4742" y="37578"/>
                    <a:pt x="4763" y="37726"/>
                    <a:pt x="4489" y="37937"/>
                  </a:cubicBezTo>
                  <a:cubicBezTo>
                    <a:pt x="4026" y="38295"/>
                    <a:pt x="3625" y="38695"/>
                    <a:pt x="3161" y="39033"/>
                  </a:cubicBezTo>
                  <a:cubicBezTo>
                    <a:pt x="1665" y="40150"/>
                    <a:pt x="1286" y="42194"/>
                    <a:pt x="2382" y="43564"/>
                  </a:cubicBezTo>
                  <a:cubicBezTo>
                    <a:pt x="3127" y="44539"/>
                    <a:pt x="4133" y="44838"/>
                    <a:pt x="5320" y="44838"/>
                  </a:cubicBezTo>
                  <a:cubicBezTo>
                    <a:pt x="5441" y="44838"/>
                    <a:pt x="5565" y="44834"/>
                    <a:pt x="5691" y="44829"/>
                  </a:cubicBezTo>
                  <a:cubicBezTo>
                    <a:pt x="8409" y="44681"/>
                    <a:pt x="11149" y="44555"/>
                    <a:pt x="13868" y="44407"/>
                  </a:cubicBezTo>
                  <a:cubicBezTo>
                    <a:pt x="15596" y="44323"/>
                    <a:pt x="17325" y="44217"/>
                    <a:pt x="19053" y="44154"/>
                  </a:cubicBezTo>
                  <a:cubicBezTo>
                    <a:pt x="20908" y="44070"/>
                    <a:pt x="22762" y="43964"/>
                    <a:pt x="24617" y="43880"/>
                  </a:cubicBezTo>
                  <a:cubicBezTo>
                    <a:pt x="26451" y="43796"/>
                    <a:pt x="28284" y="43712"/>
                    <a:pt x="30118" y="43627"/>
                  </a:cubicBezTo>
                  <a:cubicBezTo>
                    <a:pt x="32015" y="43522"/>
                    <a:pt x="33912" y="43438"/>
                    <a:pt x="35829" y="43353"/>
                  </a:cubicBezTo>
                  <a:cubicBezTo>
                    <a:pt x="37663" y="43269"/>
                    <a:pt x="39476" y="43185"/>
                    <a:pt x="41330" y="43100"/>
                  </a:cubicBezTo>
                  <a:cubicBezTo>
                    <a:pt x="43227" y="42995"/>
                    <a:pt x="45124" y="42890"/>
                    <a:pt x="47021" y="42826"/>
                  </a:cubicBezTo>
                  <a:cubicBezTo>
                    <a:pt x="49698" y="42742"/>
                    <a:pt x="52332" y="42552"/>
                    <a:pt x="55009" y="42426"/>
                  </a:cubicBezTo>
                  <a:cubicBezTo>
                    <a:pt x="57706" y="42321"/>
                    <a:pt x="60383" y="42173"/>
                    <a:pt x="63081" y="42047"/>
                  </a:cubicBezTo>
                  <a:cubicBezTo>
                    <a:pt x="64914" y="41941"/>
                    <a:pt x="66727" y="41857"/>
                    <a:pt x="68582" y="41773"/>
                  </a:cubicBezTo>
                  <a:cubicBezTo>
                    <a:pt x="70521" y="41688"/>
                    <a:pt x="72460" y="41562"/>
                    <a:pt x="74399" y="41520"/>
                  </a:cubicBezTo>
                  <a:cubicBezTo>
                    <a:pt x="77118" y="41435"/>
                    <a:pt x="79815" y="41246"/>
                    <a:pt x="82534" y="41119"/>
                  </a:cubicBezTo>
                  <a:lnTo>
                    <a:pt x="87972" y="40845"/>
                  </a:lnTo>
                  <a:cubicBezTo>
                    <a:pt x="89700" y="40761"/>
                    <a:pt x="91449" y="40656"/>
                    <a:pt x="93199" y="40592"/>
                  </a:cubicBezTo>
                  <a:cubicBezTo>
                    <a:pt x="96002" y="40445"/>
                    <a:pt x="98784" y="40318"/>
                    <a:pt x="101587" y="40192"/>
                  </a:cubicBezTo>
                  <a:lnTo>
                    <a:pt x="107151" y="39918"/>
                  </a:lnTo>
                  <a:lnTo>
                    <a:pt x="112715" y="39665"/>
                  </a:lnTo>
                  <a:cubicBezTo>
                    <a:pt x="114549" y="39581"/>
                    <a:pt x="116382" y="39454"/>
                    <a:pt x="118216" y="39391"/>
                  </a:cubicBezTo>
                  <a:cubicBezTo>
                    <a:pt x="121019" y="39307"/>
                    <a:pt x="123822" y="39138"/>
                    <a:pt x="126604" y="38991"/>
                  </a:cubicBezTo>
                  <a:cubicBezTo>
                    <a:pt x="128965" y="38864"/>
                    <a:pt x="131325" y="38822"/>
                    <a:pt x="133686" y="38717"/>
                  </a:cubicBezTo>
                  <a:cubicBezTo>
                    <a:pt x="135372" y="38653"/>
                    <a:pt x="136510" y="37810"/>
                    <a:pt x="136953" y="36272"/>
                  </a:cubicBezTo>
                  <a:cubicBezTo>
                    <a:pt x="137332" y="34986"/>
                    <a:pt x="136721" y="33574"/>
                    <a:pt x="135414" y="32668"/>
                  </a:cubicBezTo>
                  <a:cubicBezTo>
                    <a:pt x="134972" y="32373"/>
                    <a:pt x="134550" y="32057"/>
                    <a:pt x="134086" y="31804"/>
                  </a:cubicBezTo>
                  <a:cubicBezTo>
                    <a:pt x="133749" y="31593"/>
                    <a:pt x="133707" y="31424"/>
                    <a:pt x="134002" y="31150"/>
                  </a:cubicBezTo>
                  <a:cubicBezTo>
                    <a:pt x="134487" y="30771"/>
                    <a:pt x="134929" y="30349"/>
                    <a:pt x="135414" y="29991"/>
                  </a:cubicBezTo>
                  <a:cubicBezTo>
                    <a:pt x="136953" y="28832"/>
                    <a:pt x="137100" y="26598"/>
                    <a:pt x="135751" y="25249"/>
                  </a:cubicBezTo>
                  <a:cubicBezTo>
                    <a:pt x="135119" y="24596"/>
                    <a:pt x="134339" y="24174"/>
                    <a:pt x="133602" y="23668"/>
                  </a:cubicBezTo>
                  <a:cubicBezTo>
                    <a:pt x="133222" y="23415"/>
                    <a:pt x="133285" y="23289"/>
                    <a:pt x="133602" y="23057"/>
                  </a:cubicBezTo>
                  <a:cubicBezTo>
                    <a:pt x="134002" y="22762"/>
                    <a:pt x="134360" y="22425"/>
                    <a:pt x="134761" y="22109"/>
                  </a:cubicBezTo>
                  <a:cubicBezTo>
                    <a:pt x="137100" y="20296"/>
                    <a:pt x="136573" y="17598"/>
                    <a:pt x="134445" y="16355"/>
                  </a:cubicBezTo>
                  <a:cubicBezTo>
                    <a:pt x="134065" y="16144"/>
                    <a:pt x="133749" y="15870"/>
                    <a:pt x="133391" y="15659"/>
                  </a:cubicBezTo>
                  <a:cubicBezTo>
                    <a:pt x="132822" y="15364"/>
                    <a:pt x="132990" y="15111"/>
                    <a:pt x="133391" y="14816"/>
                  </a:cubicBezTo>
                  <a:cubicBezTo>
                    <a:pt x="133981" y="14374"/>
                    <a:pt x="134550" y="13889"/>
                    <a:pt x="135077" y="13362"/>
                  </a:cubicBezTo>
                  <a:cubicBezTo>
                    <a:pt x="136236" y="12245"/>
                    <a:pt x="136067" y="9969"/>
                    <a:pt x="135014" y="9084"/>
                  </a:cubicBezTo>
                  <a:cubicBezTo>
                    <a:pt x="134360" y="8536"/>
                    <a:pt x="133665" y="8030"/>
                    <a:pt x="132948" y="7566"/>
                  </a:cubicBezTo>
                  <a:cubicBezTo>
                    <a:pt x="132548" y="7313"/>
                    <a:pt x="132569" y="7124"/>
                    <a:pt x="132906" y="6850"/>
                  </a:cubicBezTo>
                  <a:cubicBezTo>
                    <a:pt x="133264" y="6555"/>
                    <a:pt x="133602" y="6302"/>
                    <a:pt x="133939" y="6028"/>
                  </a:cubicBezTo>
                  <a:cubicBezTo>
                    <a:pt x="135309" y="5016"/>
                    <a:pt x="135793" y="3583"/>
                    <a:pt x="135309" y="2108"/>
                  </a:cubicBezTo>
                  <a:cubicBezTo>
                    <a:pt x="134866" y="759"/>
                    <a:pt x="133707" y="0"/>
                    <a:pt x="1318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66675" dir="2880000" algn="bl" rotWithShape="0">
                <a:schemeClr val="dk1">
                  <a:alpha val="8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0"/>
            <p:cNvSpPr/>
            <p:nvPr/>
          </p:nvSpPr>
          <p:spPr>
            <a:xfrm>
              <a:off x="2851254" y="5371002"/>
              <a:ext cx="356988" cy="614883"/>
            </a:xfrm>
            <a:custGeom>
              <a:avLst/>
              <a:gdLst/>
              <a:ahLst/>
              <a:cxnLst/>
              <a:rect l="l" t="t" r="r" b="b"/>
              <a:pathLst>
                <a:path w="19180" h="33036" extrusionOk="0">
                  <a:moveTo>
                    <a:pt x="17473" y="1"/>
                  </a:moveTo>
                  <a:cubicBezTo>
                    <a:pt x="15344" y="127"/>
                    <a:pt x="13236" y="275"/>
                    <a:pt x="11129" y="380"/>
                  </a:cubicBezTo>
                  <a:cubicBezTo>
                    <a:pt x="8642" y="485"/>
                    <a:pt x="6134" y="570"/>
                    <a:pt x="3647" y="654"/>
                  </a:cubicBezTo>
                  <a:cubicBezTo>
                    <a:pt x="3622" y="650"/>
                    <a:pt x="3598" y="649"/>
                    <a:pt x="3573" y="649"/>
                  </a:cubicBezTo>
                  <a:cubicBezTo>
                    <a:pt x="3451" y="649"/>
                    <a:pt x="3331" y="693"/>
                    <a:pt x="3225" y="780"/>
                  </a:cubicBezTo>
                  <a:cubicBezTo>
                    <a:pt x="2720" y="1961"/>
                    <a:pt x="1961" y="3014"/>
                    <a:pt x="1328" y="4131"/>
                  </a:cubicBezTo>
                  <a:cubicBezTo>
                    <a:pt x="991" y="4764"/>
                    <a:pt x="612" y="5396"/>
                    <a:pt x="211" y="6007"/>
                  </a:cubicBezTo>
                  <a:cubicBezTo>
                    <a:pt x="1" y="6281"/>
                    <a:pt x="1" y="6682"/>
                    <a:pt x="254" y="6935"/>
                  </a:cubicBezTo>
                  <a:cubicBezTo>
                    <a:pt x="1328" y="8410"/>
                    <a:pt x="2382" y="9885"/>
                    <a:pt x="3478" y="11339"/>
                  </a:cubicBezTo>
                  <a:cubicBezTo>
                    <a:pt x="3689" y="11529"/>
                    <a:pt x="3710" y="11845"/>
                    <a:pt x="3520" y="12077"/>
                  </a:cubicBezTo>
                  <a:cubicBezTo>
                    <a:pt x="2572" y="13637"/>
                    <a:pt x="1666" y="15196"/>
                    <a:pt x="717" y="16756"/>
                  </a:cubicBezTo>
                  <a:cubicBezTo>
                    <a:pt x="528" y="17030"/>
                    <a:pt x="549" y="17388"/>
                    <a:pt x="781" y="17641"/>
                  </a:cubicBezTo>
                  <a:cubicBezTo>
                    <a:pt x="1834" y="19074"/>
                    <a:pt x="2867" y="20550"/>
                    <a:pt x="3942" y="21983"/>
                  </a:cubicBezTo>
                  <a:cubicBezTo>
                    <a:pt x="4195" y="22257"/>
                    <a:pt x="4216" y="22678"/>
                    <a:pt x="3984" y="22973"/>
                  </a:cubicBezTo>
                  <a:cubicBezTo>
                    <a:pt x="3036" y="24512"/>
                    <a:pt x="2150" y="26072"/>
                    <a:pt x="1223" y="27610"/>
                  </a:cubicBezTo>
                  <a:cubicBezTo>
                    <a:pt x="1033" y="27863"/>
                    <a:pt x="1076" y="28200"/>
                    <a:pt x="1286" y="28432"/>
                  </a:cubicBezTo>
                  <a:cubicBezTo>
                    <a:pt x="2277" y="29760"/>
                    <a:pt x="3267" y="31109"/>
                    <a:pt x="4237" y="32458"/>
                  </a:cubicBezTo>
                  <a:cubicBezTo>
                    <a:pt x="4342" y="32647"/>
                    <a:pt x="4469" y="32837"/>
                    <a:pt x="4553" y="33027"/>
                  </a:cubicBezTo>
                  <a:cubicBezTo>
                    <a:pt x="4736" y="33027"/>
                    <a:pt x="4909" y="33036"/>
                    <a:pt x="5085" y="33036"/>
                  </a:cubicBezTo>
                  <a:cubicBezTo>
                    <a:pt x="5174" y="33036"/>
                    <a:pt x="5263" y="33034"/>
                    <a:pt x="5354" y="33027"/>
                  </a:cubicBezTo>
                  <a:cubicBezTo>
                    <a:pt x="7462" y="32900"/>
                    <a:pt x="9569" y="32774"/>
                    <a:pt x="11677" y="32668"/>
                  </a:cubicBezTo>
                  <a:cubicBezTo>
                    <a:pt x="13932" y="32542"/>
                    <a:pt x="16187" y="32458"/>
                    <a:pt x="18421" y="32373"/>
                  </a:cubicBezTo>
                  <a:cubicBezTo>
                    <a:pt x="18454" y="32370"/>
                    <a:pt x="18488" y="32370"/>
                    <a:pt x="18521" y="32370"/>
                  </a:cubicBezTo>
                  <a:cubicBezTo>
                    <a:pt x="18597" y="32370"/>
                    <a:pt x="18674" y="32374"/>
                    <a:pt x="18750" y="32374"/>
                  </a:cubicBezTo>
                  <a:cubicBezTo>
                    <a:pt x="18899" y="32374"/>
                    <a:pt x="19047" y="32356"/>
                    <a:pt x="19180" y="32247"/>
                  </a:cubicBezTo>
                  <a:cubicBezTo>
                    <a:pt x="18147" y="30793"/>
                    <a:pt x="17093" y="29317"/>
                    <a:pt x="16040" y="27884"/>
                  </a:cubicBezTo>
                  <a:cubicBezTo>
                    <a:pt x="15745" y="27505"/>
                    <a:pt x="15660" y="27231"/>
                    <a:pt x="15955" y="26746"/>
                  </a:cubicBezTo>
                  <a:cubicBezTo>
                    <a:pt x="16904" y="25250"/>
                    <a:pt x="17768" y="23690"/>
                    <a:pt x="18695" y="22194"/>
                  </a:cubicBezTo>
                  <a:cubicBezTo>
                    <a:pt x="18906" y="21920"/>
                    <a:pt x="18885" y="21561"/>
                    <a:pt x="18653" y="21329"/>
                  </a:cubicBezTo>
                  <a:cubicBezTo>
                    <a:pt x="17620" y="19938"/>
                    <a:pt x="16630" y="18526"/>
                    <a:pt x="15576" y="17156"/>
                  </a:cubicBezTo>
                  <a:cubicBezTo>
                    <a:pt x="15239" y="16735"/>
                    <a:pt x="15112" y="16440"/>
                    <a:pt x="15471" y="15913"/>
                  </a:cubicBezTo>
                  <a:cubicBezTo>
                    <a:pt x="16335" y="14564"/>
                    <a:pt x="17093" y="13152"/>
                    <a:pt x="17979" y="11824"/>
                  </a:cubicBezTo>
                  <a:cubicBezTo>
                    <a:pt x="18379" y="11213"/>
                    <a:pt x="18316" y="10791"/>
                    <a:pt x="17915" y="10265"/>
                  </a:cubicBezTo>
                  <a:cubicBezTo>
                    <a:pt x="16883" y="8937"/>
                    <a:pt x="15913" y="7546"/>
                    <a:pt x="14880" y="6218"/>
                  </a:cubicBezTo>
                  <a:cubicBezTo>
                    <a:pt x="14649" y="5902"/>
                    <a:pt x="14606" y="5712"/>
                    <a:pt x="14817" y="5375"/>
                  </a:cubicBezTo>
                  <a:cubicBezTo>
                    <a:pt x="15702" y="3921"/>
                    <a:pt x="16567" y="2445"/>
                    <a:pt x="17452" y="970"/>
                  </a:cubicBezTo>
                  <a:cubicBezTo>
                    <a:pt x="17620" y="675"/>
                    <a:pt x="17852" y="401"/>
                    <a:pt x="17852" y="22"/>
                  </a:cubicBezTo>
                  <a:cubicBezTo>
                    <a:pt x="17726" y="1"/>
                    <a:pt x="17599" y="1"/>
                    <a:pt x="17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0"/>
            <p:cNvSpPr/>
            <p:nvPr/>
          </p:nvSpPr>
          <p:spPr>
            <a:xfrm>
              <a:off x="4449313" y="5294732"/>
              <a:ext cx="362106" cy="612965"/>
            </a:xfrm>
            <a:custGeom>
              <a:avLst/>
              <a:gdLst/>
              <a:ahLst/>
              <a:cxnLst/>
              <a:rect l="l" t="t" r="r" b="b"/>
              <a:pathLst>
                <a:path w="19455" h="32933" extrusionOk="0">
                  <a:moveTo>
                    <a:pt x="17037" y="0"/>
                  </a:moveTo>
                  <a:cubicBezTo>
                    <a:pt x="16920" y="0"/>
                    <a:pt x="16805" y="3"/>
                    <a:pt x="16693" y="10"/>
                  </a:cubicBezTo>
                  <a:cubicBezTo>
                    <a:pt x="14501" y="115"/>
                    <a:pt x="12330" y="263"/>
                    <a:pt x="10159" y="368"/>
                  </a:cubicBezTo>
                  <a:cubicBezTo>
                    <a:pt x="7799" y="474"/>
                    <a:pt x="5438" y="579"/>
                    <a:pt x="3099" y="663"/>
                  </a:cubicBezTo>
                  <a:cubicBezTo>
                    <a:pt x="2129" y="2349"/>
                    <a:pt x="1181" y="4014"/>
                    <a:pt x="190" y="5679"/>
                  </a:cubicBezTo>
                  <a:cubicBezTo>
                    <a:pt x="1" y="5890"/>
                    <a:pt x="22" y="6206"/>
                    <a:pt x="212" y="6417"/>
                  </a:cubicBezTo>
                  <a:cubicBezTo>
                    <a:pt x="1329" y="7871"/>
                    <a:pt x="2403" y="9368"/>
                    <a:pt x="3499" y="10843"/>
                  </a:cubicBezTo>
                  <a:cubicBezTo>
                    <a:pt x="3731" y="11075"/>
                    <a:pt x="3773" y="11454"/>
                    <a:pt x="3563" y="11728"/>
                  </a:cubicBezTo>
                  <a:cubicBezTo>
                    <a:pt x="2614" y="13246"/>
                    <a:pt x="1729" y="14805"/>
                    <a:pt x="781" y="16323"/>
                  </a:cubicBezTo>
                  <a:cubicBezTo>
                    <a:pt x="549" y="16576"/>
                    <a:pt x="549" y="16955"/>
                    <a:pt x="781" y="17187"/>
                  </a:cubicBezTo>
                  <a:cubicBezTo>
                    <a:pt x="1834" y="18620"/>
                    <a:pt x="2846" y="20074"/>
                    <a:pt x="3942" y="21465"/>
                  </a:cubicBezTo>
                  <a:cubicBezTo>
                    <a:pt x="4258" y="21908"/>
                    <a:pt x="4237" y="22203"/>
                    <a:pt x="3963" y="22624"/>
                  </a:cubicBezTo>
                  <a:cubicBezTo>
                    <a:pt x="3057" y="24121"/>
                    <a:pt x="2172" y="25638"/>
                    <a:pt x="1244" y="27114"/>
                  </a:cubicBezTo>
                  <a:cubicBezTo>
                    <a:pt x="1012" y="27493"/>
                    <a:pt x="1076" y="27725"/>
                    <a:pt x="1329" y="28041"/>
                  </a:cubicBezTo>
                  <a:cubicBezTo>
                    <a:pt x="2467" y="29558"/>
                    <a:pt x="3584" y="31097"/>
                    <a:pt x="4722" y="32635"/>
                  </a:cubicBezTo>
                  <a:cubicBezTo>
                    <a:pt x="4764" y="32720"/>
                    <a:pt x="4806" y="32825"/>
                    <a:pt x="4827" y="32930"/>
                  </a:cubicBezTo>
                  <a:cubicBezTo>
                    <a:pt x="4930" y="32932"/>
                    <a:pt x="5033" y="32932"/>
                    <a:pt x="5136" y="32932"/>
                  </a:cubicBezTo>
                  <a:cubicBezTo>
                    <a:pt x="7012" y="32932"/>
                    <a:pt x="8870" y="32757"/>
                    <a:pt x="10729" y="32678"/>
                  </a:cubicBezTo>
                  <a:cubicBezTo>
                    <a:pt x="13637" y="32572"/>
                    <a:pt x="16546" y="32446"/>
                    <a:pt x="19454" y="32256"/>
                  </a:cubicBezTo>
                  <a:cubicBezTo>
                    <a:pt x="18822" y="30991"/>
                    <a:pt x="17873" y="29959"/>
                    <a:pt x="17072" y="28779"/>
                  </a:cubicBezTo>
                  <a:cubicBezTo>
                    <a:pt x="16735" y="28252"/>
                    <a:pt x="16356" y="27746"/>
                    <a:pt x="15955" y="27240"/>
                  </a:cubicBezTo>
                  <a:cubicBezTo>
                    <a:pt x="15724" y="27029"/>
                    <a:pt x="15703" y="26671"/>
                    <a:pt x="15913" y="26418"/>
                  </a:cubicBezTo>
                  <a:cubicBezTo>
                    <a:pt x="16820" y="24858"/>
                    <a:pt x="17726" y="23320"/>
                    <a:pt x="18653" y="21781"/>
                  </a:cubicBezTo>
                  <a:cubicBezTo>
                    <a:pt x="18885" y="21486"/>
                    <a:pt x="18864" y="21065"/>
                    <a:pt x="18590" y="20791"/>
                  </a:cubicBezTo>
                  <a:cubicBezTo>
                    <a:pt x="17557" y="19400"/>
                    <a:pt x="16546" y="18009"/>
                    <a:pt x="15513" y="16618"/>
                  </a:cubicBezTo>
                  <a:cubicBezTo>
                    <a:pt x="15218" y="16302"/>
                    <a:pt x="15197" y="15838"/>
                    <a:pt x="15471" y="15501"/>
                  </a:cubicBezTo>
                  <a:cubicBezTo>
                    <a:pt x="16377" y="14046"/>
                    <a:pt x="17220" y="12571"/>
                    <a:pt x="18084" y="11096"/>
                  </a:cubicBezTo>
                  <a:cubicBezTo>
                    <a:pt x="18316" y="10737"/>
                    <a:pt x="18379" y="10464"/>
                    <a:pt x="18063" y="10063"/>
                  </a:cubicBezTo>
                  <a:cubicBezTo>
                    <a:pt x="16988" y="8672"/>
                    <a:pt x="15998" y="7239"/>
                    <a:pt x="14944" y="5827"/>
                  </a:cubicBezTo>
                  <a:cubicBezTo>
                    <a:pt x="14712" y="5532"/>
                    <a:pt x="14691" y="5110"/>
                    <a:pt x="14923" y="4815"/>
                  </a:cubicBezTo>
                  <a:cubicBezTo>
                    <a:pt x="15871" y="3213"/>
                    <a:pt x="16798" y="1612"/>
                    <a:pt x="17747" y="10"/>
                  </a:cubicBezTo>
                  <a:cubicBezTo>
                    <a:pt x="17508" y="10"/>
                    <a:pt x="17269" y="0"/>
                    <a:pt x="170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50"/>
            <p:cNvSpPr/>
            <p:nvPr/>
          </p:nvSpPr>
          <p:spPr>
            <a:xfrm>
              <a:off x="3392570" y="5346286"/>
              <a:ext cx="362088" cy="612370"/>
            </a:xfrm>
            <a:custGeom>
              <a:avLst/>
              <a:gdLst/>
              <a:ahLst/>
              <a:cxnLst/>
              <a:rect l="l" t="t" r="r" b="b"/>
              <a:pathLst>
                <a:path w="19454" h="32901" extrusionOk="0">
                  <a:moveTo>
                    <a:pt x="17894" y="1"/>
                  </a:moveTo>
                  <a:cubicBezTo>
                    <a:pt x="15239" y="1"/>
                    <a:pt x="12604" y="212"/>
                    <a:pt x="9970" y="359"/>
                  </a:cubicBezTo>
                  <a:cubicBezTo>
                    <a:pt x="7736" y="486"/>
                    <a:pt x="5502" y="570"/>
                    <a:pt x="3268" y="675"/>
                  </a:cubicBezTo>
                  <a:cubicBezTo>
                    <a:pt x="2614" y="2129"/>
                    <a:pt x="1687" y="3415"/>
                    <a:pt x="907" y="4764"/>
                  </a:cubicBezTo>
                  <a:cubicBezTo>
                    <a:pt x="22" y="6239"/>
                    <a:pt x="1" y="6218"/>
                    <a:pt x="1055" y="7609"/>
                  </a:cubicBezTo>
                  <a:cubicBezTo>
                    <a:pt x="1898" y="8726"/>
                    <a:pt x="2698" y="9885"/>
                    <a:pt x="3563" y="10981"/>
                  </a:cubicBezTo>
                  <a:cubicBezTo>
                    <a:pt x="3858" y="11361"/>
                    <a:pt x="3794" y="11593"/>
                    <a:pt x="3584" y="11951"/>
                  </a:cubicBezTo>
                  <a:cubicBezTo>
                    <a:pt x="2677" y="13447"/>
                    <a:pt x="1813" y="14965"/>
                    <a:pt x="865" y="16440"/>
                  </a:cubicBezTo>
                  <a:cubicBezTo>
                    <a:pt x="591" y="16862"/>
                    <a:pt x="675" y="17136"/>
                    <a:pt x="949" y="17473"/>
                  </a:cubicBezTo>
                  <a:cubicBezTo>
                    <a:pt x="1982" y="18864"/>
                    <a:pt x="3036" y="20297"/>
                    <a:pt x="4089" y="21667"/>
                  </a:cubicBezTo>
                  <a:cubicBezTo>
                    <a:pt x="4342" y="21941"/>
                    <a:pt x="4385" y="22362"/>
                    <a:pt x="4132" y="22636"/>
                  </a:cubicBezTo>
                  <a:cubicBezTo>
                    <a:pt x="3204" y="24175"/>
                    <a:pt x="2277" y="25713"/>
                    <a:pt x="1350" y="27252"/>
                  </a:cubicBezTo>
                  <a:cubicBezTo>
                    <a:pt x="1139" y="27505"/>
                    <a:pt x="1160" y="27884"/>
                    <a:pt x="1392" y="28116"/>
                  </a:cubicBezTo>
                  <a:cubicBezTo>
                    <a:pt x="2572" y="29697"/>
                    <a:pt x="3689" y="31320"/>
                    <a:pt x="4848" y="32900"/>
                  </a:cubicBezTo>
                  <a:cubicBezTo>
                    <a:pt x="7525" y="32837"/>
                    <a:pt x="10223" y="32669"/>
                    <a:pt x="12899" y="32542"/>
                  </a:cubicBezTo>
                  <a:cubicBezTo>
                    <a:pt x="15091" y="32437"/>
                    <a:pt x="17283" y="32373"/>
                    <a:pt x="19454" y="32226"/>
                  </a:cubicBezTo>
                  <a:cubicBezTo>
                    <a:pt x="18484" y="30835"/>
                    <a:pt x="17515" y="29444"/>
                    <a:pt x="16524" y="28074"/>
                  </a:cubicBezTo>
                  <a:cubicBezTo>
                    <a:pt x="15745" y="27020"/>
                    <a:pt x="15724" y="27041"/>
                    <a:pt x="16398" y="25945"/>
                  </a:cubicBezTo>
                  <a:cubicBezTo>
                    <a:pt x="17178" y="24618"/>
                    <a:pt x="17979" y="23248"/>
                    <a:pt x="18758" y="21941"/>
                  </a:cubicBezTo>
                  <a:cubicBezTo>
                    <a:pt x="18969" y="21646"/>
                    <a:pt x="18927" y="21245"/>
                    <a:pt x="18674" y="20992"/>
                  </a:cubicBezTo>
                  <a:cubicBezTo>
                    <a:pt x="17620" y="19559"/>
                    <a:pt x="16609" y="18105"/>
                    <a:pt x="15555" y="16693"/>
                  </a:cubicBezTo>
                  <a:cubicBezTo>
                    <a:pt x="15302" y="16440"/>
                    <a:pt x="15281" y="16040"/>
                    <a:pt x="15513" y="15766"/>
                  </a:cubicBezTo>
                  <a:cubicBezTo>
                    <a:pt x="16419" y="14290"/>
                    <a:pt x="17283" y="12794"/>
                    <a:pt x="18189" y="11340"/>
                  </a:cubicBezTo>
                  <a:cubicBezTo>
                    <a:pt x="18463" y="11002"/>
                    <a:pt x="18463" y="10539"/>
                    <a:pt x="18168" y="10223"/>
                  </a:cubicBezTo>
                  <a:cubicBezTo>
                    <a:pt x="17115" y="8832"/>
                    <a:pt x="16124" y="7377"/>
                    <a:pt x="15070" y="5986"/>
                  </a:cubicBezTo>
                  <a:cubicBezTo>
                    <a:pt x="14817" y="5712"/>
                    <a:pt x="14775" y="5291"/>
                    <a:pt x="15007" y="4996"/>
                  </a:cubicBezTo>
                  <a:cubicBezTo>
                    <a:pt x="15998" y="3352"/>
                    <a:pt x="17030" y="1708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50"/>
            <p:cNvSpPr/>
            <p:nvPr/>
          </p:nvSpPr>
          <p:spPr>
            <a:xfrm>
              <a:off x="3904870" y="5321570"/>
              <a:ext cx="362088" cy="612761"/>
            </a:xfrm>
            <a:custGeom>
              <a:avLst/>
              <a:gdLst/>
              <a:ahLst/>
              <a:cxnLst/>
              <a:rect l="l" t="t" r="r" b="b"/>
              <a:pathLst>
                <a:path w="19454" h="32922" extrusionOk="0">
                  <a:moveTo>
                    <a:pt x="17894" y="1"/>
                  </a:moveTo>
                  <a:cubicBezTo>
                    <a:pt x="15238" y="22"/>
                    <a:pt x="12583" y="212"/>
                    <a:pt x="9948" y="380"/>
                  </a:cubicBezTo>
                  <a:cubicBezTo>
                    <a:pt x="7735" y="507"/>
                    <a:pt x="5501" y="591"/>
                    <a:pt x="3267" y="675"/>
                  </a:cubicBezTo>
                  <a:cubicBezTo>
                    <a:pt x="2614" y="2130"/>
                    <a:pt x="1686" y="3415"/>
                    <a:pt x="885" y="4764"/>
                  </a:cubicBezTo>
                  <a:cubicBezTo>
                    <a:pt x="21" y="6239"/>
                    <a:pt x="0" y="6218"/>
                    <a:pt x="1012" y="7567"/>
                  </a:cubicBezTo>
                  <a:cubicBezTo>
                    <a:pt x="1855" y="8684"/>
                    <a:pt x="2656" y="9843"/>
                    <a:pt x="3541" y="10939"/>
                  </a:cubicBezTo>
                  <a:cubicBezTo>
                    <a:pt x="3836" y="11340"/>
                    <a:pt x="3815" y="11593"/>
                    <a:pt x="3583" y="11972"/>
                  </a:cubicBezTo>
                  <a:cubicBezTo>
                    <a:pt x="2656" y="13469"/>
                    <a:pt x="1792" y="14986"/>
                    <a:pt x="843" y="16461"/>
                  </a:cubicBezTo>
                  <a:cubicBezTo>
                    <a:pt x="590" y="16883"/>
                    <a:pt x="675" y="17136"/>
                    <a:pt x="906" y="17452"/>
                  </a:cubicBezTo>
                  <a:cubicBezTo>
                    <a:pt x="1939" y="18822"/>
                    <a:pt x="2909" y="20213"/>
                    <a:pt x="3962" y="21562"/>
                  </a:cubicBezTo>
                  <a:cubicBezTo>
                    <a:pt x="4300" y="22004"/>
                    <a:pt x="4300" y="22320"/>
                    <a:pt x="4005" y="22784"/>
                  </a:cubicBezTo>
                  <a:cubicBezTo>
                    <a:pt x="3098" y="24259"/>
                    <a:pt x="2255" y="25777"/>
                    <a:pt x="1328" y="27231"/>
                  </a:cubicBezTo>
                  <a:cubicBezTo>
                    <a:pt x="1096" y="27632"/>
                    <a:pt x="1138" y="27863"/>
                    <a:pt x="1391" y="28201"/>
                  </a:cubicBezTo>
                  <a:cubicBezTo>
                    <a:pt x="2571" y="29760"/>
                    <a:pt x="3688" y="31341"/>
                    <a:pt x="4848" y="32922"/>
                  </a:cubicBezTo>
                  <a:cubicBezTo>
                    <a:pt x="7398" y="32858"/>
                    <a:pt x="9948" y="32711"/>
                    <a:pt x="12498" y="32563"/>
                  </a:cubicBezTo>
                  <a:cubicBezTo>
                    <a:pt x="14817" y="32416"/>
                    <a:pt x="17135" y="32332"/>
                    <a:pt x="19453" y="32226"/>
                  </a:cubicBezTo>
                  <a:cubicBezTo>
                    <a:pt x="18442" y="30582"/>
                    <a:pt x="17177" y="29107"/>
                    <a:pt x="16039" y="27505"/>
                  </a:cubicBezTo>
                  <a:cubicBezTo>
                    <a:pt x="15786" y="27147"/>
                    <a:pt x="15744" y="26915"/>
                    <a:pt x="15976" y="26536"/>
                  </a:cubicBezTo>
                  <a:cubicBezTo>
                    <a:pt x="16903" y="25039"/>
                    <a:pt x="17767" y="23522"/>
                    <a:pt x="18695" y="22025"/>
                  </a:cubicBezTo>
                  <a:cubicBezTo>
                    <a:pt x="18948" y="21709"/>
                    <a:pt x="18926" y="21224"/>
                    <a:pt x="18631" y="20929"/>
                  </a:cubicBezTo>
                  <a:cubicBezTo>
                    <a:pt x="17599" y="19581"/>
                    <a:pt x="16608" y="18168"/>
                    <a:pt x="15596" y="16799"/>
                  </a:cubicBezTo>
                  <a:cubicBezTo>
                    <a:pt x="15280" y="16482"/>
                    <a:pt x="15259" y="15998"/>
                    <a:pt x="15533" y="15639"/>
                  </a:cubicBezTo>
                  <a:cubicBezTo>
                    <a:pt x="16482" y="14143"/>
                    <a:pt x="17346" y="12604"/>
                    <a:pt x="18273" y="11087"/>
                  </a:cubicBezTo>
                  <a:cubicBezTo>
                    <a:pt x="18442" y="10876"/>
                    <a:pt x="18421" y="10581"/>
                    <a:pt x="18252" y="10413"/>
                  </a:cubicBezTo>
                  <a:cubicBezTo>
                    <a:pt x="17177" y="8958"/>
                    <a:pt x="16144" y="7504"/>
                    <a:pt x="15070" y="6071"/>
                  </a:cubicBezTo>
                  <a:cubicBezTo>
                    <a:pt x="14774" y="5670"/>
                    <a:pt x="14711" y="5375"/>
                    <a:pt x="15006" y="4912"/>
                  </a:cubicBezTo>
                  <a:cubicBezTo>
                    <a:pt x="15892" y="3479"/>
                    <a:pt x="16735" y="2045"/>
                    <a:pt x="17599" y="591"/>
                  </a:cubicBezTo>
                  <a:cubicBezTo>
                    <a:pt x="17725" y="401"/>
                    <a:pt x="17788" y="191"/>
                    <a:pt x="17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50"/>
            <p:cNvSpPr/>
            <p:nvPr/>
          </p:nvSpPr>
          <p:spPr>
            <a:xfrm>
              <a:off x="4178274" y="5307463"/>
              <a:ext cx="360915" cy="613933"/>
            </a:xfrm>
            <a:custGeom>
              <a:avLst/>
              <a:gdLst/>
              <a:ahLst/>
              <a:cxnLst/>
              <a:rect l="l" t="t" r="r" b="b"/>
              <a:pathLst>
                <a:path w="19391" h="32985" extrusionOk="0">
                  <a:moveTo>
                    <a:pt x="17641" y="0"/>
                  </a:moveTo>
                  <a:lnTo>
                    <a:pt x="17641" y="0"/>
                  </a:lnTo>
                  <a:cubicBezTo>
                    <a:pt x="15470" y="127"/>
                    <a:pt x="13278" y="253"/>
                    <a:pt x="11107" y="359"/>
                  </a:cubicBezTo>
                  <a:cubicBezTo>
                    <a:pt x="8641" y="464"/>
                    <a:pt x="6175" y="548"/>
                    <a:pt x="3689" y="654"/>
                  </a:cubicBezTo>
                  <a:cubicBezTo>
                    <a:pt x="3520" y="675"/>
                    <a:pt x="3351" y="696"/>
                    <a:pt x="3183" y="759"/>
                  </a:cubicBezTo>
                  <a:cubicBezTo>
                    <a:pt x="3098" y="949"/>
                    <a:pt x="3014" y="1159"/>
                    <a:pt x="2909" y="1349"/>
                  </a:cubicBezTo>
                  <a:cubicBezTo>
                    <a:pt x="2045" y="2803"/>
                    <a:pt x="1202" y="4258"/>
                    <a:pt x="295" y="5670"/>
                  </a:cubicBezTo>
                  <a:cubicBezTo>
                    <a:pt x="0" y="6133"/>
                    <a:pt x="63" y="6428"/>
                    <a:pt x="358" y="6829"/>
                  </a:cubicBezTo>
                  <a:cubicBezTo>
                    <a:pt x="1433" y="8262"/>
                    <a:pt x="2466" y="9737"/>
                    <a:pt x="3541" y="11171"/>
                  </a:cubicBezTo>
                  <a:cubicBezTo>
                    <a:pt x="3731" y="11339"/>
                    <a:pt x="3752" y="11634"/>
                    <a:pt x="3562" y="11845"/>
                  </a:cubicBezTo>
                  <a:cubicBezTo>
                    <a:pt x="2656" y="13362"/>
                    <a:pt x="1792" y="14901"/>
                    <a:pt x="843" y="16397"/>
                  </a:cubicBezTo>
                  <a:cubicBezTo>
                    <a:pt x="569" y="16756"/>
                    <a:pt x="590" y="17240"/>
                    <a:pt x="906" y="17557"/>
                  </a:cubicBezTo>
                  <a:cubicBezTo>
                    <a:pt x="1918" y="18926"/>
                    <a:pt x="2888" y="20339"/>
                    <a:pt x="3941" y="21687"/>
                  </a:cubicBezTo>
                  <a:cubicBezTo>
                    <a:pt x="4236" y="21982"/>
                    <a:pt x="4258" y="22467"/>
                    <a:pt x="4005" y="22783"/>
                  </a:cubicBezTo>
                  <a:cubicBezTo>
                    <a:pt x="3077" y="24280"/>
                    <a:pt x="2213" y="25797"/>
                    <a:pt x="1286" y="27294"/>
                  </a:cubicBezTo>
                  <a:cubicBezTo>
                    <a:pt x="1033" y="27673"/>
                    <a:pt x="1075" y="27905"/>
                    <a:pt x="1349" y="28263"/>
                  </a:cubicBezTo>
                  <a:cubicBezTo>
                    <a:pt x="2466" y="29865"/>
                    <a:pt x="3731" y="31340"/>
                    <a:pt x="4763" y="32984"/>
                  </a:cubicBezTo>
                  <a:cubicBezTo>
                    <a:pt x="7061" y="32879"/>
                    <a:pt x="9358" y="32752"/>
                    <a:pt x="11634" y="32647"/>
                  </a:cubicBezTo>
                  <a:cubicBezTo>
                    <a:pt x="14079" y="32542"/>
                    <a:pt x="16524" y="32457"/>
                    <a:pt x="18969" y="32373"/>
                  </a:cubicBezTo>
                  <a:cubicBezTo>
                    <a:pt x="19116" y="32373"/>
                    <a:pt x="19264" y="32352"/>
                    <a:pt x="19390" y="32246"/>
                  </a:cubicBezTo>
                  <a:cubicBezTo>
                    <a:pt x="19369" y="32141"/>
                    <a:pt x="19327" y="32057"/>
                    <a:pt x="19285" y="31951"/>
                  </a:cubicBezTo>
                  <a:cubicBezTo>
                    <a:pt x="18147" y="30413"/>
                    <a:pt x="17030" y="28895"/>
                    <a:pt x="15871" y="27357"/>
                  </a:cubicBezTo>
                  <a:cubicBezTo>
                    <a:pt x="15639" y="27041"/>
                    <a:pt x="15575" y="26830"/>
                    <a:pt x="15807" y="26451"/>
                  </a:cubicBezTo>
                  <a:cubicBezTo>
                    <a:pt x="16735" y="24954"/>
                    <a:pt x="17620" y="23437"/>
                    <a:pt x="18526" y="21961"/>
                  </a:cubicBezTo>
                  <a:cubicBezTo>
                    <a:pt x="18779" y="21540"/>
                    <a:pt x="18821" y="21245"/>
                    <a:pt x="18484" y="20802"/>
                  </a:cubicBezTo>
                  <a:cubicBezTo>
                    <a:pt x="17409" y="19411"/>
                    <a:pt x="16376" y="17957"/>
                    <a:pt x="15323" y="16524"/>
                  </a:cubicBezTo>
                  <a:cubicBezTo>
                    <a:pt x="15112" y="16271"/>
                    <a:pt x="15112" y="15892"/>
                    <a:pt x="15323" y="15660"/>
                  </a:cubicBezTo>
                  <a:cubicBezTo>
                    <a:pt x="16292" y="14142"/>
                    <a:pt x="17177" y="12583"/>
                    <a:pt x="18126" y="11044"/>
                  </a:cubicBezTo>
                  <a:cubicBezTo>
                    <a:pt x="18336" y="10770"/>
                    <a:pt x="18294" y="10412"/>
                    <a:pt x="18062" y="10159"/>
                  </a:cubicBezTo>
                  <a:cubicBezTo>
                    <a:pt x="16966" y="8705"/>
                    <a:pt x="15892" y="7208"/>
                    <a:pt x="14775" y="5733"/>
                  </a:cubicBezTo>
                  <a:cubicBezTo>
                    <a:pt x="14585" y="5543"/>
                    <a:pt x="14564" y="5227"/>
                    <a:pt x="14753" y="4995"/>
                  </a:cubicBezTo>
                  <a:cubicBezTo>
                    <a:pt x="15723" y="3330"/>
                    <a:pt x="16692" y="1665"/>
                    <a:pt x="176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50"/>
            <p:cNvSpPr/>
            <p:nvPr/>
          </p:nvSpPr>
          <p:spPr>
            <a:xfrm>
              <a:off x="3122703" y="5358458"/>
              <a:ext cx="359742" cy="612779"/>
            </a:xfrm>
            <a:custGeom>
              <a:avLst/>
              <a:gdLst/>
              <a:ahLst/>
              <a:cxnLst/>
              <a:rect l="l" t="t" r="r" b="b"/>
              <a:pathLst>
                <a:path w="19328" h="32923" extrusionOk="0">
                  <a:moveTo>
                    <a:pt x="16819" y="0"/>
                  </a:moveTo>
                  <a:cubicBezTo>
                    <a:pt x="14438" y="127"/>
                    <a:pt x="12056" y="253"/>
                    <a:pt x="9674" y="380"/>
                  </a:cubicBezTo>
                  <a:cubicBezTo>
                    <a:pt x="7546" y="485"/>
                    <a:pt x="5396" y="590"/>
                    <a:pt x="3246" y="675"/>
                  </a:cubicBezTo>
                  <a:cubicBezTo>
                    <a:pt x="3246" y="1054"/>
                    <a:pt x="3014" y="1328"/>
                    <a:pt x="2846" y="1644"/>
                  </a:cubicBezTo>
                  <a:cubicBezTo>
                    <a:pt x="1982" y="3098"/>
                    <a:pt x="1117" y="4574"/>
                    <a:pt x="211" y="6028"/>
                  </a:cubicBezTo>
                  <a:cubicBezTo>
                    <a:pt x="0" y="6365"/>
                    <a:pt x="43" y="6555"/>
                    <a:pt x="274" y="6871"/>
                  </a:cubicBezTo>
                  <a:cubicBezTo>
                    <a:pt x="1307" y="8199"/>
                    <a:pt x="2277" y="9590"/>
                    <a:pt x="3309" y="10917"/>
                  </a:cubicBezTo>
                  <a:cubicBezTo>
                    <a:pt x="3731" y="11444"/>
                    <a:pt x="3773" y="11866"/>
                    <a:pt x="3373" y="12477"/>
                  </a:cubicBezTo>
                  <a:cubicBezTo>
                    <a:pt x="2487" y="13805"/>
                    <a:pt x="1729" y="15238"/>
                    <a:pt x="864" y="16566"/>
                  </a:cubicBezTo>
                  <a:cubicBezTo>
                    <a:pt x="506" y="17072"/>
                    <a:pt x="654" y="17388"/>
                    <a:pt x="970" y="17809"/>
                  </a:cubicBezTo>
                  <a:cubicBezTo>
                    <a:pt x="2003" y="19179"/>
                    <a:pt x="3014" y="20591"/>
                    <a:pt x="4047" y="21982"/>
                  </a:cubicBezTo>
                  <a:cubicBezTo>
                    <a:pt x="4279" y="22214"/>
                    <a:pt x="4300" y="22572"/>
                    <a:pt x="4089" y="22846"/>
                  </a:cubicBezTo>
                  <a:cubicBezTo>
                    <a:pt x="3162" y="24364"/>
                    <a:pt x="2319" y="25902"/>
                    <a:pt x="1349" y="27399"/>
                  </a:cubicBezTo>
                  <a:cubicBezTo>
                    <a:pt x="1054" y="27884"/>
                    <a:pt x="1138" y="28158"/>
                    <a:pt x="1434" y="28537"/>
                  </a:cubicBezTo>
                  <a:cubicBezTo>
                    <a:pt x="2508" y="29991"/>
                    <a:pt x="3520" y="31445"/>
                    <a:pt x="4574" y="32921"/>
                  </a:cubicBezTo>
                  <a:cubicBezTo>
                    <a:pt x="4680" y="32922"/>
                    <a:pt x="4787" y="32922"/>
                    <a:pt x="4893" y="32922"/>
                  </a:cubicBezTo>
                  <a:cubicBezTo>
                    <a:pt x="6829" y="32922"/>
                    <a:pt x="8747" y="32748"/>
                    <a:pt x="10665" y="32668"/>
                  </a:cubicBezTo>
                  <a:cubicBezTo>
                    <a:pt x="13552" y="32563"/>
                    <a:pt x="16440" y="32436"/>
                    <a:pt x="19327" y="32246"/>
                  </a:cubicBezTo>
                  <a:cubicBezTo>
                    <a:pt x="18168" y="30645"/>
                    <a:pt x="17051" y="29043"/>
                    <a:pt x="15871" y="27462"/>
                  </a:cubicBezTo>
                  <a:cubicBezTo>
                    <a:pt x="15639" y="27230"/>
                    <a:pt x="15639" y="26851"/>
                    <a:pt x="15829" y="26598"/>
                  </a:cubicBezTo>
                  <a:cubicBezTo>
                    <a:pt x="16777" y="25059"/>
                    <a:pt x="17662" y="23500"/>
                    <a:pt x="18632" y="21982"/>
                  </a:cubicBezTo>
                  <a:cubicBezTo>
                    <a:pt x="18863" y="21687"/>
                    <a:pt x="18842" y="21266"/>
                    <a:pt x="18568" y="21013"/>
                  </a:cubicBezTo>
                  <a:cubicBezTo>
                    <a:pt x="17494" y="19622"/>
                    <a:pt x="16482" y="18210"/>
                    <a:pt x="15428" y="16819"/>
                  </a:cubicBezTo>
                  <a:cubicBezTo>
                    <a:pt x="15175" y="16482"/>
                    <a:pt x="15091" y="16208"/>
                    <a:pt x="15344" y="15765"/>
                  </a:cubicBezTo>
                  <a:cubicBezTo>
                    <a:pt x="16292" y="14311"/>
                    <a:pt x="17156" y="12793"/>
                    <a:pt x="18063" y="11297"/>
                  </a:cubicBezTo>
                  <a:cubicBezTo>
                    <a:pt x="18294" y="10939"/>
                    <a:pt x="18337" y="10686"/>
                    <a:pt x="18042" y="10306"/>
                  </a:cubicBezTo>
                  <a:cubicBezTo>
                    <a:pt x="17177" y="9210"/>
                    <a:pt x="16377" y="8072"/>
                    <a:pt x="15533" y="6955"/>
                  </a:cubicBezTo>
                  <a:cubicBezTo>
                    <a:pt x="14480" y="5564"/>
                    <a:pt x="14501" y="5585"/>
                    <a:pt x="15386" y="4089"/>
                  </a:cubicBezTo>
                  <a:cubicBezTo>
                    <a:pt x="16187" y="2740"/>
                    <a:pt x="17093" y="1454"/>
                    <a:pt x="17746" y="21"/>
                  </a:cubicBezTo>
                  <a:cubicBezTo>
                    <a:pt x="17451" y="21"/>
                    <a:pt x="17156" y="0"/>
                    <a:pt x="16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50"/>
            <p:cNvSpPr/>
            <p:nvPr/>
          </p:nvSpPr>
          <p:spPr>
            <a:xfrm>
              <a:off x="3667164" y="5334133"/>
              <a:ext cx="327952" cy="611960"/>
            </a:xfrm>
            <a:custGeom>
              <a:avLst/>
              <a:gdLst/>
              <a:ahLst/>
              <a:cxnLst/>
              <a:rect l="l" t="t" r="r" b="b"/>
              <a:pathLst>
                <a:path w="17620" h="32879" extrusionOk="0">
                  <a:moveTo>
                    <a:pt x="16039" y="0"/>
                  </a:moveTo>
                  <a:lnTo>
                    <a:pt x="16039" y="0"/>
                  </a:lnTo>
                  <a:cubicBezTo>
                    <a:pt x="14479" y="85"/>
                    <a:pt x="12941" y="169"/>
                    <a:pt x="11381" y="232"/>
                  </a:cubicBezTo>
                  <a:cubicBezTo>
                    <a:pt x="8789" y="338"/>
                    <a:pt x="6217" y="422"/>
                    <a:pt x="3625" y="527"/>
                  </a:cubicBezTo>
                  <a:cubicBezTo>
                    <a:pt x="3456" y="548"/>
                    <a:pt x="3288" y="591"/>
                    <a:pt x="3119" y="633"/>
                  </a:cubicBezTo>
                  <a:cubicBezTo>
                    <a:pt x="2255" y="2361"/>
                    <a:pt x="1222" y="3984"/>
                    <a:pt x="232" y="5649"/>
                  </a:cubicBezTo>
                  <a:cubicBezTo>
                    <a:pt x="0" y="5944"/>
                    <a:pt x="42" y="6365"/>
                    <a:pt x="316" y="6618"/>
                  </a:cubicBezTo>
                  <a:cubicBezTo>
                    <a:pt x="1349" y="8030"/>
                    <a:pt x="2339" y="9464"/>
                    <a:pt x="3393" y="10855"/>
                  </a:cubicBezTo>
                  <a:cubicBezTo>
                    <a:pt x="3688" y="11171"/>
                    <a:pt x="3688" y="11655"/>
                    <a:pt x="3414" y="11972"/>
                  </a:cubicBezTo>
                  <a:cubicBezTo>
                    <a:pt x="2508" y="13447"/>
                    <a:pt x="1644" y="14943"/>
                    <a:pt x="738" y="16398"/>
                  </a:cubicBezTo>
                  <a:cubicBezTo>
                    <a:pt x="527" y="16672"/>
                    <a:pt x="548" y="17072"/>
                    <a:pt x="780" y="17325"/>
                  </a:cubicBezTo>
                  <a:cubicBezTo>
                    <a:pt x="1834" y="18758"/>
                    <a:pt x="2845" y="20212"/>
                    <a:pt x="3899" y="21624"/>
                  </a:cubicBezTo>
                  <a:cubicBezTo>
                    <a:pt x="4152" y="21877"/>
                    <a:pt x="4194" y="22278"/>
                    <a:pt x="3983" y="22573"/>
                  </a:cubicBezTo>
                  <a:cubicBezTo>
                    <a:pt x="3204" y="23901"/>
                    <a:pt x="2403" y="25249"/>
                    <a:pt x="1623" y="26577"/>
                  </a:cubicBezTo>
                  <a:cubicBezTo>
                    <a:pt x="948" y="27673"/>
                    <a:pt x="970" y="27652"/>
                    <a:pt x="1749" y="28706"/>
                  </a:cubicBezTo>
                  <a:cubicBezTo>
                    <a:pt x="2740" y="30097"/>
                    <a:pt x="3709" y="31488"/>
                    <a:pt x="4700" y="32879"/>
                  </a:cubicBezTo>
                  <a:cubicBezTo>
                    <a:pt x="6239" y="32816"/>
                    <a:pt x="7756" y="32710"/>
                    <a:pt x="9295" y="32668"/>
                  </a:cubicBezTo>
                  <a:cubicBezTo>
                    <a:pt x="12077" y="32563"/>
                    <a:pt x="14838" y="32436"/>
                    <a:pt x="17620" y="32247"/>
                  </a:cubicBezTo>
                  <a:cubicBezTo>
                    <a:pt x="16460" y="30666"/>
                    <a:pt x="15343" y="29085"/>
                    <a:pt x="14163" y="27526"/>
                  </a:cubicBezTo>
                  <a:cubicBezTo>
                    <a:pt x="13910" y="27188"/>
                    <a:pt x="13868" y="26957"/>
                    <a:pt x="14100" y="26556"/>
                  </a:cubicBezTo>
                  <a:cubicBezTo>
                    <a:pt x="15027" y="25081"/>
                    <a:pt x="15870" y="23584"/>
                    <a:pt x="16777" y="22109"/>
                  </a:cubicBezTo>
                  <a:cubicBezTo>
                    <a:pt x="17072" y="21645"/>
                    <a:pt x="17072" y="21329"/>
                    <a:pt x="16734" y="20887"/>
                  </a:cubicBezTo>
                  <a:cubicBezTo>
                    <a:pt x="15702" y="19538"/>
                    <a:pt x="14711" y="18147"/>
                    <a:pt x="13678" y="16777"/>
                  </a:cubicBezTo>
                  <a:cubicBezTo>
                    <a:pt x="13447" y="16461"/>
                    <a:pt x="13362" y="16208"/>
                    <a:pt x="13615" y="15786"/>
                  </a:cubicBezTo>
                  <a:cubicBezTo>
                    <a:pt x="14564" y="14311"/>
                    <a:pt x="15428" y="12794"/>
                    <a:pt x="16355" y="11297"/>
                  </a:cubicBezTo>
                  <a:cubicBezTo>
                    <a:pt x="16566" y="10918"/>
                    <a:pt x="16629" y="10665"/>
                    <a:pt x="16313" y="10264"/>
                  </a:cubicBezTo>
                  <a:cubicBezTo>
                    <a:pt x="15449" y="9168"/>
                    <a:pt x="14648" y="8009"/>
                    <a:pt x="13784" y="6892"/>
                  </a:cubicBezTo>
                  <a:cubicBezTo>
                    <a:pt x="12772" y="5543"/>
                    <a:pt x="12793" y="5564"/>
                    <a:pt x="13678" y="4089"/>
                  </a:cubicBezTo>
                  <a:cubicBezTo>
                    <a:pt x="14479" y="2740"/>
                    <a:pt x="15386" y="1434"/>
                    <a:pt x="160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50"/>
            <p:cNvSpPr/>
            <p:nvPr/>
          </p:nvSpPr>
          <p:spPr>
            <a:xfrm>
              <a:off x="4722716" y="5282747"/>
              <a:ext cx="332289" cy="612444"/>
            </a:xfrm>
            <a:custGeom>
              <a:avLst/>
              <a:gdLst/>
              <a:ahLst/>
              <a:cxnLst/>
              <a:rect l="l" t="t" r="r" b="b"/>
              <a:pathLst>
                <a:path w="17853" h="32905" extrusionOk="0">
                  <a:moveTo>
                    <a:pt x="16377" y="0"/>
                  </a:moveTo>
                  <a:lnTo>
                    <a:pt x="3057" y="654"/>
                  </a:lnTo>
                  <a:cubicBezTo>
                    <a:pt x="2108" y="2277"/>
                    <a:pt x="1181" y="3878"/>
                    <a:pt x="233" y="5480"/>
                  </a:cubicBezTo>
                  <a:cubicBezTo>
                    <a:pt x="1" y="5775"/>
                    <a:pt x="22" y="6197"/>
                    <a:pt x="254" y="6492"/>
                  </a:cubicBezTo>
                  <a:cubicBezTo>
                    <a:pt x="1308" y="7904"/>
                    <a:pt x="2298" y="9337"/>
                    <a:pt x="3373" y="10728"/>
                  </a:cubicBezTo>
                  <a:cubicBezTo>
                    <a:pt x="3689" y="11129"/>
                    <a:pt x="3626" y="11381"/>
                    <a:pt x="3394" y="11761"/>
                  </a:cubicBezTo>
                  <a:cubicBezTo>
                    <a:pt x="2530" y="13236"/>
                    <a:pt x="1687" y="14711"/>
                    <a:pt x="781" y="16166"/>
                  </a:cubicBezTo>
                  <a:cubicBezTo>
                    <a:pt x="507" y="16503"/>
                    <a:pt x="528" y="16967"/>
                    <a:pt x="823" y="17283"/>
                  </a:cubicBezTo>
                  <a:cubicBezTo>
                    <a:pt x="1856" y="18653"/>
                    <a:pt x="2846" y="20065"/>
                    <a:pt x="3900" y="21456"/>
                  </a:cubicBezTo>
                  <a:cubicBezTo>
                    <a:pt x="4174" y="21709"/>
                    <a:pt x="4195" y="22151"/>
                    <a:pt x="3963" y="22446"/>
                  </a:cubicBezTo>
                  <a:cubicBezTo>
                    <a:pt x="3036" y="23964"/>
                    <a:pt x="2130" y="25523"/>
                    <a:pt x="1223" y="27062"/>
                  </a:cubicBezTo>
                  <a:cubicBezTo>
                    <a:pt x="1013" y="27315"/>
                    <a:pt x="1034" y="27673"/>
                    <a:pt x="1265" y="27905"/>
                  </a:cubicBezTo>
                  <a:cubicBezTo>
                    <a:pt x="1666" y="28411"/>
                    <a:pt x="2045" y="28917"/>
                    <a:pt x="2382" y="29444"/>
                  </a:cubicBezTo>
                  <a:cubicBezTo>
                    <a:pt x="3183" y="30603"/>
                    <a:pt x="4132" y="31635"/>
                    <a:pt x="4764" y="32900"/>
                  </a:cubicBezTo>
                  <a:cubicBezTo>
                    <a:pt x="4877" y="32903"/>
                    <a:pt x="4990" y="32904"/>
                    <a:pt x="5104" y="32904"/>
                  </a:cubicBezTo>
                  <a:cubicBezTo>
                    <a:pt x="5839" y="32904"/>
                    <a:pt x="6587" y="32849"/>
                    <a:pt x="7335" y="32795"/>
                  </a:cubicBezTo>
                  <a:cubicBezTo>
                    <a:pt x="9822" y="32668"/>
                    <a:pt x="12330" y="32626"/>
                    <a:pt x="14817" y="32479"/>
                  </a:cubicBezTo>
                  <a:cubicBezTo>
                    <a:pt x="15808" y="32415"/>
                    <a:pt x="16820" y="32415"/>
                    <a:pt x="17852" y="32331"/>
                  </a:cubicBezTo>
                  <a:cubicBezTo>
                    <a:pt x="17705" y="32057"/>
                    <a:pt x="17452" y="31973"/>
                    <a:pt x="17262" y="31846"/>
                  </a:cubicBezTo>
                  <a:cubicBezTo>
                    <a:pt x="15787" y="30835"/>
                    <a:pt x="14290" y="29823"/>
                    <a:pt x="12794" y="28811"/>
                  </a:cubicBezTo>
                  <a:cubicBezTo>
                    <a:pt x="12499" y="28622"/>
                    <a:pt x="12351" y="28495"/>
                    <a:pt x="12710" y="28200"/>
                  </a:cubicBezTo>
                  <a:cubicBezTo>
                    <a:pt x="14143" y="27041"/>
                    <a:pt x="15576" y="25819"/>
                    <a:pt x="17051" y="24680"/>
                  </a:cubicBezTo>
                  <a:cubicBezTo>
                    <a:pt x="17578" y="24280"/>
                    <a:pt x="17431" y="24132"/>
                    <a:pt x="16988" y="23837"/>
                  </a:cubicBezTo>
                  <a:cubicBezTo>
                    <a:pt x="15323" y="22741"/>
                    <a:pt x="13679" y="21603"/>
                    <a:pt x="11993" y="20465"/>
                  </a:cubicBezTo>
                  <a:cubicBezTo>
                    <a:pt x="12183" y="20297"/>
                    <a:pt x="12309" y="20170"/>
                    <a:pt x="12478" y="20044"/>
                  </a:cubicBezTo>
                  <a:cubicBezTo>
                    <a:pt x="13827" y="18906"/>
                    <a:pt x="15218" y="17789"/>
                    <a:pt x="16567" y="16650"/>
                  </a:cubicBezTo>
                  <a:cubicBezTo>
                    <a:pt x="17136" y="16187"/>
                    <a:pt x="17136" y="16124"/>
                    <a:pt x="16525" y="15723"/>
                  </a:cubicBezTo>
                  <a:lnTo>
                    <a:pt x="12225" y="12794"/>
                  </a:lnTo>
                  <a:cubicBezTo>
                    <a:pt x="11593" y="12372"/>
                    <a:pt x="11572" y="12351"/>
                    <a:pt x="12183" y="11845"/>
                  </a:cubicBezTo>
                  <a:cubicBezTo>
                    <a:pt x="13532" y="10728"/>
                    <a:pt x="14881" y="9611"/>
                    <a:pt x="16251" y="8536"/>
                  </a:cubicBezTo>
                  <a:cubicBezTo>
                    <a:pt x="16756" y="8157"/>
                    <a:pt x="16672" y="7988"/>
                    <a:pt x="16208" y="7672"/>
                  </a:cubicBezTo>
                  <a:cubicBezTo>
                    <a:pt x="14691" y="6682"/>
                    <a:pt x="13195" y="5628"/>
                    <a:pt x="11698" y="4616"/>
                  </a:cubicBezTo>
                  <a:cubicBezTo>
                    <a:pt x="11340" y="4384"/>
                    <a:pt x="11319" y="4195"/>
                    <a:pt x="11656" y="3942"/>
                  </a:cubicBezTo>
                  <a:cubicBezTo>
                    <a:pt x="12351" y="3373"/>
                    <a:pt x="13026" y="2783"/>
                    <a:pt x="13721" y="2213"/>
                  </a:cubicBezTo>
                  <a:lnTo>
                    <a:pt x="163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50"/>
            <p:cNvSpPr/>
            <p:nvPr/>
          </p:nvSpPr>
          <p:spPr>
            <a:xfrm>
              <a:off x="2628456" y="5385091"/>
              <a:ext cx="307572" cy="614361"/>
            </a:xfrm>
            <a:custGeom>
              <a:avLst/>
              <a:gdLst/>
              <a:ahLst/>
              <a:cxnLst/>
              <a:rect l="l" t="t" r="r" b="b"/>
              <a:pathLst>
                <a:path w="16525" h="33008" extrusionOk="0">
                  <a:moveTo>
                    <a:pt x="14860" y="0"/>
                  </a:moveTo>
                  <a:cubicBezTo>
                    <a:pt x="13036" y="0"/>
                    <a:pt x="11227" y="156"/>
                    <a:pt x="9400" y="255"/>
                  </a:cubicBezTo>
                  <a:cubicBezTo>
                    <a:pt x="7061" y="382"/>
                    <a:pt x="4722" y="424"/>
                    <a:pt x="2382" y="571"/>
                  </a:cubicBezTo>
                  <a:cubicBezTo>
                    <a:pt x="1644" y="635"/>
                    <a:pt x="886" y="614"/>
                    <a:pt x="0" y="740"/>
                  </a:cubicBezTo>
                  <a:cubicBezTo>
                    <a:pt x="1771" y="1941"/>
                    <a:pt x="3415" y="3058"/>
                    <a:pt x="5080" y="4154"/>
                  </a:cubicBezTo>
                  <a:cubicBezTo>
                    <a:pt x="5417" y="4386"/>
                    <a:pt x="5459" y="4513"/>
                    <a:pt x="5122" y="4765"/>
                  </a:cubicBezTo>
                  <a:cubicBezTo>
                    <a:pt x="3668" y="5946"/>
                    <a:pt x="2256" y="7147"/>
                    <a:pt x="801" y="8306"/>
                  </a:cubicBezTo>
                  <a:cubicBezTo>
                    <a:pt x="359" y="8665"/>
                    <a:pt x="422" y="8833"/>
                    <a:pt x="843" y="9107"/>
                  </a:cubicBezTo>
                  <a:cubicBezTo>
                    <a:pt x="2298" y="10077"/>
                    <a:pt x="3752" y="11088"/>
                    <a:pt x="5206" y="12058"/>
                  </a:cubicBezTo>
                  <a:cubicBezTo>
                    <a:pt x="5860" y="12500"/>
                    <a:pt x="5881" y="12500"/>
                    <a:pt x="5291" y="13006"/>
                  </a:cubicBezTo>
                  <a:cubicBezTo>
                    <a:pt x="5122" y="13154"/>
                    <a:pt x="4932" y="13322"/>
                    <a:pt x="4743" y="13470"/>
                  </a:cubicBezTo>
                  <a:lnTo>
                    <a:pt x="696" y="16800"/>
                  </a:lnTo>
                  <a:cubicBezTo>
                    <a:pt x="928" y="16968"/>
                    <a:pt x="1139" y="17116"/>
                    <a:pt x="1328" y="17242"/>
                  </a:cubicBezTo>
                  <a:cubicBezTo>
                    <a:pt x="2825" y="18254"/>
                    <a:pt x="4300" y="19287"/>
                    <a:pt x="5796" y="20256"/>
                  </a:cubicBezTo>
                  <a:cubicBezTo>
                    <a:pt x="6239" y="20551"/>
                    <a:pt x="6218" y="20720"/>
                    <a:pt x="5839" y="21015"/>
                  </a:cubicBezTo>
                  <a:cubicBezTo>
                    <a:pt x="4426" y="22153"/>
                    <a:pt x="3056" y="23354"/>
                    <a:pt x="1623" y="24493"/>
                  </a:cubicBezTo>
                  <a:cubicBezTo>
                    <a:pt x="1181" y="24851"/>
                    <a:pt x="1181" y="25019"/>
                    <a:pt x="1665" y="25336"/>
                  </a:cubicBezTo>
                  <a:cubicBezTo>
                    <a:pt x="3183" y="26326"/>
                    <a:pt x="4679" y="27359"/>
                    <a:pt x="6197" y="28349"/>
                  </a:cubicBezTo>
                  <a:cubicBezTo>
                    <a:pt x="6555" y="28581"/>
                    <a:pt x="6703" y="28708"/>
                    <a:pt x="6281" y="29045"/>
                  </a:cubicBezTo>
                  <a:cubicBezTo>
                    <a:pt x="5522" y="29614"/>
                    <a:pt x="4806" y="30225"/>
                    <a:pt x="4110" y="30836"/>
                  </a:cubicBezTo>
                  <a:cubicBezTo>
                    <a:pt x="3330" y="31511"/>
                    <a:pt x="2487" y="32080"/>
                    <a:pt x="1792" y="32818"/>
                  </a:cubicBezTo>
                  <a:cubicBezTo>
                    <a:pt x="1813" y="32881"/>
                    <a:pt x="1834" y="32944"/>
                    <a:pt x="1855" y="33007"/>
                  </a:cubicBezTo>
                  <a:lnTo>
                    <a:pt x="16524" y="32249"/>
                  </a:lnTo>
                  <a:cubicBezTo>
                    <a:pt x="16419" y="32059"/>
                    <a:pt x="16313" y="31869"/>
                    <a:pt x="16187" y="31701"/>
                  </a:cubicBezTo>
                  <a:cubicBezTo>
                    <a:pt x="15217" y="30352"/>
                    <a:pt x="14248" y="28982"/>
                    <a:pt x="13257" y="27654"/>
                  </a:cubicBezTo>
                  <a:cubicBezTo>
                    <a:pt x="13025" y="27443"/>
                    <a:pt x="13004" y="27085"/>
                    <a:pt x="13173" y="26832"/>
                  </a:cubicBezTo>
                  <a:cubicBezTo>
                    <a:pt x="14121" y="25293"/>
                    <a:pt x="15007" y="23734"/>
                    <a:pt x="15934" y="22216"/>
                  </a:cubicBezTo>
                  <a:cubicBezTo>
                    <a:pt x="16166" y="21921"/>
                    <a:pt x="16166" y="21500"/>
                    <a:pt x="15913" y="21205"/>
                  </a:cubicBezTo>
                  <a:cubicBezTo>
                    <a:pt x="14859" y="19750"/>
                    <a:pt x="13805" y="18296"/>
                    <a:pt x="12752" y="16863"/>
                  </a:cubicBezTo>
                  <a:cubicBezTo>
                    <a:pt x="12520" y="16631"/>
                    <a:pt x="12499" y="16252"/>
                    <a:pt x="12688" y="15999"/>
                  </a:cubicBezTo>
                  <a:cubicBezTo>
                    <a:pt x="13658" y="14439"/>
                    <a:pt x="14543" y="12859"/>
                    <a:pt x="15491" y="11299"/>
                  </a:cubicBezTo>
                  <a:cubicBezTo>
                    <a:pt x="15681" y="11088"/>
                    <a:pt x="15660" y="10751"/>
                    <a:pt x="15449" y="10561"/>
                  </a:cubicBezTo>
                  <a:cubicBezTo>
                    <a:pt x="14353" y="9107"/>
                    <a:pt x="13299" y="7632"/>
                    <a:pt x="12225" y="6178"/>
                  </a:cubicBezTo>
                  <a:cubicBezTo>
                    <a:pt x="11972" y="5904"/>
                    <a:pt x="11972" y="5503"/>
                    <a:pt x="12182" y="5229"/>
                  </a:cubicBezTo>
                  <a:cubicBezTo>
                    <a:pt x="12583" y="4618"/>
                    <a:pt x="12962" y="4007"/>
                    <a:pt x="13299" y="3374"/>
                  </a:cubicBezTo>
                  <a:cubicBezTo>
                    <a:pt x="13932" y="2236"/>
                    <a:pt x="14691" y="1204"/>
                    <a:pt x="15196" y="2"/>
                  </a:cubicBezTo>
                  <a:cubicBezTo>
                    <a:pt x="15084" y="1"/>
                    <a:pt x="14972" y="0"/>
                    <a:pt x="148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48016"/>
          <a:stretch/>
        </p:blipFill>
        <p:spPr>
          <a:xfrm>
            <a:off x="845479" y="1462225"/>
            <a:ext cx="7760639" cy="3556409"/>
          </a:xfrm>
          <a:prstGeom prst="rect">
            <a:avLst/>
          </a:prstGeom>
        </p:spPr>
      </p:pic>
      <p:pic>
        <p:nvPicPr>
          <p:cNvPr id="2" name="Listen to Five New Words at a Time p.8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083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6322534" y="341729"/>
            <a:ext cx="1147338" cy="1132028"/>
          </a:xfrm>
          <a:prstGeom prst="rect">
            <a:avLst/>
          </a:prstGeom>
        </p:spPr>
      </p:pic>
      <p:sp>
        <p:nvSpPr>
          <p:cNvPr id="25" name="Google Shape;4084;p79"/>
          <p:cNvSpPr txBox="1"/>
          <p:nvPr/>
        </p:nvSpPr>
        <p:spPr>
          <a:xfrm>
            <a:off x="1703789" y="-7150"/>
            <a:ext cx="1986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Page </a:t>
            </a:r>
            <a:r>
              <a:rPr lang="en-US" sz="2400" b="1" dirty="0">
                <a:solidFill>
                  <a:schemeClr val="dk1"/>
                </a:solidFill>
                <a:highlight>
                  <a:schemeClr val="accent2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84</a:t>
            </a:r>
            <a:endParaRPr sz="2400" b="1" dirty="0">
              <a:solidFill>
                <a:schemeClr val="dk1"/>
              </a:solidFill>
              <a:highlight>
                <a:schemeClr val="accent2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tty Aesthetic Notes for School by Slidesgo">
  <a:themeElements>
    <a:clrScheme name="Simple Light">
      <a:dk1>
        <a:srgbClr val="000000"/>
      </a:dk1>
      <a:lt1>
        <a:srgbClr val="ECECEC"/>
      </a:lt1>
      <a:dk2>
        <a:srgbClr val="FFDBDE"/>
      </a:dk2>
      <a:lt2>
        <a:srgbClr val="AEC6CF"/>
      </a:lt2>
      <a:accent1>
        <a:srgbClr val="FECBA7"/>
      </a:accent1>
      <a:accent2>
        <a:srgbClr val="FEB7C0"/>
      </a:accent2>
      <a:accent3>
        <a:srgbClr val="6B9BAD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5948</TotalTime>
  <Words>677</Words>
  <Application>Microsoft Office PowerPoint</Application>
  <PresentationFormat>On-screen Show (16:9)</PresentationFormat>
  <Paragraphs>102</Paragraphs>
  <Slides>22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Calibri</vt:lpstr>
      <vt:lpstr>Roboto Condensed Light</vt:lpstr>
      <vt:lpstr>Delius Swash Caps</vt:lpstr>
      <vt:lpstr>Segoe Print</vt:lpstr>
      <vt:lpstr>Dancing Script</vt:lpstr>
      <vt:lpstr>Arial</vt:lpstr>
      <vt:lpstr>Pretty Aesthetic Notes for School by Slidesgo</vt:lpstr>
      <vt:lpstr>Unit 2-Reading 2 Five New Words at a Time and Quilt pages 84-87</vt:lpstr>
      <vt:lpstr>Benefits of Facing and Overcoming Challenges</vt:lpstr>
      <vt:lpstr>Oral Discussion</vt:lpstr>
      <vt:lpstr>Outcomes</vt:lpstr>
      <vt:lpstr>Genre and Big Question</vt:lpstr>
      <vt:lpstr>Genre</vt:lpstr>
      <vt:lpstr>Introduction</vt:lpstr>
      <vt:lpstr>Illustration p.84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Pretty Aesthetic Notes for School</dc:title>
  <cp:lastModifiedBy>Diana Shaban</cp:lastModifiedBy>
  <cp:revision>139</cp:revision>
  <dcterms:modified xsi:type="dcterms:W3CDTF">2025-10-14T10:31:34Z</dcterms:modified>
</cp:coreProperties>
</file>